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2" r:id="rId2"/>
    <p:sldId id="347" r:id="rId3"/>
    <p:sldId id="348" r:id="rId4"/>
    <p:sldId id="349" r:id="rId5"/>
    <p:sldId id="309" r:id="rId6"/>
    <p:sldId id="363" r:id="rId7"/>
    <p:sldId id="355" r:id="rId8"/>
    <p:sldId id="325" r:id="rId9"/>
    <p:sldId id="360" r:id="rId10"/>
    <p:sldId id="357" r:id="rId11"/>
    <p:sldId id="334" r:id="rId12"/>
    <p:sldId id="361" r:id="rId13"/>
    <p:sldId id="362" r:id="rId14"/>
    <p:sldId id="333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273" autoAdjust="0"/>
  </p:normalViewPr>
  <p:slideViewPr>
    <p:cSldViewPr snapToGrid="0">
      <p:cViewPr>
        <p:scale>
          <a:sx n="46" d="100"/>
          <a:sy n="46" d="100"/>
        </p:scale>
        <p:origin x="-164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B877-173A-4B46-B1D1-7B71A9F55E0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16AE-C628-4528-8D9F-080241DE8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hữu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miếng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centimet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(cm²),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-ta (ha)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(m²)…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nắm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416AE-C628-4528-8D9F-080241DE89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chốt: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Củng cố cách đổi đơn vị đo diện tích (m</a:t>
            </a:r>
            <a:r>
              <a:rPr lang="nl-N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sang dm</a:t>
            </a:r>
            <a:r>
              <a:rPr lang="nl-N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416AE-C628-4528-8D9F-080241DE89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183C6B0-13B4-B448-77AF-7820D1DC8A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72" y="0"/>
            <a:ext cx="1793124" cy="1793124"/>
          </a:xfrm>
          <a:prstGeom prst="rect">
            <a:avLst/>
          </a:prstGeom>
        </p:spPr>
      </p:pic>
      <p:pic>
        <p:nvPicPr>
          <p:cNvPr id="20" name="Picture 1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FC71985-B36C-E8BF-5418-BDBC7997BEF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4310743"/>
            <a:ext cx="1793124" cy="17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055416F-776A-47F6-916F-9F9ABE958581}"/>
              </a:ext>
            </a:extLst>
          </p:cNvPr>
          <p:cNvSpPr txBox="1"/>
          <p:nvPr/>
        </p:nvSpPr>
        <p:spPr>
          <a:xfrm>
            <a:off x="2176648" y="2233826"/>
            <a:ext cx="8153400" cy="204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xmlns="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xmlns="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4" name="图片 35">
            <a:extLst>
              <a:ext uri="{FF2B5EF4-FFF2-40B4-BE49-F238E27FC236}">
                <a16:creationId xmlns:a16="http://schemas.microsoft.com/office/drawing/2014/main" xmlns="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263" y="1266701"/>
            <a:ext cx="10515600" cy="2862322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vi-VN" sz="3600">
                <a:solidFill>
                  <a:schemeClr val="bg1"/>
                </a:solidFill>
              </a:rPr>
              <a:t>- </a:t>
            </a:r>
            <a:r>
              <a:rPr lang="vi-VN" sz="3600" smtClean="0">
                <a:solidFill>
                  <a:schemeClr val="bg1"/>
                </a:solidFill>
              </a:rPr>
              <a:t>Hệ </a:t>
            </a:r>
            <a:r>
              <a:rPr lang="vi-VN" sz="3600">
                <a:solidFill>
                  <a:schemeClr val="bg1"/>
                </a:solidFill>
              </a:rPr>
              <a:t>thống các đơn vị đo diện tích đã học</a:t>
            </a:r>
            <a:endParaRPr lang="vi-VN" sz="3600">
              <a:solidFill>
                <a:schemeClr val="bg1"/>
              </a:solidFill>
            </a:endParaRPr>
          </a:p>
          <a:p>
            <a:r>
              <a:rPr lang="vi-VN" sz="3600">
                <a:solidFill>
                  <a:schemeClr val="bg1"/>
                </a:solidFill>
              </a:rPr>
              <a:t>- Thực hiện được việc chuyển đổi giữa một số đơn vị đo </a:t>
            </a:r>
            <a:r>
              <a:rPr lang="vi-VN" sz="3600">
                <a:solidFill>
                  <a:schemeClr val="bg1"/>
                </a:solidFill>
              </a:rPr>
              <a:t>diện </a:t>
            </a:r>
            <a:r>
              <a:rPr lang="vi-VN" sz="3600" smtClean="0">
                <a:solidFill>
                  <a:schemeClr val="bg1"/>
                </a:solidFill>
              </a:rPr>
              <a:t>tích</a:t>
            </a:r>
            <a:r>
              <a:rPr lang="vi-VN" sz="3600">
                <a:solidFill>
                  <a:schemeClr val="bg1"/>
                </a:solidFill>
              </a:rPr>
              <a:t> </a:t>
            </a:r>
            <a:endParaRPr lang="vi-VN" sz="3600">
              <a:solidFill>
                <a:schemeClr val="bg1"/>
              </a:solidFill>
            </a:endParaRPr>
          </a:p>
          <a:p>
            <a:r>
              <a:rPr lang="vi-VN" sz="3600">
                <a:solidFill>
                  <a:schemeClr val="bg1"/>
                </a:solidFill>
              </a:rPr>
              <a:t>- Giải quyết được một số vấn đế thực tiễn gắn với số đo diện </a:t>
            </a:r>
            <a:r>
              <a:rPr lang="vi-VN" sz="3600">
                <a:solidFill>
                  <a:schemeClr val="bg1"/>
                </a:solidFill>
              </a:rPr>
              <a:t>tích</a:t>
            </a:r>
            <a:r>
              <a:rPr lang="vi-VN" sz="3600" smtClean="0">
                <a:solidFill>
                  <a:schemeClr val="bg1"/>
                </a:solidFill>
              </a:rPr>
              <a:t>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2197" y="291083"/>
            <a:ext cx="533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FF00"/>
                </a:solidFill>
              </a:rPr>
              <a:t>YÊU CẦU CẦN ĐẠT</a:t>
            </a:r>
            <a:endParaRPr lang="en-US" sz="4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xmlns="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xmlns="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393</Words>
  <Application>Microsoft Office PowerPoint</Application>
  <PresentationFormat>Custom</PresentationFormat>
  <Paragraphs>68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2024-07-23T11:00:22Z</dcterms:created>
  <dcterms:modified xsi:type="dcterms:W3CDTF">2024-09-14T05:51:04Z</dcterms:modified>
</cp:coreProperties>
</file>