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4416" r:id="rId18"/>
    <p:sldId id="358" r:id="rId19"/>
    <p:sldId id="359" r:id="rId20"/>
    <p:sldId id="4412" r:id="rId21"/>
    <p:sldId id="4413" r:id="rId22"/>
    <p:sldId id="4414" r:id="rId23"/>
    <p:sldId id="4415" r:id="rId24"/>
    <p:sldId id="360" r:id="rId25"/>
    <p:sldId id="361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9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9853A6-F85B-13E8-E16E-7DB0693A8C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C16BA96-2B9A-638C-1D2B-ED5FC38B61B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367635C-3700-02A0-98C9-131140E992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24201" y="2757160"/>
            <a:ext cx="8620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55E71-54A2-0D66-B2C7-8DF67E017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4EEC9BC6-FFD5-6899-2ED3-7BA7473269E1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0A51BF-9C3E-9CB4-7E42-3473CE25A04C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F9D90-E79D-7BDB-C711-E3184EE6862E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759EDB-C2CF-C89E-6AF8-B45D423345F0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55D14B-BC49-FAB7-8AF5-CAFFA48CCF1C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3AF6EB-7046-C81D-4861-22FC7A5147EC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3831D-A09F-CF73-3E4F-AF921209D78E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83A8FF-42F8-265E-2E8E-9F28642D3824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1C8B81-174A-9758-64C8-2B6A72F5AC61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F4F9C3-6BE1-DBAA-1F8A-E431CF4A36EA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94D2B4-2971-E23B-07E6-D663CED6AA22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F2C821-62BA-754E-0185-3E44CCE1F414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7E3899-2E66-5812-70AB-106AA255BE64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A3D07-A970-712B-3C10-35DFF622B5C1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76B7DB-643C-2F28-825A-800C7BD1073E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F1724B-DC89-2D4E-F69F-624D8354427B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761D56-504F-03AA-9134-3FF85FB832E0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B4ED57-5B54-CD05-1DCE-37F7F558EA84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210629-A537-BCC4-6B21-1F27556BE3F9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128383-B15B-6A54-AEE3-BE4678FA9F8D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18A542-8C7D-89F0-B7A4-2438B7A453E9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C1E2D8-5D2E-5C04-D68D-EDE4113C640C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181E52-8832-2853-D718-FF5329A497A8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55B2C-C9D2-40F7-309A-BFEEEFCF573E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6E2778-1289-6F78-43F2-B4E62261D4EC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27225C2-505C-FE9B-EDA4-738D7DA04B4D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4CE40BC-4B9A-D551-7F7B-4C2AA47C6C85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9D2719E-C752-8AD4-87F0-D2215F274CA1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DA85B2-8259-427D-68AE-A44D2DB3E719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0C6FD0-BDF0-6B18-5DCC-D38F923833B7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E944111-E3EC-D67A-0719-A244767154A7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8A3E8F-0AF4-E8CA-DFCE-6B661F0554A7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6C5959-836E-B3A1-2923-FEAE5691D7DD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98A6BA-4FE5-D327-8485-09003CC7B235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1F56BBE-AB89-F93F-99CA-C6E941BB3955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478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vi-VN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381578" y="4328662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24                  36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29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8,6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0,7                   2,14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15                           5,2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0,43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69E74-C304-3BD4-8993-E8981BD00FE5}"/>
              </a:ext>
            </a:extLst>
          </p:cNvPr>
          <p:cNvSpPr txBox="1"/>
          <p:nvPr/>
        </p:nvSpPr>
        <p:spPr>
          <a:xfrm>
            <a:off x="1592216" y="2383412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8,6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7BB4C7-C7AA-BFCE-9EAB-E77111E5EB94}"/>
              </a:ext>
            </a:extLst>
          </p:cNvPr>
          <p:cNvCxnSpPr>
            <a:cxnSpLocks/>
          </p:cNvCxnSpPr>
          <p:nvPr/>
        </p:nvCxnSpPr>
        <p:spPr>
          <a:xfrm>
            <a:off x="1354092" y="3593087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ED4A9E-46BB-A2F3-A1D0-B168AC26ACFA}"/>
              </a:ext>
            </a:extLst>
          </p:cNvPr>
          <p:cNvSpPr txBox="1"/>
          <p:nvPr/>
        </p:nvSpPr>
        <p:spPr>
          <a:xfrm>
            <a:off x="1287418" y="25834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DCBA9-A8C5-462F-2A3B-45B7AD7A3626}"/>
              </a:ext>
            </a:extLst>
          </p:cNvPr>
          <p:cNvSpPr txBox="1"/>
          <p:nvPr/>
        </p:nvSpPr>
        <p:spPr>
          <a:xfrm>
            <a:off x="5100684" y="2392937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2,14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15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57E61E-2087-236E-F814-364420694791}"/>
              </a:ext>
            </a:extLst>
          </p:cNvPr>
          <p:cNvCxnSpPr>
            <a:cxnSpLocks/>
          </p:cNvCxnSpPr>
          <p:nvPr/>
        </p:nvCxnSpPr>
        <p:spPr>
          <a:xfrm>
            <a:off x="4948285" y="36026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32DAAC-8BC8-A26B-6A9C-8CEB420DE3C1}"/>
              </a:ext>
            </a:extLst>
          </p:cNvPr>
          <p:cNvSpPr txBox="1"/>
          <p:nvPr/>
        </p:nvSpPr>
        <p:spPr>
          <a:xfrm>
            <a:off x="4795886" y="259296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0ED37-B78C-42AD-43A2-1877A650B54B}"/>
              </a:ext>
            </a:extLst>
          </p:cNvPr>
          <p:cNvSpPr txBox="1"/>
          <p:nvPr/>
        </p:nvSpPr>
        <p:spPr>
          <a:xfrm>
            <a:off x="9520237" y="2458818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5,2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0,43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74A00-4A2F-C64C-671A-B77AB88902FE}"/>
              </a:ext>
            </a:extLst>
          </p:cNvPr>
          <p:cNvCxnSpPr>
            <a:cxnSpLocks/>
          </p:cNvCxnSpPr>
          <p:nvPr/>
        </p:nvCxnSpPr>
        <p:spPr>
          <a:xfrm>
            <a:off x="9282113" y="3668493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15F849-11C4-E4D8-C98E-7BDAA38087A5}"/>
              </a:ext>
            </a:extLst>
          </p:cNvPr>
          <p:cNvSpPr txBox="1"/>
          <p:nvPr/>
        </p:nvSpPr>
        <p:spPr>
          <a:xfrm>
            <a:off x="9215439" y="26588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C0180-486D-BE85-AC51-7225A5D36D76}"/>
              </a:ext>
            </a:extLst>
          </p:cNvPr>
          <p:cNvSpPr txBox="1"/>
          <p:nvPr/>
        </p:nvSpPr>
        <p:spPr>
          <a:xfrm>
            <a:off x="1468391" y="35645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602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B23BE9-6BD0-8D24-6783-F9C5F3D949E7}"/>
              </a:ext>
            </a:extLst>
          </p:cNvPr>
          <p:cNvSpPr txBox="1"/>
          <p:nvPr/>
        </p:nvSpPr>
        <p:spPr>
          <a:xfrm>
            <a:off x="1706495" y="3593086"/>
            <a:ext cx="105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E2C6F4-38F0-C25A-7994-C7758C70E01A}"/>
              </a:ext>
            </a:extLst>
          </p:cNvPr>
          <p:cNvSpPr txBox="1"/>
          <p:nvPr/>
        </p:nvSpPr>
        <p:spPr>
          <a:xfrm>
            <a:off x="4936998" y="3593086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029F-506A-C590-3A85-B62201FE9DFE}"/>
              </a:ext>
            </a:extLst>
          </p:cNvPr>
          <p:cNvSpPr txBox="1"/>
          <p:nvPr/>
        </p:nvSpPr>
        <p:spPr>
          <a:xfrm>
            <a:off x="4914947" y="4136012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E417DE-74AA-A20E-1E16-4D429A3D37EC}"/>
              </a:ext>
            </a:extLst>
          </p:cNvPr>
          <p:cNvCxnSpPr>
            <a:cxnSpLocks/>
          </p:cNvCxnSpPr>
          <p:nvPr/>
        </p:nvCxnSpPr>
        <p:spPr>
          <a:xfrm>
            <a:off x="4900660" y="4707512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14D1A5-BF82-44E5-C8DB-1A99D01EBCD4}"/>
              </a:ext>
            </a:extLst>
          </p:cNvPr>
          <p:cNvSpPr txBox="1"/>
          <p:nvPr/>
        </p:nvSpPr>
        <p:spPr>
          <a:xfrm>
            <a:off x="4643485" y="4678937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32,10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0E31F-B7E5-58AF-7EC2-C486182B6688}"/>
              </a:ext>
            </a:extLst>
          </p:cNvPr>
          <p:cNvSpPr txBox="1"/>
          <p:nvPr/>
        </p:nvSpPr>
        <p:spPr>
          <a:xfrm>
            <a:off x="9593334" y="3583741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D388E-881B-545D-14AA-941D59F3771E}"/>
              </a:ext>
            </a:extLst>
          </p:cNvPr>
          <p:cNvSpPr txBox="1"/>
          <p:nvPr/>
        </p:nvSpPr>
        <p:spPr>
          <a:xfrm>
            <a:off x="9314301" y="4076363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208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447E4-6523-40AE-07C5-574F93B7B712}"/>
              </a:ext>
            </a:extLst>
          </p:cNvPr>
          <p:cNvCxnSpPr>
            <a:cxnSpLocks/>
          </p:cNvCxnSpPr>
          <p:nvPr/>
        </p:nvCxnSpPr>
        <p:spPr>
          <a:xfrm>
            <a:off x="9158288" y="4697193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1A7B0B-A47E-AA8E-2BC4-3267E0E9337D}"/>
              </a:ext>
            </a:extLst>
          </p:cNvPr>
          <p:cNvSpPr txBox="1"/>
          <p:nvPr/>
        </p:nvSpPr>
        <p:spPr>
          <a:xfrm>
            <a:off x="9249120" y="469122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9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Cho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 = 8,64.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3,6 </a:t>
            </a:r>
            <a:r>
              <a:rPr 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24                  36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0,24                     0,36 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FAE35-AF3A-AE40-375A-AADA6E58ACB9}"/>
              </a:ext>
            </a:extLst>
          </p:cNvPr>
          <p:cNvSpPr txBox="1"/>
          <p:nvPr/>
        </p:nvSpPr>
        <p:spPr>
          <a:xfrm>
            <a:off x="566014" y="2520148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 kết quả của phép nhân đã cho 10 lần, ta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dấu phẩy ở tích của phép nhân đã cho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FC7AE-96A5-823D-1B19-AB7147719345}"/>
              </a:ext>
            </a:extLst>
          </p:cNvPr>
          <p:cNvSpPr txBox="1"/>
          <p:nvPr/>
        </p:nvSpPr>
        <p:spPr>
          <a:xfrm>
            <a:off x="143301" y="332709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86,4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2FD6D-D5C8-B350-D1CA-0D88572977D6}"/>
              </a:ext>
            </a:extLst>
          </p:cNvPr>
          <p:cNvSpPr txBox="1"/>
          <p:nvPr/>
        </p:nvSpPr>
        <p:spPr>
          <a:xfrm>
            <a:off x="480289" y="3828713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FE5F8-8FA3-55F5-4D28-75109A9B2E53}"/>
              </a:ext>
            </a:extLst>
          </p:cNvPr>
          <p:cNvSpPr txBox="1"/>
          <p:nvPr/>
        </p:nvSpPr>
        <p:spPr>
          <a:xfrm>
            <a:off x="143301" y="433525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4DACF-1058-6D98-A68D-C82DD044A7FA}"/>
              </a:ext>
            </a:extLst>
          </p:cNvPr>
          <p:cNvSpPr txBox="1"/>
          <p:nvPr/>
        </p:nvSpPr>
        <p:spPr>
          <a:xfrm>
            <a:off x="420547" y="4909178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831DC-2692-0403-201E-456BDBD1859F}"/>
              </a:ext>
            </a:extLst>
          </p:cNvPr>
          <p:cNvSpPr txBox="1"/>
          <p:nvPr/>
        </p:nvSpPr>
        <p:spPr>
          <a:xfrm>
            <a:off x="143301" y="5400561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2,4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0,864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3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(Trang 75)</a:t>
            </a:r>
          </a:p>
          <a:p>
            <a:pPr marL="514350" lvl="0" indent="-514350">
              <a:buAutoNum type="alphaLcParenR"/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&gt;, &lt;, =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7,4             7,4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3,5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1,5)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2            5,3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(1,5 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2)  </a:t>
            </a:r>
          </a:p>
          <a:p>
            <a:pPr lvl="0">
              <a:defRPr/>
            </a:pP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6,84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0,2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5                            2,5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FC680D-60B7-6B7D-66EB-5E5755DCA544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338145-AD45-72EF-5DFB-FCFDCE469A2B}"/>
              </a:ext>
            </a:extLst>
          </p:cNvPr>
          <p:cNvSpPr/>
          <p:nvPr/>
        </p:nvSpPr>
        <p:spPr>
          <a:xfrm>
            <a:off x="4188373" y="273750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0020E-B244-648D-DA79-DC25E40C46C1}"/>
              </a:ext>
            </a:extLst>
          </p:cNvPr>
          <p:cNvSpPr/>
          <p:nvPr/>
        </p:nvSpPr>
        <p:spPr>
          <a:xfrm>
            <a:off x="3105808" y="1765736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0EF51B-46F2-140E-39C6-1A1F2194EE33}"/>
              </a:ext>
            </a:extLst>
          </p:cNvPr>
          <p:cNvSpPr/>
          <p:nvPr/>
        </p:nvSpPr>
        <p:spPr>
          <a:xfrm>
            <a:off x="4188375" y="2735650"/>
            <a:ext cx="772511" cy="488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CEDC4-ADF2-FB4F-02D7-5D38B8422AA0}"/>
              </a:ext>
            </a:extLst>
          </p:cNvPr>
          <p:cNvSpPr txBox="1"/>
          <p:nvPr/>
        </p:nvSpPr>
        <p:spPr>
          <a:xfrm>
            <a:off x="1182643" y="4730386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(0,2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676AC-D13B-3604-0A03-E9BA4A3DA752}"/>
              </a:ext>
            </a:extLst>
          </p:cNvPr>
          <p:cNvSpPr txBox="1"/>
          <p:nvPr/>
        </p:nvSpPr>
        <p:spPr>
          <a:xfrm>
            <a:off x="1182642" y="532125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38D87-7BAC-14B4-F2DB-738FA9A75BEB}"/>
              </a:ext>
            </a:extLst>
          </p:cNvPr>
          <p:cNvSpPr txBox="1"/>
          <p:nvPr/>
        </p:nvSpPr>
        <p:spPr>
          <a:xfrm>
            <a:off x="1190065" y="5845897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6,84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08F0A-281C-189C-4985-A8ED9DA14F94}"/>
              </a:ext>
            </a:extLst>
          </p:cNvPr>
          <p:cNvSpPr txBox="1"/>
          <p:nvPr/>
        </p:nvSpPr>
        <p:spPr>
          <a:xfrm>
            <a:off x="6269650" y="4707894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(2,5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4)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9B061-142C-0A66-9CDF-40EAF8354D1D}"/>
              </a:ext>
            </a:extLst>
          </p:cNvPr>
          <p:cNvSpPr txBox="1"/>
          <p:nvPr/>
        </p:nvSpPr>
        <p:spPr>
          <a:xfrm>
            <a:off x="6269649" y="5298763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10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8,6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11ADF-5DA8-925D-965D-7C86207E2FB7}"/>
              </a:ext>
            </a:extLst>
          </p:cNvPr>
          <p:cNvSpPr txBox="1"/>
          <p:nvPr/>
        </p:nvSpPr>
        <p:spPr>
          <a:xfrm>
            <a:off x="6277072" y="5823405"/>
            <a:ext cx="357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1948</TotalTime>
  <Words>1184</Words>
  <Application>Microsoft Office PowerPoint</Application>
  <PresentationFormat>Widescreen</PresentationFormat>
  <Paragraphs>183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thaom</dc:creator>
  <dc:description>9Slide.vn</dc:description>
  <cp:lastModifiedBy>Thao Dao Thi Thu</cp:lastModifiedBy>
  <cp:revision>52</cp:revision>
  <dcterms:created xsi:type="dcterms:W3CDTF">2023-08-30T07:36:48Z</dcterms:created>
  <dcterms:modified xsi:type="dcterms:W3CDTF">2024-11-04T07:33:32Z</dcterms:modified>
  <cp:category>9Slide.vn</cp:category>
</cp:coreProperties>
</file>