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9" r:id="rId3"/>
  </p:sldMasterIdLst>
  <p:notesMasterIdLst>
    <p:notesMasterId r:id="rId35"/>
  </p:notesMasterIdLst>
  <p:sldIdLst>
    <p:sldId id="336" r:id="rId4"/>
    <p:sldId id="262" r:id="rId5"/>
    <p:sldId id="256" r:id="rId6"/>
    <p:sldId id="341" r:id="rId7"/>
    <p:sldId id="342" r:id="rId8"/>
    <p:sldId id="259" r:id="rId9"/>
    <p:sldId id="260" r:id="rId10"/>
    <p:sldId id="261" r:id="rId11"/>
    <p:sldId id="257" r:id="rId12"/>
    <p:sldId id="335" r:id="rId13"/>
    <p:sldId id="340" r:id="rId14"/>
    <p:sldId id="339" r:id="rId15"/>
    <p:sldId id="311" r:id="rId16"/>
    <p:sldId id="343" r:id="rId17"/>
    <p:sldId id="344" r:id="rId18"/>
    <p:sldId id="314" r:id="rId19"/>
    <p:sldId id="328" r:id="rId20"/>
    <p:sldId id="345" r:id="rId21"/>
    <p:sldId id="346" r:id="rId22"/>
    <p:sldId id="357" r:id="rId23"/>
    <p:sldId id="347" r:id="rId24"/>
    <p:sldId id="348" r:id="rId25"/>
    <p:sldId id="352" r:id="rId26"/>
    <p:sldId id="353" r:id="rId27"/>
    <p:sldId id="355" r:id="rId28"/>
    <p:sldId id="356" r:id="rId29"/>
    <p:sldId id="349" r:id="rId30"/>
    <p:sldId id="350" r:id="rId31"/>
    <p:sldId id="351" r:id="rId32"/>
    <p:sldId id="338" r:id="rId33"/>
    <p:sldId id="33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1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413" y="67"/>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2D236-6C1D-4B8F-BAE0-3DBFB5BB970F}"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70321-9555-4028-AEB6-46FD0B3967F9}" type="slidenum">
              <a:rPr lang="en-US" smtClean="0"/>
              <a:t>‹#›</a:t>
            </a:fld>
            <a:endParaRPr lang="en-US"/>
          </a:p>
        </p:txBody>
      </p:sp>
    </p:spTree>
    <p:extLst>
      <p:ext uri="{BB962C8B-B14F-4D97-AF65-F5344CB8AC3E}">
        <p14:creationId xmlns:p14="http://schemas.microsoft.com/office/powerpoint/2010/main" val="359637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013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a:extLst>
            <a:ext uri="{FF2B5EF4-FFF2-40B4-BE49-F238E27FC236}">
              <a16:creationId xmlns:a16="http://schemas.microsoft.com/office/drawing/2014/main" id="{E9A4A772-3C70-BEB4-E366-6464CE09A1A0}"/>
            </a:ext>
          </a:extLst>
        </p:cNvPr>
        <p:cNvGrpSpPr/>
        <p:nvPr/>
      </p:nvGrpSpPr>
      <p:grpSpPr>
        <a:xfrm>
          <a:off x="0" y="0"/>
          <a:ext cx="0" cy="0"/>
          <a:chOff x="0" y="0"/>
          <a:chExt cx="0" cy="0"/>
        </a:xfrm>
      </p:grpSpPr>
      <p:sp>
        <p:nvSpPr>
          <p:cNvPr id="899" name="Google Shape;899;ge4b7ac326b_0_1:notes">
            <a:extLst>
              <a:ext uri="{FF2B5EF4-FFF2-40B4-BE49-F238E27FC236}">
                <a16:creationId xmlns:a16="http://schemas.microsoft.com/office/drawing/2014/main" id="{F729EEC3-5CED-B3F4-0E2D-0142EBB370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a:extLst>
              <a:ext uri="{FF2B5EF4-FFF2-40B4-BE49-F238E27FC236}">
                <a16:creationId xmlns:a16="http://schemas.microsoft.com/office/drawing/2014/main" id="{0A31CCB2-F0B3-B4CA-491F-4ADFE0F45D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7698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0980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4413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377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519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770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24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900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322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448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53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06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9218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720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039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33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69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7" y="-101600"/>
            <a:ext cx="12192000" cy="6959600"/>
            <a:chOff x="-43" y="-76200"/>
            <a:chExt cx="9144000" cy="5219700"/>
          </a:xfrm>
        </p:grpSpPr>
        <p:cxnSp>
          <p:nvCxnSpPr>
            <p:cNvPr id="10" name="Google Shape;10;p2"/>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1" name="Google Shape;11;p2"/>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2" name="Google Shape;12;p2"/>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3" name="Google Shape;13;p2"/>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4" name="Google Shape;14;p2"/>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5" name="Google Shape;15;p2"/>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6" name="Google Shape;16;p2"/>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7;p2"/>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8" name="Google Shape;18;p2"/>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9" name="Google Shape;19;p2"/>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0" name="Google Shape;20;p2"/>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1" name="Google Shape;21;p2"/>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2" name="Google Shape;22;p2"/>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23;p2"/>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4" name="Google Shape;24;p2"/>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5" name="Google Shape;25;p2"/>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6" name="Google Shape;26;p2"/>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7" name="Google Shape;27;p2"/>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8" name="Google Shape;28;p2"/>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9" name="Google Shape;29;p2"/>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0" name="Google Shape;30;p2"/>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1" name="Google Shape;31;p2"/>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2" name="Google Shape;32;p2"/>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3" name="Google Shape;33;p2"/>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
        <p:nvSpPr>
          <p:cNvPr id="34" name="Google Shape;34;p2"/>
          <p:cNvSpPr txBox="1">
            <a:spLocks noGrp="1"/>
          </p:cNvSpPr>
          <p:nvPr>
            <p:ph type="ctrTitle"/>
          </p:nvPr>
        </p:nvSpPr>
        <p:spPr>
          <a:xfrm>
            <a:off x="1716967" y="764733"/>
            <a:ext cx="8728000" cy="3807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133">
                <a:solidFill>
                  <a:srgbClr val="191919"/>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35" name="Google Shape;35;p2"/>
          <p:cNvSpPr txBox="1">
            <a:spLocks noGrp="1"/>
          </p:cNvSpPr>
          <p:nvPr>
            <p:ph type="subTitle" idx="1"/>
          </p:nvPr>
        </p:nvSpPr>
        <p:spPr>
          <a:xfrm>
            <a:off x="2612233" y="5333467"/>
            <a:ext cx="6966000" cy="763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80145161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41922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35412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106975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789473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34970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639132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775099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E80700-5D63-4E81-AC36-D158E29CA29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4423676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20830058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E80700-5D63-4E81-AC36-D158E29CA29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3615378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6"/>
        <p:cNvGrpSpPr/>
        <p:nvPr/>
      </p:nvGrpSpPr>
      <p:grpSpPr>
        <a:xfrm>
          <a:off x="0" y="0"/>
          <a:ext cx="0" cy="0"/>
          <a:chOff x="0" y="0"/>
          <a:chExt cx="0" cy="0"/>
        </a:xfrm>
      </p:grpSpPr>
      <p:grpSp>
        <p:nvGrpSpPr>
          <p:cNvPr id="67" name="Google Shape;67;p4"/>
          <p:cNvGrpSpPr/>
          <p:nvPr/>
        </p:nvGrpSpPr>
        <p:grpSpPr>
          <a:xfrm>
            <a:off x="-57" y="-101600"/>
            <a:ext cx="12192000" cy="6959600"/>
            <a:chOff x="-43" y="-76200"/>
            <a:chExt cx="9144000" cy="5219700"/>
          </a:xfrm>
        </p:grpSpPr>
        <p:cxnSp>
          <p:nvCxnSpPr>
            <p:cNvPr id="68" name="Google Shape;68;p4"/>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69" name="Google Shape;69;p4"/>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 name="Google Shape;70;p4"/>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 name="Google Shape;71;p4"/>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2" name="Google Shape;72;p4"/>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3" name="Google Shape;73;p4"/>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4" name="Google Shape;74;p4"/>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5" name="Google Shape;75;p4"/>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6" name="Google Shape;76;p4"/>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7" name="Google Shape;77;p4"/>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8" name="Google Shape;78;p4"/>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9" name="Google Shape;79;p4"/>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0" name="Google Shape;80;p4"/>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1" name="Google Shape;81;p4"/>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2" name="Google Shape;82;p4"/>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3" name="Google Shape;83;p4"/>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4" name="Google Shape;84;p4"/>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5" name="Google Shape;85;p4"/>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 name="Google Shape;86;p4"/>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7" name="Google Shape;87;p4"/>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8" name="Google Shape;88;p4"/>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9" name="Google Shape;89;p4"/>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90" name="Google Shape;90;p4"/>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91" name="Google Shape;91;p4"/>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
        <p:nvSpPr>
          <p:cNvPr id="92" name="Google Shape;92;p4"/>
          <p:cNvSpPr txBox="1">
            <a:spLocks noGrp="1"/>
          </p:cNvSpPr>
          <p:nvPr>
            <p:ph type="title"/>
          </p:nvPr>
        </p:nvSpPr>
        <p:spPr>
          <a:xfrm>
            <a:off x="871433" y="762000"/>
            <a:ext cx="10451600" cy="762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3" name="Google Shape;93;p4"/>
          <p:cNvSpPr txBox="1">
            <a:spLocks noGrp="1"/>
          </p:cNvSpPr>
          <p:nvPr>
            <p:ph type="body" idx="1"/>
          </p:nvPr>
        </p:nvSpPr>
        <p:spPr>
          <a:xfrm>
            <a:off x="871533" y="1524467"/>
            <a:ext cx="10448000" cy="4572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chemeClr val="accent1"/>
              </a:buClr>
              <a:buSzPts val="1200"/>
              <a:buFont typeface="Happy Monkey"/>
              <a:buAutoNum type="arabicPeriod"/>
              <a:defRPr sz="1667">
                <a:solidFill>
                  <a:srgbClr val="434343"/>
                </a:solidFill>
              </a:defRPr>
            </a:lvl1pPr>
            <a:lvl2pPr marL="1219170" lvl="1"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239949588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E80700-5D63-4E81-AC36-D158E29CA29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27757069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E80700-5D63-4E81-AC36-D158E29CA293}"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33204599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E80700-5D63-4E81-AC36-D158E29CA293}"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197209923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80700-5D63-4E81-AC36-D158E29CA293}"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244797954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E80700-5D63-4E81-AC36-D158E29CA29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344970330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E80700-5D63-4E81-AC36-D158E29CA29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415464351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351499693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45046199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9"/>
        <p:cNvGrpSpPr/>
        <p:nvPr/>
      </p:nvGrpSpPr>
      <p:grpSpPr>
        <a:xfrm>
          <a:off x="0" y="0"/>
          <a:ext cx="0" cy="0"/>
          <a:chOff x="0" y="0"/>
          <a:chExt cx="0" cy="0"/>
        </a:xfrm>
      </p:grpSpPr>
    </p:spTree>
    <p:extLst>
      <p:ext uri="{BB962C8B-B14F-4D97-AF65-F5344CB8AC3E}">
        <p14:creationId xmlns:p14="http://schemas.microsoft.com/office/powerpoint/2010/main" val="35078766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96"/>
        <p:cNvGrpSpPr/>
        <p:nvPr/>
      </p:nvGrpSpPr>
      <p:grpSpPr>
        <a:xfrm>
          <a:off x="0" y="0"/>
          <a:ext cx="0" cy="0"/>
          <a:chOff x="0" y="0"/>
          <a:chExt cx="0" cy="0"/>
        </a:xfrm>
      </p:grpSpPr>
      <p:grpSp>
        <p:nvGrpSpPr>
          <p:cNvPr id="697" name="Google Shape;697;p26"/>
          <p:cNvGrpSpPr/>
          <p:nvPr/>
        </p:nvGrpSpPr>
        <p:grpSpPr>
          <a:xfrm>
            <a:off x="-57" y="-101600"/>
            <a:ext cx="12192000" cy="6959600"/>
            <a:chOff x="-43" y="-76200"/>
            <a:chExt cx="9144000" cy="5219700"/>
          </a:xfrm>
        </p:grpSpPr>
        <p:cxnSp>
          <p:nvCxnSpPr>
            <p:cNvPr id="698" name="Google Shape;698;p26"/>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699" name="Google Shape;699;p26"/>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0" name="Google Shape;700;p26"/>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1" name="Google Shape;701;p26"/>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2" name="Google Shape;702;p26"/>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3" name="Google Shape;703;p26"/>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4" name="Google Shape;704;p26"/>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5" name="Google Shape;705;p26"/>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6" name="Google Shape;706;p26"/>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7" name="Google Shape;707;p26"/>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8" name="Google Shape;708;p26"/>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9" name="Google Shape;709;p26"/>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0" name="Google Shape;710;p26"/>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1" name="Google Shape;711;p26"/>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2" name="Google Shape;712;p26"/>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3" name="Google Shape;713;p26"/>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4" name="Google Shape;714;p26"/>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5" name="Google Shape;715;p26"/>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6" name="Google Shape;716;p26"/>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7" name="Google Shape;717;p26"/>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8" name="Google Shape;718;p26"/>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9" name="Google Shape;719;p26"/>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20" name="Google Shape;720;p26"/>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21" name="Google Shape;721;p26"/>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
        <p:nvSpPr>
          <p:cNvPr id="722" name="Google Shape;722;p26"/>
          <p:cNvSpPr txBox="1">
            <a:spLocks noGrp="1"/>
          </p:cNvSpPr>
          <p:nvPr>
            <p:ph type="title"/>
          </p:nvPr>
        </p:nvSpPr>
        <p:spPr>
          <a:xfrm>
            <a:off x="1744100" y="1526367"/>
            <a:ext cx="8704800" cy="2284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200"/>
              <a:buNone/>
              <a:defRPr sz="17333">
                <a:solidFill>
                  <a:schemeClr val="accent1"/>
                </a:solidFill>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723" name="Google Shape;723;p26"/>
          <p:cNvSpPr txBox="1">
            <a:spLocks noGrp="1"/>
          </p:cNvSpPr>
          <p:nvPr>
            <p:ph type="subTitle" idx="1"/>
          </p:nvPr>
        </p:nvSpPr>
        <p:spPr>
          <a:xfrm>
            <a:off x="2612467" y="4571167"/>
            <a:ext cx="6966400" cy="1526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0367047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844"/>
        <p:cNvGrpSpPr/>
        <p:nvPr/>
      </p:nvGrpSpPr>
      <p:grpSpPr>
        <a:xfrm>
          <a:off x="0" y="0"/>
          <a:ext cx="0" cy="0"/>
          <a:chOff x="0" y="0"/>
          <a:chExt cx="0" cy="0"/>
        </a:xfrm>
      </p:grpSpPr>
      <p:grpSp>
        <p:nvGrpSpPr>
          <p:cNvPr id="845" name="Google Shape;845;p31"/>
          <p:cNvGrpSpPr/>
          <p:nvPr/>
        </p:nvGrpSpPr>
        <p:grpSpPr>
          <a:xfrm>
            <a:off x="-57" y="-101600"/>
            <a:ext cx="12192000" cy="6959600"/>
            <a:chOff x="-43" y="-76200"/>
            <a:chExt cx="9144000" cy="5219700"/>
          </a:xfrm>
        </p:grpSpPr>
        <p:cxnSp>
          <p:nvCxnSpPr>
            <p:cNvPr id="846" name="Google Shape;846;p31"/>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47" name="Google Shape;847;p31"/>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48" name="Google Shape;848;p31"/>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49" name="Google Shape;849;p31"/>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0" name="Google Shape;850;p31"/>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1" name="Google Shape;851;p31"/>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2" name="Google Shape;852;p31"/>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3" name="Google Shape;853;p31"/>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4" name="Google Shape;854;p31"/>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5" name="Google Shape;855;p31"/>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6" name="Google Shape;856;p31"/>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7" name="Google Shape;857;p31"/>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8" name="Google Shape;858;p31"/>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9" name="Google Shape;859;p31"/>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60" name="Google Shape;860;p31"/>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61" name="Google Shape;861;p31"/>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2" name="Google Shape;862;p31"/>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3" name="Google Shape;863;p31"/>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4" name="Google Shape;864;p31"/>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5" name="Google Shape;865;p31"/>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6" name="Google Shape;866;p31"/>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7" name="Google Shape;867;p31"/>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8" name="Google Shape;868;p31"/>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9" name="Google Shape;869;p31"/>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25368579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80362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48428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669508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05659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hyperlink" Target="https://www.facebook.com/huongthaoGADT" TargetMode="External"/><Relationship Id="rId4" Type="http://schemas.openxmlformats.org/officeDocument/2006/relationships/slideLayout" Target="../slideLayouts/slideLayout4.xml"/><Relationship Id="rId9" Type="http://schemas.openxmlformats.org/officeDocument/2006/relationships/hyperlink" Target="https://www.facebook.com/huongthaoGADT?__cft__%5b0%5d=AZWZEwDN7zkXJAUGqQ3eS1-9IGOvxdmqVrj5zFxPrCCCfzRotSOQlDs8VpFITvUFzYlPyPSq2xGZgqQuCMnAmT-vHAiJmt48EAA1SflJcRCQAF0ohTSQBorbO7X1e2XS4D3GaBiYfT9EzuBg0Sts4wwVply8-jc4_a1Bbg4LsEn9royuIbF6WwFO6WaPnFlx2qs&amp;__tn__=-%5dK-R"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27D0A785-71AF-6CB8-7A1C-6D324A1CA00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Rectangle 1">
            <a:extLst>
              <a:ext uri="{FF2B5EF4-FFF2-40B4-BE49-F238E27FC236}">
                <a16:creationId xmlns:a16="http://schemas.microsoft.com/office/drawing/2014/main" id="{389EC152-862B-43BE-9581-5F3B952F4D76}"/>
              </a:ext>
            </a:extLst>
          </p:cNvPr>
          <p:cNvSpPr/>
          <p:nvPr userDrawn="1"/>
        </p:nvSpPr>
        <p:spPr>
          <a:xfrm>
            <a:off x="0" y="-91440"/>
            <a:ext cx="12192000" cy="6949440"/>
          </a:xfrm>
          <a:prstGeom prst="rect">
            <a:avLst/>
          </a:prstGeom>
          <a:blipFill dpi="0" rotWithShape="1">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AB0DB831-18CB-7F29-32FF-CC913EBF2898}"/>
              </a:ext>
            </a:extLst>
          </p:cNvPr>
          <p:cNvSpPr txBox="1"/>
          <p:nvPr userDrawn="1"/>
        </p:nvSpPr>
        <p:spPr>
          <a:xfrm>
            <a:off x="-154825" y="7953154"/>
            <a:ext cx="13122442" cy="954107"/>
          </a:xfrm>
          <a:prstGeom prst="rect">
            <a:avLst/>
          </a:prstGeom>
          <a:noFill/>
        </p:spPr>
        <p:txBody>
          <a:bodyPr wrap="square" rtlCol="0">
            <a:spAutoFit/>
          </a:bodyPr>
          <a:lstStyle/>
          <a:p>
            <a:r>
              <a:rPr lang="en-US" sz="2800" b="0" i="0" u="none" strike="noStrike" dirty="0" err="1">
                <a:solidFill>
                  <a:srgbClr val="050505"/>
                </a:solidFill>
                <a:effectLst/>
                <a:latin typeface="Cambria" panose="02040503050406030204" pitchFamily="18" charset="0"/>
                <a:ea typeface="Cambria" panose="02040503050406030204" pitchFamily="18" charset="0"/>
                <a:hlinkClick r:id="rId9"/>
              </a:rPr>
              <a:t>Hương</a:t>
            </a:r>
            <a:r>
              <a:rPr lang="en-US" sz="2800" b="0" i="0" u="none" strike="noStrike" dirty="0">
                <a:solidFill>
                  <a:srgbClr val="050505"/>
                </a:solidFill>
                <a:effectLst/>
                <a:latin typeface="Cambria" panose="02040503050406030204" pitchFamily="18" charset="0"/>
                <a:ea typeface="Cambria" panose="02040503050406030204" pitchFamily="18" charset="0"/>
                <a:hlinkClick r:id="rId9"/>
              </a:rPr>
              <a:t> </a:t>
            </a:r>
            <a:r>
              <a:rPr lang="en-US" sz="2800" b="0" i="0" u="none" strike="noStrike" dirty="0" err="1">
                <a:solidFill>
                  <a:srgbClr val="050505"/>
                </a:solidFill>
                <a:effectLst/>
                <a:latin typeface="Cambria" panose="02040503050406030204" pitchFamily="18" charset="0"/>
                <a:ea typeface="Cambria" panose="02040503050406030204" pitchFamily="18" charset="0"/>
                <a:hlinkClick r:id="rId9"/>
              </a:rPr>
              <a:t>Thảo</a:t>
            </a:r>
            <a:r>
              <a:rPr lang="en-US" sz="2800" b="0" i="0" u="none" strike="noStrike" dirty="0">
                <a:solidFill>
                  <a:srgbClr val="050505"/>
                </a:solidFill>
                <a:effectLst/>
                <a:latin typeface="Cambria" panose="02040503050406030204" pitchFamily="18" charset="0"/>
                <a:ea typeface="Cambria" panose="02040503050406030204" pitchFamily="18" charset="0"/>
                <a:hlinkClick r:id="rId9"/>
              </a:rPr>
              <a:t>: </a:t>
            </a:r>
            <a:r>
              <a:rPr lang="vi-VN" sz="2800" b="0" i="0" u="none" strike="noStrike" dirty="0">
                <a:solidFill>
                  <a:srgbClr val="050505"/>
                </a:solidFill>
                <a:effectLst/>
                <a:latin typeface="Cambria" panose="02040503050406030204" pitchFamily="18" charset="0"/>
                <a:ea typeface="Cambria" panose="02040503050406030204" pitchFamily="18" charset="0"/>
                <a:hlinkClick r:id="rId10"/>
              </a:rPr>
              <a:t>https://www.facebook.com/huongthaoGADT</a:t>
            </a:r>
            <a:br>
              <a:rPr lang="en-US" sz="2800" b="0" i="0" u="none" strike="noStrike" dirty="0">
                <a:solidFill>
                  <a:srgbClr val="050505"/>
                </a:solidFill>
                <a:effectLst/>
                <a:latin typeface="Cambria" panose="02040503050406030204" pitchFamily="18" charset="0"/>
                <a:ea typeface="Cambria" panose="02040503050406030204" pitchFamily="18" charset="0"/>
              </a:rPr>
            </a:br>
            <a:r>
              <a:rPr lang="en-US" sz="2800" b="0" i="0" u="none" strike="noStrike" dirty="0">
                <a:solidFill>
                  <a:srgbClr val="050505"/>
                </a:solidFill>
                <a:effectLst/>
                <a:latin typeface="Cambria" panose="02040503050406030204" pitchFamily="18" charset="0"/>
                <a:ea typeface="Cambria" panose="02040503050406030204" pitchFamily="18" charset="0"/>
              </a:rPr>
              <a:t>Z</a:t>
            </a:r>
            <a:r>
              <a:rPr lang="vi-VN" sz="2800" b="0" i="0" dirty="0">
                <a:solidFill>
                  <a:srgbClr val="050505"/>
                </a:solidFill>
                <a:effectLst/>
                <a:latin typeface="Cambria" panose="02040503050406030204" pitchFamily="18" charset="0"/>
                <a:ea typeface="Cambria" panose="02040503050406030204" pitchFamily="18" charset="0"/>
              </a:rPr>
              <a:t>alo: 0972.115.126</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1435670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D2FC6365-145B-8B30-FAE7-158281EE5B8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9325960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03EF5B46-00D6-452B-EB5D-6F287A090B2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80700-5D63-4E81-AC36-D158E29CA293}" type="datetimeFigureOut">
              <a:rPr lang="en-US" smtClean="0"/>
              <a:t>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67AAB-2A24-440F-9378-4B79BFB1E530}" type="slidenum">
              <a:rPr lang="en-US" smtClean="0"/>
              <a:t>‹#›</a:t>
            </a:fld>
            <a:endParaRPr lang="en-US"/>
          </a:p>
        </p:txBody>
      </p:sp>
    </p:spTree>
    <p:extLst>
      <p:ext uri="{BB962C8B-B14F-4D97-AF65-F5344CB8AC3E}">
        <p14:creationId xmlns:p14="http://schemas.microsoft.com/office/powerpoint/2010/main" val="30768232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2.xml"/><Relationship Id="rId7" Type="http://schemas.openxmlformats.org/officeDocument/2006/relationships/image" Target="../media/image27.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gif"/><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microsoft.com/office/2007/relationships/media" Target="../media/media3.mp3"/><Relationship Id="rId7" Type="http://schemas.openxmlformats.org/officeDocument/2006/relationships/image" Target="../media/image3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4.xml"/><Relationship Id="rId11" Type="http://schemas.openxmlformats.org/officeDocument/2006/relationships/image" Target="../media/image30.png"/><Relationship Id="rId5" Type="http://schemas.openxmlformats.org/officeDocument/2006/relationships/slideLayout" Target="../slideLayouts/slideLayout2.xml"/><Relationship Id="rId10" Type="http://schemas.openxmlformats.org/officeDocument/2006/relationships/image" Target="../media/image27.gif"/><Relationship Id="rId4" Type="http://schemas.openxmlformats.org/officeDocument/2006/relationships/audio" Target="../media/media3.mp3"/><Relationship Id="rId9"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slide" Target="slide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3.gif"/><Relationship Id="rId10" Type="http://schemas.openxmlformats.org/officeDocument/2006/relationships/slide" Target="slide5.xml"/><Relationship Id="rId4" Type="http://schemas.openxmlformats.org/officeDocument/2006/relationships/image" Target="../media/image2.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image" Target="../media/image3.gif"/><Relationship Id="rId10" Type="http://schemas.openxmlformats.org/officeDocument/2006/relationships/slide" Target="slide6.xml"/><Relationship Id="rId4" Type="http://schemas.openxmlformats.org/officeDocument/2006/relationships/image" Target="../media/image2.jp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3.gif"/><Relationship Id="rId10" Type="http://schemas.openxmlformats.org/officeDocument/2006/relationships/slide" Target="slide7.xml"/><Relationship Id="rId4" Type="http://schemas.openxmlformats.org/officeDocument/2006/relationships/image" Target="../media/image2.jp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3.gif"/><Relationship Id="rId10" Type="http://schemas.openxmlformats.org/officeDocument/2006/relationships/slide" Target="slide8.xml"/><Relationship Id="rId4" Type="http://schemas.openxmlformats.org/officeDocument/2006/relationships/image" Target="../media/image2.jp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9.png"/><Relationship Id="rId11" Type="http://schemas.openxmlformats.org/officeDocument/2006/relationships/image" Target="../media/image20.gif"/><Relationship Id="rId5" Type="http://schemas.openxmlformats.org/officeDocument/2006/relationships/image" Target="../media/image2.jpg"/><Relationship Id="rId10" Type="http://schemas.openxmlformats.org/officeDocument/2006/relationships/image" Target="../media/image9.jpeg"/><Relationship Id="rId4" Type="http://schemas.openxmlformats.org/officeDocument/2006/relationships/audio" Target="../media/audio3.wav"/><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011401"/>
          </a:xfrm>
          <a:prstGeom prst="rect">
            <a:avLst/>
          </a:prstGeom>
        </p:spPr>
        <p:txBody>
          <a:bodyPr spcFirstLastPara="1" wrap="square" lIns="121900" tIns="121900" rIns="121900" bIns="121900" anchor="ctr" anchorCtr="0">
            <a:noAutofit/>
          </a:bodyPr>
          <a:lstStyle/>
          <a:p>
            <a:r>
              <a:rPr lang="en-US" sz="9800" dirty="0">
                <a:latin typeface="Times New Roman" panose="02020603050405020304" pitchFamily="18" charset="0"/>
                <a:cs typeface="Times New Roman" panose="02020603050405020304" pitchFamily="18" charset="0"/>
              </a:rPr>
              <a:t>KHỞI ĐỘNG</a:t>
            </a: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6219738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011401"/>
          </a:xfrm>
          <a:prstGeom prst="rect">
            <a:avLst/>
          </a:prstGeom>
        </p:spPr>
        <p:txBody>
          <a:bodyPr spcFirstLastPara="1" wrap="square" lIns="121900" tIns="121900" rIns="121900" bIns="121900" anchor="ctr" anchorCtr="0">
            <a:noAutofit/>
          </a:bodyPr>
          <a:lstStyle/>
          <a:p>
            <a:r>
              <a:rPr lang="vi-VN" sz="11733">
                <a:latin typeface="UTM Bell" panose="02040603050506020204" pitchFamily="18" charset="0"/>
              </a:rPr>
              <a:t>Khám phá</a:t>
            </a:r>
            <a:endParaRPr sz="11733">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60736883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1"/>
            <a:ext cx="12191999" cy="6858000"/>
          </a:xfrm>
          <a:custGeom>
            <a:avLst/>
            <a:gdLst/>
            <a:ahLst/>
            <a:cxnLst/>
            <a:rect l="l" t="t" r="r" b="b"/>
            <a:pathLst>
              <a:path w="17765393" h="8882696">
                <a:moveTo>
                  <a:pt x="0" y="0"/>
                </a:moveTo>
                <a:lnTo>
                  <a:pt x="17765393" y="0"/>
                </a:lnTo>
                <a:lnTo>
                  <a:pt x="17765393" y="8882696"/>
                </a:lnTo>
                <a:lnTo>
                  <a:pt x="0" y="88826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3" name="Group 12">
            <a:extLst>
              <a:ext uri="{FF2B5EF4-FFF2-40B4-BE49-F238E27FC236}">
                <a16:creationId xmlns:a16="http://schemas.microsoft.com/office/drawing/2014/main" id="{20CEA748-8C27-FCD2-C2E8-1BBC5EBF5253}"/>
              </a:ext>
            </a:extLst>
          </p:cNvPr>
          <p:cNvGrpSpPr/>
          <p:nvPr/>
        </p:nvGrpSpPr>
        <p:grpSpPr>
          <a:xfrm>
            <a:off x="-7315846" y="1148024"/>
            <a:ext cx="4405626" cy="4093827"/>
            <a:chOff x="-7315846" y="1148024"/>
            <a:chExt cx="4405626" cy="4093827"/>
          </a:xfrm>
        </p:grpSpPr>
        <p:grpSp>
          <p:nvGrpSpPr>
            <p:cNvPr id="5" name="Group 4">
              <a:extLst>
                <a:ext uri="{FF2B5EF4-FFF2-40B4-BE49-F238E27FC236}">
                  <a16:creationId xmlns:a16="http://schemas.microsoft.com/office/drawing/2014/main" id="{132B6431-E64B-1E92-D183-EBAF47579736}"/>
                </a:ext>
              </a:extLst>
            </p:cNvPr>
            <p:cNvGrpSpPr/>
            <p:nvPr/>
          </p:nvGrpSpPr>
          <p:grpSpPr>
            <a:xfrm>
              <a:off x="-7315846" y="1148024"/>
              <a:ext cx="4405626" cy="4093827"/>
              <a:chOff x="-262252" y="2764173"/>
              <a:chExt cx="4405626" cy="4093827"/>
            </a:xfrm>
          </p:grpSpPr>
          <p:pic>
            <p:nvPicPr>
              <p:cNvPr id="3" name="Picture 2">
                <a:extLst>
                  <a:ext uri="{FF2B5EF4-FFF2-40B4-BE49-F238E27FC236}">
                    <a16:creationId xmlns:a16="http://schemas.microsoft.com/office/drawing/2014/main" id="{5745A4BC-2FD0-939E-3C29-65FDBE3317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252" y="2825148"/>
                <a:ext cx="3041419" cy="4032852"/>
              </a:xfrm>
              <a:prstGeom prst="rect">
                <a:avLst/>
              </a:prstGeom>
            </p:spPr>
          </p:pic>
          <p:pic>
            <p:nvPicPr>
              <p:cNvPr id="4" name="Picture 3">
                <a:extLst>
                  <a:ext uri="{FF2B5EF4-FFF2-40B4-BE49-F238E27FC236}">
                    <a16:creationId xmlns:a16="http://schemas.microsoft.com/office/drawing/2014/main" id="{D42CAA0D-A725-D923-5A5F-7E8B9B18BE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4025" y="2764173"/>
                <a:ext cx="2419349" cy="4007623"/>
              </a:xfrm>
              <a:prstGeom prst="rect">
                <a:avLst/>
              </a:prstGeom>
            </p:spPr>
          </p:pic>
        </p:grpSp>
        <p:pic>
          <p:nvPicPr>
            <p:cNvPr id="8" name="Picture 7">
              <a:extLst>
                <a:ext uri="{FF2B5EF4-FFF2-40B4-BE49-F238E27FC236}">
                  <a16:creationId xmlns:a16="http://schemas.microsoft.com/office/drawing/2014/main" id="{BB58EA1F-C15B-5940-1A4E-B3CBB4548C39}"/>
                </a:ext>
              </a:extLst>
            </p:cNvPr>
            <p:cNvPicPr>
              <a:picLocks noChangeAspect="1"/>
            </p:cNvPicPr>
            <p:nvPr/>
          </p:nvPicPr>
          <p:blipFill>
            <a:blip r:embed="rId8"/>
            <a:stretch>
              <a:fillRect/>
            </a:stretch>
          </p:blipFill>
          <p:spPr>
            <a:xfrm>
              <a:off x="-5839594" y="1953086"/>
              <a:ext cx="352425" cy="238125"/>
            </a:xfrm>
            <a:prstGeom prst="rect">
              <a:avLst/>
            </a:prstGeom>
          </p:spPr>
        </p:pic>
        <p:pic>
          <p:nvPicPr>
            <p:cNvPr id="12" name="Picture 11">
              <a:extLst>
                <a:ext uri="{FF2B5EF4-FFF2-40B4-BE49-F238E27FC236}">
                  <a16:creationId xmlns:a16="http://schemas.microsoft.com/office/drawing/2014/main" id="{6CD5A5D8-ECFF-A534-C1FF-A23FDB02F3FC}"/>
                </a:ext>
              </a:extLst>
            </p:cNvPr>
            <p:cNvPicPr>
              <a:picLocks noChangeAspect="1"/>
            </p:cNvPicPr>
            <p:nvPr/>
          </p:nvPicPr>
          <p:blipFill>
            <a:blip r:embed="rId9"/>
            <a:stretch>
              <a:fillRect/>
            </a:stretch>
          </p:blipFill>
          <p:spPr>
            <a:xfrm>
              <a:off x="-4403776" y="1982583"/>
              <a:ext cx="371475" cy="238125"/>
            </a:xfrm>
            <a:prstGeom prst="rect">
              <a:avLst/>
            </a:prstGeom>
          </p:spPr>
        </p:pic>
      </p:grpSp>
      <p:pic>
        <p:nvPicPr>
          <p:cNvPr id="14" name="Video-chưa-đặt-tên-‐-Được-tạo-bằng-Clipchamp-_2_">
            <a:hlinkClick r:id="" action="ppaction://media"/>
            <a:extLst>
              <a:ext uri="{FF2B5EF4-FFF2-40B4-BE49-F238E27FC236}">
                <a16:creationId xmlns:a16="http://schemas.microsoft.com/office/drawing/2014/main" id="{56B85C00-0B00-EEB4-82C3-9838D8C91E8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73471" y="295787"/>
            <a:ext cx="406400" cy="4064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3294 0.20532 L 0.13294 0.20509 C 0.15221 0.20486 0.19414 0.20463 0.21523 0.20255 C 0.22851 0.20116 0.24128 0.19884 0.25404 0.19699 C 0.26198 0.19583 0.26953 0.19421 0.27773 0.19375 L 0.30378 0.19236 L 0.45625 0.19329 C 0.7724 0.19653 0.42226 0.19421 0.66055 0.1956 C 0.67734 0.19583 0.69414 0.1963 0.71107 0.19653 L 1.02917 0.19838 C 1.04232 0.19861 1.05495 0.2007 1.06797 0.20162 C 1.0957 0.20324 1.11628 0.20301 1.14479 0.20347 C 1.16276 0.20301 1.18099 0.20278 1.19896 0.20208 C 1.20156 0.20185 1.20378 0.20093 1.20625 0.2007 C 1.20885 0.20023 1.21159 0.19977 1.21445 0.19931 " pathEditMode="relative" rAng="0" ptsTypes="AAAAAAAAAAAAAAA">
                                      <p:cBhvr>
                                        <p:cTn id="6" dur="5000" fill="hold"/>
                                        <p:tgtEl>
                                          <p:spTgt spid="13"/>
                                        </p:tgtEl>
                                        <p:attrNameLst>
                                          <p:attrName>ppt_x</p:attrName>
                                          <p:attrName>ppt_y</p:attrName>
                                        </p:attrNameLst>
                                      </p:cBhvr>
                                      <p:rCtr x="54076" y="-648"/>
                                    </p:animMotion>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423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0" y="-76200"/>
            <a:ext cx="12192000" cy="6934200"/>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Freeform 2">
            <a:extLst>
              <a:ext uri="{FF2B5EF4-FFF2-40B4-BE49-F238E27FC236}">
                <a16:creationId xmlns:a16="http://schemas.microsoft.com/office/drawing/2014/main" id="{BD5B4C6C-4353-ACC3-142F-3999E464685C}"/>
              </a:ext>
            </a:extLst>
          </p:cNvPr>
          <p:cNvSpPr/>
          <p:nvPr/>
        </p:nvSpPr>
        <p:spPr>
          <a:xfrm>
            <a:off x="3581400" y="0"/>
            <a:ext cx="4865899" cy="5095876"/>
          </a:xfrm>
          <a:custGeom>
            <a:avLst/>
            <a:gdLst/>
            <a:ahLst/>
            <a:cxnLst/>
            <a:rect l="l" t="t" r="r" b="b"/>
            <a:pathLst>
              <a:path w="7252035" h="7524810">
                <a:moveTo>
                  <a:pt x="0" y="0"/>
                </a:moveTo>
                <a:lnTo>
                  <a:pt x="7252035" y="0"/>
                </a:lnTo>
                <a:lnTo>
                  <a:pt x="7252035" y="7524810"/>
                </a:lnTo>
                <a:lnTo>
                  <a:pt x="0" y="75248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E3694FF9-1D44-C9AA-1DF8-AB28BC77F1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2573" y="2651775"/>
            <a:ext cx="3041419" cy="4032852"/>
          </a:xfrm>
          <a:prstGeom prst="rect">
            <a:avLst/>
          </a:prstGeom>
        </p:spPr>
      </p:pic>
      <p:pic>
        <p:nvPicPr>
          <p:cNvPr id="20" name="Picture 19">
            <a:extLst>
              <a:ext uri="{FF2B5EF4-FFF2-40B4-BE49-F238E27FC236}">
                <a16:creationId xmlns:a16="http://schemas.microsoft.com/office/drawing/2014/main" id="{1DC50F18-4B34-D107-F273-08498E78B9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8905875" y="2600325"/>
            <a:ext cx="2432532" cy="4007623"/>
          </a:xfrm>
          <a:prstGeom prst="rect">
            <a:avLst/>
          </a:prstGeom>
        </p:spPr>
      </p:pic>
      <p:pic>
        <p:nvPicPr>
          <p:cNvPr id="23" name="Video-chưa-đặt-tên-‐-Được-tạo-bằng-Clipchamp">
            <a:hlinkClick r:id="" action="ppaction://media"/>
            <a:extLst>
              <a:ext uri="{FF2B5EF4-FFF2-40B4-BE49-F238E27FC236}">
                <a16:creationId xmlns:a16="http://schemas.microsoft.com/office/drawing/2014/main" id="{0D9365DE-715E-BF81-C789-B62DE73D7DE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8375" y="2130425"/>
            <a:ext cx="406400" cy="406400"/>
          </a:xfrm>
          <a:prstGeom prst="rect">
            <a:avLst/>
          </a:prstGeom>
        </p:spPr>
      </p:pic>
      <p:pic>
        <p:nvPicPr>
          <p:cNvPr id="24" name="Video-chưa-đặt-tên-‐-Được-tạo-bằng-Clipchamp-_1_">
            <a:hlinkClick r:id="" action="ppaction://media"/>
            <a:extLst>
              <a:ext uri="{FF2B5EF4-FFF2-40B4-BE49-F238E27FC236}">
                <a16:creationId xmlns:a16="http://schemas.microsoft.com/office/drawing/2014/main" id="{946A3DA2-AC73-B6B1-7686-AAAFE55F1D9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283825" y="2130425"/>
            <a:ext cx="406400" cy="406400"/>
          </a:xfrm>
          <a:prstGeom prst="rect">
            <a:avLst/>
          </a:prstGeom>
        </p:spPr>
      </p:pic>
      <p:sp>
        <p:nvSpPr>
          <p:cNvPr id="4" name="Speech Bubble: Rectangle with Corners Rounded 3">
            <a:extLst>
              <a:ext uri="{FF2B5EF4-FFF2-40B4-BE49-F238E27FC236}">
                <a16:creationId xmlns:a16="http://schemas.microsoft.com/office/drawing/2014/main" id="{E10D32BF-C188-CFAB-ED65-CF7DB5D8F8A4}"/>
              </a:ext>
            </a:extLst>
          </p:cNvPr>
          <p:cNvSpPr/>
          <p:nvPr/>
        </p:nvSpPr>
        <p:spPr>
          <a:xfrm>
            <a:off x="1476375" y="942975"/>
            <a:ext cx="2943225" cy="1524000"/>
          </a:xfrm>
          <a:prstGeom prst="wedgeRoundRectCallout">
            <a:avLst>
              <a:gd name="adj1" fmla="val -26982"/>
              <a:gd name="adj2" fmla="val 63750"/>
              <a:gd name="adj3" fmla="val 16667"/>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Toà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nhà</a:t>
            </a:r>
            <a:r>
              <a:rPr lang="en-US" sz="2800" dirty="0">
                <a:solidFill>
                  <a:srgbClr val="002060"/>
                </a:solidFill>
                <a:latin typeface="Cambria" panose="02040503050406030204" pitchFamily="18" charset="0"/>
                <a:ea typeface="Cambria" panose="02040503050406030204" pitchFamily="18" charset="0"/>
              </a:rPr>
              <a:t> kia </a:t>
            </a:r>
            <a:r>
              <a:rPr lang="en-US" sz="2800" dirty="0" err="1">
                <a:solidFill>
                  <a:srgbClr val="002060"/>
                </a:solidFill>
                <a:latin typeface="Cambria" panose="02040503050406030204" pitchFamily="18" charset="0"/>
                <a:ea typeface="Cambria" panose="02040503050406030204" pitchFamily="18" charset="0"/>
              </a:rPr>
              <a:t>có</a:t>
            </a:r>
            <a:r>
              <a:rPr lang="en-US" sz="2800" dirty="0">
                <a:solidFill>
                  <a:srgbClr val="002060"/>
                </a:solidFill>
                <a:latin typeface="Cambria" panose="02040503050406030204" pitchFamily="18" charset="0"/>
                <a:ea typeface="Cambria" panose="02040503050406030204" pitchFamily="18" charset="0"/>
              </a:rPr>
              <a:t> 8 </a:t>
            </a:r>
            <a:r>
              <a:rPr lang="en-US" sz="2800" dirty="0" err="1">
                <a:solidFill>
                  <a:srgbClr val="002060"/>
                </a:solidFill>
                <a:latin typeface="Cambria" panose="02040503050406030204" pitchFamily="18" charset="0"/>
                <a:ea typeface="Cambria" panose="02040503050406030204" pitchFamily="18" charset="0"/>
              </a:rPr>
              <a:t>tầng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mỗi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tầng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cao</a:t>
            </a:r>
            <a:r>
              <a:rPr lang="en-US" sz="2800" dirty="0">
                <a:solidFill>
                  <a:srgbClr val="002060"/>
                </a:solidFill>
                <a:latin typeface="Cambria" panose="02040503050406030204" pitchFamily="18" charset="0"/>
                <a:ea typeface="Cambria" panose="02040503050406030204" pitchFamily="18" charset="0"/>
              </a:rPr>
              <a:t> 3,2 m.</a:t>
            </a:r>
          </a:p>
        </p:txBody>
      </p:sp>
      <p:sp>
        <p:nvSpPr>
          <p:cNvPr id="5" name="Speech Bubble: Rectangle with Corners Rounded 4">
            <a:extLst>
              <a:ext uri="{FF2B5EF4-FFF2-40B4-BE49-F238E27FC236}">
                <a16:creationId xmlns:a16="http://schemas.microsoft.com/office/drawing/2014/main" id="{FE7127F1-390C-19B0-0C1C-EC7C82A97AB5}"/>
              </a:ext>
            </a:extLst>
          </p:cNvPr>
          <p:cNvSpPr/>
          <p:nvPr/>
        </p:nvSpPr>
        <p:spPr>
          <a:xfrm>
            <a:off x="8743950" y="485775"/>
            <a:ext cx="2943225" cy="1524000"/>
          </a:xfrm>
          <a:prstGeom prst="wedgeRoundRectCallout">
            <a:avLst>
              <a:gd name="adj1" fmla="val -18568"/>
              <a:gd name="adj2" fmla="val 74375"/>
              <a:gd name="adj3" fmla="val 16667"/>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Toà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cao</a:t>
            </a:r>
            <a:r>
              <a:rPr lang="en-US" sz="2800" dirty="0">
                <a:solidFill>
                  <a:srgbClr val="002060"/>
                </a:solidFill>
                <a:latin typeface="Cambria" panose="02040503050406030204" pitchFamily="18" charset="0"/>
                <a:ea typeface="Cambria" panose="02040503050406030204" pitchFamily="18" charset="0"/>
              </a:rPr>
              <a:t> bao </a:t>
            </a:r>
            <a:r>
              <a:rPr lang="en-US" sz="2800" dirty="0" err="1">
                <a:solidFill>
                  <a:srgbClr val="002060"/>
                </a:solidFill>
                <a:latin typeface="Cambria" panose="02040503050406030204" pitchFamily="18" charset="0"/>
                <a:ea typeface="Cambria" panose="02040503050406030204" pitchFamily="18" charset="0"/>
              </a:rPr>
              <a:t>nhiêu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mét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nhỉ</a:t>
            </a:r>
            <a:r>
              <a:rPr lang="en-US" sz="2800" dirty="0">
                <a:solidFill>
                  <a:srgbClr val="002060"/>
                </a:solidFill>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DEE826F6-7997-2254-A4B2-B0F12514DE73}"/>
              </a:ext>
            </a:extLst>
          </p:cNvPr>
          <p:cNvSpPr txBox="1"/>
          <p:nvPr/>
        </p:nvSpPr>
        <p:spPr>
          <a:xfrm>
            <a:off x="295275" y="276225"/>
            <a:ext cx="895350" cy="584775"/>
          </a:xfrm>
          <a:prstGeom prst="rect">
            <a:avLst/>
          </a:prstGeom>
          <a:noFill/>
        </p:spPr>
        <p:txBody>
          <a:bodyPr wrap="square" rtlCol="0">
            <a:spAutoFit/>
          </a:bodyPr>
          <a:lstStyle/>
          <a:p>
            <a:r>
              <a:rPr lang="en-US" sz="3200" dirty="0"/>
              <a:t>a)</a:t>
            </a:r>
          </a:p>
        </p:txBody>
      </p:sp>
    </p:spTree>
    <p:extLst>
      <p:ext uri="{BB962C8B-B14F-4D97-AF65-F5344CB8AC3E}">
        <p14:creationId xmlns:p14="http://schemas.microsoft.com/office/powerpoint/2010/main" val="3579245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 presetClass="mediacall" presetSubtype="0" fill="hold" nodeType="withEffect">
                                  <p:stCondLst>
                                    <p:cond delay="0"/>
                                  </p:stCondLst>
                                  <p:childTnLst>
                                    <p:cmd type="call" cmd="playFrom(0.0)">
                                      <p:cBhvr>
                                        <p:cTn id="9" dur="3526" fill="hold"/>
                                        <p:tgtEl>
                                          <p:spTgt spid="23"/>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1" presetClass="mediacall" presetSubtype="0" fill="hold" nodeType="withEffect">
                                  <p:stCondLst>
                                    <p:cond delay="0"/>
                                  </p:stCondLst>
                                  <p:childTnLst>
                                    <p:cmd type="call" cmd="playFrom(0.0)">
                                      <p:cBhvr>
                                        <p:cTn id="16" dur="2272"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3"/>
                </p:tgtEl>
              </p:cMediaNode>
            </p:audio>
            <p:audio>
              <p:cMediaNode vol="80000">
                <p:cTn id="18" fill="hold" display="0">
                  <p:stCondLst>
                    <p:cond delay="indefinite"/>
                  </p:stCondLst>
                  <p:endCondLst>
                    <p:cond evt="onStopAudio" delay="0">
                      <p:tgtEl>
                        <p:sldTgt/>
                      </p:tgtEl>
                    </p:cond>
                  </p:endCondLst>
                </p:cTn>
                <p:tgtEl>
                  <p:spTgt spid="24"/>
                </p:tgtEl>
              </p:cMediaNode>
            </p:audio>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824090" y="466812"/>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en-US" sz="1867" kern="0">
              <a:solidFill>
                <a:srgbClr val="191919"/>
              </a:solidFill>
              <a:latin typeface="Arial"/>
              <a:sym typeface="Arial"/>
            </a:endParaRPr>
          </a:p>
        </p:txBody>
      </p:sp>
      <p:grpSp>
        <p:nvGrpSpPr>
          <p:cNvPr id="29" name="Google Shape;973;p38">
            <a:extLst>
              <a:ext uri="{FF2B5EF4-FFF2-40B4-BE49-F238E27FC236}">
                <a16:creationId xmlns:a16="http://schemas.microsoft.com/office/drawing/2014/main" id="{F51399DC-77F1-4B34-A522-A68719ECC867}"/>
              </a:ext>
            </a:extLst>
          </p:cNvPr>
          <p:cNvGrpSpPr/>
          <p:nvPr/>
        </p:nvGrpSpPr>
        <p:grpSpPr>
          <a:xfrm>
            <a:off x="388107" y="220314"/>
            <a:ext cx="871964" cy="1137663"/>
            <a:chOff x="2124625" y="3528850"/>
            <a:chExt cx="827500" cy="1079650"/>
          </a:xfrm>
        </p:grpSpPr>
        <p:sp>
          <p:nvSpPr>
            <p:cNvPr id="30" name="Google Shape;974;p38">
              <a:extLst>
                <a:ext uri="{FF2B5EF4-FFF2-40B4-BE49-F238E27FC236}">
                  <a16:creationId xmlns:a16="http://schemas.microsoft.com/office/drawing/2014/main" id="{EB05588E-E309-4C6A-ADDF-6F9BE55B0DAE}"/>
                </a:ext>
              </a:extLst>
            </p:cNvPr>
            <p:cNvSpPr/>
            <p:nvPr/>
          </p:nvSpPr>
          <p:spPr>
            <a:xfrm>
              <a:off x="2124625" y="3528850"/>
              <a:ext cx="827500" cy="1079650"/>
            </a:xfrm>
            <a:custGeom>
              <a:avLst/>
              <a:gdLst/>
              <a:ahLst/>
              <a:cxnLst/>
              <a:rect l="l" t="t" r="r" b="b"/>
              <a:pathLst>
                <a:path w="33100" h="43186" extrusionOk="0">
                  <a:moveTo>
                    <a:pt x="15400" y="0"/>
                  </a:moveTo>
                  <a:cubicBezTo>
                    <a:pt x="0" y="0"/>
                    <a:pt x="0" y="9670"/>
                    <a:pt x="0" y="21596"/>
                  </a:cubicBezTo>
                  <a:cubicBezTo>
                    <a:pt x="0" y="33516"/>
                    <a:pt x="0" y="43186"/>
                    <a:pt x="15400" y="43186"/>
                  </a:cubicBezTo>
                  <a:cubicBezTo>
                    <a:pt x="33100" y="43186"/>
                    <a:pt x="30795" y="33516"/>
                    <a:pt x="30795" y="21596"/>
                  </a:cubicBezTo>
                  <a:cubicBezTo>
                    <a:pt x="30795" y="9670"/>
                    <a:pt x="30795"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975;p38">
              <a:extLst>
                <a:ext uri="{FF2B5EF4-FFF2-40B4-BE49-F238E27FC236}">
                  <a16:creationId xmlns:a16="http://schemas.microsoft.com/office/drawing/2014/main" id="{23EFBB1C-694D-45CE-8916-F63331FED94B}"/>
                </a:ext>
              </a:extLst>
            </p:cNvPr>
            <p:cNvSpPr/>
            <p:nvPr/>
          </p:nvSpPr>
          <p:spPr>
            <a:xfrm>
              <a:off x="2232075" y="3788600"/>
              <a:ext cx="678400" cy="632625"/>
            </a:xfrm>
            <a:custGeom>
              <a:avLst/>
              <a:gdLst/>
              <a:ahLst/>
              <a:cxnLst/>
              <a:rect l="l" t="t" r="r" b="b"/>
              <a:pathLst>
                <a:path w="27136" h="25305" extrusionOk="0">
                  <a:moveTo>
                    <a:pt x="7350" y="0"/>
                  </a:moveTo>
                  <a:cubicBezTo>
                    <a:pt x="5539" y="0"/>
                    <a:pt x="4018" y="834"/>
                    <a:pt x="2829" y="2957"/>
                  </a:cubicBezTo>
                  <a:cubicBezTo>
                    <a:pt x="430" y="7231"/>
                    <a:pt x="4054" y="10071"/>
                    <a:pt x="8625" y="12657"/>
                  </a:cubicBezTo>
                  <a:cubicBezTo>
                    <a:pt x="3410" y="15128"/>
                    <a:pt x="0" y="17581"/>
                    <a:pt x="2113" y="22272"/>
                  </a:cubicBezTo>
                  <a:cubicBezTo>
                    <a:pt x="3111" y="24488"/>
                    <a:pt x="4705" y="25304"/>
                    <a:pt x="6641" y="25304"/>
                  </a:cubicBezTo>
                  <a:cubicBezTo>
                    <a:pt x="10090" y="25304"/>
                    <a:pt x="14628" y="22714"/>
                    <a:pt x="18832" y="20823"/>
                  </a:cubicBezTo>
                  <a:cubicBezTo>
                    <a:pt x="22116" y="19341"/>
                    <a:pt x="27135" y="17557"/>
                    <a:pt x="27004" y="13116"/>
                  </a:cubicBezTo>
                  <a:cubicBezTo>
                    <a:pt x="26986" y="12435"/>
                    <a:pt x="26807" y="11726"/>
                    <a:pt x="26438" y="11003"/>
                  </a:cubicBezTo>
                  <a:cubicBezTo>
                    <a:pt x="25106" y="8388"/>
                    <a:pt x="21967" y="6705"/>
                    <a:pt x="19526" y="5338"/>
                  </a:cubicBezTo>
                  <a:cubicBezTo>
                    <a:pt x="14704" y="2634"/>
                    <a:pt x="10568" y="0"/>
                    <a:pt x="735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976;p38">
              <a:extLst>
                <a:ext uri="{FF2B5EF4-FFF2-40B4-BE49-F238E27FC236}">
                  <a16:creationId xmlns:a16="http://schemas.microsoft.com/office/drawing/2014/main" id="{87E02B84-E56F-404E-A0FC-A13341A38393}"/>
                </a:ext>
              </a:extLst>
            </p:cNvPr>
            <p:cNvSpPr/>
            <p:nvPr/>
          </p:nvSpPr>
          <p:spPr>
            <a:xfrm>
              <a:off x="2160900" y="3720475"/>
              <a:ext cx="704950" cy="656000"/>
            </a:xfrm>
            <a:custGeom>
              <a:avLst/>
              <a:gdLst/>
              <a:ahLst/>
              <a:cxnLst/>
              <a:rect l="l" t="t" r="r" b="b"/>
              <a:pathLst>
                <a:path w="28198" h="26240" extrusionOk="0">
                  <a:moveTo>
                    <a:pt x="7940" y="942"/>
                  </a:moveTo>
                  <a:cubicBezTo>
                    <a:pt x="10613" y="942"/>
                    <a:pt x="14087" y="2919"/>
                    <a:pt x="18026" y="5162"/>
                  </a:cubicBezTo>
                  <a:cubicBezTo>
                    <a:pt x="18635" y="5509"/>
                    <a:pt x="19257" y="5861"/>
                    <a:pt x="19889" y="6220"/>
                  </a:cubicBezTo>
                  <a:lnTo>
                    <a:pt x="20169" y="6374"/>
                  </a:lnTo>
                  <a:cubicBezTo>
                    <a:pt x="22497" y="7675"/>
                    <a:pt x="25393" y="9300"/>
                    <a:pt x="26610" y="11686"/>
                  </a:cubicBezTo>
                  <a:cubicBezTo>
                    <a:pt x="26933" y="12314"/>
                    <a:pt x="27106" y="12958"/>
                    <a:pt x="27123" y="13603"/>
                  </a:cubicBezTo>
                  <a:cubicBezTo>
                    <a:pt x="27236" y="17345"/>
                    <a:pt x="23280" y="19082"/>
                    <a:pt x="20098" y="20473"/>
                  </a:cubicBezTo>
                  <a:cubicBezTo>
                    <a:pt x="19800" y="20604"/>
                    <a:pt x="19513" y="20736"/>
                    <a:pt x="19233" y="20862"/>
                  </a:cubicBezTo>
                  <a:cubicBezTo>
                    <a:pt x="18362" y="21256"/>
                    <a:pt x="17459" y="21685"/>
                    <a:pt x="16588" y="22097"/>
                  </a:cubicBezTo>
                  <a:cubicBezTo>
                    <a:pt x="13269" y="23678"/>
                    <a:pt x="9863" y="25303"/>
                    <a:pt x="7230" y="25303"/>
                  </a:cubicBezTo>
                  <a:cubicBezTo>
                    <a:pt x="6633" y="25303"/>
                    <a:pt x="6076" y="25220"/>
                    <a:pt x="5569" y="25033"/>
                  </a:cubicBezTo>
                  <a:cubicBezTo>
                    <a:pt x="4507" y="24645"/>
                    <a:pt x="3714" y="23834"/>
                    <a:pt x="3134" y="22551"/>
                  </a:cubicBezTo>
                  <a:cubicBezTo>
                    <a:pt x="1265" y="18396"/>
                    <a:pt x="4023" y="16104"/>
                    <a:pt x="9420" y="13549"/>
                  </a:cubicBezTo>
                  <a:cubicBezTo>
                    <a:pt x="9574" y="13477"/>
                    <a:pt x="9682" y="13316"/>
                    <a:pt x="9687" y="13143"/>
                  </a:cubicBezTo>
                  <a:cubicBezTo>
                    <a:pt x="9695" y="12964"/>
                    <a:pt x="9599" y="12804"/>
                    <a:pt x="9450" y="12713"/>
                  </a:cubicBezTo>
                  <a:cubicBezTo>
                    <a:pt x="4573" y="9961"/>
                    <a:pt x="1750" y="7366"/>
                    <a:pt x="3827" y="3652"/>
                  </a:cubicBezTo>
                  <a:cubicBezTo>
                    <a:pt x="4615" y="2256"/>
                    <a:pt x="5557" y="1421"/>
                    <a:pt x="6722" y="1098"/>
                  </a:cubicBezTo>
                  <a:cubicBezTo>
                    <a:pt x="7103" y="991"/>
                    <a:pt x="7510" y="942"/>
                    <a:pt x="7940" y="942"/>
                  </a:cubicBezTo>
                  <a:close/>
                  <a:moveTo>
                    <a:pt x="7928" y="0"/>
                  </a:moveTo>
                  <a:cubicBezTo>
                    <a:pt x="7423" y="0"/>
                    <a:pt x="6937" y="61"/>
                    <a:pt x="6471" y="190"/>
                  </a:cubicBezTo>
                  <a:cubicBezTo>
                    <a:pt x="5056" y="584"/>
                    <a:pt x="3921" y="1570"/>
                    <a:pt x="3009" y="3193"/>
                  </a:cubicBezTo>
                  <a:cubicBezTo>
                    <a:pt x="549" y="7581"/>
                    <a:pt x="3916" y="10559"/>
                    <a:pt x="8208" y="13090"/>
                  </a:cubicBezTo>
                  <a:cubicBezTo>
                    <a:pt x="3803" y="15250"/>
                    <a:pt x="1" y="17882"/>
                    <a:pt x="2274" y="22932"/>
                  </a:cubicBezTo>
                  <a:cubicBezTo>
                    <a:pt x="2954" y="24436"/>
                    <a:pt x="3952" y="25446"/>
                    <a:pt x="5241" y="25917"/>
                  </a:cubicBezTo>
                  <a:cubicBezTo>
                    <a:pt x="5855" y="26143"/>
                    <a:pt x="6519" y="26239"/>
                    <a:pt x="7216" y="26239"/>
                  </a:cubicBezTo>
                  <a:cubicBezTo>
                    <a:pt x="10081" y="26239"/>
                    <a:pt x="13585" y="24573"/>
                    <a:pt x="16994" y="22945"/>
                  </a:cubicBezTo>
                  <a:cubicBezTo>
                    <a:pt x="17860" y="22532"/>
                    <a:pt x="18756" y="22108"/>
                    <a:pt x="19621" y="21714"/>
                  </a:cubicBezTo>
                  <a:cubicBezTo>
                    <a:pt x="19894" y="21595"/>
                    <a:pt x="20181" y="21463"/>
                    <a:pt x="20480" y="21339"/>
                  </a:cubicBezTo>
                  <a:cubicBezTo>
                    <a:pt x="23734" y="19906"/>
                    <a:pt x="28198" y="17954"/>
                    <a:pt x="28067" y="13573"/>
                  </a:cubicBezTo>
                  <a:cubicBezTo>
                    <a:pt x="28043" y="12791"/>
                    <a:pt x="27834" y="12016"/>
                    <a:pt x="27445" y="11256"/>
                  </a:cubicBezTo>
                  <a:cubicBezTo>
                    <a:pt x="26097" y="8619"/>
                    <a:pt x="23065" y="6917"/>
                    <a:pt x="20629" y="5551"/>
                  </a:cubicBezTo>
                  <a:lnTo>
                    <a:pt x="20349" y="5396"/>
                  </a:lnTo>
                  <a:cubicBezTo>
                    <a:pt x="19715" y="5043"/>
                    <a:pt x="19101" y="4691"/>
                    <a:pt x="18492" y="4344"/>
                  </a:cubicBezTo>
                  <a:cubicBezTo>
                    <a:pt x="14443" y="2038"/>
                    <a:pt x="10863" y="0"/>
                    <a:pt x="7928"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 name="Google Shape;977;p38">
            <a:extLst>
              <a:ext uri="{FF2B5EF4-FFF2-40B4-BE49-F238E27FC236}">
                <a16:creationId xmlns:a16="http://schemas.microsoft.com/office/drawing/2014/main" id="{C5393AA2-80EA-498D-B032-C23E82A76F74}"/>
              </a:ext>
            </a:extLst>
          </p:cNvPr>
          <p:cNvGrpSpPr/>
          <p:nvPr/>
        </p:nvGrpSpPr>
        <p:grpSpPr>
          <a:xfrm>
            <a:off x="10841876" y="5266071"/>
            <a:ext cx="1052069" cy="1439333"/>
            <a:chOff x="7225875" y="658100"/>
            <a:chExt cx="854050" cy="1121550"/>
          </a:xfrm>
        </p:grpSpPr>
        <p:sp>
          <p:nvSpPr>
            <p:cNvPr id="34" name="Google Shape;978;p38">
              <a:extLst>
                <a:ext uri="{FF2B5EF4-FFF2-40B4-BE49-F238E27FC236}">
                  <a16:creationId xmlns:a16="http://schemas.microsoft.com/office/drawing/2014/main" id="{C812CBDB-6E0E-484B-A8FF-3DE09B46C886}"/>
                </a:ext>
              </a:extLst>
            </p:cNvPr>
            <p:cNvSpPr/>
            <p:nvPr/>
          </p:nvSpPr>
          <p:spPr>
            <a:xfrm>
              <a:off x="7225875" y="658100"/>
              <a:ext cx="827325" cy="1079650"/>
            </a:xfrm>
            <a:custGeom>
              <a:avLst/>
              <a:gdLst/>
              <a:ahLst/>
              <a:cxnLst/>
              <a:rect l="l" t="t" r="r" b="b"/>
              <a:pathLst>
                <a:path w="33093" h="43186" extrusionOk="0">
                  <a:moveTo>
                    <a:pt x="17698" y="0"/>
                  </a:moveTo>
                  <a:cubicBezTo>
                    <a:pt x="0" y="0"/>
                    <a:pt x="2304" y="9670"/>
                    <a:pt x="2304" y="21596"/>
                  </a:cubicBezTo>
                  <a:cubicBezTo>
                    <a:pt x="2304" y="33516"/>
                    <a:pt x="2304" y="43186"/>
                    <a:pt x="17698" y="43186"/>
                  </a:cubicBezTo>
                  <a:cubicBezTo>
                    <a:pt x="33092" y="43186"/>
                    <a:pt x="33092" y="33516"/>
                    <a:pt x="33092" y="21596"/>
                  </a:cubicBezTo>
                  <a:cubicBezTo>
                    <a:pt x="33092" y="9670"/>
                    <a:pt x="33092" y="0"/>
                    <a:pt x="1769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979;p38">
              <a:extLst>
                <a:ext uri="{FF2B5EF4-FFF2-40B4-BE49-F238E27FC236}">
                  <a16:creationId xmlns:a16="http://schemas.microsoft.com/office/drawing/2014/main" id="{41860ED8-F5A8-4995-B837-B8B6241A7065}"/>
                </a:ext>
              </a:extLst>
            </p:cNvPr>
            <p:cNvSpPr/>
            <p:nvPr/>
          </p:nvSpPr>
          <p:spPr>
            <a:xfrm>
              <a:off x="7369275" y="742600"/>
              <a:ext cx="710650" cy="1037050"/>
            </a:xfrm>
            <a:custGeom>
              <a:avLst/>
              <a:gdLst/>
              <a:ahLst/>
              <a:cxnLst/>
              <a:rect l="l" t="t" r="r" b="b"/>
              <a:pathLst>
                <a:path w="28426" h="41482" extrusionOk="0">
                  <a:moveTo>
                    <a:pt x="14209" y="23120"/>
                  </a:moveTo>
                  <a:cubicBezTo>
                    <a:pt x="14929" y="23120"/>
                    <a:pt x="15654" y="23395"/>
                    <a:pt x="16171" y="23897"/>
                  </a:cubicBezTo>
                  <a:cubicBezTo>
                    <a:pt x="16995" y="24698"/>
                    <a:pt x="17268" y="25987"/>
                    <a:pt x="16887" y="27068"/>
                  </a:cubicBezTo>
                  <a:cubicBezTo>
                    <a:pt x="16508" y="28145"/>
                    <a:pt x="15453" y="28984"/>
                    <a:pt x="14321" y="28984"/>
                  </a:cubicBezTo>
                  <a:cubicBezTo>
                    <a:pt x="14293" y="28984"/>
                    <a:pt x="14265" y="28984"/>
                    <a:pt x="14237" y="28983"/>
                  </a:cubicBezTo>
                  <a:cubicBezTo>
                    <a:pt x="11425" y="28870"/>
                    <a:pt x="10518" y="24698"/>
                    <a:pt x="13001" y="23409"/>
                  </a:cubicBezTo>
                  <a:cubicBezTo>
                    <a:pt x="13374" y="23213"/>
                    <a:pt x="13790" y="23120"/>
                    <a:pt x="14209" y="23120"/>
                  </a:cubicBezTo>
                  <a:close/>
                  <a:moveTo>
                    <a:pt x="14920" y="0"/>
                  </a:moveTo>
                  <a:cubicBezTo>
                    <a:pt x="14097" y="0"/>
                    <a:pt x="13273" y="76"/>
                    <a:pt x="12464" y="232"/>
                  </a:cubicBezTo>
                  <a:cubicBezTo>
                    <a:pt x="10017" y="703"/>
                    <a:pt x="7725" y="1891"/>
                    <a:pt x="5898" y="3579"/>
                  </a:cubicBezTo>
                  <a:cubicBezTo>
                    <a:pt x="794" y="8318"/>
                    <a:pt x="0" y="16598"/>
                    <a:pt x="485" y="23181"/>
                  </a:cubicBezTo>
                  <a:cubicBezTo>
                    <a:pt x="920" y="29103"/>
                    <a:pt x="2741" y="36558"/>
                    <a:pt x="8177" y="39895"/>
                  </a:cubicBezTo>
                  <a:cubicBezTo>
                    <a:pt x="10412" y="41262"/>
                    <a:pt x="12717" y="41481"/>
                    <a:pt x="13951" y="41481"/>
                  </a:cubicBezTo>
                  <a:cubicBezTo>
                    <a:pt x="14274" y="41481"/>
                    <a:pt x="14523" y="41467"/>
                    <a:pt x="14678" y="41453"/>
                  </a:cubicBezTo>
                  <a:cubicBezTo>
                    <a:pt x="21345" y="40873"/>
                    <a:pt x="26210" y="35830"/>
                    <a:pt x="27577" y="29448"/>
                  </a:cubicBezTo>
                  <a:cubicBezTo>
                    <a:pt x="28329" y="25927"/>
                    <a:pt x="28425" y="20007"/>
                    <a:pt x="24420" y="18329"/>
                  </a:cubicBezTo>
                  <a:cubicBezTo>
                    <a:pt x="22557" y="17553"/>
                    <a:pt x="20439" y="17988"/>
                    <a:pt x="18571" y="17230"/>
                  </a:cubicBezTo>
                  <a:cubicBezTo>
                    <a:pt x="17788" y="16914"/>
                    <a:pt x="17072" y="16359"/>
                    <a:pt x="16725" y="15596"/>
                  </a:cubicBezTo>
                  <a:cubicBezTo>
                    <a:pt x="16392" y="14849"/>
                    <a:pt x="16445" y="13960"/>
                    <a:pt x="16756" y="13208"/>
                  </a:cubicBezTo>
                  <a:cubicBezTo>
                    <a:pt x="17108" y="12354"/>
                    <a:pt x="17675" y="11799"/>
                    <a:pt x="18361" y="11393"/>
                  </a:cubicBezTo>
                  <a:cubicBezTo>
                    <a:pt x="20497" y="10128"/>
                    <a:pt x="23756" y="10354"/>
                    <a:pt x="25004" y="7943"/>
                  </a:cubicBezTo>
                  <a:cubicBezTo>
                    <a:pt x="25506" y="6976"/>
                    <a:pt x="25381" y="5770"/>
                    <a:pt x="24885" y="4803"/>
                  </a:cubicBezTo>
                  <a:cubicBezTo>
                    <a:pt x="24390" y="3836"/>
                    <a:pt x="23566" y="3078"/>
                    <a:pt x="22676" y="2445"/>
                  </a:cubicBezTo>
                  <a:cubicBezTo>
                    <a:pt x="20430" y="852"/>
                    <a:pt x="17674" y="0"/>
                    <a:pt x="14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980;p38">
              <a:extLst>
                <a:ext uri="{FF2B5EF4-FFF2-40B4-BE49-F238E27FC236}">
                  <a16:creationId xmlns:a16="http://schemas.microsoft.com/office/drawing/2014/main" id="{F8C9A485-FA8A-48E0-9014-4E3CDAC7FBDE}"/>
                </a:ext>
              </a:extLst>
            </p:cNvPr>
            <p:cNvSpPr/>
            <p:nvPr/>
          </p:nvSpPr>
          <p:spPr>
            <a:xfrm>
              <a:off x="7303775" y="674525"/>
              <a:ext cx="733175" cy="1060550"/>
            </a:xfrm>
            <a:custGeom>
              <a:avLst/>
              <a:gdLst/>
              <a:ahLst/>
              <a:cxnLst/>
              <a:rect l="l" t="t" r="r" b="b"/>
              <a:pathLst>
                <a:path w="29327" h="42422" extrusionOk="0">
                  <a:moveTo>
                    <a:pt x="14565" y="24060"/>
                  </a:moveTo>
                  <a:cubicBezTo>
                    <a:pt x="15161" y="24060"/>
                    <a:pt x="15776" y="24287"/>
                    <a:pt x="16212" y="24705"/>
                  </a:cubicBezTo>
                  <a:cubicBezTo>
                    <a:pt x="16886" y="25361"/>
                    <a:pt x="17131" y="26460"/>
                    <a:pt x="16808" y="27380"/>
                  </a:cubicBezTo>
                  <a:cubicBezTo>
                    <a:pt x="16480" y="28304"/>
                    <a:pt x="15579" y="28978"/>
                    <a:pt x="14684" y="28978"/>
                  </a:cubicBezTo>
                  <a:lnTo>
                    <a:pt x="14618" y="28978"/>
                  </a:lnTo>
                  <a:cubicBezTo>
                    <a:pt x="13334" y="28931"/>
                    <a:pt x="12654" y="27892"/>
                    <a:pt x="12458" y="27014"/>
                  </a:cubicBezTo>
                  <a:cubicBezTo>
                    <a:pt x="12260" y="26132"/>
                    <a:pt x="12433" y="24890"/>
                    <a:pt x="13579" y="24292"/>
                  </a:cubicBezTo>
                  <a:cubicBezTo>
                    <a:pt x="13877" y="24138"/>
                    <a:pt x="14218" y="24060"/>
                    <a:pt x="14565" y="24060"/>
                  </a:cubicBezTo>
                  <a:close/>
                  <a:moveTo>
                    <a:pt x="14570" y="23118"/>
                  </a:moveTo>
                  <a:cubicBezTo>
                    <a:pt x="14075" y="23118"/>
                    <a:pt x="13583" y="23229"/>
                    <a:pt x="13144" y="23457"/>
                  </a:cubicBezTo>
                  <a:cubicBezTo>
                    <a:pt x="11628" y="24245"/>
                    <a:pt x="11246" y="25917"/>
                    <a:pt x="11538" y="27223"/>
                  </a:cubicBezTo>
                  <a:cubicBezTo>
                    <a:pt x="11896" y="28799"/>
                    <a:pt x="13089" y="29862"/>
                    <a:pt x="14582" y="29915"/>
                  </a:cubicBezTo>
                  <a:cubicBezTo>
                    <a:pt x="14618" y="29922"/>
                    <a:pt x="14648" y="29922"/>
                    <a:pt x="14684" y="29922"/>
                  </a:cubicBezTo>
                  <a:cubicBezTo>
                    <a:pt x="15979" y="29922"/>
                    <a:pt x="17232" y="28997"/>
                    <a:pt x="17698" y="27689"/>
                  </a:cubicBezTo>
                  <a:cubicBezTo>
                    <a:pt x="18146" y="26418"/>
                    <a:pt x="17811" y="24944"/>
                    <a:pt x="16863" y="24030"/>
                  </a:cubicBezTo>
                  <a:cubicBezTo>
                    <a:pt x="16252" y="23434"/>
                    <a:pt x="15407" y="23118"/>
                    <a:pt x="14570" y="23118"/>
                  </a:cubicBezTo>
                  <a:close/>
                  <a:moveTo>
                    <a:pt x="15263" y="936"/>
                  </a:moveTo>
                  <a:cubicBezTo>
                    <a:pt x="17924" y="936"/>
                    <a:pt x="20610" y="1766"/>
                    <a:pt x="22766" y="3294"/>
                  </a:cubicBezTo>
                  <a:cubicBezTo>
                    <a:pt x="23762" y="4005"/>
                    <a:pt x="24437" y="4715"/>
                    <a:pt x="24831" y="5485"/>
                  </a:cubicBezTo>
                  <a:cubicBezTo>
                    <a:pt x="25296" y="6398"/>
                    <a:pt x="25345" y="7431"/>
                    <a:pt x="24951" y="8195"/>
                  </a:cubicBezTo>
                  <a:cubicBezTo>
                    <a:pt x="24246" y="9550"/>
                    <a:pt x="22766" y="9974"/>
                    <a:pt x="21202" y="10421"/>
                  </a:cubicBezTo>
                  <a:cubicBezTo>
                    <a:pt x="20271" y="10690"/>
                    <a:pt x="19310" y="10964"/>
                    <a:pt x="18486" y="11454"/>
                  </a:cubicBezTo>
                  <a:cubicBezTo>
                    <a:pt x="17632" y="11961"/>
                    <a:pt x="17042" y="12624"/>
                    <a:pt x="16684" y="13495"/>
                  </a:cubicBezTo>
                  <a:cubicBezTo>
                    <a:pt x="16301" y="14426"/>
                    <a:pt x="16290" y="15429"/>
                    <a:pt x="16659" y="16253"/>
                  </a:cubicBezTo>
                  <a:cubicBezTo>
                    <a:pt x="17023" y="17065"/>
                    <a:pt x="17770" y="17733"/>
                    <a:pt x="18755" y="18132"/>
                  </a:cubicBezTo>
                  <a:cubicBezTo>
                    <a:pt x="19751" y="18534"/>
                    <a:pt x="20789" y="18622"/>
                    <a:pt x="21799" y="18705"/>
                  </a:cubicBezTo>
                  <a:cubicBezTo>
                    <a:pt x="22789" y="18790"/>
                    <a:pt x="23733" y="18867"/>
                    <a:pt x="24599" y="19231"/>
                  </a:cubicBezTo>
                  <a:cubicBezTo>
                    <a:pt x="29189" y="21148"/>
                    <a:pt x="27666" y="28937"/>
                    <a:pt x="27481" y="29815"/>
                  </a:cubicBezTo>
                  <a:cubicBezTo>
                    <a:pt x="26084" y="36344"/>
                    <a:pt x="21183" y="40910"/>
                    <a:pt x="15001" y="41454"/>
                  </a:cubicBezTo>
                  <a:cubicBezTo>
                    <a:pt x="14878" y="41465"/>
                    <a:pt x="14643" y="41480"/>
                    <a:pt x="14321" y="41480"/>
                  </a:cubicBezTo>
                  <a:cubicBezTo>
                    <a:pt x="13179" y="41480"/>
                    <a:pt x="10942" y="41284"/>
                    <a:pt x="8786" y="39962"/>
                  </a:cubicBezTo>
                  <a:cubicBezTo>
                    <a:pt x="3074" y="36458"/>
                    <a:pt x="1653" y="28215"/>
                    <a:pt x="1314" y="23619"/>
                  </a:cubicBezTo>
                  <a:cubicBezTo>
                    <a:pt x="949" y="18605"/>
                    <a:pt x="1141" y="9437"/>
                    <a:pt x="6584" y="4393"/>
                  </a:cubicBezTo>
                  <a:cubicBezTo>
                    <a:pt x="8351" y="2751"/>
                    <a:pt x="10601" y="1605"/>
                    <a:pt x="12918" y="1157"/>
                  </a:cubicBezTo>
                  <a:cubicBezTo>
                    <a:pt x="13687" y="1014"/>
                    <a:pt x="14475" y="936"/>
                    <a:pt x="15263" y="936"/>
                  </a:cubicBezTo>
                  <a:close/>
                  <a:moveTo>
                    <a:pt x="15262" y="0"/>
                  </a:moveTo>
                  <a:cubicBezTo>
                    <a:pt x="14413" y="0"/>
                    <a:pt x="13567" y="78"/>
                    <a:pt x="12739" y="239"/>
                  </a:cubicBezTo>
                  <a:cubicBezTo>
                    <a:pt x="10249" y="716"/>
                    <a:pt x="7838" y="1945"/>
                    <a:pt x="5945" y="3700"/>
                  </a:cubicBezTo>
                  <a:cubicBezTo>
                    <a:pt x="215" y="9019"/>
                    <a:pt x="0" y="18503"/>
                    <a:pt x="376" y="23684"/>
                  </a:cubicBezTo>
                  <a:cubicBezTo>
                    <a:pt x="728" y="28465"/>
                    <a:pt x="2226" y="37036"/>
                    <a:pt x="8298" y="40761"/>
                  </a:cubicBezTo>
                  <a:cubicBezTo>
                    <a:pt x="10648" y="42206"/>
                    <a:pt x="13084" y="42421"/>
                    <a:pt x="14337" y="42421"/>
                  </a:cubicBezTo>
                  <a:cubicBezTo>
                    <a:pt x="14690" y="42421"/>
                    <a:pt x="14946" y="42403"/>
                    <a:pt x="15084" y="42391"/>
                  </a:cubicBezTo>
                  <a:cubicBezTo>
                    <a:pt x="21685" y="41812"/>
                    <a:pt x="26914" y="36953"/>
                    <a:pt x="28401" y="30011"/>
                  </a:cubicBezTo>
                  <a:cubicBezTo>
                    <a:pt x="29326" y="25689"/>
                    <a:pt x="28979" y="20043"/>
                    <a:pt x="24962" y="18366"/>
                  </a:cubicBezTo>
                  <a:cubicBezTo>
                    <a:pt x="23960" y="17942"/>
                    <a:pt x="22897" y="17853"/>
                    <a:pt x="21877" y="17769"/>
                  </a:cubicBezTo>
                  <a:cubicBezTo>
                    <a:pt x="20897" y="17686"/>
                    <a:pt x="19973" y="17608"/>
                    <a:pt x="19113" y="17261"/>
                  </a:cubicBezTo>
                  <a:cubicBezTo>
                    <a:pt x="18348" y="16951"/>
                    <a:pt x="17781" y="16456"/>
                    <a:pt x="17519" y="15865"/>
                  </a:cubicBezTo>
                  <a:cubicBezTo>
                    <a:pt x="17257" y="15280"/>
                    <a:pt x="17268" y="14545"/>
                    <a:pt x="17555" y="13853"/>
                  </a:cubicBezTo>
                  <a:cubicBezTo>
                    <a:pt x="17836" y="13173"/>
                    <a:pt x="18282" y="12666"/>
                    <a:pt x="18963" y="12259"/>
                  </a:cubicBezTo>
                  <a:cubicBezTo>
                    <a:pt x="19679" y="11836"/>
                    <a:pt x="20546" y="11591"/>
                    <a:pt x="21458" y="11328"/>
                  </a:cubicBezTo>
                  <a:cubicBezTo>
                    <a:pt x="23147" y="10845"/>
                    <a:pt x="24897" y="10344"/>
                    <a:pt x="25786" y="8625"/>
                  </a:cubicBezTo>
                  <a:cubicBezTo>
                    <a:pt x="26323" y="7586"/>
                    <a:pt x="26282" y="6249"/>
                    <a:pt x="25667" y="5055"/>
                  </a:cubicBezTo>
                  <a:cubicBezTo>
                    <a:pt x="25202" y="4154"/>
                    <a:pt x="24431" y="3324"/>
                    <a:pt x="23309" y="2531"/>
                  </a:cubicBezTo>
                  <a:cubicBezTo>
                    <a:pt x="20995" y="887"/>
                    <a:pt x="18116" y="0"/>
                    <a:pt x="1526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 name="Group 2">
            <a:extLst>
              <a:ext uri="{FF2B5EF4-FFF2-40B4-BE49-F238E27FC236}">
                <a16:creationId xmlns:a16="http://schemas.microsoft.com/office/drawing/2014/main" id="{6C4BC634-D1D5-A4BB-B3AD-3C271B672C6B}"/>
              </a:ext>
            </a:extLst>
          </p:cNvPr>
          <p:cNvGrpSpPr/>
          <p:nvPr/>
        </p:nvGrpSpPr>
        <p:grpSpPr>
          <a:xfrm>
            <a:off x="1362076" y="3863214"/>
            <a:ext cx="4627880" cy="2366136"/>
            <a:chOff x="892354" y="3758439"/>
            <a:chExt cx="4278451" cy="2175001"/>
          </a:xfrm>
        </p:grpSpPr>
        <p:pic>
          <p:nvPicPr>
            <p:cNvPr id="4" name="Picture 9">
              <a:extLst>
                <a:ext uri="{FF2B5EF4-FFF2-40B4-BE49-F238E27FC236}">
                  <a16:creationId xmlns:a16="http://schemas.microsoft.com/office/drawing/2014/main" id="{DF7988F3-81D8-4C68-ADC4-6C19BCF772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0F0EDB41-E6C2-96F3-D98F-4BE74B52C24A}"/>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pic>
        <p:nvPicPr>
          <p:cNvPr id="7" name="Picture 4">
            <a:extLst>
              <a:ext uri="{FF2B5EF4-FFF2-40B4-BE49-F238E27FC236}">
                <a16:creationId xmlns:a16="http://schemas.microsoft.com/office/drawing/2014/main" id="{6AE457DF-4A55-5115-76BB-1E0CD6D0E8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8476" y="668163"/>
            <a:ext cx="9029717" cy="3536597"/>
          </a:xfrm>
          <a:prstGeom prst="rect">
            <a:avLst/>
          </a:prstGeom>
        </p:spPr>
      </p:pic>
      <p:sp>
        <p:nvSpPr>
          <p:cNvPr id="8" name="TextBox 7">
            <a:extLst>
              <a:ext uri="{FF2B5EF4-FFF2-40B4-BE49-F238E27FC236}">
                <a16:creationId xmlns:a16="http://schemas.microsoft.com/office/drawing/2014/main" id="{E28AFA82-6BC3-8541-4430-0E82C6ECF4EA}"/>
              </a:ext>
            </a:extLst>
          </p:cNvPr>
          <p:cNvSpPr txBox="1"/>
          <p:nvPr/>
        </p:nvSpPr>
        <p:spPr>
          <a:xfrm>
            <a:off x="1860346" y="1466653"/>
            <a:ext cx="8374528" cy="1754326"/>
          </a:xfrm>
          <a:prstGeom prst="rect">
            <a:avLst/>
          </a:prstGeom>
          <a:noFill/>
        </p:spPr>
        <p:txBody>
          <a:bodyPr wrap="square">
            <a:spAutoFit/>
          </a:bodyPr>
          <a:lstStyle/>
          <a:p>
            <a:pPr algn="ctr" defTabSz="1219170">
              <a:buClr>
                <a:srgbClr val="000000"/>
              </a:buClr>
            </a:pP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Toà</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nhà</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trong</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tranh</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cao</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bao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nhiêu</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mét</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a:t>
            </a:r>
          </a:p>
        </p:txBody>
      </p:sp>
    </p:spTree>
    <p:extLst>
      <p:ext uri="{BB962C8B-B14F-4D97-AF65-F5344CB8AC3E}">
        <p14:creationId xmlns:p14="http://schemas.microsoft.com/office/powerpoint/2010/main" val="30184424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4" name="Rectangle: Rounded Corners 3">
            <a:extLst>
              <a:ext uri="{FF2B5EF4-FFF2-40B4-BE49-F238E27FC236}">
                <a16:creationId xmlns:a16="http://schemas.microsoft.com/office/drawing/2014/main" id="{096670C7-5C9D-17B8-9C39-9A44DC37D9F3}"/>
              </a:ext>
            </a:extLst>
          </p:cNvPr>
          <p:cNvSpPr/>
          <p:nvPr/>
        </p:nvSpPr>
        <p:spPr>
          <a:xfrm>
            <a:off x="4762500" y="314325"/>
            <a:ext cx="3181350" cy="762000"/>
          </a:xfrm>
          <a:prstGeom prst="roundRect">
            <a:avLst/>
          </a:prstGeom>
          <a:solidFill>
            <a:schemeClr val="bg1"/>
          </a:solidFill>
          <a:ln w="571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3,2 x 8 = ? (m)</a:t>
            </a:r>
          </a:p>
        </p:txBody>
      </p:sp>
      <p:sp>
        <p:nvSpPr>
          <p:cNvPr id="5" name="TextBox 4">
            <a:extLst>
              <a:ext uri="{FF2B5EF4-FFF2-40B4-BE49-F238E27FC236}">
                <a16:creationId xmlns:a16="http://schemas.microsoft.com/office/drawing/2014/main" id="{81610B76-05A6-35DA-DAD9-8EC92647DAF5}"/>
              </a:ext>
            </a:extLst>
          </p:cNvPr>
          <p:cNvSpPr txBox="1"/>
          <p:nvPr/>
        </p:nvSpPr>
        <p:spPr>
          <a:xfrm>
            <a:off x="457200" y="1181100"/>
            <a:ext cx="51720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3,2 m = 32 dm</a:t>
            </a:r>
          </a:p>
        </p:txBody>
      </p:sp>
      <p:grpSp>
        <p:nvGrpSpPr>
          <p:cNvPr id="11" name="Group 10">
            <a:extLst>
              <a:ext uri="{FF2B5EF4-FFF2-40B4-BE49-F238E27FC236}">
                <a16:creationId xmlns:a16="http://schemas.microsoft.com/office/drawing/2014/main" id="{43E0BE5B-21E6-F484-E9D6-D38971A28A11}"/>
              </a:ext>
            </a:extLst>
          </p:cNvPr>
          <p:cNvGrpSpPr/>
          <p:nvPr/>
        </p:nvGrpSpPr>
        <p:grpSpPr>
          <a:xfrm>
            <a:off x="5619750" y="1085850"/>
            <a:ext cx="1600200" cy="1323439"/>
            <a:chOff x="5591175" y="1247775"/>
            <a:chExt cx="1600200" cy="1323439"/>
          </a:xfrm>
        </p:grpSpPr>
        <p:sp>
          <p:nvSpPr>
            <p:cNvPr id="7" name="TextBox 6">
              <a:extLst>
                <a:ext uri="{FF2B5EF4-FFF2-40B4-BE49-F238E27FC236}">
                  <a16:creationId xmlns:a16="http://schemas.microsoft.com/office/drawing/2014/main" id="{BB220591-2CAD-6E3C-239A-4D21565B665A}"/>
                </a:ext>
              </a:extLst>
            </p:cNvPr>
            <p:cNvSpPr txBox="1"/>
            <p:nvPr/>
          </p:nvSpPr>
          <p:spPr>
            <a:xfrm>
              <a:off x="5924550" y="1247775"/>
              <a:ext cx="1266825"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32</a:t>
              </a:r>
            </a:p>
            <a:p>
              <a:r>
                <a:rPr lang="en-US" sz="4000" dirty="0">
                  <a:latin typeface="Cambria" panose="02040503050406030204" pitchFamily="18" charset="0"/>
                  <a:ea typeface="Cambria" panose="02040503050406030204" pitchFamily="18" charset="0"/>
                </a:rPr>
                <a:t>  8</a:t>
              </a:r>
            </a:p>
          </p:txBody>
        </p:sp>
        <p:sp>
          <p:nvSpPr>
            <p:cNvPr id="8" name="TextBox 7">
              <a:extLst>
                <a:ext uri="{FF2B5EF4-FFF2-40B4-BE49-F238E27FC236}">
                  <a16:creationId xmlns:a16="http://schemas.microsoft.com/office/drawing/2014/main" id="{EB6AECAB-AEBC-C4DD-D53C-20F29A707A44}"/>
                </a:ext>
              </a:extLst>
            </p:cNvPr>
            <p:cNvSpPr txBox="1"/>
            <p:nvPr/>
          </p:nvSpPr>
          <p:spPr>
            <a:xfrm>
              <a:off x="5591175" y="1647825"/>
              <a:ext cx="781050" cy="646331"/>
            </a:xfrm>
            <a:prstGeom prst="rect">
              <a:avLst/>
            </a:prstGeom>
            <a:noFill/>
          </p:spPr>
          <p:txBody>
            <a:bodyPr wrap="square" rtlCol="0">
              <a:spAutoFit/>
            </a:bodyPr>
            <a:lstStyle/>
            <a:p>
              <a:r>
                <a:rPr lang="en-US" sz="3600" dirty="0">
                  <a:latin typeface="Calibri" panose="020F0502020204030204" pitchFamily="34" charset="0"/>
                  <a:ea typeface="Cambria" panose="02040503050406030204" pitchFamily="18" charset="0"/>
                  <a:cs typeface="Calibri" panose="020F0502020204030204" pitchFamily="34" charset="0"/>
                </a:rPr>
                <a:t>x</a:t>
              </a:r>
            </a:p>
          </p:txBody>
        </p:sp>
        <p:cxnSp>
          <p:nvCxnSpPr>
            <p:cNvPr id="10" name="Straight Connector 9">
              <a:extLst>
                <a:ext uri="{FF2B5EF4-FFF2-40B4-BE49-F238E27FC236}">
                  <a16:creationId xmlns:a16="http://schemas.microsoft.com/office/drawing/2014/main" id="{C083E0DC-79E5-10F9-AAB8-53B75B1055E4}"/>
                </a:ext>
              </a:extLst>
            </p:cNvPr>
            <p:cNvCxnSpPr>
              <a:cxnSpLocks/>
            </p:cNvCxnSpPr>
            <p:nvPr/>
          </p:nvCxnSpPr>
          <p:spPr>
            <a:xfrm>
              <a:off x="5724525" y="2457450"/>
              <a:ext cx="1066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91B91FAD-DA77-0D8B-7176-542C1D86532B}"/>
              </a:ext>
            </a:extLst>
          </p:cNvPr>
          <p:cNvSpPr txBox="1"/>
          <p:nvPr/>
        </p:nvSpPr>
        <p:spPr>
          <a:xfrm>
            <a:off x="5695951" y="2314575"/>
            <a:ext cx="1343024"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256</a:t>
            </a:r>
          </a:p>
        </p:txBody>
      </p:sp>
      <p:sp>
        <p:nvSpPr>
          <p:cNvPr id="14" name="TextBox 13">
            <a:extLst>
              <a:ext uri="{FF2B5EF4-FFF2-40B4-BE49-F238E27FC236}">
                <a16:creationId xmlns:a16="http://schemas.microsoft.com/office/drawing/2014/main" id="{FBD98437-C746-8A95-BBEC-6387AFB25A7C}"/>
              </a:ext>
            </a:extLst>
          </p:cNvPr>
          <p:cNvSpPr txBox="1"/>
          <p:nvPr/>
        </p:nvSpPr>
        <p:spPr>
          <a:xfrm>
            <a:off x="6600826" y="2305050"/>
            <a:ext cx="1343024"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(dm)</a:t>
            </a:r>
          </a:p>
        </p:txBody>
      </p:sp>
      <p:sp>
        <p:nvSpPr>
          <p:cNvPr id="15" name="TextBox 14">
            <a:extLst>
              <a:ext uri="{FF2B5EF4-FFF2-40B4-BE49-F238E27FC236}">
                <a16:creationId xmlns:a16="http://schemas.microsoft.com/office/drawing/2014/main" id="{6F57AE9F-469B-FF3A-36F8-5A087484B3A8}"/>
              </a:ext>
            </a:extLst>
          </p:cNvPr>
          <p:cNvSpPr txBox="1"/>
          <p:nvPr/>
        </p:nvSpPr>
        <p:spPr>
          <a:xfrm>
            <a:off x="4095751" y="2952750"/>
            <a:ext cx="5972174"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Vậy</a:t>
            </a:r>
            <a:r>
              <a:rPr lang="en-US" sz="3200" dirty="0">
                <a:latin typeface="Cambria" panose="02040503050406030204" pitchFamily="18" charset="0"/>
                <a:ea typeface="Cambria" panose="02040503050406030204" pitchFamily="18" charset="0"/>
              </a:rPr>
              <a:t>: 3,2 x 8 = 25,6 dm</a:t>
            </a:r>
          </a:p>
        </p:txBody>
      </p:sp>
      <p:sp>
        <p:nvSpPr>
          <p:cNvPr id="16" name="TextBox 15">
            <a:extLst>
              <a:ext uri="{FF2B5EF4-FFF2-40B4-BE49-F238E27FC236}">
                <a16:creationId xmlns:a16="http://schemas.microsoft.com/office/drawing/2014/main" id="{3692D58C-A2E7-1D92-33E5-E14EC1F260E8}"/>
              </a:ext>
            </a:extLst>
          </p:cNvPr>
          <p:cNvSpPr txBox="1"/>
          <p:nvPr/>
        </p:nvSpPr>
        <p:spPr>
          <a:xfrm>
            <a:off x="428626" y="3514725"/>
            <a:ext cx="5972174"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 </a:t>
            </a:r>
            <a:r>
              <a:rPr lang="en-US" sz="3200" dirty="0" err="1">
                <a:latin typeface="Cambria" panose="02040503050406030204" pitchFamily="18" charset="0"/>
                <a:ea typeface="Cambria" panose="02040503050406030204" pitchFamily="18" charset="0"/>
              </a:rPr>
              <a:t>đặt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tính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như</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sau</a:t>
            </a:r>
            <a:r>
              <a:rPr lang="en-US" sz="3200" dirty="0">
                <a:latin typeface="Cambria" panose="02040503050406030204" pitchFamily="18" charset="0"/>
                <a:ea typeface="Cambria" panose="02040503050406030204" pitchFamily="18" charset="0"/>
              </a:rPr>
              <a:t>:</a:t>
            </a:r>
          </a:p>
        </p:txBody>
      </p:sp>
      <p:grpSp>
        <p:nvGrpSpPr>
          <p:cNvPr id="17" name="Group 16">
            <a:extLst>
              <a:ext uri="{FF2B5EF4-FFF2-40B4-BE49-F238E27FC236}">
                <a16:creationId xmlns:a16="http://schemas.microsoft.com/office/drawing/2014/main" id="{33F6EBA5-BFAE-B7F2-5669-D6D9B07E29CF}"/>
              </a:ext>
            </a:extLst>
          </p:cNvPr>
          <p:cNvGrpSpPr/>
          <p:nvPr/>
        </p:nvGrpSpPr>
        <p:grpSpPr>
          <a:xfrm>
            <a:off x="1162050" y="4086225"/>
            <a:ext cx="1600200" cy="1323439"/>
            <a:chOff x="5591175" y="1247775"/>
            <a:chExt cx="1600200" cy="1323439"/>
          </a:xfrm>
        </p:grpSpPr>
        <p:sp>
          <p:nvSpPr>
            <p:cNvPr id="18" name="TextBox 17">
              <a:extLst>
                <a:ext uri="{FF2B5EF4-FFF2-40B4-BE49-F238E27FC236}">
                  <a16:creationId xmlns:a16="http://schemas.microsoft.com/office/drawing/2014/main" id="{01F67A81-8150-0680-6DB5-DC3A1745E763}"/>
                </a:ext>
              </a:extLst>
            </p:cNvPr>
            <p:cNvSpPr txBox="1"/>
            <p:nvPr/>
          </p:nvSpPr>
          <p:spPr>
            <a:xfrm>
              <a:off x="5924550" y="1247775"/>
              <a:ext cx="1266825"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3,2</a:t>
              </a:r>
            </a:p>
            <a:p>
              <a:r>
                <a:rPr lang="en-US" sz="4000" dirty="0">
                  <a:latin typeface="Cambria" panose="02040503050406030204" pitchFamily="18" charset="0"/>
                  <a:ea typeface="Cambria" panose="02040503050406030204" pitchFamily="18" charset="0"/>
                </a:rPr>
                <a:t>   8</a:t>
              </a:r>
            </a:p>
          </p:txBody>
        </p:sp>
        <p:sp>
          <p:nvSpPr>
            <p:cNvPr id="21" name="TextBox 20">
              <a:extLst>
                <a:ext uri="{FF2B5EF4-FFF2-40B4-BE49-F238E27FC236}">
                  <a16:creationId xmlns:a16="http://schemas.microsoft.com/office/drawing/2014/main" id="{CFFC8122-B9F7-F1A0-D1C5-CA6E3243FA66}"/>
                </a:ext>
              </a:extLst>
            </p:cNvPr>
            <p:cNvSpPr txBox="1"/>
            <p:nvPr/>
          </p:nvSpPr>
          <p:spPr>
            <a:xfrm>
              <a:off x="5591175" y="1647825"/>
              <a:ext cx="781050" cy="646331"/>
            </a:xfrm>
            <a:prstGeom prst="rect">
              <a:avLst/>
            </a:prstGeom>
            <a:noFill/>
          </p:spPr>
          <p:txBody>
            <a:bodyPr wrap="square" rtlCol="0">
              <a:spAutoFit/>
            </a:bodyPr>
            <a:lstStyle/>
            <a:p>
              <a:r>
                <a:rPr lang="en-US" sz="3600" dirty="0">
                  <a:latin typeface="Calibri" panose="020F0502020204030204" pitchFamily="34" charset="0"/>
                  <a:ea typeface="Cambria" panose="02040503050406030204" pitchFamily="18" charset="0"/>
                  <a:cs typeface="Calibri" panose="020F0502020204030204" pitchFamily="34" charset="0"/>
                </a:rPr>
                <a:t>x</a:t>
              </a:r>
            </a:p>
          </p:txBody>
        </p:sp>
        <p:cxnSp>
          <p:nvCxnSpPr>
            <p:cNvPr id="22" name="Straight Connector 21">
              <a:extLst>
                <a:ext uri="{FF2B5EF4-FFF2-40B4-BE49-F238E27FC236}">
                  <a16:creationId xmlns:a16="http://schemas.microsoft.com/office/drawing/2014/main" id="{502EA291-C744-D5AB-FCC3-18E8D745F4C4}"/>
                </a:ext>
              </a:extLst>
            </p:cNvPr>
            <p:cNvCxnSpPr>
              <a:cxnSpLocks/>
            </p:cNvCxnSpPr>
            <p:nvPr/>
          </p:nvCxnSpPr>
          <p:spPr>
            <a:xfrm>
              <a:off x="5724525" y="2457450"/>
              <a:ext cx="1066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9D848D54-8FC5-7B87-D194-6D95E9D6F0FF}"/>
              </a:ext>
            </a:extLst>
          </p:cNvPr>
          <p:cNvSpPr txBox="1"/>
          <p:nvPr/>
        </p:nvSpPr>
        <p:spPr>
          <a:xfrm>
            <a:off x="1162050" y="5295900"/>
            <a:ext cx="12668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25,6</a:t>
            </a:r>
          </a:p>
        </p:txBody>
      </p:sp>
      <p:sp>
        <p:nvSpPr>
          <p:cNvPr id="27" name="TextBox 26">
            <a:extLst>
              <a:ext uri="{FF2B5EF4-FFF2-40B4-BE49-F238E27FC236}">
                <a16:creationId xmlns:a16="http://schemas.microsoft.com/office/drawing/2014/main" id="{E3CB290E-5D21-03F2-A4A8-3701C2830C84}"/>
              </a:ext>
            </a:extLst>
          </p:cNvPr>
          <p:cNvSpPr txBox="1"/>
          <p:nvPr/>
        </p:nvSpPr>
        <p:spPr>
          <a:xfrm>
            <a:off x="3171825" y="4114800"/>
            <a:ext cx="8191499"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Đặt tính và thực hiện phép nhân như nhân hai số tự nhiên. </a:t>
            </a:r>
          </a:p>
        </p:txBody>
      </p:sp>
      <p:sp>
        <p:nvSpPr>
          <p:cNvPr id="28" name="TextBox 27">
            <a:extLst>
              <a:ext uri="{FF2B5EF4-FFF2-40B4-BE49-F238E27FC236}">
                <a16:creationId xmlns:a16="http://schemas.microsoft.com/office/drawing/2014/main" id="{018B24EC-040A-425E-92D1-CCB6B8AF9B5C}"/>
              </a:ext>
            </a:extLst>
          </p:cNvPr>
          <p:cNvSpPr txBox="1"/>
          <p:nvPr/>
        </p:nvSpPr>
        <p:spPr>
          <a:xfrm>
            <a:off x="3086101" y="5181600"/>
            <a:ext cx="8858250"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Phần thập phân của số 3,2 có một chữ số, ta dùng dấu phẩy tách ở tích ra một chữ số kể từ phải sang trái.</a:t>
            </a:r>
          </a:p>
        </p:txBody>
      </p:sp>
    </p:spTree>
    <p:extLst>
      <p:ext uri="{BB962C8B-B14F-4D97-AF65-F5344CB8AC3E}">
        <p14:creationId xmlns:p14="http://schemas.microsoft.com/office/powerpoint/2010/main" val="1913696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81610B76-05A6-35DA-DAD9-8EC92647DAF5}"/>
              </a:ext>
            </a:extLst>
          </p:cNvPr>
          <p:cNvSpPr txBox="1"/>
          <p:nvPr/>
        </p:nvSpPr>
        <p:spPr>
          <a:xfrm>
            <a:off x="762000" y="361950"/>
            <a:ext cx="51720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b) 1,51 x 25</a:t>
            </a:r>
            <a:r>
              <a:rPr kumimoji="0" lang="en-US" sz="3200" b="0" i="0" u="none" strike="noStrike" kern="1200" cap="none" spc="0" normalizeH="0" noProof="0" dirty="0">
                <a:ln>
                  <a:noFill/>
                </a:ln>
                <a:solidFill>
                  <a:srgbClr val="191919"/>
                </a:solidFill>
                <a:effectLst/>
                <a:uLnTx/>
                <a:uFillTx/>
                <a:latin typeface="Cambria" panose="02040503050406030204" pitchFamily="18" charset="0"/>
                <a:ea typeface="Cambria" panose="02040503050406030204" pitchFamily="18" charset="0"/>
                <a:cs typeface="+mn-cs"/>
              </a:rPr>
              <a:t> = ?</a:t>
            </a:r>
            <a:endPar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id="{3692D58C-A2E7-1D92-33E5-E14EC1F260E8}"/>
              </a:ext>
            </a:extLst>
          </p:cNvPr>
          <p:cNvSpPr txBox="1"/>
          <p:nvPr/>
        </p:nvSpPr>
        <p:spPr>
          <a:xfrm>
            <a:off x="342901" y="1123950"/>
            <a:ext cx="59721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Ta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đặt</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tính</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như</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sau</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a:t>
            </a:r>
          </a:p>
        </p:txBody>
      </p:sp>
      <p:grpSp>
        <p:nvGrpSpPr>
          <p:cNvPr id="2" name="Group 1">
            <a:extLst>
              <a:ext uri="{FF2B5EF4-FFF2-40B4-BE49-F238E27FC236}">
                <a16:creationId xmlns:a16="http://schemas.microsoft.com/office/drawing/2014/main" id="{FB9632F8-4CEA-71B5-F6DC-BC40020C6577}"/>
              </a:ext>
            </a:extLst>
          </p:cNvPr>
          <p:cNvGrpSpPr/>
          <p:nvPr/>
        </p:nvGrpSpPr>
        <p:grpSpPr>
          <a:xfrm>
            <a:off x="762000" y="1685925"/>
            <a:ext cx="1476375" cy="1323439"/>
            <a:chOff x="5591175" y="1247775"/>
            <a:chExt cx="1476375" cy="1323439"/>
          </a:xfrm>
        </p:grpSpPr>
        <p:sp>
          <p:nvSpPr>
            <p:cNvPr id="3" name="TextBox 2">
              <a:extLst>
                <a:ext uri="{FF2B5EF4-FFF2-40B4-BE49-F238E27FC236}">
                  <a16:creationId xmlns:a16="http://schemas.microsoft.com/office/drawing/2014/main" id="{0E567D4D-2961-13DC-9141-618F0BA0AC38}"/>
                </a:ext>
              </a:extLst>
            </p:cNvPr>
            <p:cNvSpPr txBox="1"/>
            <p:nvPr/>
          </p:nvSpPr>
          <p:spPr>
            <a:xfrm>
              <a:off x="5800725" y="1247775"/>
              <a:ext cx="1266825"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1,51</a:t>
              </a:r>
            </a:p>
            <a:p>
              <a:r>
                <a:rPr lang="en-US" sz="4000" dirty="0">
                  <a:latin typeface="Cambria" panose="02040503050406030204" pitchFamily="18" charset="0"/>
                  <a:ea typeface="Cambria" panose="02040503050406030204" pitchFamily="18" charset="0"/>
                </a:rPr>
                <a:t>   25</a:t>
              </a:r>
            </a:p>
          </p:txBody>
        </p:sp>
        <p:sp>
          <p:nvSpPr>
            <p:cNvPr id="9" name="TextBox 8">
              <a:extLst>
                <a:ext uri="{FF2B5EF4-FFF2-40B4-BE49-F238E27FC236}">
                  <a16:creationId xmlns:a16="http://schemas.microsoft.com/office/drawing/2014/main" id="{690D64AC-EA16-C21D-31CE-0005506006C9}"/>
                </a:ext>
              </a:extLst>
            </p:cNvPr>
            <p:cNvSpPr txBox="1"/>
            <p:nvPr/>
          </p:nvSpPr>
          <p:spPr>
            <a:xfrm>
              <a:off x="5591175" y="1647825"/>
              <a:ext cx="781050" cy="646331"/>
            </a:xfrm>
            <a:prstGeom prst="rect">
              <a:avLst/>
            </a:prstGeom>
            <a:noFill/>
          </p:spPr>
          <p:txBody>
            <a:bodyPr wrap="square" rtlCol="0">
              <a:spAutoFit/>
            </a:bodyPr>
            <a:lstStyle/>
            <a:p>
              <a:r>
                <a:rPr lang="en-US" sz="3600" dirty="0">
                  <a:latin typeface="Calibri" panose="020F0502020204030204" pitchFamily="34" charset="0"/>
                  <a:ea typeface="Cambria" panose="02040503050406030204" pitchFamily="18" charset="0"/>
                  <a:cs typeface="Calibri" panose="020F0502020204030204" pitchFamily="34" charset="0"/>
                </a:rPr>
                <a:t>x</a:t>
              </a:r>
            </a:p>
          </p:txBody>
        </p:sp>
        <p:cxnSp>
          <p:nvCxnSpPr>
            <p:cNvPr id="13" name="Straight Connector 12">
              <a:extLst>
                <a:ext uri="{FF2B5EF4-FFF2-40B4-BE49-F238E27FC236}">
                  <a16:creationId xmlns:a16="http://schemas.microsoft.com/office/drawing/2014/main" id="{1D9438DD-3C2C-FEF7-DB1D-FE6B738C9D32}"/>
                </a:ext>
              </a:extLst>
            </p:cNvPr>
            <p:cNvCxnSpPr>
              <a:cxnSpLocks/>
            </p:cNvCxnSpPr>
            <p:nvPr/>
          </p:nvCxnSpPr>
          <p:spPr>
            <a:xfrm>
              <a:off x="5724525" y="2457450"/>
              <a:ext cx="1066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E328C241-A576-2DB7-23EC-5C3E0BD60571}"/>
              </a:ext>
            </a:extLst>
          </p:cNvPr>
          <p:cNvSpPr txBox="1"/>
          <p:nvPr/>
        </p:nvSpPr>
        <p:spPr>
          <a:xfrm>
            <a:off x="990600" y="2867025"/>
            <a:ext cx="12668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755</a:t>
            </a:r>
          </a:p>
        </p:txBody>
      </p:sp>
      <p:sp>
        <p:nvSpPr>
          <p:cNvPr id="23" name="TextBox 22">
            <a:extLst>
              <a:ext uri="{FF2B5EF4-FFF2-40B4-BE49-F238E27FC236}">
                <a16:creationId xmlns:a16="http://schemas.microsoft.com/office/drawing/2014/main" id="{4BA716D7-206E-5F8A-FF3A-CC902F11BA66}"/>
              </a:ext>
            </a:extLst>
          </p:cNvPr>
          <p:cNvSpPr txBox="1"/>
          <p:nvPr/>
        </p:nvSpPr>
        <p:spPr>
          <a:xfrm>
            <a:off x="676275" y="3352800"/>
            <a:ext cx="12668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302</a:t>
            </a:r>
          </a:p>
        </p:txBody>
      </p:sp>
      <p:cxnSp>
        <p:nvCxnSpPr>
          <p:cNvPr id="25" name="Straight Connector 24">
            <a:extLst>
              <a:ext uri="{FF2B5EF4-FFF2-40B4-BE49-F238E27FC236}">
                <a16:creationId xmlns:a16="http://schemas.microsoft.com/office/drawing/2014/main" id="{A9B62B6A-1786-B9DD-75EB-39A0EE0142A2}"/>
              </a:ext>
            </a:extLst>
          </p:cNvPr>
          <p:cNvCxnSpPr/>
          <p:nvPr/>
        </p:nvCxnSpPr>
        <p:spPr>
          <a:xfrm>
            <a:off x="638175" y="4019550"/>
            <a:ext cx="12382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3E1587A-72A3-2DFA-D745-D573FDF1A167}"/>
              </a:ext>
            </a:extLst>
          </p:cNvPr>
          <p:cNvSpPr txBox="1"/>
          <p:nvPr/>
        </p:nvSpPr>
        <p:spPr>
          <a:xfrm>
            <a:off x="542925" y="4010025"/>
            <a:ext cx="14192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37,75</a:t>
            </a:r>
          </a:p>
        </p:txBody>
      </p:sp>
      <p:sp>
        <p:nvSpPr>
          <p:cNvPr id="30" name="TextBox 29">
            <a:extLst>
              <a:ext uri="{FF2B5EF4-FFF2-40B4-BE49-F238E27FC236}">
                <a16:creationId xmlns:a16="http://schemas.microsoft.com/office/drawing/2014/main" id="{A835BC9F-5B37-87F0-001D-D37E00C256B5}"/>
              </a:ext>
            </a:extLst>
          </p:cNvPr>
          <p:cNvSpPr txBox="1"/>
          <p:nvPr/>
        </p:nvSpPr>
        <p:spPr>
          <a:xfrm>
            <a:off x="2819400" y="1943100"/>
            <a:ext cx="8753475" cy="1077218"/>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191919"/>
                </a:solidFill>
                <a:latin typeface="Cambria" panose="02040503050406030204" pitchFamily="18" charset="0"/>
                <a:ea typeface="Cambria" panose="02040503050406030204" pitchFamily="18" charset="0"/>
              </a:rPr>
              <a:t>Đặt tính và thực hiện phép nhân như nhân hai số tự nhiên. </a:t>
            </a:r>
            <a:endPar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ECFEA4C5-60DA-921B-3AD2-F93BFF618063}"/>
              </a:ext>
            </a:extLst>
          </p:cNvPr>
          <p:cNvSpPr txBox="1"/>
          <p:nvPr/>
        </p:nvSpPr>
        <p:spPr>
          <a:xfrm>
            <a:off x="2819400" y="3228975"/>
            <a:ext cx="8753475" cy="1569660"/>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191919"/>
                </a:solidFill>
                <a:latin typeface="Cambria" panose="02040503050406030204" pitchFamily="18" charset="0"/>
                <a:ea typeface="Cambria" panose="02040503050406030204" pitchFamily="18" charset="0"/>
              </a:rPr>
              <a:t>Phần thập phân của số 1,51 có hai chữ số, ta dùng dấu phẩy tách ở tích ra hai chữ số kể từ phải sang trái.</a:t>
            </a:r>
          </a:p>
        </p:txBody>
      </p:sp>
    </p:spTree>
    <p:extLst>
      <p:ext uri="{BB962C8B-B14F-4D97-AF65-F5344CB8AC3E}">
        <p14:creationId xmlns:p14="http://schemas.microsoft.com/office/powerpoint/2010/main" val="3195343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3"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8E0C22-DEDE-462C-B54D-564AC35991DC}"/>
              </a:ext>
            </a:extLst>
          </p:cNvPr>
          <p:cNvSpPr/>
          <p:nvPr/>
        </p:nvSpPr>
        <p:spPr>
          <a:xfrm>
            <a:off x="844461" y="432954"/>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en-US" sz="1867" kern="0">
              <a:solidFill>
                <a:srgbClr val="191919"/>
              </a:solidFill>
              <a:latin typeface="Arial"/>
              <a:sym typeface="Arial"/>
            </a:endParaRPr>
          </a:p>
        </p:txBody>
      </p:sp>
      <p:grpSp>
        <p:nvGrpSpPr>
          <p:cNvPr id="18" name="Google Shape;1019;p41">
            <a:extLst>
              <a:ext uri="{FF2B5EF4-FFF2-40B4-BE49-F238E27FC236}">
                <a16:creationId xmlns:a16="http://schemas.microsoft.com/office/drawing/2014/main" id="{897CDC91-BEB0-42AF-82A0-7FDBC77AB9C5}"/>
              </a:ext>
            </a:extLst>
          </p:cNvPr>
          <p:cNvGrpSpPr/>
          <p:nvPr/>
        </p:nvGrpSpPr>
        <p:grpSpPr>
          <a:xfrm>
            <a:off x="293202" y="267435"/>
            <a:ext cx="1210652" cy="1579888"/>
            <a:chOff x="4763825" y="3528850"/>
            <a:chExt cx="827325" cy="1079650"/>
          </a:xfrm>
        </p:grpSpPr>
        <p:sp>
          <p:nvSpPr>
            <p:cNvPr id="19" name="Google Shape;1020;p41">
              <a:extLst>
                <a:ext uri="{FF2B5EF4-FFF2-40B4-BE49-F238E27FC236}">
                  <a16:creationId xmlns:a16="http://schemas.microsoft.com/office/drawing/2014/main" id="{C1572099-6848-4C85-97D8-B30CAB3AF8FB}"/>
                </a:ext>
              </a:extLst>
            </p:cNvPr>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21;p41">
              <a:extLst>
                <a:ext uri="{FF2B5EF4-FFF2-40B4-BE49-F238E27FC236}">
                  <a16:creationId xmlns:a16="http://schemas.microsoft.com/office/drawing/2014/main" id="{91F96C65-17ED-4D9B-A751-B4859E293027}"/>
                </a:ext>
              </a:extLst>
            </p:cNvPr>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22;p41">
              <a:extLst>
                <a:ext uri="{FF2B5EF4-FFF2-40B4-BE49-F238E27FC236}">
                  <a16:creationId xmlns:a16="http://schemas.microsoft.com/office/drawing/2014/main" id="{A1E94565-4705-47C2-B193-EE97F6C9E04C}"/>
                </a:ext>
              </a:extLst>
            </p:cNvPr>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1027;p41">
            <a:extLst>
              <a:ext uri="{FF2B5EF4-FFF2-40B4-BE49-F238E27FC236}">
                <a16:creationId xmlns:a16="http://schemas.microsoft.com/office/drawing/2014/main" id="{CD7A5A08-CF58-4A87-A32A-DF74AA2E375F}"/>
              </a:ext>
            </a:extLst>
          </p:cNvPr>
          <p:cNvGrpSpPr/>
          <p:nvPr/>
        </p:nvGrpSpPr>
        <p:grpSpPr>
          <a:xfrm>
            <a:off x="10762493" y="5078578"/>
            <a:ext cx="1210835" cy="1645445"/>
            <a:chOff x="3459450" y="656725"/>
            <a:chExt cx="827450" cy="1124450"/>
          </a:xfrm>
        </p:grpSpPr>
        <p:sp>
          <p:nvSpPr>
            <p:cNvPr id="23" name="Google Shape;1028;p41">
              <a:extLst>
                <a:ext uri="{FF2B5EF4-FFF2-40B4-BE49-F238E27FC236}">
                  <a16:creationId xmlns:a16="http://schemas.microsoft.com/office/drawing/2014/main" id="{B84C7611-7191-454D-A69B-207248CAAC95}"/>
                </a:ext>
              </a:extLst>
            </p:cNvPr>
            <p:cNvSpPr/>
            <p:nvPr/>
          </p:nvSpPr>
          <p:spPr>
            <a:xfrm>
              <a:off x="3459450" y="656725"/>
              <a:ext cx="827450" cy="1079525"/>
            </a:xfrm>
            <a:custGeom>
              <a:avLst/>
              <a:gdLst/>
              <a:ahLst/>
              <a:cxnLst/>
              <a:rect l="l" t="t" r="r" b="b"/>
              <a:pathLst>
                <a:path w="33098" h="43181" extrusionOk="0">
                  <a:moveTo>
                    <a:pt x="15400" y="1"/>
                  </a:moveTo>
                  <a:cubicBezTo>
                    <a:pt x="0" y="1"/>
                    <a:pt x="0" y="9665"/>
                    <a:pt x="0" y="21591"/>
                  </a:cubicBezTo>
                  <a:cubicBezTo>
                    <a:pt x="0" y="33517"/>
                    <a:pt x="0" y="43181"/>
                    <a:pt x="15400" y="43181"/>
                  </a:cubicBezTo>
                  <a:cubicBezTo>
                    <a:pt x="30794" y="43181"/>
                    <a:pt x="30794" y="33517"/>
                    <a:pt x="30794" y="21591"/>
                  </a:cubicBezTo>
                  <a:cubicBezTo>
                    <a:pt x="30794" y="9665"/>
                    <a:pt x="33098" y="1"/>
                    <a:pt x="1540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029;p41">
              <a:extLst>
                <a:ext uri="{FF2B5EF4-FFF2-40B4-BE49-F238E27FC236}">
                  <a16:creationId xmlns:a16="http://schemas.microsoft.com/office/drawing/2014/main" id="{A92E7A76-AC51-468D-9740-BE91BEFFE68A}"/>
                </a:ext>
              </a:extLst>
            </p:cNvPr>
            <p:cNvSpPr/>
            <p:nvPr/>
          </p:nvSpPr>
          <p:spPr>
            <a:xfrm>
              <a:off x="3557100" y="731025"/>
              <a:ext cx="716000" cy="1050150"/>
            </a:xfrm>
            <a:custGeom>
              <a:avLst/>
              <a:gdLst/>
              <a:ahLst/>
              <a:cxnLst/>
              <a:rect l="l" t="t" r="r" b="b"/>
              <a:pathLst>
                <a:path w="28640" h="42006" extrusionOk="0">
                  <a:moveTo>
                    <a:pt x="14013" y="1"/>
                  </a:moveTo>
                  <a:cubicBezTo>
                    <a:pt x="11514" y="1"/>
                    <a:pt x="9011" y="658"/>
                    <a:pt x="6678" y="1583"/>
                  </a:cubicBezTo>
                  <a:cubicBezTo>
                    <a:pt x="4659" y="2389"/>
                    <a:pt x="2601" y="3439"/>
                    <a:pt x="1042" y="4985"/>
                  </a:cubicBezTo>
                  <a:cubicBezTo>
                    <a:pt x="0" y="6016"/>
                    <a:pt x="4" y="7903"/>
                    <a:pt x="1660" y="7903"/>
                  </a:cubicBezTo>
                  <a:cubicBezTo>
                    <a:pt x="1787" y="7903"/>
                    <a:pt x="1923" y="7892"/>
                    <a:pt x="2069" y="7869"/>
                  </a:cubicBezTo>
                  <a:cubicBezTo>
                    <a:pt x="2708" y="7767"/>
                    <a:pt x="3281" y="7420"/>
                    <a:pt x="3830" y="7087"/>
                  </a:cubicBezTo>
                  <a:cubicBezTo>
                    <a:pt x="5517" y="6046"/>
                    <a:pt x="7354" y="4971"/>
                    <a:pt x="9306" y="4971"/>
                  </a:cubicBezTo>
                  <a:cubicBezTo>
                    <a:pt x="9481" y="4971"/>
                    <a:pt x="9658" y="4980"/>
                    <a:pt x="9835" y="4998"/>
                  </a:cubicBezTo>
                  <a:cubicBezTo>
                    <a:pt x="11763" y="5200"/>
                    <a:pt x="13494" y="6621"/>
                    <a:pt x="14150" y="8448"/>
                  </a:cubicBezTo>
                  <a:cubicBezTo>
                    <a:pt x="14813" y="10274"/>
                    <a:pt x="14425" y="12417"/>
                    <a:pt x="13243" y="13957"/>
                  </a:cubicBezTo>
                  <a:cubicBezTo>
                    <a:pt x="12317" y="15160"/>
                    <a:pt x="10338" y="16507"/>
                    <a:pt x="8508" y="16507"/>
                  </a:cubicBezTo>
                  <a:cubicBezTo>
                    <a:pt x="8405" y="16507"/>
                    <a:pt x="8301" y="16503"/>
                    <a:pt x="8199" y="16494"/>
                  </a:cubicBezTo>
                  <a:cubicBezTo>
                    <a:pt x="8144" y="16489"/>
                    <a:pt x="8089" y="16487"/>
                    <a:pt x="8035" y="16487"/>
                  </a:cubicBezTo>
                  <a:cubicBezTo>
                    <a:pt x="7511" y="16487"/>
                    <a:pt x="7070" y="16721"/>
                    <a:pt x="6827" y="17079"/>
                  </a:cubicBezTo>
                  <a:cubicBezTo>
                    <a:pt x="6499" y="17544"/>
                    <a:pt x="6493" y="18213"/>
                    <a:pt x="7030" y="18816"/>
                  </a:cubicBezTo>
                  <a:cubicBezTo>
                    <a:pt x="7596" y="19461"/>
                    <a:pt x="8480" y="19699"/>
                    <a:pt x="9274" y="20027"/>
                  </a:cubicBezTo>
                  <a:cubicBezTo>
                    <a:pt x="10970" y="20720"/>
                    <a:pt x="12444" y="21932"/>
                    <a:pt x="13447" y="23459"/>
                  </a:cubicBezTo>
                  <a:cubicBezTo>
                    <a:pt x="13948" y="24217"/>
                    <a:pt x="14342" y="25084"/>
                    <a:pt x="14348" y="25991"/>
                  </a:cubicBezTo>
                  <a:cubicBezTo>
                    <a:pt x="14353" y="26897"/>
                    <a:pt x="13906" y="27847"/>
                    <a:pt x="13088" y="28235"/>
                  </a:cubicBezTo>
                  <a:cubicBezTo>
                    <a:pt x="12790" y="28377"/>
                    <a:pt x="12479" y="28436"/>
                    <a:pt x="12162" y="28436"/>
                  </a:cubicBezTo>
                  <a:cubicBezTo>
                    <a:pt x="11317" y="28436"/>
                    <a:pt x="10435" y="28015"/>
                    <a:pt x="9662" y="27602"/>
                  </a:cubicBezTo>
                  <a:cubicBezTo>
                    <a:pt x="8072" y="26752"/>
                    <a:pt x="6394" y="25898"/>
                    <a:pt x="4603" y="25898"/>
                  </a:cubicBezTo>
                  <a:cubicBezTo>
                    <a:pt x="4545" y="25898"/>
                    <a:pt x="4486" y="25898"/>
                    <a:pt x="4427" y="25900"/>
                  </a:cubicBezTo>
                  <a:cubicBezTo>
                    <a:pt x="1102" y="26002"/>
                    <a:pt x="297" y="28820"/>
                    <a:pt x="642" y="31583"/>
                  </a:cubicBezTo>
                  <a:cubicBezTo>
                    <a:pt x="691" y="31947"/>
                    <a:pt x="1072" y="34812"/>
                    <a:pt x="2637" y="37021"/>
                  </a:cubicBezTo>
                  <a:cubicBezTo>
                    <a:pt x="5034" y="40417"/>
                    <a:pt x="9311" y="42005"/>
                    <a:pt x="13627" y="42005"/>
                  </a:cubicBezTo>
                  <a:cubicBezTo>
                    <a:pt x="21074" y="42005"/>
                    <a:pt x="28640" y="37277"/>
                    <a:pt x="26871" y="28952"/>
                  </a:cubicBezTo>
                  <a:cubicBezTo>
                    <a:pt x="26161" y="25644"/>
                    <a:pt x="23784" y="22737"/>
                    <a:pt x="20675" y="21395"/>
                  </a:cubicBezTo>
                  <a:cubicBezTo>
                    <a:pt x="19893" y="21060"/>
                    <a:pt x="19064" y="20809"/>
                    <a:pt x="18347" y="20349"/>
                  </a:cubicBezTo>
                  <a:cubicBezTo>
                    <a:pt x="17631" y="19891"/>
                    <a:pt x="17022" y="19150"/>
                    <a:pt x="16998" y="18296"/>
                  </a:cubicBezTo>
                  <a:cubicBezTo>
                    <a:pt x="16956" y="16768"/>
                    <a:pt x="18627" y="15880"/>
                    <a:pt x="19874" y="14996"/>
                  </a:cubicBezTo>
                  <a:cubicBezTo>
                    <a:pt x="22538" y="13122"/>
                    <a:pt x="24453" y="9230"/>
                    <a:pt x="23654" y="5941"/>
                  </a:cubicBezTo>
                  <a:cubicBezTo>
                    <a:pt x="22860" y="2664"/>
                    <a:pt x="19069" y="610"/>
                    <a:pt x="15984" y="145"/>
                  </a:cubicBezTo>
                  <a:cubicBezTo>
                    <a:pt x="15329" y="46"/>
                    <a:pt x="14671" y="1"/>
                    <a:pt x="1401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30;p41">
              <a:extLst>
                <a:ext uri="{FF2B5EF4-FFF2-40B4-BE49-F238E27FC236}">
                  <a16:creationId xmlns:a16="http://schemas.microsoft.com/office/drawing/2014/main" id="{A339CEF2-D808-41D3-AFD5-D439225C679D}"/>
                </a:ext>
              </a:extLst>
            </p:cNvPr>
            <p:cNvSpPr/>
            <p:nvPr/>
          </p:nvSpPr>
          <p:spPr>
            <a:xfrm>
              <a:off x="3491525" y="662775"/>
              <a:ext cx="720650" cy="1074075"/>
            </a:xfrm>
            <a:custGeom>
              <a:avLst/>
              <a:gdLst/>
              <a:ahLst/>
              <a:cxnLst/>
              <a:rect l="l" t="t" r="r" b="b"/>
              <a:pathLst>
                <a:path w="28826" h="42963" extrusionOk="0">
                  <a:moveTo>
                    <a:pt x="14349" y="942"/>
                  </a:moveTo>
                  <a:cubicBezTo>
                    <a:pt x="15008" y="942"/>
                    <a:pt x="15651" y="989"/>
                    <a:pt x="16279" y="1084"/>
                  </a:cubicBezTo>
                  <a:cubicBezTo>
                    <a:pt x="19359" y="1549"/>
                    <a:pt x="22850" y="3568"/>
                    <a:pt x="23566" y="6522"/>
                  </a:cubicBezTo>
                  <a:cubicBezTo>
                    <a:pt x="24348" y="9751"/>
                    <a:pt x="22354" y="13409"/>
                    <a:pt x="19973" y="15087"/>
                  </a:cubicBezTo>
                  <a:cubicBezTo>
                    <a:pt x="19811" y="15200"/>
                    <a:pt x="19645" y="15315"/>
                    <a:pt x="19472" y="15428"/>
                  </a:cubicBezTo>
                  <a:cubicBezTo>
                    <a:pt x="18241" y="16257"/>
                    <a:pt x="16852" y="17194"/>
                    <a:pt x="16893" y="18782"/>
                  </a:cubicBezTo>
                  <a:cubicBezTo>
                    <a:pt x="16923" y="19696"/>
                    <a:pt x="17508" y="20602"/>
                    <a:pt x="18463" y="21217"/>
                  </a:cubicBezTo>
                  <a:cubicBezTo>
                    <a:pt x="19006" y="21569"/>
                    <a:pt x="19597" y="21797"/>
                    <a:pt x="20170" y="22023"/>
                  </a:cubicBezTo>
                  <a:cubicBezTo>
                    <a:pt x="20397" y="22112"/>
                    <a:pt x="20629" y="22202"/>
                    <a:pt x="20856" y="22304"/>
                  </a:cubicBezTo>
                  <a:cubicBezTo>
                    <a:pt x="23828" y="23588"/>
                    <a:pt x="26097" y="26357"/>
                    <a:pt x="26772" y="29526"/>
                  </a:cubicBezTo>
                  <a:cubicBezTo>
                    <a:pt x="28258" y="36492"/>
                    <a:pt x="22957" y="39638"/>
                    <a:pt x="20605" y="40664"/>
                  </a:cubicBezTo>
                  <a:cubicBezTo>
                    <a:pt x="18644" y="41522"/>
                    <a:pt x="16330" y="41987"/>
                    <a:pt x="14003" y="41987"/>
                  </a:cubicBezTo>
                  <a:cubicBezTo>
                    <a:pt x="9885" y="41987"/>
                    <a:pt x="5723" y="40532"/>
                    <a:pt x="3386" y="37226"/>
                  </a:cubicBezTo>
                  <a:cubicBezTo>
                    <a:pt x="1935" y="35173"/>
                    <a:pt x="1541" y="32511"/>
                    <a:pt x="1475" y="31997"/>
                  </a:cubicBezTo>
                  <a:cubicBezTo>
                    <a:pt x="1254" y="30236"/>
                    <a:pt x="1552" y="28786"/>
                    <a:pt x="2311" y="27897"/>
                  </a:cubicBezTo>
                  <a:cubicBezTo>
                    <a:pt x="2877" y="27234"/>
                    <a:pt x="3720" y="26875"/>
                    <a:pt x="4805" y="26847"/>
                  </a:cubicBezTo>
                  <a:cubicBezTo>
                    <a:pt x="4860" y="26840"/>
                    <a:pt x="4913" y="26840"/>
                    <a:pt x="4973" y="26840"/>
                  </a:cubicBezTo>
                  <a:cubicBezTo>
                    <a:pt x="6585" y="26840"/>
                    <a:pt x="8119" y="27586"/>
                    <a:pt x="9808" y="28487"/>
                  </a:cubicBezTo>
                  <a:cubicBezTo>
                    <a:pt x="10437" y="28826"/>
                    <a:pt x="11471" y="29376"/>
                    <a:pt x="12531" y="29376"/>
                  </a:cubicBezTo>
                  <a:cubicBezTo>
                    <a:pt x="12909" y="29376"/>
                    <a:pt x="13290" y="29306"/>
                    <a:pt x="13657" y="29132"/>
                  </a:cubicBezTo>
                  <a:cubicBezTo>
                    <a:pt x="14577" y="28690"/>
                    <a:pt x="15197" y="27616"/>
                    <a:pt x="15186" y="26459"/>
                  </a:cubicBezTo>
                  <a:cubicBezTo>
                    <a:pt x="15180" y="25575"/>
                    <a:pt x="14858" y="24662"/>
                    <a:pt x="14207" y="23677"/>
                  </a:cubicBezTo>
                  <a:cubicBezTo>
                    <a:pt x="13150" y="22076"/>
                    <a:pt x="11593" y="20794"/>
                    <a:pt x="9819" y="20065"/>
                  </a:cubicBezTo>
                  <a:cubicBezTo>
                    <a:pt x="9670" y="20006"/>
                    <a:pt x="9516" y="19946"/>
                    <a:pt x="9360" y="19886"/>
                  </a:cubicBezTo>
                  <a:cubicBezTo>
                    <a:pt x="8733" y="19648"/>
                    <a:pt x="8136" y="19415"/>
                    <a:pt x="7748" y="18979"/>
                  </a:cubicBezTo>
                  <a:cubicBezTo>
                    <a:pt x="7403" y="18591"/>
                    <a:pt x="7342" y="18161"/>
                    <a:pt x="7576" y="17822"/>
                  </a:cubicBezTo>
                  <a:cubicBezTo>
                    <a:pt x="7752" y="17569"/>
                    <a:pt x="8060" y="17428"/>
                    <a:pt x="8406" y="17428"/>
                  </a:cubicBezTo>
                  <a:cubicBezTo>
                    <a:pt x="8445" y="17428"/>
                    <a:pt x="8484" y="17430"/>
                    <a:pt x="8524" y="17434"/>
                  </a:cubicBezTo>
                  <a:cubicBezTo>
                    <a:pt x="8641" y="17444"/>
                    <a:pt x="8758" y="17449"/>
                    <a:pt x="8876" y="17449"/>
                  </a:cubicBezTo>
                  <a:cubicBezTo>
                    <a:pt x="10833" y="17449"/>
                    <a:pt x="12932" y="16085"/>
                    <a:pt x="13979" y="14717"/>
                  </a:cubicBezTo>
                  <a:cubicBezTo>
                    <a:pt x="15276" y="13034"/>
                    <a:pt x="15657" y="10695"/>
                    <a:pt x="14959" y="8761"/>
                  </a:cubicBezTo>
                  <a:cubicBezTo>
                    <a:pt x="14224" y="6731"/>
                    <a:pt x="12332" y="5221"/>
                    <a:pt x="10249" y="5006"/>
                  </a:cubicBezTo>
                  <a:cubicBezTo>
                    <a:pt x="10057" y="4986"/>
                    <a:pt x="9865" y="4976"/>
                    <a:pt x="9675" y="4976"/>
                  </a:cubicBezTo>
                  <a:cubicBezTo>
                    <a:pt x="7497" y="4976"/>
                    <a:pt x="5467" y="6228"/>
                    <a:pt x="3952" y="7161"/>
                  </a:cubicBezTo>
                  <a:cubicBezTo>
                    <a:pt x="3445" y="7472"/>
                    <a:pt x="2920" y="7794"/>
                    <a:pt x="2364" y="7877"/>
                  </a:cubicBezTo>
                  <a:cubicBezTo>
                    <a:pt x="2257" y="7895"/>
                    <a:pt x="2141" y="7907"/>
                    <a:pt x="2025" y="7907"/>
                  </a:cubicBezTo>
                  <a:cubicBezTo>
                    <a:pt x="1716" y="7907"/>
                    <a:pt x="1406" y="7821"/>
                    <a:pt x="1254" y="7530"/>
                  </a:cubicBezTo>
                  <a:cubicBezTo>
                    <a:pt x="1022" y="7070"/>
                    <a:pt x="1237" y="6290"/>
                    <a:pt x="1738" y="5794"/>
                  </a:cubicBezTo>
                  <a:cubicBezTo>
                    <a:pt x="3015" y="4522"/>
                    <a:pt x="4758" y="3478"/>
                    <a:pt x="7218" y="2499"/>
                  </a:cubicBezTo>
                  <a:cubicBezTo>
                    <a:pt x="9831" y="1456"/>
                    <a:pt x="12181" y="942"/>
                    <a:pt x="14349" y="942"/>
                  </a:cubicBezTo>
                  <a:close/>
                  <a:moveTo>
                    <a:pt x="14354" y="1"/>
                  </a:moveTo>
                  <a:cubicBezTo>
                    <a:pt x="12064" y="1"/>
                    <a:pt x="9595" y="536"/>
                    <a:pt x="6871" y="1621"/>
                  </a:cubicBezTo>
                  <a:cubicBezTo>
                    <a:pt x="4287" y="2654"/>
                    <a:pt x="2447" y="3764"/>
                    <a:pt x="1075" y="5125"/>
                  </a:cubicBezTo>
                  <a:cubicBezTo>
                    <a:pt x="281" y="5913"/>
                    <a:pt x="1" y="7131"/>
                    <a:pt x="419" y="7960"/>
                  </a:cubicBezTo>
                  <a:cubicBezTo>
                    <a:pt x="564" y="8247"/>
                    <a:pt x="998" y="8848"/>
                    <a:pt x="2029" y="8848"/>
                  </a:cubicBezTo>
                  <a:cubicBezTo>
                    <a:pt x="2178" y="8848"/>
                    <a:pt x="2339" y="8836"/>
                    <a:pt x="2513" y="8808"/>
                  </a:cubicBezTo>
                  <a:cubicBezTo>
                    <a:pt x="3254" y="8689"/>
                    <a:pt x="3887" y="8301"/>
                    <a:pt x="4442" y="7960"/>
                  </a:cubicBezTo>
                  <a:cubicBezTo>
                    <a:pt x="6263" y="6839"/>
                    <a:pt x="7928" y="5913"/>
                    <a:pt x="9673" y="5913"/>
                  </a:cubicBezTo>
                  <a:cubicBezTo>
                    <a:pt x="9833" y="5913"/>
                    <a:pt x="9993" y="5921"/>
                    <a:pt x="10155" y="5937"/>
                  </a:cubicBezTo>
                  <a:cubicBezTo>
                    <a:pt x="11885" y="6122"/>
                    <a:pt x="13461" y="7381"/>
                    <a:pt x="14075" y="9083"/>
                  </a:cubicBezTo>
                  <a:cubicBezTo>
                    <a:pt x="14667" y="10718"/>
                    <a:pt x="14338" y="12706"/>
                    <a:pt x="13235" y="14144"/>
                  </a:cubicBezTo>
                  <a:cubicBezTo>
                    <a:pt x="12336" y="15319"/>
                    <a:pt x="10462" y="16509"/>
                    <a:pt x="8878" y="16509"/>
                  </a:cubicBezTo>
                  <a:cubicBezTo>
                    <a:pt x="8787" y="16509"/>
                    <a:pt x="8696" y="16505"/>
                    <a:pt x="8607" y="16497"/>
                  </a:cubicBezTo>
                  <a:cubicBezTo>
                    <a:pt x="8539" y="16490"/>
                    <a:pt x="8470" y="16487"/>
                    <a:pt x="8403" y="16487"/>
                  </a:cubicBezTo>
                  <a:cubicBezTo>
                    <a:pt x="7745" y="16487"/>
                    <a:pt x="7157" y="16775"/>
                    <a:pt x="6805" y="17285"/>
                  </a:cubicBezTo>
                  <a:cubicBezTo>
                    <a:pt x="6323" y="17976"/>
                    <a:pt x="6411" y="18889"/>
                    <a:pt x="7045" y="19600"/>
                  </a:cubicBezTo>
                  <a:cubicBezTo>
                    <a:pt x="7582" y="20214"/>
                    <a:pt x="8315" y="20495"/>
                    <a:pt x="9026" y="20764"/>
                  </a:cubicBezTo>
                  <a:cubicBezTo>
                    <a:pt x="9175" y="20823"/>
                    <a:pt x="9318" y="20877"/>
                    <a:pt x="9461" y="20938"/>
                  </a:cubicBezTo>
                  <a:cubicBezTo>
                    <a:pt x="11061" y="21594"/>
                    <a:pt x="12470" y="22751"/>
                    <a:pt x="13425" y="24197"/>
                  </a:cubicBezTo>
                  <a:cubicBezTo>
                    <a:pt x="13974" y="25026"/>
                    <a:pt x="14243" y="25765"/>
                    <a:pt x="14249" y="26464"/>
                  </a:cubicBezTo>
                  <a:cubicBezTo>
                    <a:pt x="14249" y="27133"/>
                    <a:pt x="13944" y="27957"/>
                    <a:pt x="13252" y="28285"/>
                  </a:cubicBezTo>
                  <a:cubicBezTo>
                    <a:pt x="13023" y="28394"/>
                    <a:pt x="12779" y="28440"/>
                    <a:pt x="12526" y="28440"/>
                  </a:cubicBezTo>
                  <a:cubicBezTo>
                    <a:pt x="11791" y="28440"/>
                    <a:pt x="10982" y="28049"/>
                    <a:pt x="10249" y="27658"/>
                  </a:cubicBezTo>
                  <a:cubicBezTo>
                    <a:pt x="8850" y="26909"/>
                    <a:pt x="6953" y="25900"/>
                    <a:pt x="4943" y="25900"/>
                  </a:cubicBezTo>
                  <a:cubicBezTo>
                    <a:pt x="4887" y="25900"/>
                    <a:pt x="4831" y="25901"/>
                    <a:pt x="4775" y="25903"/>
                  </a:cubicBezTo>
                  <a:cubicBezTo>
                    <a:pt x="3414" y="25944"/>
                    <a:pt x="2340" y="26410"/>
                    <a:pt x="1595" y="27288"/>
                  </a:cubicBezTo>
                  <a:cubicBezTo>
                    <a:pt x="664" y="28374"/>
                    <a:pt x="287" y="30087"/>
                    <a:pt x="544" y="32111"/>
                  </a:cubicBezTo>
                  <a:cubicBezTo>
                    <a:pt x="609" y="32666"/>
                    <a:pt x="1039" y="35531"/>
                    <a:pt x="2615" y="37770"/>
                  </a:cubicBezTo>
                  <a:cubicBezTo>
                    <a:pt x="5164" y="41374"/>
                    <a:pt x="9551" y="42963"/>
                    <a:pt x="13926" y="42963"/>
                  </a:cubicBezTo>
                  <a:cubicBezTo>
                    <a:pt x="16392" y="42963"/>
                    <a:pt x="18857" y="42454"/>
                    <a:pt x="20982" y="41523"/>
                  </a:cubicBezTo>
                  <a:cubicBezTo>
                    <a:pt x="26312" y="39195"/>
                    <a:pt x="28825" y="34636"/>
                    <a:pt x="27690" y="29329"/>
                  </a:cubicBezTo>
                  <a:cubicBezTo>
                    <a:pt x="26957" y="25867"/>
                    <a:pt x="24480" y="22841"/>
                    <a:pt x="21227" y="21439"/>
                  </a:cubicBezTo>
                  <a:cubicBezTo>
                    <a:pt x="20993" y="21337"/>
                    <a:pt x="20748" y="21241"/>
                    <a:pt x="20511" y="21145"/>
                  </a:cubicBezTo>
                  <a:cubicBezTo>
                    <a:pt x="19955" y="20930"/>
                    <a:pt x="19436" y="20728"/>
                    <a:pt x="18971" y="20429"/>
                  </a:cubicBezTo>
                  <a:cubicBezTo>
                    <a:pt x="18277" y="19982"/>
                    <a:pt x="17855" y="19355"/>
                    <a:pt x="17836" y="18759"/>
                  </a:cubicBezTo>
                  <a:cubicBezTo>
                    <a:pt x="17806" y="17690"/>
                    <a:pt x="18922" y="16932"/>
                    <a:pt x="19996" y="16210"/>
                  </a:cubicBezTo>
                  <a:cubicBezTo>
                    <a:pt x="20175" y="16090"/>
                    <a:pt x="20349" y="15971"/>
                    <a:pt x="20511" y="15858"/>
                  </a:cubicBezTo>
                  <a:cubicBezTo>
                    <a:pt x="23155" y="13995"/>
                    <a:pt x="25357" y="9918"/>
                    <a:pt x="24480" y="6301"/>
                  </a:cubicBezTo>
                  <a:cubicBezTo>
                    <a:pt x="23626" y="2786"/>
                    <a:pt x="19704" y="648"/>
                    <a:pt x="16422" y="153"/>
                  </a:cubicBezTo>
                  <a:cubicBezTo>
                    <a:pt x="15748" y="51"/>
                    <a:pt x="15060" y="1"/>
                    <a:pt x="14354"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4" name="Picture 4">
            <a:extLst>
              <a:ext uri="{FF2B5EF4-FFF2-40B4-BE49-F238E27FC236}">
                <a16:creationId xmlns:a16="http://schemas.microsoft.com/office/drawing/2014/main" id="{FF4701C7-A515-4DD1-986E-ACB7E8E123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2776" y="1306338"/>
            <a:ext cx="9029717" cy="3536597"/>
          </a:xfrm>
          <a:prstGeom prst="rect">
            <a:avLst/>
          </a:prstGeom>
        </p:spPr>
      </p:pic>
      <p:sp>
        <p:nvSpPr>
          <p:cNvPr id="33" name="TextBox 32">
            <a:extLst>
              <a:ext uri="{FF2B5EF4-FFF2-40B4-BE49-F238E27FC236}">
                <a16:creationId xmlns:a16="http://schemas.microsoft.com/office/drawing/2014/main" id="{26030C7D-FA73-4252-BA17-E8AC9AB9D4AC}"/>
              </a:ext>
            </a:extLst>
          </p:cNvPr>
          <p:cNvSpPr txBox="1"/>
          <p:nvPr/>
        </p:nvSpPr>
        <p:spPr>
          <a:xfrm>
            <a:off x="2060371" y="2152453"/>
            <a:ext cx="8374528" cy="1323439"/>
          </a:xfrm>
          <a:prstGeom prst="rect">
            <a:avLst/>
          </a:prstGeom>
          <a:noFill/>
        </p:spPr>
        <p:txBody>
          <a:bodyPr wrap="square">
            <a:spAutoFit/>
          </a:bodyPr>
          <a:lstStyle/>
          <a:p>
            <a:pPr algn="ctr" defTabSz="1219170">
              <a:buClr>
                <a:srgbClr val="000000"/>
              </a:buClr>
            </a:pP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Cách</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nhân</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một</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số</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thập</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phân</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với</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một</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số</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tự</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nhiên</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như</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thế</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nào</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a:t>
            </a:r>
          </a:p>
        </p:txBody>
      </p:sp>
      <p:pic>
        <p:nvPicPr>
          <p:cNvPr id="39" name="Picture 2" descr="Cute Little Kid Girl Confused With Question Mark Stock Vector -  Illustration of child, people: 177079873">
            <a:extLst>
              <a:ext uri="{FF2B5EF4-FFF2-40B4-BE49-F238E27FC236}">
                <a16:creationId xmlns:a16="http://schemas.microsoft.com/office/drawing/2014/main" id="{7E2BF337-805C-420B-AD3D-712D54B9270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625" b="98375" l="10000" r="66625">
                        <a14:foregroundMark x1="69750" y1="11250" x2="69750" y2="11250"/>
                        <a14:foregroundMark x1="73625" y1="25000" x2="73625" y2="25000"/>
                        <a14:foregroundMark x1="40750" y1="86375" x2="40500" y2="90875"/>
                        <a14:foregroundMark x1="56500" y1="24875" x2="36875" y2="31375"/>
                        <a14:backgroundMark x1="32500" y1="72625" x2="37375" y2="74125"/>
                        <a14:backgroundMark x1="34000" y1="72625" x2="34000" y2="72625"/>
                        <a14:backgroundMark x1="31625" y1="62000" x2="31625" y2="62000"/>
                        <a14:backgroundMark x1="34250" y1="65875" x2="34250" y2="65875"/>
                        <a14:backgroundMark x1="25250" y1="42375" x2="25250" y2="42375"/>
                        <a14:backgroundMark x1="28250" y1="45875" x2="28250" y2="45875"/>
                        <a14:backgroundMark x1="31375" y1="49125" x2="31375" y2="49125"/>
                        <a14:backgroundMark x1="26500" y1="28000" x2="26500" y2="28000"/>
                        <a14:backgroundMark x1="27750" y1="23125" x2="27750" y2="23125"/>
                        <a14:backgroundMark x1="26625" y1="24375" x2="26625" y2="24375"/>
                        <a14:backgroundMark x1="26000" y1="36125" x2="26000" y2="36125"/>
                        <a14:backgroundMark x1="26000" y1="34000" x2="26000" y2="34000"/>
                        <a14:backgroundMark x1="64000" y1="30625" x2="64000" y2="30625"/>
                        <a14:backgroundMark x1="61500" y1="20750" x2="61500" y2="20750"/>
                        <a14:backgroundMark x1="62625" y1="26750" x2="62625" y2="26750"/>
                        <a14:backgroundMark x1="60375" y1="40750" x2="60375" y2="40750"/>
                        <a14:backgroundMark x1="63375" y1="34625" x2="63375" y2="34625"/>
                        <a14:backgroundMark x1="57000" y1="45250" x2="57000" y2="45250"/>
                        <a14:backgroundMark x1="57375" y1="67500" x2="57375" y2="67500"/>
                        <a14:backgroundMark x1="46000" y1="75125" x2="46000" y2="75125"/>
                        <a14:backgroundMark x1="52625" y1="74625" x2="52625" y2="74625"/>
                        <a14:backgroundMark x1="46750" y1="83000" x2="46750" y2="83000"/>
                        <a14:backgroundMark x1="34375" y1="89000" x2="34375" y2="89000"/>
                        <a14:backgroundMark x1="56750" y1="89375" x2="56750" y2="89375"/>
                        <a14:backgroundMark x1="32750" y1="90000" x2="30625" y2="91500"/>
                        <a14:backgroundMark x1="30500" y1="93000" x2="32000" y2="94000"/>
                        <a14:backgroundMark x1="46750" y1="93000" x2="52000" y2="93625"/>
                        <a14:backgroundMark x1="58500" y1="90500" x2="58500" y2="90375"/>
                        <a14:backgroundMark x1="46125" y1="84625" x2="46375" y2="87125"/>
                        <a14:backgroundMark x1="46125" y1="91750" x2="46375" y2="93000"/>
                      </a14:backgroundRemoval>
                    </a14:imgEffect>
                  </a14:imgLayer>
                </a14:imgProps>
              </a:ext>
              <a:ext uri="{28A0092B-C50C-407E-A947-70E740481C1C}">
                <a14:useLocalDpi xmlns:a14="http://schemas.microsoft.com/office/drawing/2010/main" val="0"/>
              </a:ext>
            </a:extLst>
          </a:blip>
          <a:srcRect b="28687"/>
          <a:stretch/>
        </p:blipFill>
        <p:spPr bwMode="auto">
          <a:xfrm>
            <a:off x="-1306468" y="2488536"/>
            <a:ext cx="6127139" cy="436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6168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8E0C22-DEDE-462C-B54D-564AC35991DC}"/>
              </a:ext>
            </a:extLst>
          </p:cNvPr>
          <p:cNvSpPr/>
          <p:nvPr/>
        </p:nvSpPr>
        <p:spPr>
          <a:xfrm>
            <a:off x="844461" y="432954"/>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en-US" sz="1867" kern="0">
              <a:solidFill>
                <a:srgbClr val="191919"/>
              </a:solidFill>
              <a:latin typeface="Cambria" panose="02040503050406030204" pitchFamily="18" charset="0"/>
              <a:ea typeface="Cambria" panose="02040503050406030204" pitchFamily="18" charset="0"/>
              <a:sym typeface="Arial"/>
            </a:endParaRPr>
          </a:p>
        </p:txBody>
      </p:sp>
      <p:grpSp>
        <p:nvGrpSpPr>
          <p:cNvPr id="18" name="Google Shape;1019;p41">
            <a:extLst>
              <a:ext uri="{FF2B5EF4-FFF2-40B4-BE49-F238E27FC236}">
                <a16:creationId xmlns:a16="http://schemas.microsoft.com/office/drawing/2014/main" id="{897CDC91-BEB0-42AF-82A0-7FDBC77AB9C5}"/>
              </a:ext>
            </a:extLst>
          </p:cNvPr>
          <p:cNvGrpSpPr/>
          <p:nvPr/>
        </p:nvGrpSpPr>
        <p:grpSpPr>
          <a:xfrm>
            <a:off x="293202" y="267435"/>
            <a:ext cx="1210652" cy="1579888"/>
            <a:chOff x="4763825" y="3528850"/>
            <a:chExt cx="827325" cy="1079650"/>
          </a:xfrm>
        </p:grpSpPr>
        <p:sp>
          <p:nvSpPr>
            <p:cNvPr id="19" name="Google Shape;1020;p41">
              <a:extLst>
                <a:ext uri="{FF2B5EF4-FFF2-40B4-BE49-F238E27FC236}">
                  <a16:creationId xmlns:a16="http://schemas.microsoft.com/office/drawing/2014/main" id="{C1572099-6848-4C85-97D8-B30CAB3AF8FB}"/>
                </a:ext>
              </a:extLst>
            </p:cNvPr>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0" name="Google Shape;1021;p41">
              <a:extLst>
                <a:ext uri="{FF2B5EF4-FFF2-40B4-BE49-F238E27FC236}">
                  <a16:creationId xmlns:a16="http://schemas.microsoft.com/office/drawing/2014/main" id="{91F96C65-17ED-4D9B-A751-B4859E293027}"/>
                </a:ext>
              </a:extLst>
            </p:cNvPr>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1" name="Google Shape;1022;p41">
              <a:extLst>
                <a:ext uri="{FF2B5EF4-FFF2-40B4-BE49-F238E27FC236}">
                  <a16:creationId xmlns:a16="http://schemas.microsoft.com/office/drawing/2014/main" id="{A1E94565-4705-47C2-B193-EE97F6C9E04C}"/>
                </a:ext>
              </a:extLst>
            </p:cNvPr>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2" name="Google Shape;1027;p41">
            <a:extLst>
              <a:ext uri="{FF2B5EF4-FFF2-40B4-BE49-F238E27FC236}">
                <a16:creationId xmlns:a16="http://schemas.microsoft.com/office/drawing/2014/main" id="{CD7A5A08-CF58-4A87-A32A-DF74AA2E375F}"/>
              </a:ext>
            </a:extLst>
          </p:cNvPr>
          <p:cNvGrpSpPr/>
          <p:nvPr/>
        </p:nvGrpSpPr>
        <p:grpSpPr>
          <a:xfrm>
            <a:off x="10762493" y="5078578"/>
            <a:ext cx="1210835" cy="1645445"/>
            <a:chOff x="3459450" y="656725"/>
            <a:chExt cx="827450" cy="1124450"/>
          </a:xfrm>
        </p:grpSpPr>
        <p:sp>
          <p:nvSpPr>
            <p:cNvPr id="23" name="Google Shape;1028;p41">
              <a:extLst>
                <a:ext uri="{FF2B5EF4-FFF2-40B4-BE49-F238E27FC236}">
                  <a16:creationId xmlns:a16="http://schemas.microsoft.com/office/drawing/2014/main" id="{B84C7611-7191-454D-A69B-207248CAAC95}"/>
                </a:ext>
              </a:extLst>
            </p:cNvPr>
            <p:cNvSpPr/>
            <p:nvPr/>
          </p:nvSpPr>
          <p:spPr>
            <a:xfrm>
              <a:off x="3459450" y="656725"/>
              <a:ext cx="827450" cy="1079525"/>
            </a:xfrm>
            <a:custGeom>
              <a:avLst/>
              <a:gdLst/>
              <a:ahLst/>
              <a:cxnLst/>
              <a:rect l="l" t="t" r="r" b="b"/>
              <a:pathLst>
                <a:path w="33098" h="43181" extrusionOk="0">
                  <a:moveTo>
                    <a:pt x="15400" y="1"/>
                  </a:moveTo>
                  <a:cubicBezTo>
                    <a:pt x="0" y="1"/>
                    <a:pt x="0" y="9665"/>
                    <a:pt x="0" y="21591"/>
                  </a:cubicBezTo>
                  <a:cubicBezTo>
                    <a:pt x="0" y="33517"/>
                    <a:pt x="0" y="43181"/>
                    <a:pt x="15400" y="43181"/>
                  </a:cubicBezTo>
                  <a:cubicBezTo>
                    <a:pt x="30794" y="43181"/>
                    <a:pt x="30794" y="33517"/>
                    <a:pt x="30794" y="21591"/>
                  </a:cubicBezTo>
                  <a:cubicBezTo>
                    <a:pt x="30794" y="9665"/>
                    <a:pt x="33098" y="1"/>
                    <a:pt x="1540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4" name="Google Shape;1029;p41">
              <a:extLst>
                <a:ext uri="{FF2B5EF4-FFF2-40B4-BE49-F238E27FC236}">
                  <a16:creationId xmlns:a16="http://schemas.microsoft.com/office/drawing/2014/main" id="{A92E7A76-AC51-468D-9740-BE91BEFFE68A}"/>
                </a:ext>
              </a:extLst>
            </p:cNvPr>
            <p:cNvSpPr/>
            <p:nvPr/>
          </p:nvSpPr>
          <p:spPr>
            <a:xfrm>
              <a:off x="3557100" y="731025"/>
              <a:ext cx="716000" cy="1050150"/>
            </a:xfrm>
            <a:custGeom>
              <a:avLst/>
              <a:gdLst/>
              <a:ahLst/>
              <a:cxnLst/>
              <a:rect l="l" t="t" r="r" b="b"/>
              <a:pathLst>
                <a:path w="28640" h="42006" extrusionOk="0">
                  <a:moveTo>
                    <a:pt x="14013" y="1"/>
                  </a:moveTo>
                  <a:cubicBezTo>
                    <a:pt x="11514" y="1"/>
                    <a:pt x="9011" y="658"/>
                    <a:pt x="6678" y="1583"/>
                  </a:cubicBezTo>
                  <a:cubicBezTo>
                    <a:pt x="4659" y="2389"/>
                    <a:pt x="2601" y="3439"/>
                    <a:pt x="1042" y="4985"/>
                  </a:cubicBezTo>
                  <a:cubicBezTo>
                    <a:pt x="0" y="6016"/>
                    <a:pt x="4" y="7903"/>
                    <a:pt x="1660" y="7903"/>
                  </a:cubicBezTo>
                  <a:cubicBezTo>
                    <a:pt x="1787" y="7903"/>
                    <a:pt x="1923" y="7892"/>
                    <a:pt x="2069" y="7869"/>
                  </a:cubicBezTo>
                  <a:cubicBezTo>
                    <a:pt x="2708" y="7767"/>
                    <a:pt x="3281" y="7420"/>
                    <a:pt x="3830" y="7087"/>
                  </a:cubicBezTo>
                  <a:cubicBezTo>
                    <a:pt x="5517" y="6046"/>
                    <a:pt x="7354" y="4971"/>
                    <a:pt x="9306" y="4971"/>
                  </a:cubicBezTo>
                  <a:cubicBezTo>
                    <a:pt x="9481" y="4971"/>
                    <a:pt x="9658" y="4980"/>
                    <a:pt x="9835" y="4998"/>
                  </a:cubicBezTo>
                  <a:cubicBezTo>
                    <a:pt x="11763" y="5200"/>
                    <a:pt x="13494" y="6621"/>
                    <a:pt x="14150" y="8448"/>
                  </a:cubicBezTo>
                  <a:cubicBezTo>
                    <a:pt x="14813" y="10274"/>
                    <a:pt x="14425" y="12417"/>
                    <a:pt x="13243" y="13957"/>
                  </a:cubicBezTo>
                  <a:cubicBezTo>
                    <a:pt x="12317" y="15160"/>
                    <a:pt x="10338" y="16507"/>
                    <a:pt x="8508" y="16507"/>
                  </a:cubicBezTo>
                  <a:cubicBezTo>
                    <a:pt x="8405" y="16507"/>
                    <a:pt x="8301" y="16503"/>
                    <a:pt x="8199" y="16494"/>
                  </a:cubicBezTo>
                  <a:cubicBezTo>
                    <a:pt x="8144" y="16489"/>
                    <a:pt x="8089" y="16487"/>
                    <a:pt x="8035" y="16487"/>
                  </a:cubicBezTo>
                  <a:cubicBezTo>
                    <a:pt x="7511" y="16487"/>
                    <a:pt x="7070" y="16721"/>
                    <a:pt x="6827" y="17079"/>
                  </a:cubicBezTo>
                  <a:cubicBezTo>
                    <a:pt x="6499" y="17544"/>
                    <a:pt x="6493" y="18213"/>
                    <a:pt x="7030" y="18816"/>
                  </a:cubicBezTo>
                  <a:cubicBezTo>
                    <a:pt x="7596" y="19461"/>
                    <a:pt x="8480" y="19699"/>
                    <a:pt x="9274" y="20027"/>
                  </a:cubicBezTo>
                  <a:cubicBezTo>
                    <a:pt x="10970" y="20720"/>
                    <a:pt x="12444" y="21932"/>
                    <a:pt x="13447" y="23459"/>
                  </a:cubicBezTo>
                  <a:cubicBezTo>
                    <a:pt x="13948" y="24217"/>
                    <a:pt x="14342" y="25084"/>
                    <a:pt x="14348" y="25991"/>
                  </a:cubicBezTo>
                  <a:cubicBezTo>
                    <a:pt x="14353" y="26897"/>
                    <a:pt x="13906" y="27847"/>
                    <a:pt x="13088" y="28235"/>
                  </a:cubicBezTo>
                  <a:cubicBezTo>
                    <a:pt x="12790" y="28377"/>
                    <a:pt x="12479" y="28436"/>
                    <a:pt x="12162" y="28436"/>
                  </a:cubicBezTo>
                  <a:cubicBezTo>
                    <a:pt x="11317" y="28436"/>
                    <a:pt x="10435" y="28015"/>
                    <a:pt x="9662" y="27602"/>
                  </a:cubicBezTo>
                  <a:cubicBezTo>
                    <a:pt x="8072" y="26752"/>
                    <a:pt x="6394" y="25898"/>
                    <a:pt x="4603" y="25898"/>
                  </a:cubicBezTo>
                  <a:cubicBezTo>
                    <a:pt x="4545" y="25898"/>
                    <a:pt x="4486" y="25898"/>
                    <a:pt x="4427" y="25900"/>
                  </a:cubicBezTo>
                  <a:cubicBezTo>
                    <a:pt x="1102" y="26002"/>
                    <a:pt x="297" y="28820"/>
                    <a:pt x="642" y="31583"/>
                  </a:cubicBezTo>
                  <a:cubicBezTo>
                    <a:pt x="691" y="31947"/>
                    <a:pt x="1072" y="34812"/>
                    <a:pt x="2637" y="37021"/>
                  </a:cubicBezTo>
                  <a:cubicBezTo>
                    <a:pt x="5034" y="40417"/>
                    <a:pt x="9311" y="42005"/>
                    <a:pt x="13627" y="42005"/>
                  </a:cubicBezTo>
                  <a:cubicBezTo>
                    <a:pt x="21074" y="42005"/>
                    <a:pt x="28640" y="37277"/>
                    <a:pt x="26871" y="28952"/>
                  </a:cubicBezTo>
                  <a:cubicBezTo>
                    <a:pt x="26161" y="25644"/>
                    <a:pt x="23784" y="22737"/>
                    <a:pt x="20675" y="21395"/>
                  </a:cubicBezTo>
                  <a:cubicBezTo>
                    <a:pt x="19893" y="21060"/>
                    <a:pt x="19064" y="20809"/>
                    <a:pt x="18347" y="20349"/>
                  </a:cubicBezTo>
                  <a:cubicBezTo>
                    <a:pt x="17631" y="19891"/>
                    <a:pt x="17022" y="19150"/>
                    <a:pt x="16998" y="18296"/>
                  </a:cubicBezTo>
                  <a:cubicBezTo>
                    <a:pt x="16956" y="16768"/>
                    <a:pt x="18627" y="15880"/>
                    <a:pt x="19874" y="14996"/>
                  </a:cubicBezTo>
                  <a:cubicBezTo>
                    <a:pt x="22538" y="13122"/>
                    <a:pt x="24453" y="9230"/>
                    <a:pt x="23654" y="5941"/>
                  </a:cubicBezTo>
                  <a:cubicBezTo>
                    <a:pt x="22860" y="2664"/>
                    <a:pt x="19069" y="610"/>
                    <a:pt x="15984" y="145"/>
                  </a:cubicBezTo>
                  <a:cubicBezTo>
                    <a:pt x="15329" y="46"/>
                    <a:pt x="14671" y="1"/>
                    <a:pt x="1401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5" name="Google Shape;1030;p41">
              <a:extLst>
                <a:ext uri="{FF2B5EF4-FFF2-40B4-BE49-F238E27FC236}">
                  <a16:creationId xmlns:a16="http://schemas.microsoft.com/office/drawing/2014/main" id="{A339CEF2-D808-41D3-AFD5-D439225C679D}"/>
                </a:ext>
              </a:extLst>
            </p:cNvPr>
            <p:cNvSpPr/>
            <p:nvPr/>
          </p:nvSpPr>
          <p:spPr>
            <a:xfrm>
              <a:off x="3491525" y="662775"/>
              <a:ext cx="720650" cy="1074075"/>
            </a:xfrm>
            <a:custGeom>
              <a:avLst/>
              <a:gdLst/>
              <a:ahLst/>
              <a:cxnLst/>
              <a:rect l="l" t="t" r="r" b="b"/>
              <a:pathLst>
                <a:path w="28826" h="42963" extrusionOk="0">
                  <a:moveTo>
                    <a:pt x="14349" y="942"/>
                  </a:moveTo>
                  <a:cubicBezTo>
                    <a:pt x="15008" y="942"/>
                    <a:pt x="15651" y="989"/>
                    <a:pt x="16279" y="1084"/>
                  </a:cubicBezTo>
                  <a:cubicBezTo>
                    <a:pt x="19359" y="1549"/>
                    <a:pt x="22850" y="3568"/>
                    <a:pt x="23566" y="6522"/>
                  </a:cubicBezTo>
                  <a:cubicBezTo>
                    <a:pt x="24348" y="9751"/>
                    <a:pt x="22354" y="13409"/>
                    <a:pt x="19973" y="15087"/>
                  </a:cubicBezTo>
                  <a:cubicBezTo>
                    <a:pt x="19811" y="15200"/>
                    <a:pt x="19645" y="15315"/>
                    <a:pt x="19472" y="15428"/>
                  </a:cubicBezTo>
                  <a:cubicBezTo>
                    <a:pt x="18241" y="16257"/>
                    <a:pt x="16852" y="17194"/>
                    <a:pt x="16893" y="18782"/>
                  </a:cubicBezTo>
                  <a:cubicBezTo>
                    <a:pt x="16923" y="19696"/>
                    <a:pt x="17508" y="20602"/>
                    <a:pt x="18463" y="21217"/>
                  </a:cubicBezTo>
                  <a:cubicBezTo>
                    <a:pt x="19006" y="21569"/>
                    <a:pt x="19597" y="21797"/>
                    <a:pt x="20170" y="22023"/>
                  </a:cubicBezTo>
                  <a:cubicBezTo>
                    <a:pt x="20397" y="22112"/>
                    <a:pt x="20629" y="22202"/>
                    <a:pt x="20856" y="22304"/>
                  </a:cubicBezTo>
                  <a:cubicBezTo>
                    <a:pt x="23828" y="23588"/>
                    <a:pt x="26097" y="26357"/>
                    <a:pt x="26772" y="29526"/>
                  </a:cubicBezTo>
                  <a:cubicBezTo>
                    <a:pt x="28258" y="36492"/>
                    <a:pt x="22957" y="39638"/>
                    <a:pt x="20605" y="40664"/>
                  </a:cubicBezTo>
                  <a:cubicBezTo>
                    <a:pt x="18644" y="41522"/>
                    <a:pt x="16330" y="41987"/>
                    <a:pt x="14003" y="41987"/>
                  </a:cubicBezTo>
                  <a:cubicBezTo>
                    <a:pt x="9885" y="41987"/>
                    <a:pt x="5723" y="40532"/>
                    <a:pt x="3386" y="37226"/>
                  </a:cubicBezTo>
                  <a:cubicBezTo>
                    <a:pt x="1935" y="35173"/>
                    <a:pt x="1541" y="32511"/>
                    <a:pt x="1475" y="31997"/>
                  </a:cubicBezTo>
                  <a:cubicBezTo>
                    <a:pt x="1254" y="30236"/>
                    <a:pt x="1552" y="28786"/>
                    <a:pt x="2311" y="27897"/>
                  </a:cubicBezTo>
                  <a:cubicBezTo>
                    <a:pt x="2877" y="27234"/>
                    <a:pt x="3720" y="26875"/>
                    <a:pt x="4805" y="26847"/>
                  </a:cubicBezTo>
                  <a:cubicBezTo>
                    <a:pt x="4860" y="26840"/>
                    <a:pt x="4913" y="26840"/>
                    <a:pt x="4973" y="26840"/>
                  </a:cubicBezTo>
                  <a:cubicBezTo>
                    <a:pt x="6585" y="26840"/>
                    <a:pt x="8119" y="27586"/>
                    <a:pt x="9808" y="28487"/>
                  </a:cubicBezTo>
                  <a:cubicBezTo>
                    <a:pt x="10437" y="28826"/>
                    <a:pt x="11471" y="29376"/>
                    <a:pt x="12531" y="29376"/>
                  </a:cubicBezTo>
                  <a:cubicBezTo>
                    <a:pt x="12909" y="29376"/>
                    <a:pt x="13290" y="29306"/>
                    <a:pt x="13657" y="29132"/>
                  </a:cubicBezTo>
                  <a:cubicBezTo>
                    <a:pt x="14577" y="28690"/>
                    <a:pt x="15197" y="27616"/>
                    <a:pt x="15186" y="26459"/>
                  </a:cubicBezTo>
                  <a:cubicBezTo>
                    <a:pt x="15180" y="25575"/>
                    <a:pt x="14858" y="24662"/>
                    <a:pt x="14207" y="23677"/>
                  </a:cubicBezTo>
                  <a:cubicBezTo>
                    <a:pt x="13150" y="22076"/>
                    <a:pt x="11593" y="20794"/>
                    <a:pt x="9819" y="20065"/>
                  </a:cubicBezTo>
                  <a:cubicBezTo>
                    <a:pt x="9670" y="20006"/>
                    <a:pt x="9516" y="19946"/>
                    <a:pt x="9360" y="19886"/>
                  </a:cubicBezTo>
                  <a:cubicBezTo>
                    <a:pt x="8733" y="19648"/>
                    <a:pt x="8136" y="19415"/>
                    <a:pt x="7748" y="18979"/>
                  </a:cubicBezTo>
                  <a:cubicBezTo>
                    <a:pt x="7403" y="18591"/>
                    <a:pt x="7342" y="18161"/>
                    <a:pt x="7576" y="17822"/>
                  </a:cubicBezTo>
                  <a:cubicBezTo>
                    <a:pt x="7752" y="17569"/>
                    <a:pt x="8060" y="17428"/>
                    <a:pt x="8406" y="17428"/>
                  </a:cubicBezTo>
                  <a:cubicBezTo>
                    <a:pt x="8445" y="17428"/>
                    <a:pt x="8484" y="17430"/>
                    <a:pt x="8524" y="17434"/>
                  </a:cubicBezTo>
                  <a:cubicBezTo>
                    <a:pt x="8641" y="17444"/>
                    <a:pt x="8758" y="17449"/>
                    <a:pt x="8876" y="17449"/>
                  </a:cubicBezTo>
                  <a:cubicBezTo>
                    <a:pt x="10833" y="17449"/>
                    <a:pt x="12932" y="16085"/>
                    <a:pt x="13979" y="14717"/>
                  </a:cubicBezTo>
                  <a:cubicBezTo>
                    <a:pt x="15276" y="13034"/>
                    <a:pt x="15657" y="10695"/>
                    <a:pt x="14959" y="8761"/>
                  </a:cubicBezTo>
                  <a:cubicBezTo>
                    <a:pt x="14224" y="6731"/>
                    <a:pt x="12332" y="5221"/>
                    <a:pt x="10249" y="5006"/>
                  </a:cubicBezTo>
                  <a:cubicBezTo>
                    <a:pt x="10057" y="4986"/>
                    <a:pt x="9865" y="4976"/>
                    <a:pt x="9675" y="4976"/>
                  </a:cubicBezTo>
                  <a:cubicBezTo>
                    <a:pt x="7497" y="4976"/>
                    <a:pt x="5467" y="6228"/>
                    <a:pt x="3952" y="7161"/>
                  </a:cubicBezTo>
                  <a:cubicBezTo>
                    <a:pt x="3445" y="7472"/>
                    <a:pt x="2920" y="7794"/>
                    <a:pt x="2364" y="7877"/>
                  </a:cubicBezTo>
                  <a:cubicBezTo>
                    <a:pt x="2257" y="7895"/>
                    <a:pt x="2141" y="7907"/>
                    <a:pt x="2025" y="7907"/>
                  </a:cubicBezTo>
                  <a:cubicBezTo>
                    <a:pt x="1716" y="7907"/>
                    <a:pt x="1406" y="7821"/>
                    <a:pt x="1254" y="7530"/>
                  </a:cubicBezTo>
                  <a:cubicBezTo>
                    <a:pt x="1022" y="7070"/>
                    <a:pt x="1237" y="6290"/>
                    <a:pt x="1738" y="5794"/>
                  </a:cubicBezTo>
                  <a:cubicBezTo>
                    <a:pt x="3015" y="4522"/>
                    <a:pt x="4758" y="3478"/>
                    <a:pt x="7218" y="2499"/>
                  </a:cubicBezTo>
                  <a:cubicBezTo>
                    <a:pt x="9831" y="1456"/>
                    <a:pt x="12181" y="942"/>
                    <a:pt x="14349" y="942"/>
                  </a:cubicBezTo>
                  <a:close/>
                  <a:moveTo>
                    <a:pt x="14354" y="1"/>
                  </a:moveTo>
                  <a:cubicBezTo>
                    <a:pt x="12064" y="1"/>
                    <a:pt x="9595" y="536"/>
                    <a:pt x="6871" y="1621"/>
                  </a:cubicBezTo>
                  <a:cubicBezTo>
                    <a:pt x="4287" y="2654"/>
                    <a:pt x="2447" y="3764"/>
                    <a:pt x="1075" y="5125"/>
                  </a:cubicBezTo>
                  <a:cubicBezTo>
                    <a:pt x="281" y="5913"/>
                    <a:pt x="1" y="7131"/>
                    <a:pt x="419" y="7960"/>
                  </a:cubicBezTo>
                  <a:cubicBezTo>
                    <a:pt x="564" y="8247"/>
                    <a:pt x="998" y="8848"/>
                    <a:pt x="2029" y="8848"/>
                  </a:cubicBezTo>
                  <a:cubicBezTo>
                    <a:pt x="2178" y="8848"/>
                    <a:pt x="2339" y="8836"/>
                    <a:pt x="2513" y="8808"/>
                  </a:cubicBezTo>
                  <a:cubicBezTo>
                    <a:pt x="3254" y="8689"/>
                    <a:pt x="3887" y="8301"/>
                    <a:pt x="4442" y="7960"/>
                  </a:cubicBezTo>
                  <a:cubicBezTo>
                    <a:pt x="6263" y="6839"/>
                    <a:pt x="7928" y="5913"/>
                    <a:pt x="9673" y="5913"/>
                  </a:cubicBezTo>
                  <a:cubicBezTo>
                    <a:pt x="9833" y="5913"/>
                    <a:pt x="9993" y="5921"/>
                    <a:pt x="10155" y="5937"/>
                  </a:cubicBezTo>
                  <a:cubicBezTo>
                    <a:pt x="11885" y="6122"/>
                    <a:pt x="13461" y="7381"/>
                    <a:pt x="14075" y="9083"/>
                  </a:cubicBezTo>
                  <a:cubicBezTo>
                    <a:pt x="14667" y="10718"/>
                    <a:pt x="14338" y="12706"/>
                    <a:pt x="13235" y="14144"/>
                  </a:cubicBezTo>
                  <a:cubicBezTo>
                    <a:pt x="12336" y="15319"/>
                    <a:pt x="10462" y="16509"/>
                    <a:pt x="8878" y="16509"/>
                  </a:cubicBezTo>
                  <a:cubicBezTo>
                    <a:pt x="8787" y="16509"/>
                    <a:pt x="8696" y="16505"/>
                    <a:pt x="8607" y="16497"/>
                  </a:cubicBezTo>
                  <a:cubicBezTo>
                    <a:pt x="8539" y="16490"/>
                    <a:pt x="8470" y="16487"/>
                    <a:pt x="8403" y="16487"/>
                  </a:cubicBezTo>
                  <a:cubicBezTo>
                    <a:pt x="7745" y="16487"/>
                    <a:pt x="7157" y="16775"/>
                    <a:pt x="6805" y="17285"/>
                  </a:cubicBezTo>
                  <a:cubicBezTo>
                    <a:pt x="6323" y="17976"/>
                    <a:pt x="6411" y="18889"/>
                    <a:pt x="7045" y="19600"/>
                  </a:cubicBezTo>
                  <a:cubicBezTo>
                    <a:pt x="7582" y="20214"/>
                    <a:pt x="8315" y="20495"/>
                    <a:pt x="9026" y="20764"/>
                  </a:cubicBezTo>
                  <a:cubicBezTo>
                    <a:pt x="9175" y="20823"/>
                    <a:pt x="9318" y="20877"/>
                    <a:pt x="9461" y="20938"/>
                  </a:cubicBezTo>
                  <a:cubicBezTo>
                    <a:pt x="11061" y="21594"/>
                    <a:pt x="12470" y="22751"/>
                    <a:pt x="13425" y="24197"/>
                  </a:cubicBezTo>
                  <a:cubicBezTo>
                    <a:pt x="13974" y="25026"/>
                    <a:pt x="14243" y="25765"/>
                    <a:pt x="14249" y="26464"/>
                  </a:cubicBezTo>
                  <a:cubicBezTo>
                    <a:pt x="14249" y="27133"/>
                    <a:pt x="13944" y="27957"/>
                    <a:pt x="13252" y="28285"/>
                  </a:cubicBezTo>
                  <a:cubicBezTo>
                    <a:pt x="13023" y="28394"/>
                    <a:pt x="12779" y="28440"/>
                    <a:pt x="12526" y="28440"/>
                  </a:cubicBezTo>
                  <a:cubicBezTo>
                    <a:pt x="11791" y="28440"/>
                    <a:pt x="10982" y="28049"/>
                    <a:pt x="10249" y="27658"/>
                  </a:cubicBezTo>
                  <a:cubicBezTo>
                    <a:pt x="8850" y="26909"/>
                    <a:pt x="6953" y="25900"/>
                    <a:pt x="4943" y="25900"/>
                  </a:cubicBezTo>
                  <a:cubicBezTo>
                    <a:pt x="4887" y="25900"/>
                    <a:pt x="4831" y="25901"/>
                    <a:pt x="4775" y="25903"/>
                  </a:cubicBezTo>
                  <a:cubicBezTo>
                    <a:pt x="3414" y="25944"/>
                    <a:pt x="2340" y="26410"/>
                    <a:pt x="1595" y="27288"/>
                  </a:cubicBezTo>
                  <a:cubicBezTo>
                    <a:pt x="664" y="28374"/>
                    <a:pt x="287" y="30087"/>
                    <a:pt x="544" y="32111"/>
                  </a:cubicBezTo>
                  <a:cubicBezTo>
                    <a:pt x="609" y="32666"/>
                    <a:pt x="1039" y="35531"/>
                    <a:pt x="2615" y="37770"/>
                  </a:cubicBezTo>
                  <a:cubicBezTo>
                    <a:pt x="5164" y="41374"/>
                    <a:pt x="9551" y="42963"/>
                    <a:pt x="13926" y="42963"/>
                  </a:cubicBezTo>
                  <a:cubicBezTo>
                    <a:pt x="16392" y="42963"/>
                    <a:pt x="18857" y="42454"/>
                    <a:pt x="20982" y="41523"/>
                  </a:cubicBezTo>
                  <a:cubicBezTo>
                    <a:pt x="26312" y="39195"/>
                    <a:pt x="28825" y="34636"/>
                    <a:pt x="27690" y="29329"/>
                  </a:cubicBezTo>
                  <a:cubicBezTo>
                    <a:pt x="26957" y="25867"/>
                    <a:pt x="24480" y="22841"/>
                    <a:pt x="21227" y="21439"/>
                  </a:cubicBezTo>
                  <a:cubicBezTo>
                    <a:pt x="20993" y="21337"/>
                    <a:pt x="20748" y="21241"/>
                    <a:pt x="20511" y="21145"/>
                  </a:cubicBezTo>
                  <a:cubicBezTo>
                    <a:pt x="19955" y="20930"/>
                    <a:pt x="19436" y="20728"/>
                    <a:pt x="18971" y="20429"/>
                  </a:cubicBezTo>
                  <a:cubicBezTo>
                    <a:pt x="18277" y="19982"/>
                    <a:pt x="17855" y="19355"/>
                    <a:pt x="17836" y="18759"/>
                  </a:cubicBezTo>
                  <a:cubicBezTo>
                    <a:pt x="17806" y="17690"/>
                    <a:pt x="18922" y="16932"/>
                    <a:pt x="19996" y="16210"/>
                  </a:cubicBezTo>
                  <a:cubicBezTo>
                    <a:pt x="20175" y="16090"/>
                    <a:pt x="20349" y="15971"/>
                    <a:pt x="20511" y="15858"/>
                  </a:cubicBezTo>
                  <a:cubicBezTo>
                    <a:pt x="23155" y="13995"/>
                    <a:pt x="25357" y="9918"/>
                    <a:pt x="24480" y="6301"/>
                  </a:cubicBezTo>
                  <a:cubicBezTo>
                    <a:pt x="23626" y="2786"/>
                    <a:pt x="19704" y="648"/>
                    <a:pt x="16422" y="153"/>
                  </a:cubicBezTo>
                  <a:cubicBezTo>
                    <a:pt x="15748" y="51"/>
                    <a:pt x="15060" y="1"/>
                    <a:pt x="14354"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sp>
        <p:nvSpPr>
          <p:cNvPr id="36" name="Rectangle 35">
            <a:extLst>
              <a:ext uri="{FF2B5EF4-FFF2-40B4-BE49-F238E27FC236}">
                <a16:creationId xmlns:a16="http://schemas.microsoft.com/office/drawing/2014/main" id="{5B95FAD8-29CA-40C8-9DF0-F64D26404113}"/>
              </a:ext>
            </a:extLst>
          </p:cNvPr>
          <p:cNvSpPr/>
          <p:nvPr/>
        </p:nvSpPr>
        <p:spPr>
          <a:xfrm>
            <a:off x="1757689" y="733177"/>
            <a:ext cx="9510386" cy="636592"/>
          </a:xfrm>
          <a:prstGeom prst="rect">
            <a:avLst/>
          </a:prstGeom>
          <a:noFill/>
        </p:spPr>
        <p:txBody>
          <a:bodyPr wrap="none" lIns="121920" tIns="60960" rIns="121920" bIns="60960" numCol="1">
            <a:prstTxWarp prst="textPlain">
              <a:avLst/>
            </a:prstTxWarp>
            <a:spAutoFit/>
          </a:bodyPr>
          <a:lstStyle/>
          <a:p>
            <a:pPr algn="ctr" defTabSz="1219170">
              <a:buClr>
                <a:srgbClr val="000000"/>
              </a:buClr>
            </a:pPr>
            <a:r>
              <a:rPr lang="vi-VN" sz="7200" b="1" kern="0" dirty="0">
                <a:ln w="0"/>
                <a:solidFill>
                  <a:srgbClr val="FF66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a:sym typeface="Arial"/>
              </a:rPr>
              <a:t>Muốn nhân một số thập phân với một số tự nhiên ta làm như sau:</a:t>
            </a:r>
            <a:endParaRPr lang="en-US" sz="7200" b="1" kern="0" dirty="0">
              <a:ln w="0"/>
              <a:solidFill>
                <a:srgbClr val="FF66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a:sym typeface="Arial"/>
            </a:endParaRPr>
          </a:p>
        </p:txBody>
      </p:sp>
      <p:pic>
        <p:nvPicPr>
          <p:cNvPr id="13" name="Picture 4">
            <a:extLst>
              <a:ext uri="{FF2B5EF4-FFF2-40B4-BE49-F238E27FC236}">
                <a16:creationId xmlns:a16="http://schemas.microsoft.com/office/drawing/2014/main" id="{E3AFF4C6-5501-4551-9BBD-C0FFBEDC49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67607" y="1369769"/>
            <a:ext cx="9029717" cy="4430320"/>
          </a:xfrm>
          <a:prstGeom prst="rect">
            <a:avLst/>
          </a:prstGeom>
        </p:spPr>
      </p:pic>
      <p:sp>
        <p:nvSpPr>
          <p:cNvPr id="32" name="TextBox 31">
            <a:extLst>
              <a:ext uri="{FF2B5EF4-FFF2-40B4-BE49-F238E27FC236}">
                <a16:creationId xmlns:a16="http://schemas.microsoft.com/office/drawing/2014/main" id="{3C538398-D627-43F5-ADA6-B1DA416634B1}"/>
              </a:ext>
            </a:extLst>
          </p:cNvPr>
          <p:cNvSpPr txBox="1"/>
          <p:nvPr/>
        </p:nvSpPr>
        <p:spPr>
          <a:xfrm>
            <a:off x="2964653" y="1779423"/>
            <a:ext cx="7796663" cy="3046988"/>
          </a:xfrm>
          <a:prstGeom prst="rect">
            <a:avLst/>
          </a:prstGeom>
          <a:noFill/>
        </p:spPr>
        <p:txBody>
          <a:bodyPr wrap="square">
            <a:spAutoFit/>
          </a:bodyPr>
          <a:lstStyle/>
          <a:p>
            <a:pPr marL="457200" indent="-457200" algn="just" defTabSz="1219170">
              <a:buClr>
                <a:srgbClr val="000000"/>
              </a:buClr>
              <a:buFont typeface="Arial" panose="020B0604020202020204" pitchFamily="34" charset="0"/>
              <a:buChar char="•"/>
            </a:pPr>
            <a:r>
              <a:rPr lang="vi-VN" sz="3200" b="1" i="1" kern="0" dirty="0">
                <a:solidFill>
                  <a:srgbClr val="0069B5"/>
                </a:solidFill>
                <a:latin typeface="Cambria" panose="02040503050406030204" pitchFamily="18" charset="0"/>
                <a:ea typeface="Cambria" panose="02040503050406030204" pitchFamily="18" charset="0"/>
                <a:cs typeface="Times New Roman" pitchFamily="18" charset="0"/>
                <a:sym typeface="Arial"/>
              </a:rPr>
              <a:t>Đặt tính và thực hiện phép nhân như nhân hai số tự nhiên.</a:t>
            </a:r>
            <a:endParaRPr lang="en-US" sz="3200" b="1" i="1" kern="0" dirty="0">
              <a:solidFill>
                <a:srgbClr val="0069B5"/>
              </a:solidFill>
              <a:latin typeface="Cambria" panose="02040503050406030204" pitchFamily="18" charset="0"/>
              <a:ea typeface="Cambria" panose="02040503050406030204" pitchFamily="18" charset="0"/>
              <a:cs typeface="Times New Roman" pitchFamily="18" charset="0"/>
              <a:sym typeface="Arial"/>
            </a:endParaRPr>
          </a:p>
          <a:p>
            <a:pPr marL="457200" indent="-457200" algn="just" defTabSz="1219170">
              <a:buClr>
                <a:srgbClr val="000000"/>
              </a:buClr>
              <a:buFont typeface="Arial" panose="020B0604020202020204" pitchFamily="34" charset="0"/>
              <a:buChar char="•"/>
            </a:pPr>
            <a:r>
              <a:rPr lang="vi-VN" sz="3200" b="1" i="1" kern="0" dirty="0">
                <a:solidFill>
                  <a:srgbClr val="0069B5"/>
                </a:solidFill>
                <a:latin typeface="Cambria" panose="02040503050406030204" pitchFamily="18" charset="0"/>
                <a:ea typeface="Cambria" panose="02040503050406030204" pitchFamily="18" charset="0"/>
                <a:cs typeface="Times New Roman" pitchFamily="18" charset="0"/>
                <a:sym typeface="Arial"/>
              </a:rPr>
              <a:t>Đếm trong phần thập phân của số thập phân có bao nhiêu chữ số thì dùng dấu phẩy tách ở tích ra bấy nhiêu chữ số kể từ phải sang trái.</a:t>
            </a:r>
          </a:p>
        </p:txBody>
      </p:sp>
      <p:pic>
        <p:nvPicPr>
          <p:cNvPr id="14" name="Picture 10" descr="Happy Cute Little Kid Boy With Light Idea Stock Vector - Illustration of  homework, school: 177079924">
            <a:extLst>
              <a:ext uri="{FF2B5EF4-FFF2-40B4-BE49-F238E27FC236}">
                <a16:creationId xmlns:a16="http://schemas.microsoft.com/office/drawing/2014/main" id="{21F15F91-EE9C-46F7-B32B-0BF153EC4EF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77" b="93311" l="10000" r="90000">
                        <a14:foregroundMark x1="38500" y1="30726" x2="56875" y2="32766"/>
                        <a14:foregroundMark x1="53125" y1="87188" x2="53125" y2="87188"/>
                        <a14:foregroundMark x1="53125" y1="86168" x2="53125" y2="86168"/>
                        <a14:foregroundMark x1="53000" y1="82200" x2="54250" y2="90703"/>
                        <a14:foregroundMark x1="54750" y1="88209" x2="58750" y2="89116"/>
                        <a14:foregroundMark x1="45000" y1="81746" x2="44625" y2="89116"/>
                        <a14:foregroundMark x1="36250" y1="89683" x2="42375" y2="86281"/>
                        <a14:foregroundMark x1="25500" y1="48299" x2="37125" y2="52948"/>
                        <a14:foregroundMark x1="25375" y1="47619" x2="24500" y2="50454"/>
                        <a14:foregroundMark x1="24500" y1="48526" x2="24000" y2="50113"/>
                      </a14:backgroundRemoval>
                    </a14:imgEffect>
                  </a14:imgLayer>
                </a14:imgProps>
              </a:ext>
              <a:ext uri="{28A0092B-C50C-407E-A947-70E740481C1C}">
                <a14:useLocalDpi xmlns:a14="http://schemas.microsoft.com/office/drawing/2010/main" val="0"/>
              </a:ext>
            </a:extLst>
          </a:blip>
          <a:srcRect b="27787"/>
          <a:stretch/>
        </p:blipFill>
        <p:spPr bwMode="auto">
          <a:xfrm>
            <a:off x="-1251573" y="2104449"/>
            <a:ext cx="6018524" cy="479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93628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011401"/>
          </a:xfrm>
          <a:prstGeom prst="rect">
            <a:avLst/>
          </a:prstGeom>
        </p:spPr>
        <p:txBody>
          <a:bodyPr spcFirstLastPara="1" wrap="square" lIns="121900" tIns="121900" rIns="121900" bIns="121900" anchor="ctr" anchorCtr="0">
            <a:noAutofit/>
          </a:bodyPr>
          <a:lstStyle/>
          <a:p>
            <a:r>
              <a:rPr lang="en-US" sz="8800" dirty="0">
                <a:latin typeface="UTM Bell" panose="02040603050506020204" pitchFamily="18" charset="0"/>
              </a:rPr>
              <a:t>HOẠT ĐỘNG</a:t>
            </a:r>
            <a:endParaRPr sz="8800" dirty="0">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03984461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Oval 1">
            <a:extLst>
              <a:ext uri="{FF2B5EF4-FFF2-40B4-BE49-F238E27FC236}">
                <a16:creationId xmlns:a16="http://schemas.microsoft.com/office/drawing/2014/main"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1</a:t>
            </a:r>
          </a:p>
        </p:txBody>
      </p:sp>
      <p:sp>
        <p:nvSpPr>
          <p:cNvPr id="3" name="TextBox 2">
            <a:extLst>
              <a:ext uri="{FF2B5EF4-FFF2-40B4-BE49-F238E27FC236}">
                <a16:creationId xmlns:a16="http://schemas.microsoft.com/office/drawing/2014/main" id="{F4BAEA17-E561-BAF0-6D48-DCFD8D4A53D0}"/>
              </a:ext>
            </a:extLst>
          </p:cNvPr>
          <p:cNvSpPr txBox="1"/>
          <p:nvPr/>
        </p:nvSpPr>
        <p:spPr>
          <a:xfrm>
            <a:off x="1077868" y="367290"/>
            <a:ext cx="41513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Arial"/>
              </a:rPr>
              <a:t>Đặt</a:t>
            </a:r>
            <a:r>
              <a:rPr lang="en-US" sz="3600" b="1" dirty="0">
                <a:solidFill>
                  <a:prstClr val="black"/>
                </a:solidFill>
                <a:latin typeface="Arial"/>
              </a:rPr>
              <a:t> </a:t>
            </a:r>
            <a:r>
              <a:rPr lang="en-US" sz="3600" b="1" dirty="0" err="1">
                <a:solidFill>
                  <a:prstClr val="black"/>
                </a:solidFill>
                <a:latin typeface="Arial"/>
              </a:rPr>
              <a:t>tính</a:t>
            </a:r>
            <a:r>
              <a:rPr lang="en-US" sz="3600" b="1" dirty="0">
                <a:solidFill>
                  <a:prstClr val="black"/>
                </a:solidFill>
                <a:latin typeface="Arial"/>
              </a:rPr>
              <a:t> </a:t>
            </a:r>
            <a:r>
              <a:rPr lang="en-US" sz="3600" b="1" dirty="0" err="1">
                <a:solidFill>
                  <a:prstClr val="black"/>
                </a:solidFill>
                <a:latin typeface="Arial"/>
              </a:rPr>
              <a:t>rồi</a:t>
            </a:r>
            <a:r>
              <a:rPr lang="en-US" sz="3600" b="1" dirty="0">
                <a:solidFill>
                  <a:prstClr val="black"/>
                </a:solidFill>
                <a:latin typeface="Arial"/>
              </a:rPr>
              <a:t> </a:t>
            </a:r>
            <a:r>
              <a:rPr lang="en-US" sz="3600" b="1" dirty="0" err="1">
                <a:solidFill>
                  <a:prstClr val="black"/>
                </a:solidFill>
                <a:latin typeface="Arial"/>
              </a:rPr>
              <a:t>tính</a:t>
            </a:r>
            <a:endParaRPr kumimoji="0" lang="en-US" sz="3600" b="1" i="0" u="none" strike="noStrike" kern="1200" cap="none" spc="0" normalizeH="0" baseline="0" noProof="0" dirty="0">
              <a:ln>
                <a:noFill/>
              </a:ln>
              <a:solidFill>
                <a:prstClr val="black"/>
              </a:solidFill>
              <a:effectLst/>
              <a:uLnTx/>
              <a:uFillTx/>
              <a:latin typeface="Arial"/>
              <a:cs typeface="+mn-cs"/>
            </a:endParaRPr>
          </a:p>
        </p:txBody>
      </p:sp>
      <p:sp>
        <p:nvSpPr>
          <p:cNvPr id="9" name="Rectangle: Rounded Corners 8">
            <a:extLst>
              <a:ext uri="{FF2B5EF4-FFF2-40B4-BE49-F238E27FC236}">
                <a16:creationId xmlns:a16="http://schemas.microsoft.com/office/drawing/2014/main" id="{0C849E10-6201-8154-D3C9-6CB14CA55D1C}"/>
              </a:ext>
            </a:extLst>
          </p:cNvPr>
          <p:cNvSpPr/>
          <p:nvPr/>
        </p:nvSpPr>
        <p:spPr>
          <a:xfrm>
            <a:off x="939166" y="1733550"/>
            <a:ext cx="1943100"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7,8 x 6</a:t>
            </a:r>
          </a:p>
        </p:txBody>
      </p:sp>
      <p:sp>
        <p:nvSpPr>
          <p:cNvPr id="13" name="Rectangle: Rounded Corners 12">
            <a:extLst>
              <a:ext uri="{FF2B5EF4-FFF2-40B4-BE49-F238E27FC236}">
                <a16:creationId xmlns:a16="http://schemas.microsoft.com/office/drawing/2014/main" id="{3AA78443-81BE-A185-4998-B155E762F7A5}"/>
              </a:ext>
            </a:extLst>
          </p:cNvPr>
          <p:cNvSpPr/>
          <p:nvPr/>
        </p:nvSpPr>
        <p:spPr>
          <a:xfrm>
            <a:off x="3406140" y="1714500"/>
            <a:ext cx="2200275"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0,72 x 50</a:t>
            </a:r>
          </a:p>
        </p:txBody>
      </p:sp>
      <p:sp>
        <p:nvSpPr>
          <p:cNvPr id="19" name="Rectangle: Rounded Corners 18">
            <a:extLst>
              <a:ext uri="{FF2B5EF4-FFF2-40B4-BE49-F238E27FC236}">
                <a16:creationId xmlns:a16="http://schemas.microsoft.com/office/drawing/2014/main" id="{CAF571B8-C19E-57DC-3F5F-0209E29F75E2}"/>
              </a:ext>
            </a:extLst>
          </p:cNvPr>
          <p:cNvSpPr/>
          <p:nvPr/>
        </p:nvSpPr>
        <p:spPr>
          <a:xfrm>
            <a:off x="6139816" y="1724025"/>
            <a:ext cx="1943100"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5,4 x 39</a:t>
            </a:r>
          </a:p>
        </p:txBody>
      </p:sp>
      <p:sp>
        <p:nvSpPr>
          <p:cNvPr id="20" name="Rectangle: Rounded Corners 19">
            <a:extLst>
              <a:ext uri="{FF2B5EF4-FFF2-40B4-BE49-F238E27FC236}">
                <a16:creationId xmlns:a16="http://schemas.microsoft.com/office/drawing/2014/main" id="{FCB446B1-0629-0A88-BAA7-A8CAA3B1A111}"/>
              </a:ext>
            </a:extLst>
          </p:cNvPr>
          <p:cNvSpPr/>
          <p:nvPr/>
        </p:nvSpPr>
        <p:spPr>
          <a:xfrm>
            <a:off x="8730616" y="1724025"/>
            <a:ext cx="2162174"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3,16 x 41</a:t>
            </a:r>
          </a:p>
        </p:txBody>
      </p:sp>
    </p:spTree>
    <p:extLst>
      <p:ext uri="{BB962C8B-B14F-4D97-AF65-F5344CB8AC3E}">
        <p14:creationId xmlns:p14="http://schemas.microsoft.com/office/powerpoint/2010/main" val="425759411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5CB0125-D3AC-4EAA-805B-8C88E3954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6574"/>
            <a:ext cx="12192000" cy="6851394"/>
          </a:xfrm>
          <a:prstGeom prst="rect">
            <a:avLst/>
          </a:prstGeom>
        </p:spPr>
      </p:pic>
      <p:pic>
        <p:nvPicPr>
          <p:cNvPr id="7" name="ngdung">
            <a:extLst>
              <a:ext uri="{FF2B5EF4-FFF2-40B4-BE49-F238E27FC236}">
                <a16:creationId xmlns:a16="http://schemas.microsoft.com/office/drawing/2014/main" id="{97351C5B-F110-4AF2-BF84-EDE3C290C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510" y="3432271"/>
            <a:ext cx="4318979" cy="2949862"/>
          </a:xfrm>
          <a:prstGeom prst="rect">
            <a:avLst/>
          </a:prstGeom>
        </p:spPr>
      </p:pic>
      <p:sp>
        <p:nvSpPr>
          <p:cNvPr id="9" name="Rectangle 8"/>
          <p:cNvSpPr/>
          <p:nvPr/>
        </p:nvSpPr>
        <p:spPr>
          <a:xfrm>
            <a:off x="1060232" y="1542063"/>
            <a:ext cx="10848652" cy="17526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7A07FCD-DDA7-98A9-C69A-D0A7C0513427}"/>
              </a:ext>
            </a:extLst>
          </p:cNvPr>
          <p:cNvPicPr>
            <a:picLocks noChangeAspect="1"/>
          </p:cNvPicPr>
          <p:nvPr/>
        </p:nvPicPr>
        <p:blipFill>
          <a:blip r:embed="rId4"/>
          <a:stretch>
            <a:fillRect/>
          </a:stretch>
        </p:blipFill>
        <p:spPr>
          <a:xfrm>
            <a:off x="518030" y="1919782"/>
            <a:ext cx="11784589" cy="1780186"/>
          </a:xfrm>
          <a:prstGeom prst="rect">
            <a:avLst/>
          </a:prstGeom>
        </p:spPr>
      </p:pic>
    </p:spTree>
    <p:extLst>
      <p:ext uri="{BB962C8B-B14F-4D97-AF65-F5344CB8AC3E}">
        <p14:creationId xmlns:p14="http://schemas.microsoft.com/office/powerpoint/2010/main" val="1268918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1">
          <a:extLst>
            <a:ext uri="{FF2B5EF4-FFF2-40B4-BE49-F238E27FC236}">
              <a16:creationId xmlns:a16="http://schemas.microsoft.com/office/drawing/2014/main" id="{B3BC0A26-02EF-BC22-9F31-2D463A053E9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6B33C17-0FF6-0ECB-0357-DDFDAA735E2E}"/>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Oval 1">
            <a:extLst>
              <a:ext uri="{FF2B5EF4-FFF2-40B4-BE49-F238E27FC236}">
                <a16:creationId xmlns:a16="http://schemas.microsoft.com/office/drawing/2014/main" id="{82466968-A14C-7510-1A79-64928926E903}"/>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1</a:t>
            </a:r>
          </a:p>
        </p:txBody>
      </p:sp>
      <p:sp>
        <p:nvSpPr>
          <p:cNvPr id="3" name="TextBox 2">
            <a:extLst>
              <a:ext uri="{FF2B5EF4-FFF2-40B4-BE49-F238E27FC236}">
                <a16:creationId xmlns:a16="http://schemas.microsoft.com/office/drawing/2014/main" id="{D6C973ED-0CD2-A214-B525-B7DC6E949570}"/>
              </a:ext>
            </a:extLst>
          </p:cNvPr>
          <p:cNvSpPr txBox="1"/>
          <p:nvPr/>
        </p:nvSpPr>
        <p:spPr>
          <a:xfrm>
            <a:off x="1077868" y="367290"/>
            <a:ext cx="41513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Arial"/>
              </a:rPr>
              <a:t>Đặt</a:t>
            </a:r>
            <a:r>
              <a:rPr lang="en-US" sz="3600" b="1" dirty="0">
                <a:solidFill>
                  <a:prstClr val="black"/>
                </a:solidFill>
                <a:latin typeface="Arial"/>
              </a:rPr>
              <a:t> </a:t>
            </a:r>
            <a:r>
              <a:rPr lang="en-US" sz="3600" b="1" dirty="0" err="1">
                <a:solidFill>
                  <a:prstClr val="black"/>
                </a:solidFill>
                <a:latin typeface="Arial"/>
              </a:rPr>
              <a:t>tính</a:t>
            </a:r>
            <a:r>
              <a:rPr lang="en-US" sz="3600" b="1" dirty="0">
                <a:solidFill>
                  <a:prstClr val="black"/>
                </a:solidFill>
                <a:latin typeface="Arial"/>
              </a:rPr>
              <a:t> </a:t>
            </a:r>
            <a:r>
              <a:rPr lang="en-US" sz="3600" b="1" dirty="0" err="1">
                <a:solidFill>
                  <a:prstClr val="black"/>
                </a:solidFill>
                <a:latin typeface="Arial"/>
              </a:rPr>
              <a:t>rồi</a:t>
            </a:r>
            <a:r>
              <a:rPr lang="en-US" sz="3600" b="1" dirty="0">
                <a:solidFill>
                  <a:prstClr val="black"/>
                </a:solidFill>
                <a:latin typeface="Arial"/>
              </a:rPr>
              <a:t> </a:t>
            </a:r>
            <a:r>
              <a:rPr lang="en-US" sz="3600" b="1" dirty="0" err="1">
                <a:solidFill>
                  <a:prstClr val="black"/>
                </a:solidFill>
                <a:latin typeface="Arial"/>
              </a:rPr>
              <a:t>tính</a:t>
            </a:r>
            <a:endParaRPr kumimoji="0" lang="en-US" sz="3600" b="1" i="0" u="none" strike="noStrike" kern="1200" cap="none" spc="0" normalizeH="0" baseline="0" noProof="0" dirty="0">
              <a:ln>
                <a:noFill/>
              </a:ln>
              <a:solidFill>
                <a:prstClr val="black"/>
              </a:solidFill>
              <a:effectLst/>
              <a:uLnTx/>
              <a:uFillTx/>
              <a:latin typeface="Arial"/>
              <a:cs typeface="+mn-cs"/>
            </a:endParaRPr>
          </a:p>
        </p:txBody>
      </p:sp>
      <p:sp>
        <p:nvSpPr>
          <p:cNvPr id="9" name="Rectangle: Rounded Corners 8">
            <a:extLst>
              <a:ext uri="{FF2B5EF4-FFF2-40B4-BE49-F238E27FC236}">
                <a16:creationId xmlns:a16="http://schemas.microsoft.com/office/drawing/2014/main" id="{40F7796D-41FA-87E0-F35B-FF892BF986E5}"/>
              </a:ext>
            </a:extLst>
          </p:cNvPr>
          <p:cNvSpPr/>
          <p:nvPr/>
        </p:nvSpPr>
        <p:spPr>
          <a:xfrm>
            <a:off x="1000126" y="1276350"/>
            <a:ext cx="1943100"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7,8 x 6</a:t>
            </a:r>
          </a:p>
        </p:txBody>
      </p:sp>
      <p:sp>
        <p:nvSpPr>
          <p:cNvPr id="13" name="Rectangle: Rounded Corners 12">
            <a:extLst>
              <a:ext uri="{FF2B5EF4-FFF2-40B4-BE49-F238E27FC236}">
                <a16:creationId xmlns:a16="http://schemas.microsoft.com/office/drawing/2014/main" id="{CCD1D0A0-7B8C-02C8-8B5A-45F909155132}"/>
              </a:ext>
            </a:extLst>
          </p:cNvPr>
          <p:cNvSpPr/>
          <p:nvPr/>
        </p:nvSpPr>
        <p:spPr>
          <a:xfrm>
            <a:off x="3467100" y="1257300"/>
            <a:ext cx="2200275"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0,72 x 50</a:t>
            </a:r>
          </a:p>
        </p:txBody>
      </p:sp>
      <p:sp>
        <p:nvSpPr>
          <p:cNvPr id="19" name="Rectangle: Rounded Corners 18">
            <a:extLst>
              <a:ext uri="{FF2B5EF4-FFF2-40B4-BE49-F238E27FC236}">
                <a16:creationId xmlns:a16="http://schemas.microsoft.com/office/drawing/2014/main" id="{FE76FF92-E938-BD91-6024-8EA14A073C59}"/>
              </a:ext>
            </a:extLst>
          </p:cNvPr>
          <p:cNvSpPr/>
          <p:nvPr/>
        </p:nvSpPr>
        <p:spPr>
          <a:xfrm>
            <a:off x="6200776" y="1266825"/>
            <a:ext cx="1943100"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5,4 x 39</a:t>
            </a:r>
          </a:p>
        </p:txBody>
      </p:sp>
      <p:sp>
        <p:nvSpPr>
          <p:cNvPr id="20" name="Rectangle: Rounded Corners 19">
            <a:extLst>
              <a:ext uri="{FF2B5EF4-FFF2-40B4-BE49-F238E27FC236}">
                <a16:creationId xmlns:a16="http://schemas.microsoft.com/office/drawing/2014/main" id="{263E4A5C-F227-DF2C-C1DD-C1EF2186460F}"/>
              </a:ext>
            </a:extLst>
          </p:cNvPr>
          <p:cNvSpPr/>
          <p:nvPr/>
        </p:nvSpPr>
        <p:spPr>
          <a:xfrm>
            <a:off x="8791576" y="1266825"/>
            <a:ext cx="2162174"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3,16 x 41</a:t>
            </a:r>
          </a:p>
        </p:txBody>
      </p:sp>
      <p:sp>
        <p:nvSpPr>
          <p:cNvPr id="24" name="TextBox 23">
            <a:extLst>
              <a:ext uri="{FF2B5EF4-FFF2-40B4-BE49-F238E27FC236}">
                <a16:creationId xmlns:a16="http://schemas.microsoft.com/office/drawing/2014/main" id="{62EB9F1C-B3A5-819B-0985-9497D4FDE8BF}"/>
              </a:ext>
            </a:extLst>
          </p:cNvPr>
          <p:cNvSpPr txBox="1"/>
          <p:nvPr/>
        </p:nvSpPr>
        <p:spPr>
          <a:xfrm>
            <a:off x="1285875" y="229552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7,8</a:t>
            </a:r>
          </a:p>
          <a:p>
            <a:r>
              <a:rPr lang="en-US" sz="4000" dirty="0">
                <a:solidFill>
                  <a:srgbClr val="FF0000"/>
                </a:solidFill>
                <a:latin typeface="Cambria" panose="02040503050406030204" pitchFamily="18" charset="0"/>
                <a:ea typeface="Cambria" panose="02040503050406030204" pitchFamily="18" charset="0"/>
              </a:rPr>
              <a:t>     6</a:t>
            </a:r>
          </a:p>
        </p:txBody>
      </p:sp>
      <p:sp>
        <p:nvSpPr>
          <p:cNvPr id="25" name="TextBox 24">
            <a:extLst>
              <a:ext uri="{FF2B5EF4-FFF2-40B4-BE49-F238E27FC236}">
                <a16:creationId xmlns:a16="http://schemas.microsoft.com/office/drawing/2014/main" id="{9CB38769-CF78-29FA-F8B5-B27BAAFC141C}"/>
              </a:ext>
            </a:extLst>
          </p:cNvPr>
          <p:cNvSpPr txBox="1"/>
          <p:nvPr/>
        </p:nvSpPr>
        <p:spPr>
          <a:xfrm>
            <a:off x="1076325" y="269557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31" name="Straight Connector 30">
            <a:extLst>
              <a:ext uri="{FF2B5EF4-FFF2-40B4-BE49-F238E27FC236}">
                <a16:creationId xmlns:a16="http://schemas.microsoft.com/office/drawing/2014/main" id="{185087ED-DB34-EA15-0A53-C8FD7A5F96CB}"/>
              </a:ext>
            </a:extLst>
          </p:cNvPr>
          <p:cNvCxnSpPr>
            <a:cxnSpLocks/>
          </p:cNvCxnSpPr>
          <p:nvPr/>
        </p:nvCxnSpPr>
        <p:spPr>
          <a:xfrm>
            <a:off x="1209675" y="350520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E686AD7-A73A-4FA3-9F59-3F4A0A848D5F}"/>
              </a:ext>
            </a:extLst>
          </p:cNvPr>
          <p:cNvCxnSpPr>
            <a:cxnSpLocks/>
          </p:cNvCxnSpPr>
          <p:nvPr/>
        </p:nvCxnSpPr>
        <p:spPr>
          <a:xfrm>
            <a:off x="6286500" y="45910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8147005-789D-34DD-3EA8-167AF8A1A4EC}"/>
              </a:ext>
            </a:extLst>
          </p:cNvPr>
          <p:cNvCxnSpPr>
            <a:cxnSpLocks/>
          </p:cNvCxnSpPr>
          <p:nvPr/>
        </p:nvCxnSpPr>
        <p:spPr>
          <a:xfrm>
            <a:off x="8791575" y="4619625"/>
            <a:ext cx="17335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D8753B2-5A3D-F766-7E2D-CEF8D32EFF1D}"/>
              </a:ext>
            </a:extLst>
          </p:cNvPr>
          <p:cNvSpPr txBox="1"/>
          <p:nvPr/>
        </p:nvSpPr>
        <p:spPr>
          <a:xfrm>
            <a:off x="1200150" y="3524250"/>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48,6</a:t>
            </a:r>
          </a:p>
        </p:txBody>
      </p:sp>
      <p:grpSp>
        <p:nvGrpSpPr>
          <p:cNvPr id="35" name="Group 34">
            <a:extLst>
              <a:ext uri="{FF2B5EF4-FFF2-40B4-BE49-F238E27FC236}">
                <a16:creationId xmlns:a16="http://schemas.microsoft.com/office/drawing/2014/main" id="{58611BB3-FB23-F1D8-DB97-2A2717F3E460}"/>
              </a:ext>
            </a:extLst>
          </p:cNvPr>
          <p:cNvGrpSpPr/>
          <p:nvPr/>
        </p:nvGrpSpPr>
        <p:grpSpPr>
          <a:xfrm>
            <a:off x="3695700" y="2295525"/>
            <a:ext cx="1657350" cy="2457450"/>
            <a:chOff x="5410200" y="1247775"/>
            <a:chExt cx="1657350" cy="2457450"/>
          </a:xfrm>
        </p:grpSpPr>
        <p:sp>
          <p:nvSpPr>
            <p:cNvPr id="36" name="TextBox 35">
              <a:extLst>
                <a:ext uri="{FF2B5EF4-FFF2-40B4-BE49-F238E27FC236}">
                  <a16:creationId xmlns:a16="http://schemas.microsoft.com/office/drawing/2014/main" id="{D407F952-2C31-52B2-AA13-275CA13C3B1E}"/>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0,72</a:t>
              </a:r>
            </a:p>
            <a:p>
              <a:r>
                <a:rPr lang="en-US" sz="4000" dirty="0">
                  <a:solidFill>
                    <a:srgbClr val="FF0000"/>
                  </a:solidFill>
                  <a:latin typeface="Cambria" panose="02040503050406030204" pitchFamily="18" charset="0"/>
                  <a:ea typeface="Cambria" panose="02040503050406030204" pitchFamily="18" charset="0"/>
                </a:rPr>
                <a:t>    50</a:t>
              </a:r>
            </a:p>
          </p:txBody>
        </p:sp>
        <p:sp>
          <p:nvSpPr>
            <p:cNvPr id="37" name="TextBox 36">
              <a:extLst>
                <a:ext uri="{FF2B5EF4-FFF2-40B4-BE49-F238E27FC236}">
                  <a16:creationId xmlns:a16="http://schemas.microsoft.com/office/drawing/2014/main" id="{0BBC633F-957D-DB34-A437-82EA2005CC4E}"/>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38" name="Straight Connector 37">
              <a:extLst>
                <a:ext uri="{FF2B5EF4-FFF2-40B4-BE49-F238E27FC236}">
                  <a16:creationId xmlns:a16="http://schemas.microsoft.com/office/drawing/2014/main" id="{B3272C31-958E-A930-7AAD-F129C9CB84DB}"/>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00F16DA-E1F2-190C-A09F-01593B0421FD}"/>
                </a:ext>
              </a:extLst>
            </p:cNvPr>
            <p:cNvCxnSpPr>
              <a:cxnSpLocks/>
            </p:cNvCxnSpPr>
            <p:nvPr/>
          </p:nvCxnSpPr>
          <p:spPr>
            <a:xfrm>
              <a:off x="5410200" y="3705225"/>
              <a:ext cx="14954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D0CF09BA-FD5B-5E27-3742-EE1D4570D63A}"/>
              </a:ext>
            </a:extLst>
          </p:cNvPr>
          <p:cNvSpPr txBox="1"/>
          <p:nvPr/>
        </p:nvSpPr>
        <p:spPr>
          <a:xfrm>
            <a:off x="4191000" y="3524250"/>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000</a:t>
            </a:r>
          </a:p>
        </p:txBody>
      </p:sp>
      <p:sp>
        <p:nvSpPr>
          <p:cNvPr id="40" name="TextBox 39">
            <a:extLst>
              <a:ext uri="{FF2B5EF4-FFF2-40B4-BE49-F238E27FC236}">
                <a16:creationId xmlns:a16="http://schemas.microsoft.com/office/drawing/2014/main" id="{70A1394B-11D6-C546-5753-C7E6326A035A}"/>
              </a:ext>
            </a:extLst>
          </p:cNvPr>
          <p:cNvSpPr txBox="1"/>
          <p:nvPr/>
        </p:nvSpPr>
        <p:spPr>
          <a:xfrm>
            <a:off x="3913625" y="4016515"/>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360</a:t>
            </a:r>
          </a:p>
        </p:txBody>
      </p:sp>
      <p:sp>
        <p:nvSpPr>
          <p:cNvPr id="44" name="TextBox 43">
            <a:extLst>
              <a:ext uri="{FF2B5EF4-FFF2-40B4-BE49-F238E27FC236}">
                <a16:creationId xmlns:a16="http://schemas.microsoft.com/office/drawing/2014/main" id="{39958A58-3B94-24AC-7E8B-4AB6C8185458}"/>
              </a:ext>
            </a:extLst>
          </p:cNvPr>
          <p:cNvSpPr txBox="1"/>
          <p:nvPr/>
        </p:nvSpPr>
        <p:spPr>
          <a:xfrm>
            <a:off x="3788979" y="4743450"/>
            <a:ext cx="15716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36,00</a:t>
            </a:r>
          </a:p>
        </p:txBody>
      </p:sp>
      <p:grpSp>
        <p:nvGrpSpPr>
          <p:cNvPr id="45" name="Group 44">
            <a:extLst>
              <a:ext uri="{FF2B5EF4-FFF2-40B4-BE49-F238E27FC236}">
                <a16:creationId xmlns:a16="http://schemas.microsoft.com/office/drawing/2014/main" id="{D0D99F3E-D7CE-3EDA-6CCF-12EE1A5999A6}"/>
              </a:ext>
            </a:extLst>
          </p:cNvPr>
          <p:cNvGrpSpPr/>
          <p:nvPr/>
        </p:nvGrpSpPr>
        <p:grpSpPr>
          <a:xfrm>
            <a:off x="6372225" y="2190750"/>
            <a:ext cx="1476375" cy="1323439"/>
            <a:chOff x="5591175" y="1247775"/>
            <a:chExt cx="1476375" cy="1323439"/>
          </a:xfrm>
        </p:grpSpPr>
        <p:sp>
          <p:nvSpPr>
            <p:cNvPr id="46" name="TextBox 45">
              <a:extLst>
                <a:ext uri="{FF2B5EF4-FFF2-40B4-BE49-F238E27FC236}">
                  <a16:creationId xmlns:a16="http://schemas.microsoft.com/office/drawing/2014/main" id="{C80BAD85-5BBF-B05E-0237-51444F57981C}"/>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5,4</a:t>
              </a:r>
            </a:p>
            <a:p>
              <a:r>
                <a:rPr lang="en-US" sz="4000" dirty="0">
                  <a:solidFill>
                    <a:srgbClr val="FF0000"/>
                  </a:solidFill>
                  <a:latin typeface="Cambria" panose="02040503050406030204" pitchFamily="18" charset="0"/>
                  <a:ea typeface="Cambria" panose="02040503050406030204" pitchFamily="18" charset="0"/>
                </a:rPr>
                <a:t>   39</a:t>
              </a:r>
            </a:p>
          </p:txBody>
        </p:sp>
        <p:sp>
          <p:nvSpPr>
            <p:cNvPr id="47" name="TextBox 46">
              <a:extLst>
                <a:ext uri="{FF2B5EF4-FFF2-40B4-BE49-F238E27FC236}">
                  <a16:creationId xmlns:a16="http://schemas.microsoft.com/office/drawing/2014/main" id="{13761F95-1377-F875-A2EE-B8FCCF543D4A}"/>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48" name="Straight Connector 47">
              <a:extLst>
                <a:ext uri="{FF2B5EF4-FFF2-40B4-BE49-F238E27FC236}">
                  <a16:creationId xmlns:a16="http://schemas.microsoft.com/office/drawing/2014/main" id="{638D8E8D-2A5A-634B-27C4-14E839955687}"/>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ADF95F6-572D-F075-D78C-FC51114B349C}"/>
              </a:ext>
            </a:extLst>
          </p:cNvPr>
          <p:cNvSpPr txBox="1"/>
          <p:nvPr/>
        </p:nvSpPr>
        <p:spPr>
          <a:xfrm>
            <a:off x="6619875" y="3343275"/>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486</a:t>
            </a:r>
          </a:p>
        </p:txBody>
      </p:sp>
      <p:sp>
        <p:nvSpPr>
          <p:cNvPr id="50" name="TextBox 49">
            <a:extLst>
              <a:ext uri="{FF2B5EF4-FFF2-40B4-BE49-F238E27FC236}">
                <a16:creationId xmlns:a16="http://schemas.microsoft.com/office/drawing/2014/main" id="{4CBA029A-989B-1EB6-847E-298F0CE8A42D}"/>
              </a:ext>
            </a:extLst>
          </p:cNvPr>
          <p:cNvSpPr txBox="1"/>
          <p:nvPr/>
        </p:nvSpPr>
        <p:spPr>
          <a:xfrm>
            <a:off x="6343321" y="3892142"/>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162</a:t>
            </a:r>
          </a:p>
        </p:txBody>
      </p:sp>
      <p:sp>
        <p:nvSpPr>
          <p:cNvPr id="61" name="TextBox 60">
            <a:extLst>
              <a:ext uri="{FF2B5EF4-FFF2-40B4-BE49-F238E27FC236}">
                <a16:creationId xmlns:a16="http://schemas.microsoft.com/office/drawing/2014/main" id="{3B336BC7-C70E-1B73-AEB3-549A64EAF1EA}"/>
              </a:ext>
            </a:extLst>
          </p:cNvPr>
          <p:cNvSpPr txBox="1"/>
          <p:nvPr/>
        </p:nvSpPr>
        <p:spPr>
          <a:xfrm>
            <a:off x="6296025" y="4605035"/>
            <a:ext cx="148590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210,6</a:t>
            </a:r>
          </a:p>
        </p:txBody>
      </p:sp>
      <p:grpSp>
        <p:nvGrpSpPr>
          <p:cNvPr id="62" name="Group 61">
            <a:extLst>
              <a:ext uri="{FF2B5EF4-FFF2-40B4-BE49-F238E27FC236}">
                <a16:creationId xmlns:a16="http://schemas.microsoft.com/office/drawing/2014/main" id="{F95CA467-E541-03F0-EFBD-A1B1E34B5E88}"/>
              </a:ext>
            </a:extLst>
          </p:cNvPr>
          <p:cNvGrpSpPr/>
          <p:nvPr/>
        </p:nvGrpSpPr>
        <p:grpSpPr>
          <a:xfrm>
            <a:off x="9134475" y="2171700"/>
            <a:ext cx="1476375" cy="1323439"/>
            <a:chOff x="5591175" y="1247775"/>
            <a:chExt cx="1476375" cy="1323439"/>
          </a:xfrm>
        </p:grpSpPr>
        <p:sp>
          <p:nvSpPr>
            <p:cNvPr id="63" name="TextBox 62">
              <a:extLst>
                <a:ext uri="{FF2B5EF4-FFF2-40B4-BE49-F238E27FC236}">
                  <a16:creationId xmlns:a16="http://schemas.microsoft.com/office/drawing/2014/main" id="{D45E44EF-EF91-22D1-E38F-3063BFBA6EC7}"/>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3,16</a:t>
              </a:r>
            </a:p>
            <a:p>
              <a:r>
                <a:rPr lang="en-US" sz="4000" dirty="0">
                  <a:solidFill>
                    <a:srgbClr val="FF0000"/>
                  </a:solidFill>
                  <a:latin typeface="Cambria" panose="02040503050406030204" pitchFamily="18" charset="0"/>
                  <a:ea typeface="Cambria" panose="02040503050406030204" pitchFamily="18" charset="0"/>
                </a:rPr>
                <a:t>    41</a:t>
              </a:r>
            </a:p>
          </p:txBody>
        </p:sp>
        <p:sp>
          <p:nvSpPr>
            <p:cNvPr id="64" name="TextBox 63">
              <a:extLst>
                <a:ext uri="{FF2B5EF4-FFF2-40B4-BE49-F238E27FC236}">
                  <a16:creationId xmlns:a16="http://schemas.microsoft.com/office/drawing/2014/main" id="{68331B41-F370-C7FE-5F01-D116FA82ED2C}"/>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65" name="Straight Connector 64">
              <a:extLst>
                <a:ext uri="{FF2B5EF4-FFF2-40B4-BE49-F238E27FC236}">
                  <a16:creationId xmlns:a16="http://schemas.microsoft.com/office/drawing/2014/main" id="{2078BBD0-B542-7BBB-D10D-F7A2D3A8D0D9}"/>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6F31AD6D-3018-2F41-DB20-CE53F2169C58}"/>
              </a:ext>
            </a:extLst>
          </p:cNvPr>
          <p:cNvSpPr txBox="1"/>
          <p:nvPr/>
        </p:nvSpPr>
        <p:spPr>
          <a:xfrm>
            <a:off x="9471791" y="3331921"/>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316</a:t>
            </a:r>
          </a:p>
        </p:txBody>
      </p:sp>
      <p:sp>
        <p:nvSpPr>
          <p:cNvPr id="67" name="TextBox 66">
            <a:extLst>
              <a:ext uri="{FF2B5EF4-FFF2-40B4-BE49-F238E27FC236}">
                <a16:creationId xmlns:a16="http://schemas.microsoft.com/office/drawing/2014/main" id="{A268C5BE-845E-48D5-8585-C7865F28CD7A}"/>
              </a:ext>
            </a:extLst>
          </p:cNvPr>
          <p:cNvSpPr txBox="1"/>
          <p:nvPr/>
        </p:nvSpPr>
        <p:spPr>
          <a:xfrm>
            <a:off x="8905875" y="3888364"/>
            <a:ext cx="150495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1264</a:t>
            </a:r>
          </a:p>
        </p:txBody>
      </p:sp>
      <p:sp>
        <p:nvSpPr>
          <p:cNvPr id="71" name="TextBox 70">
            <a:extLst>
              <a:ext uri="{FF2B5EF4-FFF2-40B4-BE49-F238E27FC236}">
                <a16:creationId xmlns:a16="http://schemas.microsoft.com/office/drawing/2014/main" id="{7D7795BC-4A7D-9CDE-B4EA-085EFC1A62E4}"/>
              </a:ext>
            </a:extLst>
          </p:cNvPr>
          <p:cNvSpPr txBox="1"/>
          <p:nvPr/>
        </p:nvSpPr>
        <p:spPr>
          <a:xfrm>
            <a:off x="8810625" y="4619625"/>
            <a:ext cx="18002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129,56</a:t>
            </a:r>
          </a:p>
        </p:txBody>
      </p:sp>
    </p:spTree>
    <p:extLst>
      <p:ext uri="{BB962C8B-B14F-4D97-AF65-F5344CB8AC3E}">
        <p14:creationId xmlns:p14="http://schemas.microsoft.com/office/powerpoint/2010/main" val="335381141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Oval 1">
            <a:extLst>
              <a:ext uri="{FF2B5EF4-FFF2-40B4-BE49-F238E27FC236}">
                <a16:creationId xmlns:a16="http://schemas.microsoft.com/office/drawing/2014/main"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2</a:t>
            </a:r>
          </a:p>
        </p:txBody>
      </p:sp>
      <p:sp>
        <p:nvSpPr>
          <p:cNvPr id="3" name="TextBox 2">
            <a:extLst>
              <a:ext uri="{FF2B5EF4-FFF2-40B4-BE49-F238E27FC236}">
                <a16:creationId xmlns:a16="http://schemas.microsoft.com/office/drawing/2014/main" id="{F4BAEA17-E561-BAF0-6D48-DCFD8D4A53D0}"/>
              </a:ext>
            </a:extLst>
          </p:cNvPr>
          <p:cNvSpPr txBox="1"/>
          <p:nvPr/>
        </p:nvSpPr>
        <p:spPr>
          <a:xfrm>
            <a:off x="1077868" y="367290"/>
            <a:ext cx="10671109" cy="1200329"/>
          </a:xfrm>
          <a:prstGeom prst="rect">
            <a:avLst/>
          </a:prstGeom>
          <a:noFill/>
        </p:spPr>
        <p:txBody>
          <a:bodyPr wrap="square" rtlCol="0">
            <a:spAutoFit/>
          </a:bodyPr>
          <a:lstStyle/>
          <a:p>
            <a:pPr lvl="0" algn="just">
              <a:defRPr/>
            </a:pPr>
            <a:r>
              <a:rPr lang="en-US" sz="3600" b="1" dirty="0" err="1">
                <a:solidFill>
                  <a:prstClr val="black"/>
                </a:solidFill>
              </a:rPr>
              <a:t>Tìm</a:t>
            </a:r>
            <a:r>
              <a:rPr lang="en-US" sz="3600" b="1" dirty="0">
                <a:solidFill>
                  <a:prstClr val="black"/>
                </a:solidFill>
              </a:rPr>
              <a:t> </a:t>
            </a:r>
            <a:r>
              <a:rPr lang="en-US" sz="3600" b="1" dirty="0" err="1">
                <a:solidFill>
                  <a:prstClr val="black"/>
                </a:solidFill>
              </a:rPr>
              <a:t>lỗi</a:t>
            </a:r>
            <a:r>
              <a:rPr lang="en-US" sz="3600" b="1" dirty="0">
                <a:solidFill>
                  <a:prstClr val="black"/>
                </a:solidFill>
              </a:rPr>
              <a:t> </a:t>
            </a:r>
            <a:r>
              <a:rPr lang="en-US" sz="3600" b="1" dirty="0" err="1">
                <a:solidFill>
                  <a:prstClr val="black"/>
                </a:solidFill>
              </a:rPr>
              <a:t>sai</a:t>
            </a:r>
            <a:r>
              <a:rPr lang="en-US" sz="3600" b="1" dirty="0">
                <a:solidFill>
                  <a:prstClr val="black"/>
                </a:solidFill>
              </a:rPr>
              <a:t> </a:t>
            </a:r>
            <a:r>
              <a:rPr lang="en-US" sz="3600" b="1" dirty="0" err="1">
                <a:solidFill>
                  <a:prstClr val="black"/>
                </a:solidFill>
              </a:rPr>
              <a:t>trong</a:t>
            </a:r>
            <a:r>
              <a:rPr lang="en-US" sz="3600" b="1" dirty="0">
                <a:solidFill>
                  <a:prstClr val="black"/>
                </a:solidFill>
              </a:rPr>
              <a:t> </a:t>
            </a:r>
            <a:r>
              <a:rPr lang="en-US" sz="3600" b="1" dirty="0" err="1">
                <a:solidFill>
                  <a:prstClr val="black"/>
                </a:solidFill>
              </a:rPr>
              <a:t>mỗi</a:t>
            </a:r>
            <a:r>
              <a:rPr lang="en-US" sz="3600" b="1" dirty="0">
                <a:solidFill>
                  <a:prstClr val="black"/>
                </a:solidFill>
              </a:rPr>
              <a:t> </a:t>
            </a:r>
            <a:r>
              <a:rPr lang="en-US" sz="3600" b="1" dirty="0" err="1">
                <a:solidFill>
                  <a:prstClr val="black"/>
                </a:solidFill>
              </a:rPr>
              <a:t>phép</a:t>
            </a:r>
            <a:r>
              <a:rPr lang="en-US" sz="3600" b="1" dirty="0">
                <a:solidFill>
                  <a:prstClr val="black"/>
                </a:solidFill>
              </a:rPr>
              <a:t> </a:t>
            </a:r>
            <a:r>
              <a:rPr lang="en-US" sz="3600" b="1" dirty="0" err="1">
                <a:solidFill>
                  <a:prstClr val="black"/>
                </a:solidFill>
              </a:rPr>
              <a:t>tính</a:t>
            </a:r>
            <a:r>
              <a:rPr lang="en-US" sz="3600" b="1" dirty="0">
                <a:solidFill>
                  <a:prstClr val="black"/>
                </a:solidFill>
              </a:rPr>
              <a:t> </a:t>
            </a:r>
            <a:r>
              <a:rPr lang="en-US" sz="3600" b="1" dirty="0" err="1">
                <a:solidFill>
                  <a:prstClr val="black"/>
                </a:solidFill>
              </a:rPr>
              <a:t>sau</a:t>
            </a:r>
            <a:r>
              <a:rPr lang="en-US" sz="3600" b="1" dirty="0">
                <a:solidFill>
                  <a:prstClr val="black"/>
                </a:solidFill>
              </a:rPr>
              <a:t> </a:t>
            </a:r>
            <a:r>
              <a:rPr lang="en-US" sz="3600" b="1" dirty="0" err="1">
                <a:solidFill>
                  <a:prstClr val="black"/>
                </a:solidFill>
              </a:rPr>
              <a:t>rồi</a:t>
            </a:r>
            <a:r>
              <a:rPr lang="en-US" sz="3600" b="1" dirty="0">
                <a:solidFill>
                  <a:prstClr val="black"/>
                </a:solidFill>
              </a:rPr>
              <a:t> </a:t>
            </a:r>
            <a:r>
              <a:rPr lang="en-US" sz="3600" b="1" dirty="0" err="1">
                <a:solidFill>
                  <a:prstClr val="black"/>
                </a:solidFill>
              </a:rPr>
              <a:t>sửa</a:t>
            </a:r>
            <a:r>
              <a:rPr lang="en-US" sz="3600" b="1" dirty="0">
                <a:solidFill>
                  <a:prstClr val="black"/>
                </a:solidFill>
              </a:rPr>
              <a:t> </a:t>
            </a:r>
            <a:r>
              <a:rPr lang="en-US" sz="3600" b="1" dirty="0" err="1">
                <a:solidFill>
                  <a:prstClr val="black"/>
                </a:solidFill>
              </a:rPr>
              <a:t>lại</a:t>
            </a:r>
            <a:r>
              <a:rPr lang="en-US" sz="3600" b="1" dirty="0">
                <a:solidFill>
                  <a:prstClr val="black"/>
                </a:solidFill>
              </a:rPr>
              <a:t> </a:t>
            </a:r>
            <a:r>
              <a:rPr lang="en-US" sz="3600" b="1" dirty="0" err="1">
                <a:solidFill>
                  <a:prstClr val="black"/>
                </a:solidFill>
              </a:rPr>
              <a:t>cho</a:t>
            </a:r>
            <a:r>
              <a:rPr lang="en-US" sz="3600" b="1" dirty="0">
                <a:solidFill>
                  <a:prstClr val="black"/>
                </a:solidFill>
              </a:rPr>
              <a:t> </a:t>
            </a:r>
            <a:r>
              <a:rPr lang="en-US" sz="3600" b="1" dirty="0" err="1">
                <a:solidFill>
                  <a:prstClr val="black"/>
                </a:solidFill>
              </a:rPr>
              <a:t>đúng</a:t>
            </a:r>
            <a:r>
              <a:rPr lang="en-US" sz="3600" b="1" dirty="0">
                <a:solidFill>
                  <a:prstClr val="black"/>
                </a:solidFill>
              </a:rPr>
              <a:t>.</a:t>
            </a:r>
            <a:endParaRPr kumimoji="0" lang="en-US" sz="3600" b="1" i="0" u="none" strike="noStrike" kern="1200" cap="none" spc="0" normalizeH="0" baseline="0" noProof="0" dirty="0">
              <a:ln>
                <a:noFill/>
              </a:ln>
              <a:solidFill>
                <a:prstClr val="black"/>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559E65AD-D80B-0A3A-D2CA-B780529BDD0E}"/>
              </a:ext>
            </a:extLst>
          </p:cNvPr>
          <p:cNvSpPr/>
          <p:nvPr/>
        </p:nvSpPr>
        <p:spPr>
          <a:xfrm>
            <a:off x="1010759" y="1871774"/>
            <a:ext cx="3635670" cy="3625259"/>
          </a:xfrm>
          <a:prstGeom prst="roundRect">
            <a:avLst>
              <a:gd name="adj" fmla="val 17953"/>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49B2F26-B292-4104-279A-82B5DD00B2F6}"/>
              </a:ext>
            </a:extLst>
          </p:cNvPr>
          <p:cNvSpPr txBox="1"/>
          <p:nvPr/>
        </p:nvSpPr>
        <p:spPr>
          <a:xfrm>
            <a:off x="1233377" y="2169042"/>
            <a:ext cx="744279" cy="584775"/>
          </a:xfrm>
          <a:prstGeom prst="rect">
            <a:avLst/>
          </a:prstGeom>
          <a:noFill/>
        </p:spPr>
        <p:txBody>
          <a:bodyPr wrap="square" rtlCol="0">
            <a:spAutoFit/>
          </a:bodyPr>
          <a:lstStyle/>
          <a:p>
            <a:r>
              <a:rPr lang="en-US" sz="3200" dirty="0">
                <a:solidFill>
                  <a:srgbClr val="002060"/>
                </a:solidFill>
              </a:rPr>
              <a:t>a)</a:t>
            </a:r>
          </a:p>
        </p:txBody>
      </p:sp>
      <p:cxnSp>
        <p:nvCxnSpPr>
          <p:cNvPr id="7" name="Straight Connector 6">
            <a:extLst>
              <a:ext uri="{FF2B5EF4-FFF2-40B4-BE49-F238E27FC236}">
                <a16:creationId xmlns:a16="http://schemas.microsoft.com/office/drawing/2014/main" id="{FDBC71CA-7D72-B743-1223-EA4BB0342025}"/>
              </a:ext>
            </a:extLst>
          </p:cNvPr>
          <p:cNvCxnSpPr>
            <a:cxnSpLocks/>
          </p:cNvCxnSpPr>
          <p:nvPr/>
        </p:nvCxnSpPr>
        <p:spPr>
          <a:xfrm>
            <a:off x="2029268" y="4428238"/>
            <a:ext cx="17335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85D82D1-56BD-BDAC-11C9-035291B3603C}"/>
              </a:ext>
            </a:extLst>
          </p:cNvPr>
          <p:cNvGrpSpPr/>
          <p:nvPr/>
        </p:nvGrpSpPr>
        <p:grpSpPr>
          <a:xfrm>
            <a:off x="2372168" y="1980313"/>
            <a:ext cx="1476375" cy="1323439"/>
            <a:chOff x="5591175" y="1247775"/>
            <a:chExt cx="1476375" cy="1323439"/>
          </a:xfrm>
        </p:grpSpPr>
        <p:sp>
          <p:nvSpPr>
            <p:cNvPr id="10" name="TextBox 9">
              <a:extLst>
                <a:ext uri="{FF2B5EF4-FFF2-40B4-BE49-F238E27FC236}">
                  <a16:creationId xmlns:a16="http://schemas.microsoft.com/office/drawing/2014/main" id="{DA8F3F3B-973E-45C4-B0B7-498ED607447F}"/>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 6,9</a:t>
              </a:r>
            </a:p>
            <a:p>
              <a:r>
                <a:rPr lang="en-US" sz="4000" dirty="0">
                  <a:solidFill>
                    <a:srgbClr val="002060"/>
                  </a:solidFill>
                  <a:latin typeface="Cambria" panose="02040503050406030204" pitchFamily="18" charset="0"/>
                  <a:ea typeface="Cambria" panose="02040503050406030204" pitchFamily="18" charset="0"/>
                </a:rPr>
                <a:t>  52</a:t>
              </a:r>
            </a:p>
          </p:txBody>
        </p:sp>
        <p:sp>
          <p:nvSpPr>
            <p:cNvPr id="11" name="TextBox 10">
              <a:extLst>
                <a:ext uri="{FF2B5EF4-FFF2-40B4-BE49-F238E27FC236}">
                  <a16:creationId xmlns:a16="http://schemas.microsoft.com/office/drawing/2014/main" id="{61266C2D-3C83-2D82-FC23-2360923183BC}"/>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00206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12" name="Straight Connector 11">
              <a:extLst>
                <a:ext uri="{FF2B5EF4-FFF2-40B4-BE49-F238E27FC236}">
                  <a16:creationId xmlns:a16="http://schemas.microsoft.com/office/drawing/2014/main" id="{38AB2BC9-E8A4-EB3C-A024-FD64ADD67701}"/>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115B565-5089-F325-33FF-80DA7E7034E3}"/>
              </a:ext>
            </a:extLst>
          </p:cNvPr>
          <p:cNvSpPr txBox="1"/>
          <p:nvPr/>
        </p:nvSpPr>
        <p:spPr>
          <a:xfrm>
            <a:off x="2502860" y="3143470"/>
            <a:ext cx="1266825"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138</a:t>
            </a:r>
          </a:p>
        </p:txBody>
      </p:sp>
      <p:sp>
        <p:nvSpPr>
          <p:cNvPr id="15" name="TextBox 14">
            <a:extLst>
              <a:ext uri="{FF2B5EF4-FFF2-40B4-BE49-F238E27FC236}">
                <a16:creationId xmlns:a16="http://schemas.microsoft.com/office/drawing/2014/main" id="{5FB97081-5C1E-8AE5-C698-4EED4C26B9DB}"/>
              </a:ext>
            </a:extLst>
          </p:cNvPr>
          <p:cNvSpPr txBox="1"/>
          <p:nvPr/>
        </p:nvSpPr>
        <p:spPr>
          <a:xfrm>
            <a:off x="2211571" y="3656713"/>
            <a:ext cx="1246447"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345</a:t>
            </a:r>
          </a:p>
        </p:txBody>
      </p:sp>
      <p:sp>
        <p:nvSpPr>
          <p:cNvPr id="16" name="TextBox 15">
            <a:extLst>
              <a:ext uri="{FF2B5EF4-FFF2-40B4-BE49-F238E27FC236}">
                <a16:creationId xmlns:a16="http://schemas.microsoft.com/office/drawing/2014/main" id="{8C1DB57B-FD56-4D08-9262-213858018021}"/>
              </a:ext>
            </a:extLst>
          </p:cNvPr>
          <p:cNvSpPr txBox="1"/>
          <p:nvPr/>
        </p:nvSpPr>
        <p:spPr>
          <a:xfrm>
            <a:off x="2211572" y="4451275"/>
            <a:ext cx="1571404"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3588</a:t>
            </a:r>
          </a:p>
        </p:txBody>
      </p:sp>
      <p:sp>
        <p:nvSpPr>
          <p:cNvPr id="17" name="Rectangle: Rounded Corners 16">
            <a:extLst>
              <a:ext uri="{FF2B5EF4-FFF2-40B4-BE49-F238E27FC236}">
                <a16:creationId xmlns:a16="http://schemas.microsoft.com/office/drawing/2014/main" id="{8B638C14-79AF-452B-1633-653BBA8CC8AF}"/>
              </a:ext>
            </a:extLst>
          </p:cNvPr>
          <p:cNvSpPr/>
          <p:nvPr/>
        </p:nvSpPr>
        <p:spPr>
          <a:xfrm>
            <a:off x="7252071" y="1946202"/>
            <a:ext cx="3635670" cy="3625259"/>
          </a:xfrm>
          <a:prstGeom prst="roundRect">
            <a:avLst>
              <a:gd name="adj" fmla="val 17953"/>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00206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ADA74E00-D52A-07E4-3884-4FE056D5D8A0}"/>
              </a:ext>
            </a:extLst>
          </p:cNvPr>
          <p:cNvSpPr txBox="1"/>
          <p:nvPr/>
        </p:nvSpPr>
        <p:spPr>
          <a:xfrm>
            <a:off x="7474689" y="2243470"/>
            <a:ext cx="744279" cy="584775"/>
          </a:xfrm>
          <a:prstGeom prst="rect">
            <a:avLst/>
          </a:prstGeom>
          <a:noFill/>
        </p:spPr>
        <p:txBody>
          <a:bodyPr wrap="square" rtlCol="0">
            <a:spAutoFit/>
          </a:bodyPr>
          <a:lstStyle/>
          <a:p>
            <a:r>
              <a:rPr lang="en-US" sz="3200" dirty="0">
                <a:solidFill>
                  <a:srgbClr val="002060"/>
                </a:solidFill>
              </a:rPr>
              <a:t>b)</a:t>
            </a:r>
          </a:p>
        </p:txBody>
      </p:sp>
      <p:cxnSp>
        <p:nvCxnSpPr>
          <p:cNvPr id="21" name="Straight Connector 20">
            <a:extLst>
              <a:ext uri="{FF2B5EF4-FFF2-40B4-BE49-F238E27FC236}">
                <a16:creationId xmlns:a16="http://schemas.microsoft.com/office/drawing/2014/main" id="{672BD296-59F4-C68A-F067-4A9FCEA2383C}"/>
              </a:ext>
            </a:extLst>
          </p:cNvPr>
          <p:cNvCxnSpPr>
            <a:cxnSpLocks/>
          </p:cNvCxnSpPr>
          <p:nvPr/>
        </p:nvCxnSpPr>
        <p:spPr>
          <a:xfrm>
            <a:off x="8633637" y="4502666"/>
            <a:ext cx="137049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59B78F9-149D-40C9-7C87-358DE134E33D}"/>
              </a:ext>
            </a:extLst>
          </p:cNvPr>
          <p:cNvGrpSpPr/>
          <p:nvPr/>
        </p:nvGrpSpPr>
        <p:grpSpPr>
          <a:xfrm>
            <a:off x="8613480" y="2054741"/>
            <a:ext cx="1476375" cy="1323439"/>
            <a:chOff x="5591175" y="1247775"/>
            <a:chExt cx="1476375" cy="1323439"/>
          </a:xfrm>
        </p:grpSpPr>
        <p:sp>
          <p:nvSpPr>
            <p:cNvPr id="23" name="TextBox 22">
              <a:extLst>
                <a:ext uri="{FF2B5EF4-FFF2-40B4-BE49-F238E27FC236}">
                  <a16:creationId xmlns:a16="http://schemas.microsoft.com/office/drawing/2014/main" id="{0CCBEFB0-B64B-D237-3175-55F857AF7B78}"/>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 0,81</a:t>
              </a:r>
            </a:p>
            <a:p>
              <a:r>
                <a:rPr lang="en-US" sz="4000" dirty="0">
                  <a:solidFill>
                    <a:srgbClr val="002060"/>
                  </a:solidFill>
                  <a:latin typeface="Cambria" panose="02040503050406030204" pitchFamily="18" charset="0"/>
                  <a:ea typeface="Cambria" panose="02040503050406030204" pitchFamily="18" charset="0"/>
                </a:rPr>
                <a:t>    45</a:t>
              </a:r>
            </a:p>
          </p:txBody>
        </p:sp>
        <p:sp>
          <p:nvSpPr>
            <p:cNvPr id="26" name="TextBox 25">
              <a:extLst>
                <a:ext uri="{FF2B5EF4-FFF2-40B4-BE49-F238E27FC236}">
                  <a16:creationId xmlns:a16="http://schemas.microsoft.com/office/drawing/2014/main" id="{F976524A-B0EC-1011-E85D-5E7ED0038885}"/>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00206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27" name="Straight Connector 26">
              <a:extLst>
                <a:ext uri="{FF2B5EF4-FFF2-40B4-BE49-F238E27FC236}">
                  <a16:creationId xmlns:a16="http://schemas.microsoft.com/office/drawing/2014/main" id="{E365EE3A-8F35-002A-59D8-212B174D13DA}"/>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70EC4DF8-BDC8-D314-8CC7-45217CEEDDE3}"/>
              </a:ext>
            </a:extLst>
          </p:cNvPr>
          <p:cNvSpPr txBox="1"/>
          <p:nvPr/>
        </p:nvSpPr>
        <p:spPr>
          <a:xfrm>
            <a:off x="8999353" y="3228531"/>
            <a:ext cx="1266825"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405</a:t>
            </a:r>
          </a:p>
        </p:txBody>
      </p:sp>
      <p:sp>
        <p:nvSpPr>
          <p:cNvPr id="29" name="TextBox 28">
            <a:extLst>
              <a:ext uri="{FF2B5EF4-FFF2-40B4-BE49-F238E27FC236}">
                <a16:creationId xmlns:a16="http://schemas.microsoft.com/office/drawing/2014/main" id="{7744A052-83F0-1F91-2840-329219A94EB7}"/>
              </a:ext>
            </a:extLst>
          </p:cNvPr>
          <p:cNvSpPr txBox="1"/>
          <p:nvPr/>
        </p:nvSpPr>
        <p:spPr>
          <a:xfrm>
            <a:off x="8973878" y="3805568"/>
            <a:ext cx="1246447"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324</a:t>
            </a:r>
          </a:p>
        </p:txBody>
      </p:sp>
      <p:sp>
        <p:nvSpPr>
          <p:cNvPr id="30" name="TextBox 29">
            <a:extLst>
              <a:ext uri="{FF2B5EF4-FFF2-40B4-BE49-F238E27FC236}">
                <a16:creationId xmlns:a16="http://schemas.microsoft.com/office/drawing/2014/main" id="{4242116D-5566-F2A8-CF2A-C5C7782607F6}"/>
              </a:ext>
            </a:extLst>
          </p:cNvPr>
          <p:cNvSpPr txBox="1"/>
          <p:nvPr/>
        </p:nvSpPr>
        <p:spPr>
          <a:xfrm>
            <a:off x="8899451" y="4515070"/>
            <a:ext cx="1263060"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7,29</a:t>
            </a:r>
          </a:p>
        </p:txBody>
      </p:sp>
      <p:cxnSp>
        <p:nvCxnSpPr>
          <p:cNvPr id="41" name="Straight Connector 40">
            <a:extLst>
              <a:ext uri="{FF2B5EF4-FFF2-40B4-BE49-F238E27FC236}">
                <a16:creationId xmlns:a16="http://schemas.microsoft.com/office/drawing/2014/main" id="{B9B82AFC-46B1-B0F6-C8C4-07D61A4DE75B}"/>
              </a:ext>
            </a:extLst>
          </p:cNvPr>
          <p:cNvCxnSpPr/>
          <p:nvPr/>
        </p:nvCxnSpPr>
        <p:spPr>
          <a:xfrm>
            <a:off x="2945218" y="5029200"/>
            <a:ext cx="4465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0C955211-D615-A35B-00B7-4A6ADEB1006D}"/>
              </a:ext>
            </a:extLst>
          </p:cNvPr>
          <p:cNvSpPr/>
          <p:nvPr/>
        </p:nvSpPr>
        <p:spPr>
          <a:xfrm>
            <a:off x="2105247" y="4582633"/>
            <a:ext cx="1467293" cy="510362"/>
          </a:xfrm>
          <a:prstGeom prst="roundRect">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358,8</a:t>
            </a:r>
          </a:p>
        </p:txBody>
      </p:sp>
      <p:cxnSp>
        <p:nvCxnSpPr>
          <p:cNvPr id="52" name="Straight Connector 51">
            <a:extLst>
              <a:ext uri="{FF2B5EF4-FFF2-40B4-BE49-F238E27FC236}">
                <a16:creationId xmlns:a16="http://schemas.microsoft.com/office/drawing/2014/main" id="{CF76B537-09DB-9E77-2DB9-F7F236577932}"/>
              </a:ext>
            </a:extLst>
          </p:cNvPr>
          <p:cNvCxnSpPr/>
          <p:nvPr/>
        </p:nvCxnSpPr>
        <p:spPr>
          <a:xfrm>
            <a:off x="9027042" y="4412511"/>
            <a:ext cx="8612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994F12F9-B5AB-CF29-6689-9F22CC667309}"/>
              </a:ext>
            </a:extLst>
          </p:cNvPr>
          <p:cNvSpPr/>
          <p:nvPr/>
        </p:nvSpPr>
        <p:spPr>
          <a:xfrm>
            <a:off x="8484781" y="3955313"/>
            <a:ext cx="1435395" cy="510362"/>
          </a:xfrm>
          <a:prstGeom prst="roundRect">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 324</a:t>
            </a:r>
          </a:p>
        </p:txBody>
      </p:sp>
      <p:sp>
        <p:nvSpPr>
          <p:cNvPr id="54" name="Rectangle: Rounded Corners 53">
            <a:extLst>
              <a:ext uri="{FF2B5EF4-FFF2-40B4-BE49-F238E27FC236}">
                <a16:creationId xmlns:a16="http://schemas.microsoft.com/office/drawing/2014/main" id="{B3B8A558-3C40-B8BA-3063-22D80D578CBA}"/>
              </a:ext>
            </a:extLst>
          </p:cNvPr>
          <p:cNvSpPr/>
          <p:nvPr/>
        </p:nvSpPr>
        <p:spPr>
          <a:xfrm>
            <a:off x="8548577" y="4614531"/>
            <a:ext cx="1605516" cy="510362"/>
          </a:xfrm>
          <a:prstGeom prst="roundRect">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36,45</a:t>
            </a:r>
          </a:p>
        </p:txBody>
      </p:sp>
    </p:spTree>
    <p:extLst>
      <p:ext uri="{BB962C8B-B14F-4D97-AF65-F5344CB8AC3E}">
        <p14:creationId xmlns:p14="http://schemas.microsoft.com/office/powerpoint/2010/main" val="3079336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down)">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down)">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down)">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3" grpId="0" animBg="1"/>
      <p:bldP spid="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sym typeface="Arial"/>
            </a:endParaRPr>
          </a:p>
        </p:txBody>
      </p:sp>
      <p:sp>
        <p:nvSpPr>
          <p:cNvPr id="2" name="Oval 1">
            <a:extLst>
              <a:ext uri="{FF2B5EF4-FFF2-40B4-BE49-F238E27FC236}">
                <a16:creationId xmlns:a16="http://schemas.microsoft.com/office/drawing/2014/main"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sp>
        <p:nvSpPr>
          <p:cNvPr id="3" name="TextBox 2">
            <a:extLst>
              <a:ext uri="{FF2B5EF4-FFF2-40B4-BE49-F238E27FC236}">
                <a16:creationId xmlns:a16="http://schemas.microsoft.com/office/drawing/2014/main" id="{F4BAEA17-E561-BAF0-6D48-DCFD8D4A53D0}"/>
              </a:ext>
            </a:extLst>
          </p:cNvPr>
          <p:cNvSpPr txBox="1"/>
          <p:nvPr/>
        </p:nvSpPr>
        <p:spPr>
          <a:xfrm>
            <a:off x="1077868" y="367290"/>
            <a:ext cx="10671109" cy="1200329"/>
          </a:xfrm>
          <a:prstGeom prst="rect">
            <a:avLst/>
          </a:prstGeom>
          <a:noFill/>
        </p:spPr>
        <p:txBody>
          <a:bodyPr wrap="square" rtlCol="0">
            <a:spAutoFit/>
          </a:bodyPr>
          <a:lstStyle/>
          <a:p>
            <a:pPr lvl="0" algn="just">
              <a:defRPr/>
            </a:pPr>
            <a:r>
              <a:rPr lang="vi-VN" sz="3600" b="1" dirty="0">
                <a:solidFill>
                  <a:prstClr val="black"/>
                </a:solidFill>
                <a:latin typeface="Cambria" panose="02040503050406030204" pitchFamily="18" charset="0"/>
                <a:ea typeface="Cambria" panose="02040503050406030204" pitchFamily="18" charset="0"/>
              </a:rPr>
              <a:t>Mỗi cốc có 0,25 </a:t>
            </a:r>
            <a:r>
              <a:rPr lang="vi-VN" sz="3600" b="1" i="1" dirty="0">
                <a:solidFill>
                  <a:prstClr val="black"/>
                </a:solidFill>
                <a:latin typeface="Cambria" panose="02040503050406030204" pitchFamily="18" charset="0"/>
                <a:ea typeface="Cambria" panose="02040503050406030204" pitchFamily="18" charset="0"/>
              </a:rPr>
              <a:t>l</a:t>
            </a:r>
            <a:r>
              <a:rPr lang="vi-VN" sz="3600" b="1" dirty="0">
                <a:solidFill>
                  <a:prstClr val="black"/>
                </a:solidFill>
                <a:latin typeface="Cambria" panose="02040503050406030204" pitchFamily="18" charset="0"/>
                <a:ea typeface="Cambria" panose="02040503050406030204" pitchFamily="18" charset="0"/>
              </a:rPr>
              <a:t> nước cam, mỗi bạn uống một cốc. Hỏi 3 bạn uống bao nhiêu lít nước cam?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BEF98637-9677-1117-D9AD-E29B6DB7BFEC}"/>
              </a:ext>
            </a:extLst>
          </p:cNvPr>
          <p:cNvPicPr>
            <a:picLocks noChangeAspect="1"/>
          </p:cNvPicPr>
          <p:nvPr/>
        </p:nvPicPr>
        <p:blipFill>
          <a:blip r:embed="rId3"/>
          <a:stretch>
            <a:fillRect/>
          </a:stretch>
        </p:blipFill>
        <p:spPr>
          <a:xfrm>
            <a:off x="466060" y="1960378"/>
            <a:ext cx="5753987" cy="2102418"/>
          </a:xfrm>
          <a:prstGeom prst="rect">
            <a:avLst/>
          </a:prstGeom>
        </p:spPr>
      </p:pic>
      <p:sp>
        <p:nvSpPr>
          <p:cNvPr id="19" name="TextBox 18">
            <a:extLst>
              <a:ext uri="{FF2B5EF4-FFF2-40B4-BE49-F238E27FC236}">
                <a16:creationId xmlns:a16="http://schemas.microsoft.com/office/drawing/2014/main" id="{19706190-7741-7003-62AB-9EE93048CE63}"/>
              </a:ext>
            </a:extLst>
          </p:cNvPr>
          <p:cNvSpPr txBox="1"/>
          <p:nvPr/>
        </p:nvSpPr>
        <p:spPr>
          <a:xfrm>
            <a:off x="6134986" y="1945758"/>
            <a:ext cx="5677786"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en-US" sz="4000" b="1" i="0" dirty="0">
                <a:solidFill>
                  <a:srgbClr val="FF0000"/>
                </a:solidFill>
                <a:effectLst/>
                <a:latin typeface="Cambria" panose="02040503050406030204" pitchFamily="18" charset="0"/>
                <a:ea typeface="Cambria" panose="02040503050406030204" pitchFamily="18" charset="0"/>
              </a:rPr>
              <a:t> </a:t>
            </a:r>
            <a:r>
              <a:rPr lang="en-US" sz="4000" b="1" i="0" dirty="0" err="1">
                <a:solidFill>
                  <a:srgbClr val="FF0000"/>
                </a:solidFill>
                <a:effectLst/>
                <a:latin typeface="Cambria" panose="02040503050406030204" pitchFamily="18" charset="0"/>
                <a:ea typeface="Cambria" panose="02040503050406030204" pitchFamily="18" charset="0"/>
              </a:rPr>
              <a:t>giải</a:t>
            </a:r>
            <a:r>
              <a:rPr lang="en-US" sz="4000" b="1" i="0" dirty="0">
                <a:solidFill>
                  <a:srgbClr val="FF0000"/>
                </a:solidFill>
                <a:effectLst/>
                <a:latin typeface="Cambria" panose="02040503050406030204" pitchFamily="18" charset="0"/>
                <a:ea typeface="Cambria" panose="02040503050406030204" pitchFamily="18" charset="0"/>
              </a:rPr>
              <a:t>:</a:t>
            </a:r>
          </a:p>
          <a:p>
            <a:pPr algn="ctr"/>
            <a:r>
              <a:rPr lang="vi-VN" sz="4000" b="0" i="0" dirty="0">
                <a:solidFill>
                  <a:srgbClr val="FF0000"/>
                </a:solidFill>
                <a:effectLst/>
                <a:latin typeface="Cambria" panose="02040503050406030204" pitchFamily="18" charset="0"/>
                <a:ea typeface="Cambria" panose="02040503050406030204" pitchFamily="18" charset="0"/>
              </a:rPr>
              <a:t>Ba bạn uống số lít nước cam là:</a:t>
            </a:r>
          </a:p>
          <a:p>
            <a:pPr algn="ctr"/>
            <a:r>
              <a:rPr lang="vi-VN" sz="4000" b="0" i="0" dirty="0">
                <a:solidFill>
                  <a:srgbClr val="FF0000"/>
                </a:solidFill>
                <a:effectLst/>
                <a:latin typeface="Cambria" panose="02040503050406030204" pitchFamily="18" charset="0"/>
                <a:ea typeface="Cambria" panose="02040503050406030204" pitchFamily="18" charset="0"/>
              </a:rPr>
              <a:t>0,25 × 3 = 0,75 (</a:t>
            </a:r>
            <a:r>
              <a:rPr lang="vi-VN" sz="4000" b="0" i="1" dirty="0">
                <a:solidFill>
                  <a:srgbClr val="FF0000"/>
                </a:solidFill>
                <a:effectLst/>
                <a:latin typeface="Cambria" panose="02040503050406030204" pitchFamily="18" charset="0"/>
                <a:ea typeface="Cambria" panose="02040503050406030204" pitchFamily="18" charset="0"/>
              </a:rPr>
              <a:t>l</a:t>
            </a:r>
            <a:r>
              <a:rPr lang="vi-VN" sz="4000" b="0" i="0" dirty="0">
                <a:solidFill>
                  <a:srgbClr val="FF0000"/>
                </a:solidFill>
                <a:effectLst/>
                <a:latin typeface="Cambria" panose="02040503050406030204" pitchFamily="18" charset="0"/>
                <a:ea typeface="Cambria" panose="02040503050406030204" pitchFamily="18" charset="0"/>
              </a:rPr>
              <a:t>)</a:t>
            </a:r>
          </a:p>
          <a:p>
            <a:pPr algn="r"/>
            <a:r>
              <a:rPr lang="vi-VN" sz="4000" b="0" i="0" dirty="0">
                <a:solidFill>
                  <a:srgbClr val="FF0000"/>
                </a:solidFill>
                <a:effectLst/>
                <a:latin typeface="Cambria" panose="02040503050406030204" pitchFamily="18" charset="0"/>
                <a:ea typeface="Cambria" panose="02040503050406030204" pitchFamily="18" charset="0"/>
              </a:rPr>
              <a:t>Đáp số: 0,75 </a:t>
            </a:r>
            <a:r>
              <a:rPr lang="vi-VN" sz="4000" b="0" i="1" dirty="0">
                <a:solidFill>
                  <a:srgbClr val="FF0000"/>
                </a:solidFill>
                <a:effectLst/>
                <a:latin typeface="Cambria" panose="02040503050406030204" pitchFamily="18" charset="0"/>
                <a:ea typeface="Cambria" panose="02040503050406030204" pitchFamily="18" charset="0"/>
              </a:rPr>
              <a:t>l</a:t>
            </a:r>
          </a:p>
        </p:txBody>
      </p:sp>
    </p:spTree>
    <p:extLst>
      <p:ext uri="{BB962C8B-B14F-4D97-AF65-F5344CB8AC3E}">
        <p14:creationId xmlns:p14="http://schemas.microsoft.com/office/powerpoint/2010/main" val="433625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mn-cs"/>
              <a:sym typeface="Arial"/>
            </a:endParaRPr>
          </a:p>
        </p:txBody>
      </p:sp>
      <p:pic>
        <p:nvPicPr>
          <p:cNvPr id="4" name="Picture 3">
            <a:extLst>
              <a:ext uri="{FF2B5EF4-FFF2-40B4-BE49-F238E27FC236}">
                <a16:creationId xmlns:a16="http://schemas.microsoft.com/office/drawing/2014/main" id="{37656B37-EA88-3774-8B37-1CE84779BA65}"/>
              </a:ext>
            </a:extLst>
          </p:cNvPr>
          <p:cNvPicPr>
            <a:picLocks noChangeAspect="1"/>
          </p:cNvPicPr>
          <p:nvPr/>
        </p:nvPicPr>
        <p:blipFill>
          <a:blip r:embed="rId3"/>
          <a:stretch>
            <a:fillRect/>
          </a:stretch>
        </p:blipFill>
        <p:spPr>
          <a:xfrm>
            <a:off x="742950" y="2052371"/>
            <a:ext cx="4733925" cy="3843868"/>
          </a:xfrm>
          <a:prstGeom prst="rect">
            <a:avLst/>
          </a:prstGeom>
        </p:spPr>
      </p:pic>
      <p:sp>
        <p:nvSpPr>
          <p:cNvPr id="5" name="Speech Bubble: Rectangle with Corners Rounded 4">
            <a:extLst>
              <a:ext uri="{FF2B5EF4-FFF2-40B4-BE49-F238E27FC236}">
                <a16:creationId xmlns:a16="http://schemas.microsoft.com/office/drawing/2014/main" id="{99A22318-4654-406A-1B0F-EAE1639BD9FB}"/>
              </a:ext>
            </a:extLst>
          </p:cNvPr>
          <p:cNvSpPr/>
          <p:nvPr/>
        </p:nvSpPr>
        <p:spPr>
          <a:xfrm>
            <a:off x="3781424" y="542925"/>
            <a:ext cx="6067425" cy="1600200"/>
          </a:xfrm>
          <a:prstGeom prst="wedgeRoundRectCallout">
            <a:avLst>
              <a:gd name="adj1" fmla="val -37696"/>
              <a:gd name="adj2" fmla="val 67212"/>
              <a:gd name="adj3" fmla="val 16667"/>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Em </a:t>
            </a:r>
            <a:r>
              <a:rPr lang="en-US" sz="2800" b="1" dirty="0" err="1">
                <a:solidFill>
                  <a:srgbClr val="FF0000"/>
                </a:solidFill>
              </a:rPr>
              <a:t>hãy</a:t>
            </a:r>
            <a:r>
              <a:rPr lang="en-US" sz="2800" b="1" dirty="0">
                <a:solidFill>
                  <a:srgbClr val="FF0000"/>
                </a:solidFill>
              </a:rPr>
              <a:t> </a:t>
            </a:r>
            <a:r>
              <a:rPr lang="en-US" sz="2800" b="1" dirty="0" err="1">
                <a:solidFill>
                  <a:srgbClr val="FF0000"/>
                </a:solidFill>
              </a:rPr>
              <a:t>nêu</a:t>
            </a:r>
            <a:r>
              <a:rPr lang="en-US" sz="2800" b="1" dirty="0">
                <a:solidFill>
                  <a:srgbClr val="FF0000"/>
                </a:solidFill>
              </a:rPr>
              <a:t> </a:t>
            </a:r>
            <a:r>
              <a:rPr lang="vi-VN" sz="2800" b="1" dirty="0">
                <a:solidFill>
                  <a:srgbClr val="FF0000"/>
                </a:solidFill>
              </a:rPr>
              <a:t>tác dụng của nước cam đối với sức khoẻ con người</a:t>
            </a:r>
            <a:endParaRPr lang="en-US" sz="2800" b="1" dirty="0">
              <a:solidFill>
                <a:srgbClr val="FF0000"/>
              </a:solidFill>
            </a:endParaRPr>
          </a:p>
        </p:txBody>
      </p:sp>
    </p:spTree>
    <p:extLst>
      <p:ext uri="{BB962C8B-B14F-4D97-AF65-F5344CB8AC3E}">
        <p14:creationId xmlns:p14="http://schemas.microsoft.com/office/powerpoint/2010/main" val="185127349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mn-cs"/>
              <a:sym typeface="Arial"/>
            </a:endParaRPr>
          </a:p>
        </p:txBody>
      </p:sp>
      <p:grpSp>
        <p:nvGrpSpPr>
          <p:cNvPr id="7" name="Group 6">
            <a:extLst>
              <a:ext uri="{FF2B5EF4-FFF2-40B4-BE49-F238E27FC236}">
                <a16:creationId xmlns:a16="http://schemas.microsoft.com/office/drawing/2014/main" id="{549B79E7-5781-48D3-FA3C-54610E811FEB}"/>
              </a:ext>
            </a:extLst>
          </p:cNvPr>
          <p:cNvGrpSpPr/>
          <p:nvPr/>
        </p:nvGrpSpPr>
        <p:grpSpPr>
          <a:xfrm>
            <a:off x="428625" y="1"/>
            <a:ext cx="11477625" cy="1779372"/>
            <a:chOff x="4144021" y="1484380"/>
            <a:chExt cx="7574794" cy="6193185"/>
          </a:xfrm>
        </p:grpSpPr>
        <p:grpSp>
          <p:nvGrpSpPr>
            <p:cNvPr id="8" name="Group 7">
              <a:extLst>
                <a:ext uri="{FF2B5EF4-FFF2-40B4-BE49-F238E27FC236}">
                  <a16:creationId xmlns:a16="http://schemas.microsoft.com/office/drawing/2014/main" id="{CECFF5A1-5C0F-C4D6-FF27-62B34B480229}"/>
                </a:ext>
              </a:extLst>
            </p:cNvPr>
            <p:cNvGrpSpPr/>
            <p:nvPr/>
          </p:nvGrpSpPr>
          <p:grpSpPr>
            <a:xfrm>
              <a:off x="4144021" y="1484380"/>
              <a:ext cx="7574794" cy="4840220"/>
              <a:chOff x="4436414" y="1551563"/>
              <a:chExt cx="7327378" cy="4327762"/>
            </a:xfrm>
          </p:grpSpPr>
          <p:sp>
            <p:nvSpPr>
              <p:cNvPr id="10" name="Rectangle: Diagonal Corners Rounded 4">
                <a:extLst>
                  <a:ext uri="{FF2B5EF4-FFF2-40B4-BE49-F238E27FC236}">
                    <a16:creationId xmlns:a16="http://schemas.microsoft.com/office/drawing/2014/main" id="{E45EB5B6-463C-994A-78D9-6CA437F72E72}"/>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Diagonal Corners Rounded 30">
                <a:extLst>
                  <a:ext uri="{FF2B5EF4-FFF2-40B4-BE49-F238E27FC236}">
                    <a16:creationId xmlns:a16="http://schemas.microsoft.com/office/drawing/2014/main" id="{38DA0BA4-3DCB-6530-F18C-6A1FEBF80BA2}"/>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8AC7B9D3-0ADC-7474-A34A-B4D978DB3C4F}"/>
                </a:ext>
              </a:extLst>
            </p:cNvPr>
            <p:cNvSpPr txBox="1"/>
            <p:nvPr/>
          </p:nvSpPr>
          <p:spPr>
            <a:xfrm>
              <a:off x="4336431" y="2122566"/>
              <a:ext cx="7092364" cy="5554999"/>
            </a:xfrm>
            <a:prstGeom prst="rect">
              <a:avLst/>
            </a:prstGeom>
            <a:noFill/>
          </p:spPr>
          <p:txBody>
            <a:bodyPr wrap="square" rtlCol="0">
              <a:spAutoFit/>
            </a:bodyPr>
            <a:lstStyle/>
            <a:p>
              <a:pPr marR="0" lvl="0" algn="ctr" defTabSz="914400" rtl="0" eaLnBrk="1" fontAlgn="auto" latinLnBrk="0" hangingPunct="1">
                <a:lnSpc>
                  <a:spcPct val="120000"/>
                </a:lnSpc>
                <a:spcBef>
                  <a:spcPts val="0"/>
                </a:spcBef>
                <a:spcAft>
                  <a:spcPts val="0"/>
                </a:spcAft>
                <a:buClrTx/>
                <a:buSzTx/>
                <a:tabLst/>
                <a:defRPr/>
              </a:pPr>
              <a:r>
                <a:rPr lang="en-US" sz="2800" b="1" i="1" dirty="0">
                  <a:solidFill>
                    <a:prstClr val="black"/>
                  </a:solidFill>
                  <a:latin typeface="Arial" panose="020B0604020202020204" pitchFamily="34" charset="0"/>
                  <a:ea typeface="Times New Roman" panose="02020603050405020304" pitchFamily="18" charset="0"/>
                  <a:cs typeface="Arial" panose="020B0604020202020204" pitchFamily="34" charset="0"/>
                </a:rPr>
                <a:t>T</a:t>
              </a:r>
              <a:r>
                <a:rPr kumimoji="0" lang="vi-VN"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ác dụng của nước cam: </a:t>
              </a:r>
              <a:r>
                <a:rPr lang="en-US" sz="28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Giúp</a:t>
              </a:r>
              <a:r>
                <a:rPr lang="en-US" sz="2800" i="1" dirty="0">
                  <a:solidFill>
                    <a:prstClr val="black"/>
                  </a:solidFill>
                  <a:latin typeface="Arial" panose="020B0604020202020204" pitchFamily="34" charset="0"/>
                  <a:ea typeface="Times New Roman" panose="02020603050405020304" pitchFamily="18" charset="0"/>
                  <a:cs typeface="Arial" panose="020B0604020202020204" pitchFamily="34" charset="0"/>
                </a:rPr>
                <a:t> c</a:t>
              </a:r>
              <a:r>
                <a:rPr kumimoji="0" lang="vi-VN"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ải thiện hệ tiêu hóa, tăng cường hệ thống miễn dịch,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a:t>
              </a:r>
              <a:r>
                <a:rPr kumimoji="0" lang="vi-VN"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iải độc cơ thể</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giảm</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viê</a:t>
              </a:r>
              <a:r>
                <a:rPr lang="en-US" sz="2800" i="1" dirty="0">
                  <a:solidFill>
                    <a:prstClr val="black"/>
                  </a:solidFill>
                  <a:latin typeface="Arial" panose="020B0604020202020204" pitchFamily="34" charset="0"/>
                  <a:ea typeface="Times New Roman" panose="02020603050405020304" pitchFamily="18" charset="0"/>
                  <a:cs typeface="Arial" panose="020B0604020202020204" pitchFamily="34" charset="0"/>
                </a:rPr>
                <a:t>m, </a:t>
              </a:r>
              <a:r>
                <a:rPr lang="en-US" sz="28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chống</a:t>
              </a:r>
              <a:r>
                <a:rPr lang="en-US" sz="28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lão</a:t>
              </a:r>
              <a:r>
                <a:rPr lang="en-US" sz="28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hoá</a:t>
              </a:r>
              <a:r>
                <a:rPr kumimoji="0" lang="vi-VN"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1026" name="Picture 2" descr="Nước cam có tác dụng gì?">
            <a:extLst>
              <a:ext uri="{FF2B5EF4-FFF2-40B4-BE49-F238E27FC236}">
                <a16:creationId xmlns:a16="http://schemas.microsoft.com/office/drawing/2014/main" id="{331DDDFA-EFB3-4412-D81F-8FA6D75FE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1514475"/>
            <a:ext cx="7296150" cy="485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23265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sym typeface="Arial"/>
            </a:endParaRPr>
          </a:p>
        </p:txBody>
      </p:sp>
      <p:sp>
        <p:nvSpPr>
          <p:cNvPr id="2" name="Oval 1">
            <a:extLst>
              <a:ext uri="{FF2B5EF4-FFF2-40B4-BE49-F238E27FC236}">
                <a16:creationId xmlns:a16="http://schemas.microsoft.com/office/drawing/2014/main"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sp>
        <p:nvSpPr>
          <p:cNvPr id="3" name="TextBox 2">
            <a:extLst>
              <a:ext uri="{FF2B5EF4-FFF2-40B4-BE49-F238E27FC236}">
                <a16:creationId xmlns:a16="http://schemas.microsoft.com/office/drawing/2014/main" id="{F4BAEA17-E561-BAF0-6D48-DCFD8D4A53D0}"/>
              </a:ext>
            </a:extLst>
          </p:cNvPr>
          <p:cNvSpPr txBox="1"/>
          <p:nvPr/>
        </p:nvSpPr>
        <p:spPr>
          <a:xfrm>
            <a:off x="1020718" y="304799"/>
            <a:ext cx="10671109" cy="1569660"/>
          </a:xfrm>
          <a:prstGeom prst="rect">
            <a:avLst/>
          </a:prstGeom>
          <a:noFill/>
        </p:spPr>
        <p:txBody>
          <a:bodyPr wrap="square" rtlCol="0">
            <a:spAutoFit/>
          </a:bodyPr>
          <a:lstStyle/>
          <a:p>
            <a:pPr lvl="0" algn="just">
              <a:defRPr/>
            </a:pP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(Trang 75)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Biết</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rằng</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xay</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xát</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1 kg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thóc</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thì</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0,64 kg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gạo</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Hỏi</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cô</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Bình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xay</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xát</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50 kg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thóc</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loại</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đó</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thì</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bao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nhiêu</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ki-</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lô</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-gam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gạo</a:t>
            </a:r>
            <a:r>
              <a:rPr lang="vi-VN"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9706190-7741-7003-62AB-9EE93048CE63}"/>
              </a:ext>
            </a:extLst>
          </p:cNvPr>
          <p:cNvSpPr txBox="1"/>
          <p:nvPr/>
        </p:nvSpPr>
        <p:spPr>
          <a:xfrm>
            <a:off x="6134986" y="1945758"/>
            <a:ext cx="5677786" cy="3416320"/>
          </a:xfrm>
          <a:prstGeom prst="rect">
            <a:avLst/>
          </a:prstGeom>
          <a:noFill/>
        </p:spPr>
        <p:txBody>
          <a:bodyPr wrap="square" rtlCol="0">
            <a:spAutoFit/>
          </a:bodyPr>
          <a:lstStyle/>
          <a:p>
            <a:pPr algn="ctr"/>
            <a:r>
              <a:rPr lang="en-US" sz="36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Bài</a:t>
            </a:r>
            <a:r>
              <a:rPr lang="en-US" sz="36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giải</a:t>
            </a:r>
            <a:endParaRPr lang="en-US" sz="36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Cô</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Bình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xay</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xát</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50 kg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thóc</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loại</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đó</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thì</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được</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ki-</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lô</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-gam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gạo</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0,</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64</a:t>
            </a: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 </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50</a:t>
            </a: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 </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32</a:t>
            </a: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kg</a:t>
            </a: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Đáp số: </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32 kg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gạo</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3600" b="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0504C71-9009-5808-AC48-3EF529042EB7}"/>
              </a:ext>
            </a:extLst>
          </p:cNvPr>
          <p:cNvPicPr>
            <a:picLocks noChangeAspect="1"/>
          </p:cNvPicPr>
          <p:nvPr/>
        </p:nvPicPr>
        <p:blipFill>
          <a:blip r:embed="rId3"/>
          <a:stretch>
            <a:fillRect/>
          </a:stretch>
        </p:blipFill>
        <p:spPr>
          <a:xfrm>
            <a:off x="453736" y="2332314"/>
            <a:ext cx="5398429" cy="2396986"/>
          </a:xfrm>
          <a:prstGeom prst="rect">
            <a:avLst/>
          </a:prstGeom>
        </p:spPr>
      </p:pic>
    </p:spTree>
    <p:extLst>
      <p:ext uri="{BB962C8B-B14F-4D97-AF65-F5344CB8AC3E}">
        <p14:creationId xmlns:p14="http://schemas.microsoft.com/office/powerpoint/2010/main" val="1009215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sym typeface="Arial"/>
            </a:endParaRPr>
          </a:p>
        </p:txBody>
      </p:sp>
      <p:sp>
        <p:nvSpPr>
          <p:cNvPr id="2" name="Oval 1">
            <a:extLst>
              <a:ext uri="{FF2B5EF4-FFF2-40B4-BE49-F238E27FC236}">
                <a16:creationId xmlns:a16="http://schemas.microsoft.com/office/drawing/2014/main"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mbria" panose="02040503050406030204" pitchFamily="18" charset="0"/>
                <a:ea typeface="Cambria" panose="02040503050406030204" pitchFamily="18" charset="0"/>
              </a:rPr>
              <a:t>4</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F4BAEA17-E561-BAF0-6D48-DCFD8D4A53D0}"/>
              </a:ext>
            </a:extLst>
          </p:cNvPr>
          <p:cNvSpPr txBox="1"/>
          <p:nvPr/>
        </p:nvSpPr>
        <p:spPr>
          <a:xfrm>
            <a:off x="1020718" y="304799"/>
            <a:ext cx="10671109" cy="2062103"/>
          </a:xfrm>
          <a:prstGeom prst="rect">
            <a:avLst/>
          </a:prstGeom>
          <a:noFill/>
        </p:spPr>
        <p:txBody>
          <a:bodyPr wrap="square" rtlCol="0">
            <a:spAutoFit/>
          </a:bodyPr>
          <a:lstStyle/>
          <a:p>
            <a:pPr lvl="0" algn="just">
              <a:defRPr/>
            </a:pP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(Trang 75) </a:t>
            </a:r>
            <a:r>
              <a:rPr lang="vi-VN" sz="3200" b="1" dirty="0">
                <a:latin typeface="+mj-lt"/>
              </a:rPr>
              <a:t>Mẹ của Mai mua 3 kg xoài hết 75 000 đồng. Cô Hà mua 3,5 kg xoài cùng loại đó, cô đưa cho người bán hàng tờ tiền 100 000 đồng. Hỏi người bán hàng phải trả lại cô Hà bao nhiêu tiền?</a:t>
            </a:r>
            <a:endParaRPr kumimoji="0" lang="en-US" sz="3200" b="1" i="0" u="none" strike="noStrike" kern="1200" cap="none" spc="0" normalizeH="0" baseline="0" noProof="0" dirty="0">
              <a:ln>
                <a:noFill/>
              </a:ln>
              <a:solidFill>
                <a:prstClr val="black"/>
              </a:solidFill>
              <a:effectLst/>
              <a:uLnTx/>
              <a:uFillTx/>
              <a:latin typeface="+mj-lt"/>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9706190-7741-7003-62AB-9EE93048CE63}"/>
              </a:ext>
            </a:extLst>
          </p:cNvPr>
          <p:cNvSpPr txBox="1"/>
          <p:nvPr/>
        </p:nvSpPr>
        <p:spPr>
          <a:xfrm>
            <a:off x="1020718" y="2366902"/>
            <a:ext cx="10346220" cy="4647426"/>
          </a:xfrm>
          <a:prstGeom prst="rect">
            <a:avLst/>
          </a:prstGeom>
          <a:noFill/>
        </p:spPr>
        <p:txBody>
          <a:bodyPr wrap="square" rtlCol="0">
            <a:spAutoFit/>
          </a:bodyPr>
          <a:lstStyle/>
          <a:p>
            <a:pPr algn="ctr"/>
            <a:r>
              <a:rPr lang="en-US" sz="36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Bài</a:t>
            </a:r>
            <a:r>
              <a:rPr lang="en-US" sz="36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giải</a:t>
            </a:r>
            <a:endParaRPr lang="en-US" sz="36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r>
              <a:rPr lang="en-US" sz="3200" dirty="0">
                <a:solidFill>
                  <a:srgbClr val="FF0000"/>
                </a:solidFill>
                <a:latin typeface="+mj-lt"/>
              </a:rPr>
              <a:t>            </a:t>
            </a:r>
            <a:r>
              <a:rPr lang="vi-VN" sz="3200" dirty="0">
                <a:solidFill>
                  <a:srgbClr val="FF0000"/>
                </a:solidFill>
                <a:latin typeface="+mj-lt"/>
              </a:rPr>
              <a:t>Mua 1 kg xoài hết số tiền là:</a:t>
            </a:r>
          </a:p>
          <a:p>
            <a:pPr algn="ctr"/>
            <a:r>
              <a:rPr lang="vi-VN" sz="3200" dirty="0">
                <a:solidFill>
                  <a:srgbClr val="FF0000"/>
                </a:solidFill>
                <a:latin typeface="+mj-lt"/>
              </a:rPr>
              <a:t>75 000 : 3 = 25 000 (đồng)</a:t>
            </a:r>
          </a:p>
          <a:p>
            <a:r>
              <a:rPr lang="en-US" sz="3200" dirty="0">
                <a:solidFill>
                  <a:srgbClr val="FF0000"/>
                </a:solidFill>
                <a:latin typeface="+mj-lt"/>
              </a:rPr>
              <a:t>            </a:t>
            </a:r>
            <a:r>
              <a:rPr lang="vi-VN" sz="3200" dirty="0">
                <a:solidFill>
                  <a:srgbClr val="FF0000"/>
                </a:solidFill>
                <a:latin typeface="+mj-lt"/>
              </a:rPr>
              <a:t>Cô Hà mua xoài hết số tiền là:</a:t>
            </a:r>
          </a:p>
          <a:p>
            <a:pPr algn="ctr"/>
            <a:r>
              <a:rPr lang="vi-VN" sz="3200" dirty="0">
                <a:solidFill>
                  <a:srgbClr val="FF0000"/>
                </a:solidFill>
                <a:latin typeface="+mj-lt"/>
              </a:rPr>
              <a:t>25 000 × 3,5 = 87 500 (đồng)</a:t>
            </a:r>
          </a:p>
          <a:p>
            <a:r>
              <a:rPr lang="en-US" sz="3200" dirty="0">
                <a:solidFill>
                  <a:srgbClr val="FF0000"/>
                </a:solidFill>
                <a:latin typeface="+mj-lt"/>
              </a:rPr>
              <a:t>            </a:t>
            </a:r>
            <a:r>
              <a:rPr lang="vi-VN" sz="3200" dirty="0">
                <a:solidFill>
                  <a:srgbClr val="FF0000"/>
                </a:solidFill>
                <a:latin typeface="+mj-lt"/>
              </a:rPr>
              <a:t>Người bán hàng phải trả lại cô Hà số tiền là:</a:t>
            </a:r>
          </a:p>
          <a:p>
            <a:pPr algn="ctr"/>
            <a:r>
              <a:rPr lang="vi-VN" sz="3200" dirty="0">
                <a:solidFill>
                  <a:srgbClr val="FF0000"/>
                </a:solidFill>
                <a:latin typeface="+mj-lt"/>
              </a:rPr>
              <a:t>100 000 – 87 500 = 12 500 (đồng)</a:t>
            </a:r>
          </a:p>
          <a:p>
            <a:pPr algn="ctr"/>
            <a:r>
              <a:rPr lang="vi-VN" sz="3200" dirty="0">
                <a:solidFill>
                  <a:srgbClr val="FF0000"/>
                </a:solidFill>
                <a:latin typeface="+mj-lt"/>
              </a:rPr>
              <a:t>Đáp số: 12 500 đồng</a:t>
            </a:r>
          </a:p>
          <a:p>
            <a:pPr algn="ct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3600" b="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01143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011401"/>
          </a:xfrm>
          <a:prstGeom prst="rect">
            <a:avLst/>
          </a:prstGeom>
        </p:spPr>
        <p:txBody>
          <a:bodyPr spcFirstLastPara="1" wrap="square" lIns="121900" tIns="121900" rIns="121900" bIns="121900" anchor="ctr" anchorCtr="0">
            <a:noAutofit/>
          </a:bodyPr>
          <a:lstStyle/>
          <a:p>
            <a:r>
              <a:rPr lang="en-US" sz="9800" dirty="0">
                <a:latin typeface="UTM Bell" panose="02040603050506020204" pitchFamily="18" charset="0"/>
              </a:rPr>
              <a:t>VẬN DỤNG</a:t>
            </a:r>
            <a:endParaRPr sz="9800" dirty="0">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TextBox 1">
            <a:extLst>
              <a:ext uri="{FF2B5EF4-FFF2-40B4-BE49-F238E27FC236}">
                <a16:creationId xmlns:a16="http://schemas.microsoft.com/office/drawing/2014/main" id="{C4FF9918-91AF-D9DD-4DC9-07D6FFE4C3E9}"/>
              </a:ext>
            </a:extLst>
          </p:cNvPr>
          <p:cNvSpPr txBox="1"/>
          <p:nvPr/>
        </p:nvSpPr>
        <p:spPr>
          <a:xfrm>
            <a:off x="3382297" y="919931"/>
            <a:ext cx="573405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191919"/>
              </a:solidFill>
              <a:effectLst/>
              <a:uLnTx/>
              <a:uFillTx/>
              <a:latin typeface="Pattaya" panose="00000500000000000000" pitchFamily="2" charset="-34"/>
              <a:ea typeface="Cambria" panose="02040503050406030204" pitchFamily="18" charset="0"/>
              <a:cs typeface="Pattaya" panose="00000500000000000000" pitchFamily="2"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191919"/>
              </a:solidFill>
              <a:effectLst/>
              <a:uLnTx/>
              <a:uFillTx/>
              <a:latin typeface="Pattaya" panose="00000500000000000000" pitchFamily="2" charset="-34"/>
              <a:ea typeface="Cambria" panose="02040503050406030204" pitchFamily="18" charset="0"/>
              <a:cs typeface="Pattaya" panose="00000500000000000000" pitchFamily="2" charset="-34"/>
            </a:endParaRPr>
          </a:p>
        </p:txBody>
      </p:sp>
    </p:spTree>
    <p:extLst>
      <p:ext uri="{BB962C8B-B14F-4D97-AF65-F5344CB8AC3E}">
        <p14:creationId xmlns:p14="http://schemas.microsoft.com/office/powerpoint/2010/main" val="187230969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8E0C22-DEDE-462C-B54D-564AC35991DC}"/>
              </a:ext>
            </a:extLst>
          </p:cNvPr>
          <p:cNvSpPr/>
          <p:nvPr/>
        </p:nvSpPr>
        <p:spPr>
          <a:xfrm>
            <a:off x="844461" y="432954"/>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grpSp>
        <p:nvGrpSpPr>
          <p:cNvPr id="18" name="Google Shape;1019;p41">
            <a:extLst>
              <a:ext uri="{FF2B5EF4-FFF2-40B4-BE49-F238E27FC236}">
                <a16:creationId xmlns:a16="http://schemas.microsoft.com/office/drawing/2014/main" id="{897CDC91-BEB0-42AF-82A0-7FDBC77AB9C5}"/>
              </a:ext>
            </a:extLst>
          </p:cNvPr>
          <p:cNvGrpSpPr/>
          <p:nvPr/>
        </p:nvGrpSpPr>
        <p:grpSpPr>
          <a:xfrm>
            <a:off x="293202" y="267435"/>
            <a:ext cx="1210652" cy="1579888"/>
            <a:chOff x="4763825" y="3528850"/>
            <a:chExt cx="827325" cy="1079650"/>
          </a:xfrm>
        </p:grpSpPr>
        <p:sp>
          <p:nvSpPr>
            <p:cNvPr id="19" name="Google Shape;1020;p41">
              <a:extLst>
                <a:ext uri="{FF2B5EF4-FFF2-40B4-BE49-F238E27FC236}">
                  <a16:creationId xmlns:a16="http://schemas.microsoft.com/office/drawing/2014/main" id="{C1572099-6848-4C85-97D8-B30CAB3AF8FB}"/>
                </a:ext>
              </a:extLst>
            </p:cNvPr>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21;p41">
              <a:extLst>
                <a:ext uri="{FF2B5EF4-FFF2-40B4-BE49-F238E27FC236}">
                  <a16:creationId xmlns:a16="http://schemas.microsoft.com/office/drawing/2014/main" id="{91F96C65-17ED-4D9B-A751-B4859E293027}"/>
                </a:ext>
              </a:extLst>
            </p:cNvPr>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022;p41">
              <a:extLst>
                <a:ext uri="{FF2B5EF4-FFF2-40B4-BE49-F238E27FC236}">
                  <a16:creationId xmlns:a16="http://schemas.microsoft.com/office/drawing/2014/main" id="{A1E94565-4705-47C2-B193-EE97F6C9E04C}"/>
                </a:ext>
              </a:extLst>
            </p:cNvPr>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 name="Google Shape;1027;p41">
            <a:extLst>
              <a:ext uri="{FF2B5EF4-FFF2-40B4-BE49-F238E27FC236}">
                <a16:creationId xmlns:a16="http://schemas.microsoft.com/office/drawing/2014/main" id="{CD7A5A08-CF58-4A87-A32A-DF74AA2E375F}"/>
              </a:ext>
            </a:extLst>
          </p:cNvPr>
          <p:cNvGrpSpPr/>
          <p:nvPr/>
        </p:nvGrpSpPr>
        <p:grpSpPr>
          <a:xfrm>
            <a:off x="10762493" y="5078578"/>
            <a:ext cx="1210835" cy="1645445"/>
            <a:chOff x="3459450" y="656725"/>
            <a:chExt cx="827450" cy="1124450"/>
          </a:xfrm>
        </p:grpSpPr>
        <p:sp>
          <p:nvSpPr>
            <p:cNvPr id="23" name="Google Shape;1028;p41">
              <a:extLst>
                <a:ext uri="{FF2B5EF4-FFF2-40B4-BE49-F238E27FC236}">
                  <a16:creationId xmlns:a16="http://schemas.microsoft.com/office/drawing/2014/main" id="{B84C7611-7191-454D-A69B-207248CAAC95}"/>
                </a:ext>
              </a:extLst>
            </p:cNvPr>
            <p:cNvSpPr/>
            <p:nvPr/>
          </p:nvSpPr>
          <p:spPr>
            <a:xfrm>
              <a:off x="3459450" y="656725"/>
              <a:ext cx="827450" cy="1079525"/>
            </a:xfrm>
            <a:custGeom>
              <a:avLst/>
              <a:gdLst/>
              <a:ahLst/>
              <a:cxnLst/>
              <a:rect l="l" t="t" r="r" b="b"/>
              <a:pathLst>
                <a:path w="33098" h="43181" extrusionOk="0">
                  <a:moveTo>
                    <a:pt x="15400" y="1"/>
                  </a:moveTo>
                  <a:cubicBezTo>
                    <a:pt x="0" y="1"/>
                    <a:pt x="0" y="9665"/>
                    <a:pt x="0" y="21591"/>
                  </a:cubicBezTo>
                  <a:cubicBezTo>
                    <a:pt x="0" y="33517"/>
                    <a:pt x="0" y="43181"/>
                    <a:pt x="15400" y="43181"/>
                  </a:cubicBezTo>
                  <a:cubicBezTo>
                    <a:pt x="30794" y="43181"/>
                    <a:pt x="30794" y="33517"/>
                    <a:pt x="30794" y="21591"/>
                  </a:cubicBezTo>
                  <a:cubicBezTo>
                    <a:pt x="30794" y="9665"/>
                    <a:pt x="33098" y="1"/>
                    <a:pt x="1540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029;p41">
              <a:extLst>
                <a:ext uri="{FF2B5EF4-FFF2-40B4-BE49-F238E27FC236}">
                  <a16:creationId xmlns:a16="http://schemas.microsoft.com/office/drawing/2014/main" id="{A92E7A76-AC51-468D-9740-BE91BEFFE68A}"/>
                </a:ext>
              </a:extLst>
            </p:cNvPr>
            <p:cNvSpPr/>
            <p:nvPr/>
          </p:nvSpPr>
          <p:spPr>
            <a:xfrm>
              <a:off x="3557100" y="731025"/>
              <a:ext cx="716000" cy="1050150"/>
            </a:xfrm>
            <a:custGeom>
              <a:avLst/>
              <a:gdLst/>
              <a:ahLst/>
              <a:cxnLst/>
              <a:rect l="l" t="t" r="r" b="b"/>
              <a:pathLst>
                <a:path w="28640" h="42006" extrusionOk="0">
                  <a:moveTo>
                    <a:pt x="14013" y="1"/>
                  </a:moveTo>
                  <a:cubicBezTo>
                    <a:pt x="11514" y="1"/>
                    <a:pt x="9011" y="658"/>
                    <a:pt x="6678" y="1583"/>
                  </a:cubicBezTo>
                  <a:cubicBezTo>
                    <a:pt x="4659" y="2389"/>
                    <a:pt x="2601" y="3439"/>
                    <a:pt x="1042" y="4985"/>
                  </a:cubicBezTo>
                  <a:cubicBezTo>
                    <a:pt x="0" y="6016"/>
                    <a:pt x="4" y="7903"/>
                    <a:pt x="1660" y="7903"/>
                  </a:cubicBezTo>
                  <a:cubicBezTo>
                    <a:pt x="1787" y="7903"/>
                    <a:pt x="1923" y="7892"/>
                    <a:pt x="2069" y="7869"/>
                  </a:cubicBezTo>
                  <a:cubicBezTo>
                    <a:pt x="2708" y="7767"/>
                    <a:pt x="3281" y="7420"/>
                    <a:pt x="3830" y="7087"/>
                  </a:cubicBezTo>
                  <a:cubicBezTo>
                    <a:pt x="5517" y="6046"/>
                    <a:pt x="7354" y="4971"/>
                    <a:pt x="9306" y="4971"/>
                  </a:cubicBezTo>
                  <a:cubicBezTo>
                    <a:pt x="9481" y="4971"/>
                    <a:pt x="9658" y="4980"/>
                    <a:pt x="9835" y="4998"/>
                  </a:cubicBezTo>
                  <a:cubicBezTo>
                    <a:pt x="11763" y="5200"/>
                    <a:pt x="13494" y="6621"/>
                    <a:pt x="14150" y="8448"/>
                  </a:cubicBezTo>
                  <a:cubicBezTo>
                    <a:pt x="14813" y="10274"/>
                    <a:pt x="14425" y="12417"/>
                    <a:pt x="13243" y="13957"/>
                  </a:cubicBezTo>
                  <a:cubicBezTo>
                    <a:pt x="12317" y="15160"/>
                    <a:pt x="10338" y="16507"/>
                    <a:pt x="8508" y="16507"/>
                  </a:cubicBezTo>
                  <a:cubicBezTo>
                    <a:pt x="8405" y="16507"/>
                    <a:pt x="8301" y="16503"/>
                    <a:pt x="8199" y="16494"/>
                  </a:cubicBezTo>
                  <a:cubicBezTo>
                    <a:pt x="8144" y="16489"/>
                    <a:pt x="8089" y="16487"/>
                    <a:pt x="8035" y="16487"/>
                  </a:cubicBezTo>
                  <a:cubicBezTo>
                    <a:pt x="7511" y="16487"/>
                    <a:pt x="7070" y="16721"/>
                    <a:pt x="6827" y="17079"/>
                  </a:cubicBezTo>
                  <a:cubicBezTo>
                    <a:pt x="6499" y="17544"/>
                    <a:pt x="6493" y="18213"/>
                    <a:pt x="7030" y="18816"/>
                  </a:cubicBezTo>
                  <a:cubicBezTo>
                    <a:pt x="7596" y="19461"/>
                    <a:pt x="8480" y="19699"/>
                    <a:pt x="9274" y="20027"/>
                  </a:cubicBezTo>
                  <a:cubicBezTo>
                    <a:pt x="10970" y="20720"/>
                    <a:pt x="12444" y="21932"/>
                    <a:pt x="13447" y="23459"/>
                  </a:cubicBezTo>
                  <a:cubicBezTo>
                    <a:pt x="13948" y="24217"/>
                    <a:pt x="14342" y="25084"/>
                    <a:pt x="14348" y="25991"/>
                  </a:cubicBezTo>
                  <a:cubicBezTo>
                    <a:pt x="14353" y="26897"/>
                    <a:pt x="13906" y="27847"/>
                    <a:pt x="13088" y="28235"/>
                  </a:cubicBezTo>
                  <a:cubicBezTo>
                    <a:pt x="12790" y="28377"/>
                    <a:pt x="12479" y="28436"/>
                    <a:pt x="12162" y="28436"/>
                  </a:cubicBezTo>
                  <a:cubicBezTo>
                    <a:pt x="11317" y="28436"/>
                    <a:pt x="10435" y="28015"/>
                    <a:pt x="9662" y="27602"/>
                  </a:cubicBezTo>
                  <a:cubicBezTo>
                    <a:pt x="8072" y="26752"/>
                    <a:pt x="6394" y="25898"/>
                    <a:pt x="4603" y="25898"/>
                  </a:cubicBezTo>
                  <a:cubicBezTo>
                    <a:pt x="4545" y="25898"/>
                    <a:pt x="4486" y="25898"/>
                    <a:pt x="4427" y="25900"/>
                  </a:cubicBezTo>
                  <a:cubicBezTo>
                    <a:pt x="1102" y="26002"/>
                    <a:pt x="297" y="28820"/>
                    <a:pt x="642" y="31583"/>
                  </a:cubicBezTo>
                  <a:cubicBezTo>
                    <a:pt x="691" y="31947"/>
                    <a:pt x="1072" y="34812"/>
                    <a:pt x="2637" y="37021"/>
                  </a:cubicBezTo>
                  <a:cubicBezTo>
                    <a:pt x="5034" y="40417"/>
                    <a:pt x="9311" y="42005"/>
                    <a:pt x="13627" y="42005"/>
                  </a:cubicBezTo>
                  <a:cubicBezTo>
                    <a:pt x="21074" y="42005"/>
                    <a:pt x="28640" y="37277"/>
                    <a:pt x="26871" y="28952"/>
                  </a:cubicBezTo>
                  <a:cubicBezTo>
                    <a:pt x="26161" y="25644"/>
                    <a:pt x="23784" y="22737"/>
                    <a:pt x="20675" y="21395"/>
                  </a:cubicBezTo>
                  <a:cubicBezTo>
                    <a:pt x="19893" y="21060"/>
                    <a:pt x="19064" y="20809"/>
                    <a:pt x="18347" y="20349"/>
                  </a:cubicBezTo>
                  <a:cubicBezTo>
                    <a:pt x="17631" y="19891"/>
                    <a:pt x="17022" y="19150"/>
                    <a:pt x="16998" y="18296"/>
                  </a:cubicBezTo>
                  <a:cubicBezTo>
                    <a:pt x="16956" y="16768"/>
                    <a:pt x="18627" y="15880"/>
                    <a:pt x="19874" y="14996"/>
                  </a:cubicBezTo>
                  <a:cubicBezTo>
                    <a:pt x="22538" y="13122"/>
                    <a:pt x="24453" y="9230"/>
                    <a:pt x="23654" y="5941"/>
                  </a:cubicBezTo>
                  <a:cubicBezTo>
                    <a:pt x="22860" y="2664"/>
                    <a:pt x="19069" y="610"/>
                    <a:pt x="15984" y="145"/>
                  </a:cubicBezTo>
                  <a:cubicBezTo>
                    <a:pt x="15329" y="46"/>
                    <a:pt x="14671" y="1"/>
                    <a:pt x="1401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030;p41">
              <a:extLst>
                <a:ext uri="{FF2B5EF4-FFF2-40B4-BE49-F238E27FC236}">
                  <a16:creationId xmlns:a16="http://schemas.microsoft.com/office/drawing/2014/main" id="{A339CEF2-D808-41D3-AFD5-D439225C679D}"/>
                </a:ext>
              </a:extLst>
            </p:cNvPr>
            <p:cNvSpPr/>
            <p:nvPr/>
          </p:nvSpPr>
          <p:spPr>
            <a:xfrm>
              <a:off x="3491525" y="662775"/>
              <a:ext cx="720650" cy="1074075"/>
            </a:xfrm>
            <a:custGeom>
              <a:avLst/>
              <a:gdLst/>
              <a:ahLst/>
              <a:cxnLst/>
              <a:rect l="l" t="t" r="r" b="b"/>
              <a:pathLst>
                <a:path w="28826" h="42963" extrusionOk="0">
                  <a:moveTo>
                    <a:pt x="14349" y="942"/>
                  </a:moveTo>
                  <a:cubicBezTo>
                    <a:pt x="15008" y="942"/>
                    <a:pt x="15651" y="989"/>
                    <a:pt x="16279" y="1084"/>
                  </a:cubicBezTo>
                  <a:cubicBezTo>
                    <a:pt x="19359" y="1549"/>
                    <a:pt x="22850" y="3568"/>
                    <a:pt x="23566" y="6522"/>
                  </a:cubicBezTo>
                  <a:cubicBezTo>
                    <a:pt x="24348" y="9751"/>
                    <a:pt x="22354" y="13409"/>
                    <a:pt x="19973" y="15087"/>
                  </a:cubicBezTo>
                  <a:cubicBezTo>
                    <a:pt x="19811" y="15200"/>
                    <a:pt x="19645" y="15315"/>
                    <a:pt x="19472" y="15428"/>
                  </a:cubicBezTo>
                  <a:cubicBezTo>
                    <a:pt x="18241" y="16257"/>
                    <a:pt x="16852" y="17194"/>
                    <a:pt x="16893" y="18782"/>
                  </a:cubicBezTo>
                  <a:cubicBezTo>
                    <a:pt x="16923" y="19696"/>
                    <a:pt x="17508" y="20602"/>
                    <a:pt x="18463" y="21217"/>
                  </a:cubicBezTo>
                  <a:cubicBezTo>
                    <a:pt x="19006" y="21569"/>
                    <a:pt x="19597" y="21797"/>
                    <a:pt x="20170" y="22023"/>
                  </a:cubicBezTo>
                  <a:cubicBezTo>
                    <a:pt x="20397" y="22112"/>
                    <a:pt x="20629" y="22202"/>
                    <a:pt x="20856" y="22304"/>
                  </a:cubicBezTo>
                  <a:cubicBezTo>
                    <a:pt x="23828" y="23588"/>
                    <a:pt x="26097" y="26357"/>
                    <a:pt x="26772" y="29526"/>
                  </a:cubicBezTo>
                  <a:cubicBezTo>
                    <a:pt x="28258" y="36492"/>
                    <a:pt x="22957" y="39638"/>
                    <a:pt x="20605" y="40664"/>
                  </a:cubicBezTo>
                  <a:cubicBezTo>
                    <a:pt x="18644" y="41522"/>
                    <a:pt x="16330" y="41987"/>
                    <a:pt x="14003" y="41987"/>
                  </a:cubicBezTo>
                  <a:cubicBezTo>
                    <a:pt x="9885" y="41987"/>
                    <a:pt x="5723" y="40532"/>
                    <a:pt x="3386" y="37226"/>
                  </a:cubicBezTo>
                  <a:cubicBezTo>
                    <a:pt x="1935" y="35173"/>
                    <a:pt x="1541" y="32511"/>
                    <a:pt x="1475" y="31997"/>
                  </a:cubicBezTo>
                  <a:cubicBezTo>
                    <a:pt x="1254" y="30236"/>
                    <a:pt x="1552" y="28786"/>
                    <a:pt x="2311" y="27897"/>
                  </a:cubicBezTo>
                  <a:cubicBezTo>
                    <a:pt x="2877" y="27234"/>
                    <a:pt x="3720" y="26875"/>
                    <a:pt x="4805" y="26847"/>
                  </a:cubicBezTo>
                  <a:cubicBezTo>
                    <a:pt x="4860" y="26840"/>
                    <a:pt x="4913" y="26840"/>
                    <a:pt x="4973" y="26840"/>
                  </a:cubicBezTo>
                  <a:cubicBezTo>
                    <a:pt x="6585" y="26840"/>
                    <a:pt x="8119" y="27586"/>
                    <a:pt x="9808" y="28487"/>
                  </a:cubicBezTo>
                  <a:cubicBezTo>
                    <a:pt x="10437" y="28826"/>
                    <a:pt x="11471" y="29376"/>
                    <a:pt x="12531" y="29376"/>
                  </a:cubicBezTo>
                  <a:cubicBezTo>
                    <a:pt x="12909" y="29376"/>
                    <a:pt x="13290" y="29306"/>
                    <a:pt x="13657" y="29132"/>
                  </a:cubicBezTo>
                  <a:cubicBezTo>
                    <a:pt x="14577" y="28690"/>
                    <a:pt x="15197" y="27616"/>
                    <a:pt x="15186" y="26459"/>
                  </a:cubicBezTo>
                  <a:cubicBezTo>
                    <a:pt x="15180" y="25575"/>
                    <a:pt x="14858" y="24662"/>
                    <a:pt x="14207" y="23677"/>
                  </a:cubicBezTo>
                  <a:cubicBezTo>
                    <a:pt x="13150" y="22076"/>
                    <a:pt x="11593" y="20794"/>
                    <a:pt x="9819" y="20065"/>
                  </a:cubicBezTo>
                  <a:cubicBezTo>
                    <a:pt x="9670" y="20006"/>
                    <a:pt x="9516" y="19946"/>
                    <a:pt x="9360" y="19886"/>
                  </a:cubicBezTo>
                  <a:cubicBezTo>
                    <a:pt x="8733" y="19648"/>
                    <a:pt x="8136" y="19415"/>
                    <a:pt x="7748" y="18979"/>
                  </a:cubicBezTo>
                  <a:cubicBezTo>
                    <a:pt x="7403" y="18591"/>
                    <a:pt x="7342" y="18161"/>
                    <a:pt x="7576" y="17822"/>
                  </a:cubicBezTo>
                  <a:cubicBezTo>
                    <a:pt x="7752" y="17569"/>
                    <a:pt x="8060" y="17428"/>
                    <a:pt x="8406" y="17428"/>
                  </a:cubicBezTo>
                  <a:cubicBezTo>
                    <a:pt x="8445" y="17428"/>
                    <a:pt x="8484" y="17430"/>
                    <a:pt x="8524" y="17434"/>
                  </a:cubicBezTo>
                  <a:cubicBezTo>
                    <a:pt x="8641" y="17444"/>
                    <a:pt x="8758" y="17449"/>
                    <a:pt x="8876" y="17449"/>
                  </a:cubicBezTo>
                  <a:cubicBezTo>
                    <a:pt x="10833" y="17449"/>
                    <a:pt x="12932" y="16085"/>
                    <a:pt x="13979" y="14717"/>
                  </a:cubicBezTo>
                  <a:cubicBezTo>
                    <a:pt x="15276" y="13034"/>
                    <a:pt x="15657" y="10695"/>
                    <a:pt x="14959" y="8761"/>
                  </a:cubicBezTo>
                  <a:cubicBezTo>
                    <a:pt x="14224" y="6731"/>
                    <a:pt x="12332" y="5221"/>
                    <a:pt x="10249" y="5006"/>
                  </a:cubicBezTo>
                  <a:cubicBezTo>
                    <a:pt x="10057" y="4986"/>
                    <a:pt x="9865" y="4976"/>
                    <a:pt x="9675" y="4976"/>
                  </a:cubicBezTo>
                  <a:cubicBezTo>
                    <a:pt x="7497" y="4976"/>
                    <a:pt x="5467" y="6228"/>
                    <a:pt x="3952" y="7161"/>
                  </a:cubicBezTo>
                  <a:cubicBezTo>
                    <a:pt x="3445" y="7472"/>
                    <a:pt x="2920" y="7794"/>
                    <a:pt x="2364" y="7877"/>
                  </a:cubicBezTo>
                  <a:cubicBezTo>
                    <a:pt x="2257" y="7895"/>
                    <a:pt x="2141" y="7907"/>
                    <a:pt x="2025" y="7907"/>
                  </a:cubicBezTo>
                  <a:cubicBezTo>
                    <a:pt x="1716" y="7907"/>
                    <a:pt x="1406" y="7821"/>
                    <a:pt x="1254" y="7530"/>
                  </a:cubicBezTo>
                  <a:cubicBezTo>
                    <a:pt x="1022" y="7070"/>
                    <a:pt x="1237" y="6290"/>
                    <a:pt x="1738" y="5794"/>
                  </a:cubicBezTo>
                  <a:cubicBezTo>
                    <a:pt x="3015" y="4522"/>
                    <a:pt x="4758" y="3478"/>
                    <a:pt x="7218" y="2499"/>
                  </a:cubicBezTo>
                  <a:cubicBezTo>
                    <a:pt x="9831" y="1456"/>
                    <a:pt x="12181" y="942"/>
                    <a:pt x="14349" y="942"/>
                  </a:cubicBezTo>
                  <a:close/>
                  <a:moveTo>
                    <a:pt x="14354" y="1"/>
                  </a:moveTo>
                  <a:cubicBezTo>
                    <a:pt x="12064" y="1"/>
                    <a:pt x="9595" y="536"/>
                    <a:pt x="6871" y="1621"/>
                  </a:cubicBezTo>
                  <a:cubicBezTo>
                    <a:pt x="4287" y="2654"/>
                    <a:pt x="2447" y="3764"/>
                    <a:pt x="1075" y="5125"/>
                  </a:cubicBezTo>
                  <a:cubicBezTo>
                    <a:pt x="281" y="5913"/>
                    <a:pt x="1" y="7131"/>
                    <a:pt x="419" y="7960"/>
                  </a:cubicBezTo>
                  <a:cubicBezTo>
                    <a:pt x="564" y="8247"/>
                    <a:pt x="998" y="8848"/>
                    <a:pt x="2029" y="8848"/>
                  </a:cubicBezTo>
                  <a:cubicBezTo>
                    <a:pt x="2178" y="8848"/>
                    <a:pt x="2339" y="8836"/>
                    <a:pt x="2513" y="8808"/>
                  </a:cubicBezTo>
                  <a:cubicBezTo>
                    <a:pt x="3254" y="8689"/>
                    <a:pt x="3887" y="8301"/>
                    <a:pt x="4442" y="7960"/>
                  </a:cubicBezTo>
                  <a:cubicBezTo>
                    <a:pt x="6263" y="6839"/>
                    <a:pt x="7928" y="5913"/>
                    <a:pt x="9673" y="5913"/>
                  </a:cubicBezTo>
                  <a:cubicBezTo>
                    <a:pt x="9833" y="5913"/>
                    <a:pt x="9993" y="5921"/>
                    <a:pt x="10155" y="5937"/>
                  </a:cubicBezTo>
                  <a:cubicBezTo>
                    <a:pt x="11885" y="6122"/>
                    <a:pt x="13461" y="7381"/>
                    <a:pt x="14075" y="9083"/>
                  </a:cubicBezTo>
                  <a:cubicBezTo>
                    <a:pt x="14667" y="10718"/>
                    <a:pt x="14338" y="12706"/>
                    <a:pt x="13235" y="14144"/>
                  </a:cubicBezTo>
                  <a:cubicBezTo>
                    <a:pt x="12336" y="15319"/>
                    <a:pt x="10462" y="16509"/>
                    <a:pt x="8878" y="16509"/>
                  </a:cubicBezTo>
                  <a:cubicBezTo>
                    <a:pt x="8787" y="16509"/>
                    <a:pt x="8696" y="16505"/>
                    <a:pt x="8607" y="16497"/>
                  </a:cubicBezTo>
                  <a:cubicBezTo>
                    <a:pt x="8539" y="16490"/>
                    <a:pt x="8470" y="16487"/>
                    <a:pt x="8403" y="16487"/>
                  </a:cubicBezTo>
                  <a:cubicBezTo>
                    <a:pt x="7745" y="16487"/>
                    <a:pt x="7157" y="16775"/>
                    <a:pt x="6805" y="17285"/>
                  </a:cubicBezTo>
                  <a:cubicBezTo>
                    <a:pt x="6323" y="17976"/>
                    <a:pt x="6411" y="18889"/>
                    <a:pt x="7045" y="19600"/>
                  </a:cubicBezTo>
                  <a:cubicBezTo>
                    <a:pt x="7582" y="20214"/>
                    <a:pt x="8315" y="20495"/>
                    <a:pt x="9026" y="20764"/>
                  </a:cubicBezTo>
                  <a:cubicBezTo>
                    <a:pt x="9175" y="20823"/>
                    <a:pt x="9318" y="20877"/>
                    <a:pt x="9461" y="20938"/>
                  </a:cubicBezTo>
                  <a:cubicBezTo>
                    <a:pt x="11061" y="21594"/>
                    <a:pt x="12470" y="22751"/>
                    <a:pt x="13425" y="24197"/>
                  </a:cubicBezTo>
                  <a:cubicBezTo>
                    <a:pt x="13974" y="25026"/>
                    <a:pt x="14243" y="25765"/>
                    <a:pt x="14249" y="26464"/>
                  </a:cubicBezTo>
                  <a:cubicBezTo>
                    <a:pt x="14249" y="27133"/>
                    <a:pt x="13944" y="27957"/>
                    <a:pt x="13252" y="28285"/>
                  </a:cubicBezTo>
                  <a:cubicBezTo>
                    <a:pt x="13023" y="28394"/>
                    <a:pt x="12779" y="28440"/>
                    <a:pt x="12526" y="28440"/>
                  </a:cubicBezTo>
                  <a:cubicBezTo>
                    <a:pt x="11791" y="28440"/>
                    <a:pt x="10982" y="28049"/>
                    <a:pt x="10249" y="27658"/>
                  </a:cubicBezTo>
                  <a:cubicBezTo>
                    <a:pt x="8850" y="26909"/>
                    <a:pt x="6953" y="25900"/>
                    <a:pt x="4943" y="25900"/>
                  </a:cubicBezTo>
                  <a:cubicBezTo>
                    <a:pt x="4887" y="25900"/>
                    <a:pt x="4831" y="25901"/>
                    <a:pt x="4775" y="25903"/>
                  </a:cubicBezTo>
                  <a:cubicBezTo>
                    <a:pt x="3414" y="25944"/>
                    <a:pt x="2340" y="26410"/>
                    <a:pt x="1595" y="27288"/>
                  </a:cubicBezTo>
                  <a:cubicBezTo>
                    <a:pt x="664" y="28374"/>
                    <a:pt x="287" y="30087"/>
                    <a:pt x="544" y="32111"/>
                  </a:cubicBezTo>
                  <a:cubicBezTo>
                    <a:pt x="609" y="32666"/>
                    <a:pt x="1039" y="35531"/>
                    <a:pt x="2615" y="37770"/>
                  </a:cubicBezTo>
                  <a:cubicBezTo>
                    <a:pt x="5164" y="41374"/>
                    <a:pt x="9551" y="42963"/>
                    <a:pt x="13926" y="42963"/>
                  </a:cubicBezTo>
                  <a:cubicBezTo>
                    <a:pt x="16392" y="42963"/>
                    <a:pt x="18857" y="42454"/>
                    <a:pt x="20982" y="41523"/>
                  </a:cubicBezTo>
                  <a:cubicBezTo>
                    <a:pt x="26312" y="39195"/>
                    <a:pt x="28825" y="34636"/>
                    <a:pt x="27690" y="29329"/>
                  </a:cubicBezTo>
                  <a:cubicBezTo>
                    <a:pt x="26957" y="25867"/>
                    <a:pt x="24480" y="22841"/>
                    <a:pt x="21227" y="21439"/>
                  </a:cubicBezTo>
                  <a:cubicBezTo>
                    <a:pt x="20993" y="21337"/>
                    <a:pt x="20748" y="21241"/>
                    <a:pt x="20511" y="21145"/>
                  </a:cubicBezTo>
                  <a:cubicBezTo>
                    <a:pt x="19955" y="20930"/>
                    <a:pt x="19436" y="20728"/>
                    <a:pt x="18971" y="20429"/>
                  </a:cubicBezTo>
                  <a:cubicBezTo>
                    <a:pt x="18277" y="19982"/>
                    <a:pt x="17855" y="19355"/>
                    <a:pt x="17836" y="18759"/>
                  </a:cubicBezTo>
                  <a:cubicBezTo>
                    <a:pt x="17806" y="17690"/>
                    <a:pt x="18922" y="16932"/>
                    <a:pt x="19996" y="16210"/>
                  </a:cubicBezTo>
                  <a:cubicBezTo>
                    <a:pt x="20175" y="16090"/>
                    <a:pt x="20349" y="15971"/>
                    <a:pt x="20511" y="15858"/>
                  </a:cubicBezTo>
                  <a:cubicBezTo>
                    <a:pt x="23155" y="13995"/>
                    <a:pt x="25357" y="9918"/>
                    <a:pt x="24480" y="6301"/>
                  </a:cubicBezTo>
                  <a:cubicBezTo>
                    <a:pt x="23626" y="2786"/>
                    <a:pt x="19704" y="648"/>
                    <a:pt x="16422" y="153"/>
                  </a:cubicBezTo>
                  <a:cubicBezTo>
                    <a:pt x="15748" y="51"/>
                    <a:pt x="15060" y="1"/>
                    <a:pt x="14354" y="1"/>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4" name="Picture 4">
            <a:extLst>
              <a:ext uri="{FF2B5EF4-FFF2-40B4-BE49-F238E27FC236}">
                <a16:creationId xmlns:a16="http://schemas.microsoft.com/office/drawing/2014/main" id="{FF4701C7-A515-4DD1-986E-ACB7E8E123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05786" y="1306338"/>
            <a:ext cx="10069033" cy="3536597"/>
          </a:xfrm>
          <a:prstGeom prst="rect">
            <a:avLst/>
          </a:prstGeom>
        </p:spPr>
      </p:pic>
      <p:sp>
        <p:nvSpPr>
          <p:cNvPr id="33" name="TextBox 32">
            <a:extLst>
              <a:ext uri="{FF2B5EF4-FFF2-40B4-BE49-F238E27FC236}">
                <a16:creationId xmlns:a16="http://schemas.microsoft.com/office/drawing/2014/main" id="{26030C7D-FA73-4252-BA17-E8AC9AB9D4AC}"/>
              </a:ext>
            </a:extLst>
          </p:cNvPr>
          <p:cNvSpPr txBox="1"/>
          <p:nvPr/>
        </p:nvSpPr>
        <p:spPr>
          <a:xfrm>
            <a:off x="1722474" y="1652722"/>
            <a:ext cx="8814391" cy="2554545"/>
          </a:xfrm>
          <a:prstGeom prst="rect">
            <a:avLst/>
          </a:prstGeom>
          <a:noFill/>
        </p:spPr>
        <p:txBody>
          <a:bodyPr wrap="square">
            <a:spAutoFit/>
          </a:bodyPr>
          <a:lstStyle/>
          <a:p>
            <a:pPr lvl="0" algn="ctr" defTabSz="1219170">
              <a:buClr>
                <a:srgbClr val="000000"/>
              </a:buClr>
            </a:pPr>
            <a:r>
              <a:rPr lang="vi-VN" sz="32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Bạn A nêu một phép nhân số thập phân với số tự nhiên bất kì, bạn B thực hiện tính và nêu kết quả. Hai bạn thay nhau đố và trả lời, thống nhất kết quả. Bạn nào tính đúng nhiều hơn sẽ giành chiến thắng.</a:t>
            </a:r>
          </a:p>
        </p:txBody>
      </p:sp>
      <p:pic>
        <p:nvPicPr>
          <p:cNvPr id="2" name="Picture 2" descr="Cartoon students Royalty Free Vector Image - VectorStock">
            <a:extLst>
              <a:ext uri="{FF2B5EF4-FFF2-40B4-BE49-F238E27FC236}">
                <a16:creationId xmlns:a16="http://schemas.microsoft.com/office/drawing/2014/main" id="{2082CE1C-8D90-34D3-23AA-6AA8EF0DA50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941" b="12822"/>
          <a:stretch/>
        </p:blipFill>
        <p:spPr bwMode="auto">
          <a:xfrm>
            <a:off x="4476308" y="3747250"/>
            <a:ext cx="3572540" cy="33955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A514863-4B00-E0FF-12F7-DE30F6DA0A98}"/>
              </a:ext>
            </a:extLst>
          </p:cNvPr>
          <p:cNvPicPr>
            <a:picLocks noChangeAspect="1"/>
          </p:cNvPicPr>
          <p:nvPr/>
        </p:nvPicPr>
        <p:blipFill>
          <a:blip r:embed="rId5"/>
          <a:stretch>
            <a:fillRect/>
          </a:stretch>
        </p:blipFill>
        <p:spPr>
          <a:xfrm>
            <a:off x="3598308" y="660031"/>
            <a:ext cx="5675868" cy="859611"/>
          </a:xfrm>
          <a:prstGeom prst="rect">
            <a:avLst/>
          </a:prstGeom>
        </p:spPr>
      </p:pic>
    </p:spTree>
    <p:extLst>
      <p:ext uri="{BB962C8B-B14F-4D97-AF65-F5344CB8AC3E}">
        <p14:creationId xmlns:p14="http://schemas.microsoft.com/office/powerpoint/2010/main" val="68832824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8E0C22-DEDE-462C-B54D-564AC35991DC}"/>
              </a:ext>
            </a:extLst>
          </p:cNvPr>
          <p:cNvSpPr/>
          <p:nvPr/>
        </p:nvSpPr>
        <p:spPr>
          <a:xfrm>
            <a:off x="844461" y="432954"/>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grpSp>
        <p:nvGrpSpPr>
          <p:cNvPr id="22" name="Google Shape;1027;p41">
            <a:extLst>
              <a:ext uri="{FF2B5EF4-FFF2-40B4-BE49-F238E27FC236}">
                <a16:creationId xmlns:a16="http://schemas.microsoft.com/office/drawing/2014/main" id="{CD7A5A08-CF58-4A87-A32A-DF74AA2E375F}"/>
              </a:ext>
            </a:extLst>
          </p:cNvPr>
          <p:cNvGrpSpPr/>
          <p:nvPr/>
        </p:nvGrpSpPr>
        <p:grpSpPr>
          <a:xfrm>
            <a:off x="10762493" y="5078578"/>
            <a:ext cx="1210835" cy="1645445"/>
            <a:chOff x="3459450" y="656725"/>
            <a:chExt cx="827450" cy="1124450"/>
          </a:xfrm>
        </p:grpSpPr>
        <p:sp>
          <p:nvSpPr>
            <p:cNvPr id="23" name="Google Shape;1028;p41">
              <a:extLst>
                <a:ext uri="{FF2B5EF4-FFF2-40B4-BE49-F238E27FC236}">
                  <a16:creationId xmlns:a16="http://schemas.microsoft.com/office/drawing/2014/main" id="{B84C7611-7191-454D-A69B-207248CAAC95}"/>
                </a:ext>
              </a:extLst>
            </p:cNvPr>
            <p:cNvSpPr/>
            <p:nvPr/>
          </p:nvSpPr>
          <p:spPr>
            <a:xfrm>
              <a:off x="3459450" y="656725"/>
              <a:ext cx="827450" cy="1079525"/>
            </a:xfrm>
            <a:custGeom>
              <a:avLst/>
              <a:gdLst/>
              <a:ahLst/>
              <a:cxnLst/>
              <a:rect l="l" t="t" r="r" b="b"/>
              <a:pathLst>
                <a:path w="33098" h="43181" extrusionOk="0">
                  <a:moveTo>
                    <a:pt x="15400" y="1"/>
                  </a:moveTo>
                  <a:cubicBezTo>
                    <a:pt x="0" y="1"/>
                    <a:pt x="0" y="9665"/>
                    <a:pt x="0" y="21591"/>
                  </a:cubicBezTo>
                  <a:cubicBezTo>
                    <a:pt x="0" y="33517"/>
                    <a:pt x="0" y="43181"/>
                    <a:pt x="15400" y="43181"/>
                  </a:cubicBezTo>
                  <a:cubicBezTo>
                    <a:pt x="30794" y="43181"/>
                    <a:pt x="30794" y="33517"/>
                    <a:pt x="30794" y="21591"/>
                  </a:cubicBezTo>
                  <a:cubicBezTo>
                    <a:pt x="30794" y="9665"/>
                    <a:pt x="33098" y="1"/>
                    <a:pt x="1540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029;p41">
              <a:extLst>
                <a:ext uri="{FF2B5EF4-FFF2-40B4-BE49-F238E27FC236}">
                  <a16:creationId xmlns:a16="http://schemas.microsoft.com/office/drawing/2014/main" id="{A92E7A76-AC51-468D-9740-BE91BEFFE68A}"/>
                </a:ext>
              </a:extLst>
            </p:cNvPr>
            <p:cNvSpPr/>
            <p:nvPr/>
          </p:nvSpPr>
          <p:spPr>
            <a:xfrm>
              <a:off x="3557100" y="731025"/>
              <a:ext cx="716000" cy="1050150"/>
            </a:xfrm>
            <a:custGeom>
              <a:avLst/>
              <a:gdLst/>
              <a:ahLst/>
              <a:cxnLst/>
              <a:rect l="l" t="t" r="r" b="b"/>
              <a:pathLst>
                <a:path w="28640" h="42006" extrusionOk="0">
                  <a:moveTo>
                    <a:pt x="14013" y="1"/>
                  </a:moveTo>
                  <a:cubicBezTo>
                    <a:pt x="11514" y="1"/>
                    <a:pt x="9011" y="658"/>
                    <a:pt x="6678" y="1583"/>
                  </a:cubicBezTo>
                  <a:cubicBezTo>
                    <a:pt x="4659" y="2389"/>
                    <a:pt x="2601" y="3439"/>
                    <a:pt x="1042" y="4985"/>
                  </a:cubicBezTo>
                  <a:cubicBezTo>
                    <a:pt x="0" y="6016"/>
                    <a:pt x="4" y="7903"/>
                    <a:pt x="1660" y="7903"/>
                  </a:cubicBezTo>
                  <a:cubicBezTo>
                    <a:pt x="1787" y="7903"/>
                    <a:pt x="1923" y="7892"/>
                    <a:pt x="2069" y="7869"/>
                  </a:cubicBezTo>
                  <a:cubicBezTo>
                    <a:pt x="2708" y="7767"/>
                    <a:pt x="3281" y="7420"/>
                    <a:pt x="3830" y="7087"/>
                  </a:cubicBezTo>
                  <a:cubicBezTo>
                    <a:pt x="5517" y="6046"/>
                    <a:pt x="7354" y="4971"/>
                    <a:pt x="9306" y="4971"/>
                  </a:cubicBezTo>
                  <a:cubicBezTo>
                    <a:pt x="9481" y="4971"/>
                    <a:pt x="9658" y="4980"/>
                    <a:pt x="9835" y="4998"/>
                  </a:cubicBezTo>
                  <a:cubicBezTo>
                    <a:pt x="11763" y="5200"/>
                    <a:pt x="13494" y="6621"/>
                    <a:pt x="14150" y="8448"/>
                  </a:cubicBezTo>
                  <a:cubicBezTo>
                    <a:pt x="14813" y="10274"/>
                    <a:pt x="14425" y="12417"/>
                    <a:pt x="13243" y="13957"/>
                  </a:cubicBezTo>
                  <a:cubicBezTo>
                    <a:pt x="12317" y="15160"/>
                    <a:pt x="10338" y="16507"/>
                    <a:pt x="8508" y="16507"/>
                  </a:cubicBezTo>
                  <a:cubicBezTo>
                    <a:pt x="8405" y="16507"/>
                    <a:pt x="8301" y="16503"/>
                    <a:pt x="8199" y="16494"/>
                  </a:cubicBezTo>
                  <a:cubicBezTo>
                    <a:pt x="8144" y="16489"/>
                    <a:pt x="8089" y="16487"/>
                    <a:pt x="8035" y="16487"/>
                  </a:cubicBezTo>
                  <a:cubicBezTo>
                    <a:pt x="7511" y="16487"/>
                    <a:pt x="7070" y="16721"/>
                    <a:pt x="6827" y="17079"/>
                  </a:cubicBezTo>
                  <a:cubicBezTo>
                    <a:pt x="6499" y="17544"/>
                    <a:pt x="6493" y="18213"/>
                    <a:pt x="7030" y="18816"/>
                  </a:cubicBezTo>
                  <a:cubicBezTo>
                    <a:pt x="7596" y="19461"/>
                    <a:pt x="8480" y="19699"/>
                    <a:pt x="9274" y="20027"/>
                  </a:cubicBezTo>
                  <a:cubicBezTo>
                    <a:pt x="10970" y="20720"/>
                    <a:pt x="12444" y="21932"/>
                    <a:pt x="13447" y="23459"/>
                  </a:cubicBezTo>
                  <a:cubicBezTo>
                    <a:pt x="13948" y="24217"/>
                    <a:pt x="14342" y="25084"/>
                    <a:pt x="14348" y="25991"/>
                  </a:cubicBezTo>
                  <a:cubicBezTo>
                    <a:pt x="14353" y="26897"/>
                    <a:pt x="13906" y="27847"/>
                    <a:pt x="13088" y="28235"/>
                  </a:cubicBezTo>
                  <a:cubicBezTo>
                    <a:pt x="12790" y="28377"/>
                    <a:pt x="12479" y="28436"/>
                    <a:pt x="12162" y="28436"/>
                  </a:cubicBezTo>
                  <a:cubicBezTo>
                    <a:pt x="11317" y="28436"/>
                    <a:pt x="10435" y="28015"/>
                    <a:pt x="9662" y="27602"/>
                  </a:cubicBezTo>
                  <a:cubicBezTo>
                    <a:pt x="8072" y="26752"/>
                    <a:pt x="6394" y="25898"/>
                    <a:pt x="4603" y="25898"/>
                  </a:cubicBezTo>
                  <a:cubicBezTo>
                    <a:pt x="4545" y="25898"/>
                    <a:pt x="4486" y="25898"/>
                    <a:pt x="4427" y="25900"/>
                  </a:cubicBezTo>
                  <a:cubicBezTo>
                    <a:pt x="1102" y="26002"/>
                    <a:pt x="297" y="28820"/>
                    <a:pt x="642" y="31583"/>
                  </a:cubicBezTo>
                  <a:cubicBezTo>
                    <a:pt x="691" y="31947"/>
                    <a:pt x="1072" y="34812"/>
                    <a:pt x="2637" y="37021"/>
                  </a:cubicBezTo>
                  <a:cubicBezTo>
                    <a:pt x="5034" y="40417"/>
                    <a:pt x="9311" y="42005"/>
                    <a:pt x="13627" y="42005"/>
                  </a:cubicBezTo>
                  <a:cubicBezTo>
                    <a:pt x="21074" y="42005"/>
                    <a:pt x="28640" y="37277"/>
                    <a:pt x="26871" y="28952"/>
                  </a:cubicBezTo>
                  <a:cubicBezTo>
                    <a:pt x="26161" y="25644"/>
                    <a:pt x="23784" y="22737"/>
                    <a:pt x="20675" y="21395"/>
                  </a:cubicBezTo>
                  <a:cubicBezTo>
                    <a:pt x="19893" y="21060"/>
                    <a:pt x="19064" y="20809"/>
                    <a:pt x="18347" y="20349"/>
                  </a:cubicBezTo>
                  <a:cubicBezTo>
                    <a:pt x="17631" y="19891"/>
                    <a:pt x="17022" y="19150"/>
                    <a:pt x="16998" y="18296"/>
                  </a:cubicBezTo>
                  <a:cubicBezTo>
                    <a:pt x="16956" y="16768"/>
                    <a:pt x="18627" y="15880"/>
                    <a:pt x="19874" y="14996"/>
                  </a:cubicBezTo>
                  <a:cubicBezTo>
                    <a:pt x="22538" y="13122"/>
                    <a:pt x="24453" y="9230"/>
                    <a:pt x="23654" y="5941"/>
                  </a:cubicBezTo>
                  <a:cubicBezTo>
                    <a:pt x="22860" y="2664"/>
                    <a:pt x="19069" y="610"/>
                    <a:pt x="15984" y="145"/>
                  </a:cubicBezTo>
                  <a:cubicBezTo>
                    <a:pt x="15329" y="46"/>
                    <a:pt x="14671" y="1"/>
                    <a:pt x="1401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030;p41">
              <a:extLst>
                <a:ext uri="{FF2B5EF4-FFF2-40B4-BE49-F238E27FC236}">
                  <a16:creationId xmlns:a16="http://schemas.microsoft.com/office/drawing/2014/main" id="{A339CEF2-D808-41D3-AFD5-D439225C679D}"/>
                </a:ext>
              </a:extLst>
            </p:cNvPr>
            <p:cNvSpPr/>
            <p:nvPr/>
          </p:nvSpPr>
          <p:spPr>
            <a:xfrm>
              <a:off x="3491525" y="662775"/>
              <a:ext cx="720650" cy="1074075"/>
            </a:xfrm>
            <a:custGeom>
              <a:avLst/>
              <a:gdLst/>
              <a:ahLst/>
              <a:cxnLst/>
              <a:rect l="l" t="t" r="r" b="b"/>
              <a:pathLst>
                <a:path w="28826" h="42963" extrusionOk="0">
                  <a:moveTo>
                    <a:pt x="14349" y="942"/>
                  </a:moveTo>
                  <a:cubicBezTo>
                    <a:pt x="15008" y="942"/>
                    <a:pt x="15651" y="989"/>
                    <a:pt x="16279" y="1084"/>
                  </a:cubicBezTo>
                  <a:cubicBezTo>
                    <a:pt x="19359" y="1549"/>
                    <a:pt x="22850" y="3568"/>
                    <a:pt x="23566" y="6522"/>
                  </a:cubicBezTo>
                  <a:cubicBezTo>
                    <a:pt x="24348" y="9751"/>
                    <a:pt x="22354" y="13409"/>
                    <a:pt x="19973" y="15087"/>
                  </a:cubicBezTo>
                  <a:cubicBezTo>
                    <a:pt x="19811" y="15200"/>
                    <a:pt x="19645" y="15315"/>
                    <a:pt x="19472" y="15428"/>
                  </a:cubicBezTo>
                  <a:cubicBezTo>
                    <a:pt x="18241" y="16257"/>
                    <a:pt x="16852" y="17194"/>
                    <a:pt x="16893" y="18782"/>
                  </a:cubicBezTo>
                  <a:cubicBezTo>
                    <a:pt x="16923" y="19696"/>
                    <a:pt x="17508" y="20602"/>
                    <a:pt x="18463" y="21217"/>
                  </a:cubicBezTo>
                  <a:cubicBezTo>
                    <a:pt x="19006" y="21569"/>
                    <a:pt x="19597" y="21797"/>
                    <a:pt x="20170" y="22023"/>
                  </a:cubicBezTo>
                  <a:cubicBezTo>
                    <a:pt x="20397" y="22112"/>
                    <a:pt x="20629" y="22202"/>
                    <a:pt x="20856" y="22304"/>
                  </a:cubicBezTo>
                  <a:cubicBezTo>
                    <a:pt x="23828" y="23588"/>
                    <a:pt x="26097" y="26357"/>
                    <a:pt x="26772" y="29526"/>
                  </a:cubicBezTo>
                  <a:cubicBezTo>
                    <a:pt x="28258" y="36492"/>
                    <a:pt x="22957" y="39638"/>
                    <a:pt x="20605" y="40664"/>
                  </a:cubicBezTo>
                  <a:cubicBezTo>
                    <a:pt x="18644" y="41522"/>
                    <a:pt x="16330" y="41987"/>
                    <a:pt x="14003" y="41987"/>
                  </a:cubicBezTo>
                  <a:cubicBezTo>
                    <a:pt x="9885" y="41987"/>
                    <a:pt x="5723" y="40532"/>
                    <a:pt x="3386" y="37226"/>
                  </a:cubicBezTo>
                  <a:cubicBezTo>
                    <a:pt x="1935" y="35173"/>
                    <a:pt x="1541" y="32511"/>
                    <a:pt x="1475" y="31997"/>
                  </a:cubicBezTo>
                  <a:cubicBezTo>
                    <a:pt x="1254" y="30236"/>
                    <a:pt x="1552" y="28786"/>
                    <a:pt x="2311" y="27897"/>
                  </a:cubicBezTo>
                  <a:cubicBezTo>
                    <a:pt x="2877" y="27234"/>
                    <a:pt x="3720" y="26875"/>
                    <a:pt x="4805" y="26847"/>
                  </a:cubicBezTo>
                  <a:cubicBezTo>
                    <a:pt x="4860" y="26840"/>
                    <a:pt x="4913" y="26840"/>
                    <a:pt x="4973" y="26840"/>
                  </a:cubicBezTo>
                  <a:cubicBezTo>
                    <a:pt x="6585" y="26840"/>
                    <a:pt x="8119" y="27586"/>
                    <a:pt x="9808" y="28487"/>
                  </a:cubicBezTo>
                  <a:cubicBezTo>
                    <a:pt x="10437" y="28826"/>
                    <a:pt x="11471" y="29376"/>
                    <a:pt x="12531" y="29376"/>
                  </a:cubicBezTo>
                  <a:cubicBezTo>
                    <a:pt x="12909" y="29376"/>
                    <a:pt x="13290" y="29306"/>
                    <a:pt x="13657" y="29132"/>
                  </a:cubicBezTo>
                  <a:cubicBezTo>
                    <a:pt x="14577" y="28690"/>
                    <a:pt x="15197" y="27616"/>
                    <a:pt x="15186" y="26459"/>
                  </a:cubicBezTo>
                  <a:cubicBezTo>
                    <a:pt x="15180" y="25575"/>
                    <a:pt x="14858" y="24662"/>
                    <a:pt x="14207" y="23677"/>
                  </a:cubicBezTo>
                  <a:cubicBezTo>
                    <a:pt x="13150" y="22076"/>
                    <a:pt x="11593" y="20794"/>
                    <a:pt x="9819" y="20065"/>
                  </a:cubicBezTo>
                  <a:cubicBezTo>
                    <a:pt x="9670" y="20006"/>
                    <a:pt x="9516" y="19946"/>
                    <a:pt x="9360" y="19886"/>
                  </a:cubicBezTo>
                  <a:cubicBezTo>
                    <a:pt x="8733" y="19648"/>
                    <a:pt x="8136" y="19415"/>
                    <a:pt x="7748" y="18979"/>
                  </a:cubicBezTo>
                  <a:cubicBezTo>
                    <a:pt x="7403" y="18591"/>
                    <a:pt x="7342" y="18161"/>
                    <a:pt x="7576" y="17822"/>
                  </a:cubicBezTo>
                  <a:cubicBezTo>
                    <a:pt x="7752" y="17569"/>
                    <a:pt x="8060" y="17428"/>
                    <a:pt x="8406" y="17428"/>
                  </a:cubicBezTo>
                  <a:cubicBezTo>
                    <a:pt x="8445" y="17428"/>
                    <a:pt x="8484" y="17430"/>
                    <a:pt x="8524" y="17434"/>
                  </a:cubicBezTo>
                  <a:cubicBezTo>
                    <a:pt x="8641" y="17444"/>
                    <a:pt x="8758" y="17449"/>
                    <a:pt x="8876" y="17449"/>
                  </a:cubicBezTo>
                  <a:cubicBezTo>
                    <a:pt x="10833" y="17449"/>
                    <a:pt x="12932" y="16085"/>
                    <a:pt x="13979" y="14717"/>
                  </a:cubicBezTo>
                  <a:cubicBezTo>
                    <a:pt x="15276" y="13034"/>
                    <a:pt x="15657" y="10695"/>
                    <a:pt x="14959" y="8761"/>
                  </a:cubicBezTo>
                  <a:cubicBezTo>
                    <a:pt x="14224" y="6731"/>
                    <a:pt x="12332" y="5221"/>
                    <a:pt x="10249" y="5006"/>
                  </a:cubicBezTo>
                  <a:cubicBezTo>
                    <a:pt x="10057" y="4986"/>
                    <a:pt x="9865" y="4976"/>
                    <a:pt x="9675" y="4976"/>
                  </a:cubicBezTo>
                  <a:cubicBezTo>
                    <a:pt x="7497" y="4976"/>
                    <a:pt x="5467" y="6228"/>
                    <a:pt x="3952" y="7161"/>
                  </a:cubicBezTo>
                  <a:cubicBezTo>
                    <a:pt x="3445" y="7472"/>
                    <a:pt x="2920" y="7794"/>
                    <a:pt x="2364" y="7877"/>
                  </a:cubicBezTo>
                  <a:cubicBezTo>
                    <a:pt x="2257" y="7895"/>
                    <a:pt x="2141" y="7907"/>
                    <a:pt x="2025" y="7907"/>
                  </a:cubicBezTo>
                  <a:cubicBezTo>
                    <a:pt x="1716" y="7907"/>
                    <a:pt x="1406" y="7821"/>
                    <a:pt x="1254" y="7530"/>
                  </a:cubicBezTo>
                  <a:cubicBezTo>
                    <a:pt x="1022" y="7070"/>
                    <a:pt x="1237" y="6290"/>
                    <a:pt x="1738" y="5794"/>
                  </a:cubicBezTo>
                  <a:cubicBezTo>
                    <a:pt x="3015" y="4522"/>
                    <a:pt x="4758" y="3478"/>
                    <a:pt x="7218" y="2499"/>
                  </a:cubicBezTo>
                  <a:cubicBezTo>
                    <a:pt x="9831" y="1456"/>
                    <a:pt x="12181" y="942"/>
                    <a:pt x="14349" y="942"/>
                  </a:cubicBezTo>
                  <a:close/>
                  <a:moveTo>
                    <a:pt x="14354" y="1"/>
                  </a:moveTo>
                  <a:cubicBezTo>
                    <a:pt x="12064" y="1"/>
                    <a:pt x="9595" y="536"/>
                    <a:pt x="6871" y="1621"/>
                  </a:cubicBezTo>
                  <a:cubicBezTo>
                    <a:pt x="4287" y="2654"/>
                    <a:pt x="2447" y="3764"/>
                    <a:pt x="1075" y="5125"/>
                  </a:cubicBezTo>
                  <a:cubicBezTo>
                    <a:pt x="281" y="5913"/>
                    <a:pt x="1" y="7131"/>
                    <a:pt x="419" y="7960"/>
                  </a:cubicBezTo>
                  <a:cubicBezTo>
                    <a:pt x="564" y="8247"/>
                    <a:pt x="998" y="8848"/>
                    <a:pt x="2029" y="8848"/>
                  </a:cubicBezTo>
                  <a:cubicBezTo>
                    <a:pt x="2178" y="8848"/>
                    <a:pt x="2339" y="8836"/>
                    <a:pt x="2513" y="8808"/>
                  </a:cubicBezTo>
                  <a:cubicBezTo>
                    <a:pt x="3254" y="8689"/>
                    <a:pt x="3887" y="8301"/>
                    <a:pt x="4442" y="7960"/>
                  </a:cubicBezTo>
                  <a:cubicBezTo>
                    <a:pt x="6263" y="6839"/>
                    <a:pt x="7928" y="5913"/>
                    <a:pt x="9673" y="5913"/>
                  </a:cubicBezTo>
                  <a:cubicBezTo>
                    <a:pt x="9833" y="5913"/>
                    <a:pt x="9993" y="5921"/>
                    <a:pt x="10155" y="5937"/>
                  </a:cubicBezTo>
                  <a:cubicBezTo>
                    <a:pt x="11885" y="6122"/>
                    <a:pt x="13461" y="7381"/>
                    <a:pt x="14075" y="9083"/>
                  </a:cubicBezTo>
                  <a:cubicBezTo>
                    <a:pt x="14667" y="10718"/>
                    <a:pt x="14338" y="12706"/>
                    <a:pt x="13235" y="14144"/>
                  </a:cubicBezTo>
                  <a:cubicBezTo>
                    <a:pt x="12336" y="15319"/>
                    <a:pt x="10462" y="16509"/>
                    <a:pt x="8878" y="16509"/>
                  </a:cubicBezTo>
                  <a:cubicBezTo>
                    <a:pt x="8787" y="16509"/>
                    <a:pt x="8696" y="16505"/>
                    <a:pt x="8607" y="16497"/>
                  </a:cubicBezTo>
                  <a:cubicBezTo>
                    <a:pt x="8539" y="16490"/>
                    <a:pt x="8470" y="16487"/>
                    <a:pt x="8403" y="16487"/>
                  </a:cubicBezTo>
                  <a:cubicBezTo>
                    <a:pt x="7745" y="16487"/>
                    <a:pt x="7157" y="16775"/>
                    <a:pt x="6805" y="17285"/>
                  </a:cubicBezTo>
                  <a:cubicBezTo>
                    <a:pt x="6323" y="17976"/>
                    <a:pt x="6411" y="18889"/>
                    <a:pt x="7045" y="19600"/>
                  </a:cubicBezTo>
                  <a:cubicBezTo>
                    <a:pt x="7582" y="20214"/>
                    <a:pt x="8315" y="20495"/>
                    <a:pt x="9026" y="20764"/>
                  </a:cubicBezTo>
                  <a:cubicBezTo>
                    <a:pt x="9175" y="20823"/>
                    <a:pt x="9318" y="20877"/>
                    <a:pt x="9461" y="20938"/>
                  </a:cubicBezTo>
                  <a:cubicBezTo>
                    <a:pt x="11061" y="21594"/>
                    <a:pt x="12470" y="22751"/>
                    <a:pt x="13425" y="24197"/>
                  </a:cubicBezTo>
                  <a:cubicBezTo>
                    <a:pt x="13974" y="25026"/>
                    <a:pt x="14243" y="25765"/>
                    <a:pt x="14249" y="26464"/>
                  </a:cubicBezTo>
                  <a:cubicBezTo>
                    <a:pt x="14249" y="27133"/>
                    <a:pt x="13944" y="27957"/>
                    <a:pt x="13252" y="28285"/>
                  </a:cubicBezTo>
                  <a:cubicBezTo>
                    <a:pt x="13023" y="28394"/>
                    <a:pt x="12779" y="28440"/>
                    <a:pt x="12526" y="28440"/>
                  </a:cubicBezTo>
                  <a:cubicBezTo>
                    <a:pt x="11791" y="28440"/>
                    <a:pt x="10982" y="28049"/>
                    <a:pt x="10249" y="27658"/>
                  </a:cubicBezTo>
                  <a:cubicBezTo>
                    <a:pt x="8850" y="26909"/>
                    <a:pt x="6953" y="25900"/>
                    <a:pt x="4943" y="25900"/>
                  </a:cubicBezTo>
                  <a:cubicBezTo>
                    <a:pt x="4887" y="25900"/>
                    <a:pt x="4831" y="25901"/>
                    <a:pt x="4775" y="25903"/>
                  </a:cubicBezTo>
                  <a:cubicBezTo>
                    <a:pt x="3414" y="25944"/>
                    <a:pt x="2340" y="26410"/>
                    <a:pt x="1595" y="27288"/>
                  </a:cubicBezTo>
                  <a:cubicBezTo>
                    <a:pt x="664" y="28374"/>
                    <a:pt x="287" y="30087"/>
                    <a:pt x="544" y="32111"/>
                  </a:cubicBezTo>
                  <a:cubicBezTo>
                    <a:pt x="609" y="32666"/>
                    <a:pt x="1039" y="35531"/>
                    <a:pt x="2615" y="37770"/>
                  </a:cubicBezTo>
                  <a:cubicBezTo>
                    <a:pt x="5164" y="41374"/>
                    <a:pt x="9551" y="42963"/>
                    <a:pt x="13926" y="42963"/>
                  </a:cubicBezTo>
                  <a:cubicBezTo>
                    <a:pt x="16392" y="42963"/>
                    <a:pt x="18857" y="42454"/>
                    <a:pt x="20982" y="41523"/>
                  </a:cubicBezTo>
                  <a:cubicBezTo>
                    <a:pt x="26312" y="39195"/>
                    <a:pt x="28825" y="34636"/>
                    <a:pt x="27690" y="29329"/>
                  </a:cubicBezTo>
                  <a:cubicBezTo>
                    <a:pt x="26957" y="25867"/>
                    <a:pt x="24480" y="22841"/>
                    <a:pt x="21227" y="21439"/>
                  </a:cubicBezTo>
                  <a:cubicBezTo>
                    <a:pt x="20993" y="21337"/>
                    <a:pt x="20748" y="21241"/>
                    <a:pt x="20511" y="21145"/>
                  </a:cubicBezTo>
                  <a:cubicBezTo>
                    <a:pt x="19955" y="20930"/>
                    <a:pt x="19436" y="20728"/>
                    <a:pt x="18971" y="20429"/>
                  </a:cubicBezTo>
                  <a:cubicBezTo>
                    <a:pt x="18277" y="19982"/>
                    <a:pt x="17855" y="19355"/>
                    <a:pt x="17836" y="18759"/>
                  </a:cubicBezTo>
                  <a:cubicBezTo>
                    <a:pt x="17806" y="17690"/>
                    <a:pt x="18922" y="16932"/>
                    <a:pt x="19996" y="16210"/>
                  </a:cubicBezTo>
                  <a:cubicBezTo>
                    <a:pt x="20175" y="16090"/>
                    <a:pt x="20349" y="15971"/>
                    <a:pt x="20511" y="15858"/>
                  </a:cubicBezTo>
                  <a:cubicBezTo>
                    <a:pt x="23155" y="13995"/>
                    <a:pt x="25357" y="9918"/>
                    <a:pt x="24480" y="6301"/>
                  </a:cubicBezTo>
                  <a:cubicBezTo>
                    <a:pt x="23626" y="2786"/>
                    <a:pt x="19704" y="648"/>
                    <a:pt x="16422" y="153"/>
                  </a:cubicBezTo>
                  <a:cubicBezTo>
                    <a:pt x="15748" y="51"/>
                    <a:pt x="15060" y="1"/>
                    <a:pt x="14354" y="1"/>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4" name="Picture 4">
            <a:extLst>
              <a:ext uri="{FF2B5EF4-FFF2-40B4-BE49-F238E27FC236}">
                <a16:creationId xmlns:a16="http://schemas.microsoft.com/office/drawing/2014/main" id="{FF4701C7-A515-4DD1-986E-ACB7E8E123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7052" y="435934"/>
            <a:ext cx="4542604" cy="3024768"/>
          </a:xfrm>
          <a:prstGeom prst="rect">
            <a:avLst/>
          </a:prstGeom>
        </p:spPr>
      </p:pic>
      <p:sp>
        <p:nvSpPr>
          <p:cNvPr id="33" name="TextBox 32">
            <a:extLst>
              <a:ext uri="{FF2B5EF4-FFF2-40B4-BE49-F238E27FC236}">
                <a16:creationId xmlns:a16="http://schemas.microsoft.com/office/drawing/2014/main" id="{26030C7D-FA73-4252-BA17-E8AC9AB9D4AC}"/>
              </a:ext>
            </a:extLst>
          </p:cNvPr>
          <p:cNvSpPr txBox="1"/>
          <p:nvPr/>
        </p:nvSpPr>
        <p:spPr>
          <a:xfrm>
            <a:off x="1339701" y="982871"/>
            <a:ext cx="3976577" cy="1446550"/>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rPr>
              <a:t>Ví</a:t>
            </a:r>
            <a:r>
              <a:rPr kumimoji="0" lang="en-US" sz="4400" b="1" i="0" u="none" strike="noStrike" kern="0" cap="none" spc="0" normalizeH="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rPr>
              <a:t> </a:t>
            </a:r>
            <a:r>
              <a:rPr kumimoji="0" lang="en-US" sz="4400" b="1" i="0" u="none" strike="noStrike" kern="0" cap="none" spc="0" normalizeH="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rPr>
              <a:t>dụ</a:t>
            </a:r>
            <a:r>
              <a:rPr kumimoji="0" lang="en-US" sz="4400" b="1" i="0" u="none" strike="noStrike" kern="0" cap="none" spc="0" normalizeH="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rPr>
              <a: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400" b="1" kern="0" baseline="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0,45</a:t>
            </a:r>
            <a:r>
              <a:rPr lang="en-US" sz="4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x 4 = ?</a:t>
            </a:r>
            <a:endParaRPr kumimoji="0" lang="vi-VN"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endParaRPr>
          </a:p>
        </p:txBody>
      </p:sp>
      <p:pic>
        <p:nvPicPr>
          <p:cNvPr id="2" name="Picture 2" descr="Cartoon students Royalty Free Vector Image - VectorStock">
            <a:extLst>
              <a:ext uri="{FF2B5EF4-FFF2-40B4-BE49-F238E27FC236}">
                <a16:creationId xmlns:a16="http://schemas.microsoft.com/office/drawing/2014/main" id="{2082CE1C-8D90-34D3-23AA-6AA8EF0DA50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941" b="12822"/>
          <a:stretch/>
        </p:blipFill>
        <p:spPr bwMode="auto">
          <a:xfrm>
            <a:off x="3380942" y="2477385"/>
            <a:ext cx="5454714" cy="47398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869AE131-05F2-C161-5A89-7A73705ADB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64327" y="382771"/>
            <a:ext cx="4542604" cy="3024768"/>
          </a:xfrm>
          <a:prstGeom prst="rect">
            <a:avLst/>
          </a:prstGeom>
        </p:spPr>
      </p:pic>
      <p:sp>
        <p:nvSpPr>
          <p:cNvPr id="5" name="TextBox 4">
            <a:extLst>
              <a:ext uri="{FF2B5EF4-FFF2-40B4-BE49-F238E27FC236}">
                <a16:creationId xmlns:a16="http://schemas.microsoft.com/office/drawing/2014/main" id="{8279EBCE-818E-5727-6D99-BC15DB66FD54}"/>
              </a:ext>
            </a:extLst>
          </p:cNvPr>
          <p:cNvSpPr txBox="1"/>
          <p:nvPr/>
        </p:nvSpPr>
        <p:spPr>
          <a:xfrm>
            <a:off x="7134446" y="1323113"/>
            <a:ext cx="3976577" cy="769441"/>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400" b="1" kern="0"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Đáp</a:t>
            </a:r>
            <a:r>
              <a:rPr lang="en-US" sz="4400" b="1"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400" b="1" kern="0"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án</a:t>
            </a:r>
            <a:r>
              <a:rPr lang="en-US" sz="4400" b="1"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1,8</a:t>
            </a:r>
            <a:endParaRPr kumimoji="0" lang="vi-VN" sz="4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endParaRPr>
          </a:p>
        </p:txBody>
      </p:sp>
    </p:spTree>
    <p:extLst>
      <p:ext uri="{BB962C8B-B14F-4D97-AF65-F5344CB8AC3E}">
        <p14:creationId xmlns:p14="http://schemas.microsoft.com/office/powerpoint/2010/main" val="3135595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20" name="Picture 19">
              <a:extLst>
                <a:ext uri="{FF2B5EF4-FFF2-40B4-BE49-F238E27FC236}">
                  <a16:creationId xmlns:a16="http://schemas.microsoft.com/office/drawing/2014/main" id="{35CB0125-D3AC-4EAA-805B-8C88E3954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21" name="Picture 20">
              <a:extLst>
                <a:ext uri="{FF2B5EF4-FFF2-40B4-BE49-F238E27FC236}">
                  <a16:creationId xmlns:a16="http://schemas.microsoft.com/office/drawing/2014/main" id="{0B04F04D-57C6-472E-BA7F-CA90CF091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7" name="ngdung">
            <a:extLst>
              <a:ext uri="{FF2B5EF4-FFF2-40B4-BE49-F238E27FC236}">
                <a16:creationId xmlns:a16="http://schemas.microsoft.com/office/drawing/2014/main" id="{97351C5B-F110-4AF2-BF84-EDE3C290C3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5124" name="Picture 4" descr="Download Software Development Services - Covent Garden PNG Imag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4891" y="2225994"/>
            <a:ext cx="2082218" cy="2082218"/>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CAUDI">
            <a:extLst>
              <a:ext uri="{FF2B5EF4-FFF2-40B4-BE49-F238E27FC236}">
                <a16:creationId xmlns:a16="http://schemas.microsoft.com/office/drawing/2014/main" id="{C3B0B4C0-EF19-4ECD-A454-77453237E8F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8603177" y="4752392"/>
            <a:ext cx="3524192" cy="1632647"/>
          </a:xfrm>
          <a:prstGeom prst="rect">
            <a:avLst/>
          </a:prstGeom>
        </p:spPr>
      </p:pic>
      <p:pic>
        <p:nvPicPr>
          <p:cNvPr id="11" name="c1">
            <a:hlinkClick r:id="rId6" action="ppaction://hlinksldjump"/>
            <a:extLst>
              <a:ext uri="{FF2B5EF4-FFF2-40B4-BE49-F238E27FC236}">
                <a16:creationId xmlns:a16="http://schemas.microsoft.com/office/drawing/2014/main" id="{480BD20A-4EA3-4057-B30A-41708969BB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432056">
            <a:off x="19712254" y="5037483"/>
            <a:ext cx="1025400" cy="1062464"/>
          </a:xfrm>
          <a:prstGeom prst="rect">
            <a:avLst/>
          </a:prstGeom>
        </p:spPr>
      </p:pic>
    </p:spTree>
    <p:extLst>
      <p:ext uri="{BB962C8B-B14F-4D97-AF65-F5344CB8AC3E}">
        <p14:creationId xmlns:p14="http://schemas.microsoft.com/office/powerpoint/2010/main" val="4100198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124"/>
                                        </p:tgtEl>
                                        <p:attrNameLst>
                                          <p:attrName>r</p:attrName>
                                        </p:attrNameLst>
                                      </p:cBhvr>
                                    </p:animRot>
                                    <p:animRot by="-240000">
                                      <p:cBhvr>
                                        <p:cTn id="7" dur="200" fill="hold">
                                          <p:stCondLst>
                                            <p:cond delay="200"/>
                                          </p:stCondLst>
                                        </p:cTn>
                                        <p:tgtEl>
                                          <p:spTgt spid="5124"/>
                                        </p:tgtEl>
                                        <p:attrNameLst>
                                          <p:attrName>r</p:attrName>
                                        </p:attrNameLst>
                                      </p:cBhvr>
                                    </p:animRot>
                                    <p:animRot by="240000">
                                      <p:cBhvr>
                                        <p:cTn id="8" dur="200" fill="hold">
                                          <p:stCondLst>
                                            <p:cond delay="400"/>
                                          </p:stCondLst>
                                        </p:cTn>
                                        <p:tgtEl>
                                          <p:spTgt spid="5124"/>
                                        </p:tgtEl>
                                        <p:attrNameLst>
                                          <p:attrName>r</p:attrName>
                                        </p:attrNameLst>
                                      </p:cBhvr>
                                    </p:animRot>
                                    <p:animRot by="-240000">
                                      <p:cBhvr>
                                        <p:cTn id="9" dur="200" fill="hold">
                                          <p:stCondLst>
                                            <p:cond delay="600"/>
                                          </p:stCondLst>
                                        </p:cTn>
                                        <p:tgtEl>
                                          <p:spTgt spid="5124"/>
                                        </p:tgtEl>
                                        <p:attrNameLst>
                                          <p:attrName>r</p:attrName>
                                        </p:attrNameLst>
                                      </p:cBhvr>
                                    </p:animRot>
                                    <p:animRot by="120000">
                                      <p:cBhvr>
                                        <p:cTn id="10" dur="200" fill="hold">
                                          <p:stCondLst>
                                            <p:cond delay="80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124"/>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24"/>
                                        </p:tgtEl>
                                      </p:cBhvr>
                                    </p:animEffect>
                                    <p:set>
                                      <p:cBhvr>
                                        <p:cTn id="16" dur="1" fill="hold">
                                          <p:stCondLst>
                                            <p:cond delay="499"/>
                                          </p:stCondLst>
                                        </p:cTn>
                                        <p:tgtEl>
                                          <p:spTgt spid="5124"/>
                                        </p:tgtEl>
                                        <p:attrNameLst>
                                          <p:attrName>style.visibility</p:attrName>
                                        </p:attrNameLst>
                                      </p:cBhvr>
                                      <p:to>
                                        <p:strVal val="hidden"/>
                                      </p:to>
                                    </p:set>
                                  </p:childTnLst>
                                </p:cTn>
                              </p:par>
                            </p:childTnLst>
                          </p:cTn>
                        </p:par>
                        <p:par>
                          <p:cTn id="17" fill="hold">
                            <p:stCondLst>
                              <p:cond delay="500"/>
                            </p:stCondLst>
                            <p:childTnLst>
                              <p:par>
                                <p:cTn id="18" presetID="35" presetClass="path" presetSubtype="0" fill="hold" nodeType="afterEffect">
                                  <p:stCondLst>
                                    <p:cond delay="0"/>
                                  </p:stCondLst>
                                  <p:childTnLst>
                                    <p:animMotion origin="layout" path="M 0 -2.96296E-6 L -1 -2.96296E-6 " pathEditMode="relative" rAng="0" ptsTypes="AA">
                                      <p:cBhvr>
                                        <p:cTn id="19" dur="3000" fill="hold"/>
                                        <p:tgtEl>
                                          <p:spTgt spid="18"/>
                                        </p:tgtEl>
                                        <p:attrNameLst>
                                          <p:attrName>ppt_x</p:attrName>
                                          <p:attrName>ppt_y</p:attrName>
                                        </p:attrNameLst>
                                      </p:cBhvr>
                                      <p:rCtr x="-50000" y="0"/>
                                    </p:animMotion>
                                  </p:childTnLst>
                                </p:cTn>
                              </p:par>
                              <p:par>
                                <p:cTn id="20" presetID="35" presetClass="path" presetSubtype="0" fill="hold" nodeType="withEffect">
                                  <p:stCondLst>
                                    <p:cond delay="0"/>
                                  </p:stCondLst>
                                  <p:childTnLst>
                                    <p:animMotion origin="layout" path="M 0 -2.96296E-6 L -1 -2.96296E-6 " pathEditMode="relative" rAng="0" ptsTypes="AA">
                                      <p:cBhvr>
                                        <p:cTn id="21" dur="3000" fill="hold"/>
                                        <p:tgtEl>
                                          <p:spTgt spid="10"/>
                                        </p:tgtEl>
                                        <p:attrNameLst>
                                          <p:attrName>ppt_x</p:attrName>
                                          <p:attrName>ppt_y</p:attrName>
                                        </p:attrNameLst>
                                      </p:cBhvr>
                                      <p:rCtr x="-50000" y="0"/>
                                    </p:animMotion>
                                  </p:childTnLst>
                                </p:cTn>
                              </p:par>
                              <p:par>
                                <p:cTn id="22" presetID="35" presetClass="path" presetSubtype="0" fill="hold" nodeType="withEffect">
                                  <p:stCondLst>
                                    <p:cond delay="0"/>
                                  </p:stCondLst>
                                  <p:childTnLst>
                                    <p:animMotion origin="layout" path="M 0 -2.96296E-6 L -1 -2.96296E-6 " pathEditMode="relative" rAng="0" ptsTypes="AA">
                                      <p:cBhvr>
                                        <p:cTn id="23" dur="3000" fill="hold"/>
                                        <p:tgtEl>
                                          <p:spTgt spid="11"/>
                                        </p:tgtEl>
                                        <p:attrNameLst>
                                          <p:attrName>ppt_x</p:attrName>
                                          <p:attrName>ppt_y</p:attrName>
                                        </p:attrNameLst>
                                      </p:cBhvr>
                                      <p:rCtr x="-50000" y="0"/>
                                    </p:animMotion>
                                  </p:childTnLst>
                                </p:cTn>
                              </p:par>
                            </p:childTnLst>
                          </p:cTn>
                        </p:par>
                      </p:childTnLst>
                    </p:cTn>
                  </p:par>
                </p:childTnLst>
              </p:cTn>
              <p:nextCondLst>
                <p:cond evt="onClick" delay="0">
                  <p:tgtEl>
                    <p:spTgt spid="512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790668"/>
          </a:xfrm>
          <a:prstGeom prst="rect">
            <a:avLst/>
          </a:prstGeom>
        </p:spPr>
        <p:txBody>
          <a:bodyPr spcFirstLastPara="1" wrap="square" lIns="121900" tIns="121900" rIns="121900" bIns="121900" anchor="ctr" anchorCtr="0">
            <a:noAutofit/>
          </a:bodyPr>
          <a:lstStyle/>
          <a:p>
            <a:r>
              <a:rPr lang="vi-VN" sz="11733" dirty="0">
                <a:latin typeface="UTM Bell" panose="02040603050506020204" pitchFamily="18" charset="0"/>
              </a:rPr>
              <a:t>Dặn dò</a:t>
            </a:r>
            <a:br>
              <a:rPr lang="vi-VN" sz="11733" dirty="0">
                <a:latin typeface="UTM Bell" panose="02040603050506020204" pitchFamily="18" charset="0"/>
              </a:rPr>
            </a:br>
            <a:r>
              <a:rPr lang="vi-VN" sz="4800" b="0" dirty="0">
                <a:solidFill>
                  <a:schemeClr val="tx1"/>
                </a:solidFill>
                <a:latin typeface="+mj-lt"/>
              </a:rPr>
              <a:t>- Ôn lại nội dung bài học</a:t>
            </a:r>
            <a:br>
              <a:rPr lang="vi-VN" sz="4800" b="0" dirty="0">
                <a:solidFill>
                  <a:schemeClr val="tx1"/>
                </a:solidFill>
                <a:latin typeface="+mj-lt"/>
              </a:rPr>
            </a:br>
            <a:r>
              <a:rPr lang="vi-VN" sz="4800" b="0" dirty="0">
                <a:solidFill>
                  <a:schemeClr val="tx1"/>
                </a:solidFill>
                <a:latin typeface="+mj-lt"/>
              </a:rPr>
              <a:t>- Chuẩn bị bài mới</a:t>
            </a:r>
            <a:endParaRPr sz="11733" dirty="0">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54117872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52561" y="513175"/>
            <a:ext cx="8697724" cy="3286279"/>
          </a:xfrm>
          <a:prstGeom prst="rect">
            <a:avLst/>
          </a:prstGeom>
        </p:spPr>
        <p:txBody>
          <a:bodyPr spcFirstLastPara="1" wrap="square" lIns="121900" tIns="121900" rIns="121900" bIns="121900" anchor="ctr" anchorCtr="0">
            <a:noAutofit/>
          </a:bodyPr>
          <a:lstStyle/>
          <a:p>
            <a:r>
              <a:rPr lang="en" sz="8800" dirty="0">
                <a:latin typeface="UTM Bell" panose="02040603050506020204" pitchFamily="18" charset="0"/>
              </a:rPr>
              <a:t>Chúc các em học tốt!</a:t>
            </a:r>
            <a:endParaRPr sz="8800" dirty="0">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2" name="Google Shape;922;p36"/>
          <p:cNvGrpSpPr/>
          <p:nvPr/>
        </p:nvGrpSpPr>
        <p:grpSpPr>
          <a:xfrm>
            <a:off x="9771277" y="2431059"/>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8668177" y="3891602"/>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26" name="Picture 2" descr="Cartoon students Royalty Free Vector Image - VectorStock">
            <a:extLst>
              <a:ext uri="{FF2B5EF4-FFF2-40B4-BE49-F238E27FC236}">
                <a16:creationId xmlns:a16="http://schemas.microsoft.com/office/drawing/2014/main" id="{C6A3A9E0-67CB-437E-939E-0A71028D5F8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941" b="12822"/>
          <a:stretch/>
        </p:blipFill>
        <p:spPr bwMode="auto">
          <a:xfrm>
            <a:off x="-37263" y="2809645"/>
            <a:ext cx="4413577" cy="419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23186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490010" y="4884818"/>
            <a:ext cx="3524192" cy="1632647"/>
          </a:xfrm>
          <a:prstGeom prst="rect">
            <a:avLst/>
          </a:prstGeom>
        </p:spPr>
      </p:pic>
      <p:sp>
        <p:nvSpPr>
          <p:cNvPr id="19" name="Rectangle 18"/>
          <p:cNvSpPr/>
          <p:nvPr/>
        </p:nvSpPr>
        <p:spPr>
          <a:xfrm>
            <a:off x="1810454" y="749354"/>
            <a:ext cx="10500851" cy="222982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6536121" y="442483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 288</a:t>
            </a:r>
          </a:p>
        </p:txBody>
      </p:sp>
      <p:sp>
        <p:nvSpPr>
          <p:cNvPr id="21" name="Rectangle 20"/>
          <p:cNvSpPr/>
          <p:nvPr/>
        </p:nvSpPr>
        <p:spPr>
          <a:xfrm>
            <a:off x="741294" y="550774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B. 144</a:t>
            </a:r>
          </a:p>
        </p:txBody>
      </p:sp>
      <p:sp>
        <p:nvSpPr>
          <p:cNvPr id="23" name="Rectangle 22"/>
          <p:cNvSpPr/>
          <p:nvPr/>
        </p:nvSpPr>
        <p:spPr>
          <a:xfrm>
            <a:off x="719073" y="447291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 2 880</a:t>
            </a:r>
          </a:p>
        </p:txBody>
      </p:sp>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417233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6344" y="51665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562715" y="4115957"/>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267883" y="1065550"/>
            <a:ext cx="9235857" cy="1569660"/>
          </a:xfrm>
          <a:prstGeom prst="rect">
            <a:avLst/>
          </a:prstGeom>
          <a:noFill/>
        </p:spPr>
        <p:txBody>
          <a:bodyPr wrap="square" rtlCol="0">
            <a:spAutoFit/>
          </a:bodyPr>
          <a:lstStyle/>
          <a:p>
            <a:pPr lvl="0"/>
            <a:r>
              <a:rPr lang="vi-VN" sz="4800" b="1" dirty="0">
                <a:solidFill>
                  <a:prstClr val="white"/>
                </a:solidFill>
                <a:latin typeface="Cambria" panose="02040503050406030204" pitchFamily="18" charset="0"/>
                <a:ea typeface="Cambria" panose="02040503050406030204" pitchFamily="18" charset="0"/>
              </a:rPr>
              <a:t>1. Thực hiện tính 24 × 12 được kết quả là:</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215874" y="3590124"/>
            <a:ext cx="4004306" cy="3163824"/>
          </a:xfrm>
          <a:prstGeom prst="rect">
            <a:avLst/>
          </a:prstGeom>
        </p:spPr>
      </p:pic>
      <p:pic>
        <p:nvPicPr>
          <p:cNvPr id="34" name="c2 2">
            <a:hlinkClick r:id="rId10"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86541" y="4683009"/>
            <a:ext cx="1286109" cy="1383464"/>
          </a:xfrm>
          <a:prstGeom prst="rect">
            <a:avLst/>
          </a:prstGeom>
        </p:spPr>
      </p:pic>
    </p:spTree>
    <p:extLst>
      <p:ext uri="{BB962C8B-B14F-4D97-AF65-F5344CB8AC3E}">
        <p14:creationId xmlns:p14="http://schemas.microsoft.com/office/powerpoint/2010/main" val="4111588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par>
                          <p:cTn id="36" fill="hold">
                            <p:stCondLst>
                              <p:cond delay="500"/>
                            </p:stCondLst>
                            <p:childTnLst>
                              <p:par>
                                <p:cTn id="37" presetID="10" presetClass="exit" presetSubtype="0" fill="hold" nodeType="afterEffect">
                                  <p:stCondLst>
                                    <p:cond delay="50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par>
                                <p:cTn id="40" presetID="10" presetClass="exit" presetSubtype="0" fill="hold" nodeType="withEffect">
                                  <p:stCondLst>
                                    <p:cond delay="50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0" nodeType="withEffect">
                                  <p:stCondLst>
                                    <p:cond delay="50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0" nodeType="withEffect">
                                  <p:stCondLst>
                                    <p:cond delay="50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0" nodeType="withEffect">
                                  <p:stCondLst>
                                    <p:cond delay="50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grpId="0" nodeType="withEffect">
                                  <p:stCondLst>
                                    <p:cond delay="50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0" nodeType="withEffect">
                                  <p:stCondLst>
                                    <p:cond delay="50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childTnLst>
                          </p:cTn>
                        </p:par>
                        <p:par>
                          <p:cTn id="61" fill="hold">
                            <p:stCondLst>
                              <p:cond delay="1500"/>
                            </p:stCondLst>
                            <p:childTnLst>
                              <p:par>
                                <p:cTn id="62" presetID="10" presetClass="exit" presetSubtype="0" fill="hold" nodeType="after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2000"/>
                            </p:stCondLst>
                            <p:childTnLst>
                              <p:par>
                                <p:cTn id="66" presetID="35" presetClass="path" presetSubtype="0" fill="hold" nodeType="afterEffect">
                                  <p:stCondLst>
                                    <p:cond delay="0"/>
                                  </p:stCondLst>
                                  <p:childTnLst>
                                    <p:animMotion origin="layout" path="M 0 -2.96296E-6 L -1 -2.96296E-6 " pathEditMode="relative" rAng="0" ptsTypes="AA">
                                      <p:cBhvr>
                                        <p:cTn id="67" dur="3000" fill="hold"/>
                                        <p:tgtEl>
                                          <p:spTgt spid="31"/>
                                        </p:tgtEl>
                                        <p:attrNameLst>
                                          <p:attrName>ppt_x</p:attrName>
                                          <p:attrName>ppt_y</p:attrName>
                                        </p:attrNameLst>
                                      </p:cBhvr>
                                      <p:rCtr x="-50000" y="0"/>
                                    </p:animMotion>
                                  </p:childTnLst>
                                </p:cTn>
                              </p:par>
                              <p:par>
                                <p:cTn id="68" presetID="35" presetClass="path" presetSubtype="0" fill="hold" nodeType="withEffect">
                                  <p:stCondLst>
                                    <p:cond delay="0"/>
                                  </p:stCondLst>
                                  <p:childTnLst>
                                    <p:animMotion origin="layout" path="M -1.04167E-6 -4.81481E-6 L -1 -4.81481E-6 " pathEditMode="relative" rAng="0" ptsTypes="AA">
                                      <p:cBhvr>
                                        <p:cTn id="69" dur="3000" fill="hold"/>
                                        <p:tgtEl>
                                          <p:spTgt spid="34"/>
                                        </p:tgtEl>
                                        <p:attrNameLst>
                                          <p:attrName>ppt_x</p:attrName>
                                          <p:attrName>ppt_y</p:attrName>
                                        </p:attrNameLst>
                                      </p:cBhvr>
                                      <p:rCtr x="-50000" y="0"/>
                                    </p:animMotion>
                                  </p:childTnLst>
                                </p:cTn>
                              </p:par>
                              <p:par>
                                <p:cTn id="70" presetID="35" presetClass="path" presetSubtype="0" fill="hold" nodeType="withEffect">
                                  <p:stCondLst>
                                    <p:cond delay="0"/>
                                  </p:stCondLst>
                                  <p:childTnLst>
                                    <p:animMotion origin="layout" path="M -3.33333E-6 4.81481E-6 L -1 4.81481E-6 " pathEditMode="relative" rAng="0" ptsTypes="AA">
                                      <p:cBhvr>
                                        <p:cTn id="71"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3148" y="3640670"/>
            <a:ext cx="4008452" cy="3167098"/>
          </a:xfrm>
          <a:prstGeom prst="rect">
            <a:avLst/>
          </a:prstGeom>
        </p:spPr>
      </p:pic>
      <p:sp>
        <p:nvSpPr>
          <p:cNvPr id="19" name="Rectangle 18"/>
          <p:cNvSpPr/>
          <p:nvPr/>
        </p:nvSpPr>
        <p:spPr>
          <a:xfrm>
            <a:off x="1063202" y="405225"/>
            <a:ext cx="10500851" cy="194468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548276" y="5781681"/>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Cambria" panose="02040503050406030204" pitchFamily="18" charset="0"/>
                <a:ea typeface="Cambria" panose="02040503050406030204" pitchFamily="18" charset="0"/>
              </a:rPr>
              <a:t>B. 512</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 name="Rectangle 20"/>
          <p:cNvSpPr/>
          <p:nvPr/>
        </p:nvSpPr>
        <p:spPr>
          <a:xfrm>
            <a:off x="6719308" y="4436025"/>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Cambria" panose="02040503050406030204" pitchFamily="18" charset="0"/>
                <a:ea typeface="Cambria" panose="02040503050406030204" pitchFamily="18" charset="0"/>
              </a:rPr>
              <a:t>C. 51,2</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Rectangle 22"/>
          <p:cNvSpPr/>
          <p:nvPr/>
        </p:nvSpPr>
        <p:spPr>
          <a:xfrm>
            <a:off x="719073" y="447291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 5,12</a:t>
            </a:r>
          </a:p>
        </p:txBody>
      </p:sp>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417233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774358" y="4094798"/>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574870" y="5472808"/>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215832" y="682091"/>
            <a:ext cx="9353845" cy="1569660"/>
          </a:xfrm>
          <a:prstGeom prst="rect">
            <a:avLst/>
          </a:prstGeom>
          <a:noFill/>
        </p:spPr>
        <p:txBody>
          <a:bodyPr wrap="square" rtlCol="0">
            <a:spAutoFit/>
          </a:bodyPr>
          <a:lstStyle/>
          <a:p>
            <a:pPr lvl="0" algn="ctr"/>
            <a:r>
              <a:rPr lang="en-US" sz="4800" dirty="0">
                <a:solidFill>
                  <a:prstClr val="white"/>
                </a:solidFill>
                <a:latin typeface="Cambria" panose="02040503050406030204" pitchFamily="18" charset="0"/>
                <a:ea typeface="Cambria" panose="02040503050406030204" pitchFamily="18" charset="0"/>
              </a:rPr>
              <a:t>2. </a:t>
            </a:r>
            <a:r>
              <a:rPr lang="en-US" sz="4800" dirty="0" err="1">
                <a:solidFill>
                  <a:prstClr val="white"/>
                </a:solidFill>
                <a:latin typeface="Cambria" panose="02040503050406030204" pitchFamily="18" charset="0"/>
                <a:ea typeface="Cambria" panose="02040503050406030204" pitchFamily="18" charset="0"/>
              </a:rPr>
              <a:t>Số</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thích</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hợp</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viết</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vào</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chỗ</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chấm</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của</a:t>
            </a:r>
            <a:r>
              <a:rPr lang="en-US" sz="4800" dirty="0">
                <a:solidFill>
                  <a:prstClr val="white"/>
                </a:solidFill>
                <a:latin typeface="Cambria" panose="02040503050406030204" pitchFamily="18" charset="0"/>
                <a:ea typeface="Cambria" panose="02040503050406030204" pitchFamily="18" charset="0"/>
              </a:rPr>
              <a:t> 5 m 12 cm = ... cm </a:t>
            </a:r>
            <a:r>
              <a:rPr lang="en-US" sz="4800" dirty="0" err="1">
                <a:solidFill>
                  <a:prstClr val="white"/>
                </a:solidFill>
                <a:latin typeface="Cambria" panose="02040503050406030204" pitchFamily="18" charset="0"/>
                <a:ea typeface="Cambria" panose="02040503050406030204" pitchFamily="18" charset="0"/>
              </a:rPr>
              <a:t>là</a:t>
            </a:r>
            <a:r>
              <a:rPr lang="en-US" sz="4800" dirty="0">
                <a:solidFill>
                  <a:prstClr val="white"/>
                </a:solidFill>
                <a:latin typeface="Cambria" panose="02040503050406030204" pitchFamily="18" charset="0"/>
                <a:ea typeface="Cambria" panose="02040503050406030204" pitchFamily="18" charset="0"/>
              </a:rPr>
              <a:t>:</a:t>
            </a:r>
          </a:p>
        </p:txBody>
      </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33757" y="3794915"/>
            <a:ext cx="2161450" cy="2743200"/>
          </a:xfrm>
          <a:prstGeom prst="rect">
            <a:avLst/>
          </a:prstGeom>
        </p:spPr>
      </p:pic>
      <p:pic>
        <p:nvPicPr>
          <p:cNvPr id="34" name="c2 2">
            <a:hlinkClick r:id="rId10"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545137" y="4913749"/>
            <a:ext cx="1286109" cy="1335787"/>
          </a:xfrm>
          <a:prstGeom prst="rect">
            <a:avLst/>
          </a:prstGeom>
        </p:spPr>
      </p:pic>
    </p:spTree>
    <p:extLst>
      <p:ext uri="{BB962C8B-B14F-4D97-AF65-F5344CB8AC3E}">
        <p14:creationId xmlns:p14="http://schemas.microsoft.com/office/powerpoint/2010/main" val="1004253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par>
                          <p:cTn id="36" fill="hold">
                            <p:stCondLst>
                              <p:cond delay="500"/>
                            </p:stCondLst>
                            <p:childTnLst>
                              <p:par>
                                <p:cTn id="37" presetID="10" presetClass="exit" presetSubtype="0" fill="hold" nodeType="afterEffect">
                                  <p:stCondLst>
                                    <p:cond delay="50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par>
                                <p:cTn id="40" presetID="10" presetClass="exit" presetSubtype="0" fill="hold" nodeType="withEffect">
                                  <p:stCondLst>
                                    <p:cond delay="50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0" nodeType="withEffect">
                                  <p:stCondLst>
                                    <p:cond delay="50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0" nodeType="withEffect">
                                  <p:stCondLst>
                                    <p:cond delay="50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0" nodeType="withEffect">
                                  <p:stCondLst>
                                    <p:cond delay="50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grpId="0" nodeType="withEffect">
                                  <p:stCondLst>
                                    <p:cond delay="50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0" nodeType="withEffect">
                                  <p:stCondLst>
                                    <p:cond delay="50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childTnLst>
                          </p:cTn>
                        </p:par>
                        <p:par>
                          <p:cTn id="61" fill="hold">
                            <p:stCondLst>
                              <p:cond delay="1500"/>
                            </p:stCondLst>
                            <p:childTnLst>
                              <p:par>
                                <p:cTn id="62" presetID="10" presetClass="exit" presetSubtype="0" fill="hold" nodeType="after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2000"/>
                            </p:stCondLst>
                            <p:childTnLst>
                              <p:par>
                                <p:cTn id="66" presetID="35" presetClass="path" presetSubtype="0" fill="hold" nodeType="afterEffect">
                                  <p:stCondLst>
                                    <p:cond delay="0"/>
                                  </p:stCondLst>
                                  <p:childTnLst>
                                    <p:animMotion origin="layout" path="M 0 -2.96296E-6 L -1 -2.96296E-6 " pathEditMode="relative" rAng="0" ptsTypes="AA">
                                      <p:cBhvr>
                                        <p:cTn id="67" dur="3000" fill="hold"/>
                                        <p:tgtEl>
                                          <p:spTgt spid="31"/>
                                        </p:tgtEl>
                                        <p:attrNameLst>
                                          <p:attrName>ppt_x</p:attrName>
                                          <p:attrName>ppt_y</p:attrName>
                                        </p:attrNameLst>
                                      </p:cBhvr>
                                      <p:rCtr x="-50000" y="0"/>
                                    </p:animMotion>
                                  </p:childTnLst>
                                </p:cTn>
                              </p:par>
                              <p:par>
                                <p:cTn id="68" presetID="35" presetClass="path" presetSubtype="0" fill="hold" nodeType="withEffect">
                                  <p:stCondLst>
                                    <p:cond delay="0"/>
                                  </p:stCondLst>
                                  <p:childTnLst>
                                    <p:animMotion origin="layout" path="M 6.25E-7 1.11111E-6 L -1 1.11111E-6 " pathEditMode="relative" rAng="0" ptsTypes="AA">
                                      <p:cBhvr>
                                        <p:cTn id="69" dur="3000" fill="hold"/>
                                        <p:tgtEl>
                                          <p:spTgt spid="34"/>
                                        </p:tgtEl>
                                        <p:attrNameLst>
                                          <p:attrName>ppt_x</p:attrName>
                                          <p:attrName>ppt_y</p:attrName>
                                        </p:attrNameLst>
                                      </p:cBhvr>
                                      <p:rCtr x="-50000" y="0"/>
                                    </p:animMotion>
                                  </p:childTnLst>
                                </p:cTn>
                              </p:par>
                              <p:par>
                                <p:cTn id="70" presetID="35" presetClass="path" presetSubtype="0" fill="hold" nodeType="withEffect">
                                  <p:stCondLst>
                                    <p:cond delay="0"/>
                                  </p:stCondLst>
                                  <p:childTnLst>
                                    <p:animMotion origin="layout" path="M 6.25E-7 2.22222E-6 L -1 2.22222E-6 " pathEditMode="relative" rAng="0" ptsTypes="AA">
                                      <p:cBhvr>
                                        <p:cTn id="71"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sp>
        <p:nvSpPr>
          <p:cNvPr id="2" name="Title 1"/>
          <p:cNvSpPr>
            <a:spLocks noGrp="1"/>
          </p:cNvSpPr>
          <p:nvPr>
            <p:ph type="title"/>
          </p:nvPr>
        </p:nvSpPr>
        <p:spPr/>
        <p:txBody>
          <a:bodyPr/>
          <a:lstStyle/>
          <a:p>
            <a:pPr algn="ctr"/>
            <a:endParaRPr lang="en-US" sz="6000">
              <a:latin typeface="Cambria" panose="02040503050406030204" pitchFamily="18" charset="0"/>
              <a:ea typeface="Cambria" panose="02040503050406030204" pitchFamily="18" charset="0"/>
            </a:endParaRPr>
          </a:p>
        </p:txBody>
      </p:sp>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1146" y="3901194"/>
            <a:ext cx="2161450" cy="2743200"/>
          </a:xfrm>
          <a:prstGeom prst="rect">
            <a:avLst/>
          </a:prstGeom>
        </p:spPr>
      </p:pic>
      <p:sp>
        <p:nvSpPr>
          <p:cNvPr id="19" name="Rectangle 18"/>
          <p:cNvSpPr/>
          <p:nvPr/>
        </p:nvSpPr>
        <p:spPr>
          <a:xfrm>
            <a:off x="719073" y="552710"/>
            <a:ext cx="10500851" cy="186602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774418" y="3756236"/>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 32</a:t>
            </a:r>
          </a:p>
        </p:txBody>
      </p:sp>
      <p:sp>
        <p:nvSpPr>
          <p:cNvPr id="21" name="Rectangle 20"/>
          <p:cNvSpPr/>
          <p:nvPr/>
        </p:nvSpPr>
        <p:spPr>
          <a:xfrm>
            <a:off x="741294" y="550774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B. 0,32</a:t>
            </a:r>
          </a:p>
        </p:txBody>
      </p:sp>
      <p:sp>
        <p:nvSpPr>
          <p:cNvPr id="23" name="Rectangle 22"/>
          <p:cNvSpPr/>
          <p:nvPr/>
        </p:nvSpPr>
        <p:spPr>
          <a:xfrm>
            <a:off x="8132596" y="3932138"/>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 320</a:t>
            </a:r>
          </a:p>
        </p:txBody>
      </p:sp>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2322352" y="363156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6344" y="51665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486380" y="3408034"/>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802877" y="632930"/>
            <a:ext cx="9068709" cy="1569660"/>
          </a:xfrm>
          <a:prstGeom prst="rect">
            <a:avLst/>
          </a:prstGeom>
          <a:noFill/>
        </p:spPr>
        <p:txBody>
          <a:bodyPr wrap="square" rtlCol="0">
            <a:spAutoFit/>
          </a:bodyPr>
          <a:lstStyle/>
          <a:p>
            <a:pPr lvl="0" algn="ctr"/>
            <a:r>
              <a:rPr lang="en-US" sz="4800" dirty="0">
                <a:solidFill>
                  <a:prstClr val="white"/>
                </a:solidFill>
                <a:latin typeface="Cambria" panose="02040503050406030204" pitchFamily="18" charset="0"/>
                <a:ea typeface="Cambria" panose="02040503050406030204" pitchFamily="18" charset="0"/>
              </a:rPr>
              <a:t>3. </a:t>
            </a:r>
            <a:r>
              <a:rPr lang="en-US" sz="4800" dirty="0" err="1">
                <a:solidFill>
                  <a:prstClr val="white"/>
                </a:solidFill>
                <a:latin typeface="Cambria" panose="02040503050406030204" pitchFamily="18" charset="0"/>
                <a:ea typeface="Cambria" panose="02040503050406030204" pitchFamily="18" charset="0"/>
              </a:rPr>
              <a:t>Số</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thích</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hợp</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viết</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vào</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chỗ</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chấm</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của</a:t>
            </a:r>
            <a:r>
              <a:rPr lang="en-US" sz="4800" dirty="0">
                <a:solidFill>
                  <a:prstClr val="white"/>
                </a:solidFill>
                <a:latin typeface="Cambria" panose="02040503050406030204" pitchFamily="18" charset="0"/>
                <a:ea typeface="Cambria" panose="02040503050406030204" pitchFamily="18" charset="0"/>
              </a:rPr>
              <a:t> 3,2 m = ... dm </a:t>
            </a:r>
            <a:r>
              <a:rPr lang="en-US" sz="4800" dirty="0" err="1">
                <a:solidFill>
                  <a:prstClr val="white"/>
                </a:solidFill>
                <a:latin typeface="Cambria" panose="02040503050406030204" pitchFamily="18" charset="0"/>
                <a:ea typeface="Cambria" panose="02040503050406030204" pitchFamily="18" charset="0"/>
              </a:rPr>
              <a:t>là</a:t>
            </a:r>
            <a:r>
              <a:rPr lang="en-US" sz="4800" dirty="0">
                <a:solidFill>
                  <a:prstClr val="white"/>
                </a:solidFill>
                <a:latin typeface="Cambria" panose="02040503050406030204" pitchFamily="18" charset="0"/>
                <a:ea typeface="Cambria" panose="02040503050406030204" pitchFamily="18" charset="0"/>
              </a:rPr>
              <a:t>:</a:t>
            </a:r>
          </a:p>
        </p:txBody>
      </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63554" y="4472912"/>
            <a:ext cx="3990327" cy="2662212"/>
          </a:xfrm>
          <a:prstGeom prst="rect">
            <a:avLst/>
          </a:prstGeom>
        </p:spPr>
      </p:pic>
      <p:pic>
        <p:nvPicPr>
          <p:cNvPr id="34" name="c2 2">
            <a:hlinkClick r:id="rId10"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86541" y="4705964"/>
            <a:ext cx="1286109" cy="1337553"/>
          </a:xfrm>
          <a:prstGeom prst="rect">
            <a:avLst/>
          </a:prstGeom>
        </p:spPr>
      </p:pic>
    </p:spTree>
    <p:extLst>
      <p:ext uri="{BB962C8B-B14F-4D97-AF65-F5344CB8AC3E}">
        <p14:creationId xmlns:p14="http://schemas.microsoft.com/office/powerpoint/2010/main" val="222875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par>
                          <p:cTn id="36" fill="hold">
                            <p:stCondLst>
                              <p:cond delay="500"/>
                            </p:stCondLst>
                            <p:childTnLst>
                              <p:par>
                                <p:cTn id="37" presetID="10" presetClass="exit" presetSubtype="0" fill="hold" nodeType="afterEffect">
                                  <p:stCondLst>
                                    <p:cond delay="50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par>
                                <p:cTn id="40" presetID="10" presetClass="exit" presetSubtype="0" fill="hold" nodeType="withEffect">
                                  <p:stCondLst>
                                    <p:cond delay="50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0" nodeType="withEffect">
                                  <p:stCondLst>
                                    <p:cond delay="50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0" nodeType="withEffect">
                                  <p:stCondLst>
                                    <p:cond delay="50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0" nodeType="withEffect">
                                  <p:stCondLst>
                                    <p:cond delay="50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grpId="0" nodeType="withEffect">
                                  <p:stCondLst>
                                    <p:cond delay="50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0" nodeType="withEffect">
                                  <p:stCondLst>
                                    <p:cond delay="50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childTnLst>
                          </p:cTn>
                        </p:par>
                        <p:par>
                          <p:cTn id="61" fill="hold">
                            <p:stCondLst>
                              <p:cond delay="1500"/>
                            </p:stCondLst>
                            <p:childTnLst>
                              <p:par>
                                <p:cTn id="62" presetID="10" presetClass="exit" presetSubtype="0" fill="hold" nodeType="after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2000"/>
                            </p:stCondLst>
                            <p:childTnLst>
                              <p:par>
                                <p:cTn id="66" presetID="35" presetClass="path" presetSubtype="0" fill="hold" nodeType="afterEffect">
                                  <p:stCondLst>
                                    <p:cond delay="0"/>
                                  </p:stCondLst>
                                  <p:childTnLst>
                                    <p:animMotion origin="layout" path="M 0 -2.96296E-6 L -1 -2.96296E-6 " pathEditMode="relative" rAng="0" ptsTypes="AA">
                                      <p:cBhvr>
                                        <p:cTn id="67" dur="3000" fill="hold"/>
                                        <p:tgtEl>
                                          <p:spTgt spid="31"/>
                                        </p:tgtEl>
                                        <p:attrNameLst>
                                          <p:attrName>ppt_x</p:attrName>
                                          <p:attrName>ppt_y</p:attrName>
                                        </p:attrNameLst>
                                      </p:cBhvr>
                                      <p:rCtr x="-50000" y="0"/>
                                    </p:animMotion>
                                  </p:childTnLst>
                                </p:cTn>
                              </p:par>
                              <p:par>
                                <p:cTn id="68" presetID="35" presetClass="path" presetSubtype="0" fill="hold" nodeType="withEffect">
                                  <p:stCondLst>
                                    <p:cond delay="0"/>
                                  </p:stCondLst>
                                  <p:childTnLst>
                                    <p:animMotion origin="layout" path="M -1.04167E-6 -4.81481E-6 L -1 -4.81481E-6 " pathEditMode="relative" rAng="0" ptsTypes="AA">
                                      <p:cBhvr>
                                        <p:cTn id="69" dur="3000" fill="hold"/>
                                        <p:tgtEl>
                                          <p:spTgt spid="34"/>
                                        </p:tgtEl>
                                        <p:attrNameLst>
                                          <p:attrName>ppt_x</p:attrName>
                                          <p:attrName>ppt_y</p:attrName>
                                        </p:attrNameLst>
                                      </p:cBhvr>
                                      <p:rCtr x="-50000" y="0"/>
                                    </p:animMotion>
                                  </p:childTnLst>
                                </p:cTn>
                              </p:par>
                              <p:par>
                                <p:cTn id="70" presetID="35" presetClass="path" presetSubtype="0" fill="hold" nodeType="withEffect">
                                  <p:stCondLst>
                                    <p:cond delay="0"/>
                                  </p:stCondLst>
                                  <p:childTnLst>
                                    <p:animMotion origin="layout" path="M 4.58333E-6 3.7037E-6 L -1 3.7037E-6 " pathEditMode="relative" rAng="0" ptsTypes="AA">
                                      <p:cBhvr>
                                        <p:cTn id="71"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sp>
        <p:nvSpPr>
          <p:cNvPr id="2" name="Title 1"/>
          <p:cNvSpPr>
            <a:spLocks noGrp="1"/>
          </p:cNvSpPr>
          <p:nvPr>
            <p:ph type="title"/>
          </p:nvPr>
        </p:nvSpPr>
        <p:spPr/>
        <p:txBody>
          <a:bodyPr/>
          <a:lstStyle/>
          <a:p>
            <a:endParaRPr lang="en-US" sz="6600">
              <a:latin typeface="Cambria" panose="02040503050406030204" pitchFamily="18" charset="0"/>
              <a:ea typeface="Cambria" panose="02040503050406030204" pitchFamily="18" charset="0"/>
            </a:endParaRPr>
          </a:p>
        </p:txBody>
      </p:sp>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7173" y="4500326"/>
            <a:ext cx="4065092" cy="2712094"/>
          </a:xfrm>
          <a:prstGeom prst="rect">
            <a:avLst/>
          </a:prstGeom>
        </p:spPr>
      </p:pic>
      <p:sp>
        <p:nvSpPr>
          <p:cNvPr id="19" name="Rectangle 18"/>
          <p:cNvSpPr/>
          <p:nvPr/>
        </p:nvSpPr>
        <p:spPr>
          <a:xfrm>
            <a:off x="719073" y="552709"/>
            <a:ext cx="10500851" cy="165954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6536121" y="442483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b="1" noProof="0" dirty="0">
                <a:solidFill>
                  <a:prstClr val="white"/>
                </a:solidFill>
                <a:latin typeface="Cambria" panose="02040503050406030204" pitchFamily="18" charset="0"/>
                <a:ea typeface="Cambria" panose="02040503050406030204" pitchFamily="18" charset="0"/>
              </a:rPr>
              <a:t>C. 2,15</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 name="Rectangle 20"/>
          <p:cNvSpPr/>
          <p:nvPr/>
        </p:nvSpPr>
        <p:spPr>
          <a:xfrm>
            <a:off x="741294" y="550774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Cambria" panose="02040503050406030204" pitchFamily="18" charset="0"/>
                <a:ea typeface="Cambria" panose="02040503050406030204" pitchFamily="18" charset="0"/>
              </a:rPr>
              <a:t>B. 2 150</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Rectangle 22"/>
          <p:cNvSpPr/>
          <p:nvPr/>
        </p:nvSpPr>
        <p:spPr>
          <a:xfrm>
            <a:off x="719073" y="447291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 21.5</a:t>
            </a:r>
          </a:p>
        </p:txBody>
      </p:sp>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417233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6344" y="51665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562715" y="4115957"/>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802877" y="632930"/>
            <a:ext cx="9914283" cy="1446550"/>
          </a:xfrm>
          <a:prstGeom prst="rect">
            <a:avLst/>
          </a:prstGeom>
          <a:noFill/>
        </p:spPr>
        <p:txBody>
          <a:bodyPr wrap="square" rtlCol="0">
            <a:spAutoFit/>
          </a:bodyPr>
          <a:lstStyle/>
          <a:p>
            <a:pPr lvl="0" algn="ctr"/>
            <a:r>
              <a:rPr lang="en-US" sz="4400" dirty="0">
                <a:solidFill>
                  <a:prstClr val="white"/>
                </a:solidFill>
                <a:latin typeface="Cambria" panose="02040503050406030204" pitchFamily="18" charset="0"/>
                <a:ea typeface="Cambria" panose="02040503050406030204" pitchFamily="18" charset="0"/>
              </a:rPr>
              <a:t>4. </a:t>
            </a:r>
            <a:r>
              <a:rPr lang="en-US" sz="4400" dirty="0" err="1">
                <a:solidFill>
                  <a:prstClr val="white"/>
                </a:solidFill>
                <a:latin typeface="Cambria" panose="02040503050406030204" pitchFamily="18" charset="0"/>
                <a:ea typeface="Cambria" panose="02040503050406030204" pitchFamily="18" charset="0"/>
              </a:rPr>
              <a:t>Số</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thích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hợp</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viết</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vào</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chỗ</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chấm</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của</a:t>
            </a:r>
            <a:r>
              <a:rPr lang="en-US" sz="4400" dirty="0">
                <a:solidFill>
                  <a:prstClr val="white"/>
                </a:solidFill>
                <a:latin typeface="Cambria" panose="02040503050406030204" pitchFamily="18" charset="0"/>
                <a:ea typeface="Cambria" panose="02040503050406030204" pitchFamily="18" charset="0"/>
              </a:rPr>
              <a:t> 215 cm = ... m </a:t>
            </a:r>
            <a:r>
              <a:rPr lang="en-US" sz="4400" dirty="0" err="1">
                <a:solidFill>
                  <a:prstClr val="white"/>
                </a:solidFill>
                <a:latin typeface="Cambria" panose="02040503050406030204" pitchFamily="18" charset="0"/>
                <a:ea typeface="Cambria" panose="02040503050406030204" pitchFamily="18" charset="0"/>
              </a:rPr>
              <a:t>là</a:t>
            </a:r>
            <a:r>
              <a:rPr lang="en-US" sz="4400" dirty="0">
                <a:solidFill>
                  <a:prstClr val="white"/>
                </a:solidFill>
                <a:latin typeface="Cambria" panose="02040503050406030204" pitchFamily="18" charset="0"/>
                <a:ea typeface="Cambria" panose="02040503050406030204" pitchFamily="18" charset="0"/>
              </a:rPr>
              <a:t>:</a:t>
            </a:r>
          </a:p>
        </p:txBody>
      </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896894" y="3818898"/>
            <a:ext cx="3078838" cy="2907792"/>
          </a:xfrm>
          <a:prstGeom prst="rect">
            <a:avLst/>
          </a:prstGeom>
        </p:spPr>
      </p:pic>
      <p:pic>
        <p:nvPicPr>
          <p:cNvPr id="34" name="c2 2">
            <a:hlinkClick r:id="rId10"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830817" y="4879767"/>
            <a:ext cx="1286109" cy="1297196"/>
          </a:xfrm>
          <a:prstGeom prst="rect">
            <a:avLst/>
          </a:prstGeom>
        </p:spPr>
      </p:pic>
    </p:spTree>
    <p:extLst>
      <p:ext uri="{BB962C8B-B14F-4D97-AF65-F5344CB8AC3E}">
        <p14:creationId xmlns:p14="http://schemas.microsoft.com/office/powerpoint/2010/main" val="1982238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par>
                          <p:cTn id="36" fill="hold">
                            <p:stCondLst>
                              <p:cond delay="500"/>
                            </p:stCondLst>
                            <p:childTnLst>
                              <p:par>
                                <p:cTn id="37" presetID="10" presetClass="exit" presetSubtype="0" fill="hold" nodeType="afterEffect">
                                  <p:stCondLst>
                                    <p:cond delay="50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par>
                                <p:cTn id="40" presetID="10" presetClass="exit" presetSubtype="0" fill="hold" nodeType="withEffect">
                                  <p:stCondLst>
                                    <p:cond delay="50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0" nodeType="withEffect">
                                  <p:stCondLst>
                                    <p:cond delay="50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0" nodeType="withEffect">
                                  <p:stCondLst>
                                    <p:cond delay="50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0" nodeType="withEffect">
                                  <p:stCondLst>
                                    <p:cond delay="50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grpId="0" nodeType="withEffect">
                                  <p:stCondLst>
                                    <p:cond delay="50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0" nodeType="withEffect">
                                  <p:stCondLst>
                                    <p:cond delay="50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childTnLst>
                          </p:cTn>
                        </p:par>
                        <p:par>
                          <p:cTn id="61" fill="hold">
                            <p:stCondLst>
                              <p:cond delay="1500"/>
                            </p:stCondLst>
                            <p:childTnLst>
                              <p:par>
                                <p:cTn id="62" presetID="10" presetClass="exit" presetSubtype="0" fill="hold" nodeType="after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2000"/>
                            </p:stCondLst>
                            <p:childTnLst>
                              <p:par>
                                <p:cTn id="66" presetID="35" presetClass="path" presetSubtype="0" fill="hold" nodeType="afterEffect">
                                  <p:stCondLst>
                                    <p:cond delay="0"/>
                                  </p:stCondLst>
                                  <p:childTnLst>
                                    <p:animMotion origin="layout" path="M 0 -2.96296E-6 L -1 -2.96296E-6 " pathEditMode="relative" rAng="0" ptsTypes="AA">
                                      <p:cBhvr>
                                        <p:cTn id="67" dur="3000" fill="hold"/>
                                        <p:tgtEl>
                                          <p:spTgt spid="31"/>
                                        </p:tgtEl>
                                        <p:attrNameLst>
                                          <p:attrName>ppt_x</p:attrName>
                                          <p:attrName>ppt_y</p:attrName>
                                        </p:attrNameLst>
                                      </p:cBhvr>
                                      <p:rCtr x="-50000" y="0"/>
                                    </p:animMotion>
                                  </p:childTnLst>
                                </p:cTn>
                              </p:par>
                              <p:par>
                                <p:cTn id="68" presetID="35" presetClass="path" presetSubtype="0" fill="hold" nodeType="withEffect">
                                  <p:stCondLst>
                                    <p:cond delay="0"/>
                                  </p:stCondLst>
                                  <p:childTnLst>
                                    <p:animMotion origin="layout" path="M 3.125E-6 1.48148E-6 L -1 1.48148E-6 " pathEditMode="relative" rAng="0" ptsTypes="AA">
                                      <p:cBhvr>
                                        <p:cTn id="69" dur="3000" fill="hold"/>
                                        <p:tgtEl>
                                          <p:spTgt spid="34"/>
                                        </p:tgtEl>
                                        <p:attrNameLst>
                                          <p:attrName>ppt_x</p:attrName>
                                          <p:attrName>ppt_y</p:attrName>
                                        </p:attrNameLst>
                                      </p:cBhvr>
                                      <p:rCtr x="-50000" y="0"/>
                                    </p:animMotion>
                                  </p:childTnLst>
                                </p:cTn>
                              </p:par>
                              <p:par>
                                <p:cTn id="70" presetID="35" presetClass="path" presetSubtype="0" fill="hold" nodeType="withEffect">
                                  <p:stCondLst>
                                    <p:cond delay="0"/>
                                  </p:stCondLst>
                                  <p:childTnLst>
                                    <p:animMotion origin="layout" path="M -1.875E-6 1.11022E-16 L -1 1.11022E-16 " pathEditMode="relative" rAng="0" ptsTypes="AA">
                                      <p:cBhvr>
                                        <p:cTn id="71"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7865" y="3865247"/>
            <a:ext cx="3990327" cy="2815093"/>
          </a:xfrm>
          <a:prstGeom prst="rect">
            <a:avLst/>
          </a:prstGeom>
        </p:spPr>
      </p:pic>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5078" y="3916755"/>
            <a:ext cx="3078927" cy="2907876"/>
          </a:xfrm>
          <a:prstGeom prst="rect">
            <a:avLst/>
          </a:prstGeom>
        </p:spPr>
      </p:pic>
      <p:sp>
        <p:nvSpPr>
          <p:cNvPr id="19" name="Rectangle 18"/>
          <p:cNvSpPr/>
          <p:nvPr/>
        </p:nvSpPr>
        <p:spPr>
          <a:xfrm>
            <a:off x="719073" y="552709"/>
            <a:ext cx="10500851" cy="21216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705592" y="5762016"/>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B. 11,2</a:t>
            </a:r>
          </a:p>
        </p:txBody>
      </p:sp>
      <p:sp>
        <p:nvSpPr>
          <p:cNvPr id="21" name="Rectangle 20"/>
          <p:cNvSpPr/>
          <p:nvPr/>
        </p:nvSpPr>
        <p:spPr>
          <a:xfrm>
            <a:off x="7044750" y="421971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 3,10</a:t>
            </a:r>
          </a:p>
        </p:txBody>
      </p:sp>
      <p:sp>
        <p:nvSpPr>
          <p:cNvPr id="23" name="Rectangle 22"/>
          <p:cNvSpPr/>
          <p:nvPr/>
        </p:nvSpPr>
        <p:spPr>
          <a:xfrm>
            <a:off x="719073" y="447291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Cambria" panose="02040503050406030204" pitchFamily="18" charset="0"/>
                <a:ea typeface="Cambria" panose="02040503050406030204" pitchFamily="18" charset="0"/>
              </a:rPr>
              <a:t>A. 4</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24"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417233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1099800" y="387849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574870" y="5443311"/>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802877" y="632930"/>
            <a:ext cx="9304683" cy="1754326"/>
          </a:xfrm>
          <a:prstGeom prst="rect">
            <a:avLst/>
          </a:prstGeom>
          <a:noFill/>
        </p:spPr>
        <p:txBody>
          <a:bodyPr wrap="square" rtlCol="0">
            <a:spAutoFit/>
          </a:bodyPr>
          <a:lstStyle/>
          <a:p>
            <a:pPr lvl="0" algn="ctr"/>
            <a:r>
              <a:rPr lang="en-US" sz="5400" b="1" dirty="0">
                <a:solidFill>
                  <a:prstClr val="white"/>
                </a:solidFill>
                <a:latin typeface="Cambria" panose="02040503050406030204" pitchFamily="18" charset="0"/>
                <a:ea typeface="Cambria" panose="02040503050406030204" pitchFamily="18" charset="0"/>
              </a:rPr>
              <a:t>5. </a:t>
            </a:r>
            <a:r>
              <a:rPr lang="vi-VN" sz="5400" b="1" dirty="0">
                <a:solidFill>
                  <a:prstClr val="white"/>
                </a:solidFill>
                <a:latin typeface="Cambria" panose="02040503050406030204" pitchFamily="18" charset="0"/>
                <a:ea typeface="Cambria" panose="02040503050406030204" pitchFamily="18" charset="0"/>
              </a:rPr>
              <a:t>Thực hiện tính 3</a:t>
            </a:r>
            <a:r>
              <a:rPr lang="en-US" sz="5400" b="1" dirty="0">
                <a:solidFill>
                  <a:prstClr val="white"/>
                </a:solidFill>
                <a:latin typeface="Cambria" panose="02040503050406030204" pitchFamily="18" charset="0"/>
                <a:ea typeface="Cambria" panose="02040503050406030204" pitchFamily="18" charset="0"/>
              </a:rPr>
              <a:t>,</a:t>
            </a:r>
            <a:r>
              <a:rPr lang="vi-VN" sz="5400" b="1" dirty="0">
                <a:solidFill>
                  <a:prstClr val="white"/>
                </a:solidFill>
                <a:latin typeface="Cambria" panose="02040503050406030204" pitchFamily="18" charset="0"/>
                <a:ea typeface="Cambria" panose="02040503050406030204" pitchFamily="18" charset="0"/>
              </a:rPr>
              <a:t>2  </a:t>
            </a:r>
            <a:r>
              <a:rPr lang="en-US" sz="5400" b="1" dirty="0">
                <a:solidFill>
                  <a:prstClr val="white"/>
                </a:solidFill>
                <a:latin typeface="Cambria" panose="02040503050406030204" pitchFamily="18" charset="0"/>
                <a:ea typeface="Cambria" panose="02040503050406030204" pitchFamily="18" charset="0"/>
              </a:rPr>
              <a:t>+</a:t>
            </a:r>
            <a:r>
              <a:rPr lang="vi-VN" sz="5400" b="1" dirty="0">
                <a:solidFill>
                  <a:prstClr val="white"/>
                </a:solidFill>
                <a:latin typeface="Cambria" panose="02040503050406030204" pitchFamily="18" charset="0"/>
                <a:ea typeface="Cambria" panose="02040503050406030204" pitchFamily="18" charset="0"/>
              </a:rPr>
              <a:t> 8 được kết quả là:</a:t>
            </a:r>
          </a:p>
        </p:txBody>
      </p:sp>
      <p:pic>
        <p:nvPicPr>
          <p:cNvPr id="35" name="Picture 12" descr="Káº¿t quáº£ hÃ¬nh áº£nh cho win text 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361471" y="2070122"/>
            <a:ext cx="4850825" cy="485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01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par>
                          <p:cTn id="36" fill="hold">
                            <p:stCondLst>
                              <p:cond delay="500"/>
                            </p:stCondLst>
                            <p:childTnLst>
                              <p:par>
                                <p:cTn id="37" presetID="10" presetClass="exit" presetSubtype="0" fill="hold" nodeType="afterEffect">
                                  <p:stCondLst>
                                    <p:cond delay="50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par>
                                <p:cTn id="40" presetID="10" presetClass="exit" presetSubtype="0" fill="hold" nodeType="withEffect">
                                  <p:stCondLst>
                                    <p:cond delay="50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0" nodeType="withEffect">
                                  <p:stCondLst>
                                    <p:cond delay="50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0" nodeType="withEffect">
                                  <p:stCondLst>
                                    <p:cond delay="50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0" nodeType="withEffect">
                                  <p:stCondLst>
                                    <p:cond delay="50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grpId="0" nodeType="withEffect">
                                  <p:stCondLst>
                                    <p:cond delay="50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0" nodeType="withEffect">
                                  <p:stCondLst>
                                    <p:cond delay="50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childTnLst>
                          </p:cTn>
                        </p:par>
                        <p:par>
                          <p:cTn id="61" fill="hold">
                            <p:stCondLst>
                              <p:cond delay="1500"/>
                            </p:stCondLst>
                            <p:childTnLst>
                              <p:par>
                                <p:cTn id="62" presetID="10" presetClass="exit" presetSubtype="0" fill="hold" nodeType="after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2000"/>
                            </p:stCondLst>
                            <p:childTnLst>
                              <p:par>
                                <p:cTn id="66" presetID="35" presetClass="path" presetSubtype="0" fill="hold" nodeType="afterEffect">
                                  <p:stCondLst>
                                    <p:cond delay="0"/>
                                  </p:stCondLst>
                                  <p:childTnLst>
                                    <p:animMotion origin="layout" path="M 0 -2.96296E-6 L -1 -2.96296E-6 " pathEditMode="relative" rAng="0" ptsTypes="AA">
                                      <p:cBhvr>
                                        <p:cTn id="67" dur="3000" fill="hold"/>
                                        <p:tgtEl>
                                          <p:spTgt spid="31"/>
                                        </p:tgtEl>
                                        <p:attrNameLst>
                                          <p:attrName>ppt_x</p:attrName>
                                          <p:attrName>ppt_y</p:attrName>
                                        </p:attrNameLst>
                                      </p:cBhvr>
                                      <p:rCtr x="-50000" y="0"/>
                                    </p:animMotion>
                                  </p:childTnLst>
                                </p:cTn>
                              </p:par>
                              <p:par>
                                <p:cTn id="68" presetID="35" presetClass="path" presetSubtype="0" fill="hold" nodeType="withEffect">
                                  <p:stCondLst>
                                    <p:cond delay="0"/>
                                  </p:stCondLst>
                                  <p:childTnLst>
                                    <p:animMotion origin="layout" path="M 2.5E-6 1.11022E-16 L -1 1.11022E-16 " pathEditMode="relative" rAng="0" ptsTypes="AA">
                                      <p:cBhvr>
                                        <p:cTn id="69" dur="3000" fill="hold"/>
                                        <p:tgtEl>
                                          <p:spTgt spid="30"/>
                                        </p:tgtEl>
                                        <p:attrNameLst>
                                          <p:attrName>ppt_x</p:attrName>
                                          <p:attrName>ppt_y</p:attrName>
                                        </p:attrNameLst>
                                      </p:cBhvr>
                                      <p:rCtr x="-50000" y="0"/>
                                    </p:animMotion>
                                  </p:childTnLst>
                                </p:cTn>
                              </p:par>
                              <p:par>
                                <p:cTn id="70" presetID="63" presetClass="path" presetSubtype="0" accel="50000" decel="50000" fill="hold" nodeType="withEffect">
                                  <p:stCondLst>
                                    <p:cond delay="0"/>
                                  </p:stCondLst>
                                  <p:childTnLst>
                                    <p:animMotion origin="layout" path="M 0 0 L 0.25 0 E" pathEditMode="relative" ptsTypes="">
                                      <p:cBhvr>
                                        <p:cTn id="71" dur="2000" fill="hold"/>
                                        <p:tgtEl>
                                          <p:spTgt spid="8"/>
                                        </p:tgtEl>
                                        <p:attrNameLst>
                                          <p:attrName>ppt_x</p:attrName>
                                          <p:attrName>ppt_y</p:attrName>
                                        </p:attrNameLst>
                                      </p:cBhvr>
                                    </p:animMotion>
                                  </p:childTnLst>
                                </p:cTn>
                              </p:par>
                            </p:childTnLst>
                          </p:cTn>
                        </p:par>
                        <p:par>
                          <p:cTn id="72" fill="hold">
                            <p:stCondLst>
                              <p:cond delay="5000"/>
                            </p:stCondLst>
                            <p:childTnLst>
                              <p:par>
                                <p:cTn id="73" presetID="10"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subTnLst>
                                    <p:audio>
                                      <p:cMediaNode>
                                        <p:cTn display="0" masterRel="sameClick">
                                          <p:stCondLst>
                                            <p:cond evt="begin" delay="0">
                                              <p:tn val="73"/>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9" name="Google Shape;879;p34"/>
          <p:cNvSpPr/>
          <p:nvPr/>
        </p:nvSpPr>
        <p:spPr>
          <a:xfrm rot="-5400000">
            <a:off x="6124555" y="-1045938"/>
            <a:ext cx="937415" cy="3029291"/>
          </a:xfrm>
          <a:custGeom>
            <a:avLst/>
            <a:gdLst/>
            <a:ahLst/>
            <a:cxnLst/>
            <a:rect l="l" t="t" r="r" b="b"/>
            <a:pathLst>
              <a:path w="33093" h="43181" extrusionOk="0">
                <a:moveTo>
                  <a:pt x="15395" y="0"/>
                </a:moveTo>
                <a:cubicBezTo>
                  <a:pt x="1" y="0"/>
                  <a:pt x="1" y="9670"/>
                  <a:pt x="1" y="21590"/>
                </a:cubicBezTo>
                <a:cubicBezTo>
                  <a:pt x="1" y="33516"/>
                  <a:pt x="1" y="43180"/>
                  <a:pt x="15395" y="43180"/>
                </a:cubicBezTo>
                <a:cubicBezTo>
                  <a:pt x="33093" y="43180"/>
                  <a:pt x="30795" y="33516"/>
                  <a:pt x="30795" y="21590"/>
                </a:cubicBezTo>
                <a:cubicBezTo>
                  <a:pt x="30795" y="9670"/>
                  <a:pt x="30795" y="0"/>
                  <a:pt x="1539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CCA669FC-19BB-6F87-6F6E-B3268880927A}"/>
              </a:ext>
            </a:extLst>
          </p:cNvPr>
          <p:cNvPicPr>
            <a:picLocks noChangeAspect="1"/>
          </p:cNvPicPr>
          <p:nvPr/>
        </p:nvPicPr>
        <p:blipFill>
          <a:blip r:embed="rId3"/>
          <a:stretch>
            <a:fillRect/>
          </a:stretch>
        </p:blipFill>
        <p:spPr>
          <a:xfrm>
            <a:off x="5552189" y="49544"/>
            <a:ext cx="2859272" cy="1005927"/>
          </a:xfrm>
          <a:prstGeom prst="rect">
            <a:avLst/>
          </a:prstGeom>
        </p:spPr>
      </p:pic>
      <p:sp>
        <p:nvSpPr>
          <p:cNvPr id="7" name="Google Shape;916;p36">
            <a:extLst>
              <a:ext uri="{FF2B5EF4-FFF2-40B4-BE49-F238E27FC236}">
                <a16:creationId xmlns:a16="http://schemas.microsoft.com/office/drawing/2014/main" id="{3E9D2AFD-200C-5DDB-8CD1-956BEE5B16F7}"/>
              </a:ext>
            </a:extLst>
          </p:cNvPr>
          <p:cNvSpPr txBox="1">
            <a:spLocks/>
          </p:cNvSpPr>
          <p:nvPr/>
        </p:nvSpPr>
        <p:spPr>
          <a:xfrm>
            <a:off x="1945500" y="1324116"/>
            <a:ext cx="8665107" cy="3011401"/>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91919"/>
              </a:buClr>
              <a:buSzPts val="5200"/>
              <a:buFont typeface="Arial"/>
              <a:buNone/>
              <a:defRPr sz="6133" b="0" i="0" u="none" strike="noStrike" cap="none">
                <a:solidFill>
                  <a:srgbClr val="191919"/>
                </a:solidFill>
                <a:latin typeface="Arial"/>
                <a:ea typeface="Arial"/>
                <a:cs typeface="Arial"/>
                <a:sym typeface="Arial"/>
              </a:defRPr>
            </a:lvl1pPr>
            <a:lvl2pPr marR="0" lvl="1"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2pPr>
            <a:lvl3pPr marR="0" lvl="2"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3pPr>
            <a:lvl4pPr marR="0" lvl="3"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4pPr>
            <a:lvl5pPr marR="0" lvl="4"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5pPr>
            <a:lvl6pPr marR="0" lvl="5"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6pPr>
            <a:lvl7pPr marR="0" lvl="6"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7pPr>
            <a:lvl8pPr marR="0" lvl="7"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8pPr>
            <a:lvl9pPr marR="0" lvl="8"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9pPr>
          </a:lstStyle>
          <a:p>
            <a:endParaRPr lang="vi-VN" sz="6000" kern="0" dirty="0">
              <a:latin typeface="UTM Bell" panose="02040603050506020204" pitchFamily="18" charset="0"/>
            </a:endParaRPr>
          </a:p>
        </p:txBody>
      </p:sp>
      <p:grpSp>
        <p:nvGrpSpPr>
          <p:cNvPr id="8" name="Google Shape;882;p34">
            <a:extLst>
              <a:ext uri="{FF2B5EF4-FFF2-40B4-BE49-F238E27FC236}">
                <a16:creationId xmlns:a16="http://schemas.microsoft.com/office/drawing/2014/main" id="{252BC420-9BD9-A961-A6D8-E30CDA2337D1}"/>
              </a:ext>
            </a:extLst>
          </p:cNvPr>
          <p:cNvGrpSpPr/>
          <p:nvPr/>
        </p:nvGrpSpPr>
        <p:grpSpPr>
          <a:xfrm>
            <a:off x="1043287" y="4103997"/>
            <a:ext cx="1272977" cy="1661221"/>
            <a:chOff x="6015500" y="3528850"/>
            <a:chExt cx="827325" cy="1079650"/>
          </a:xfrm>
        </p:grpSpPr>
        <p:sp>
          <p:nvSpPr>
            <p:cNvPr id="9" name="Google Shape;883;p34">
              <a:extLst>
                <a:ext uri="{FF2B5EF4-FFF2-40B4-BE49-F238E27FC236}">
                  <a16:creationId xmlns:a16="http://schemas.microsoft.com/office/drawing/2014/main" id="{29246565-E4D9-B513-F177-EFBB7AB8E003}"/>
                </a:ext>
              </a:extLst>
            </p:cNvPr>
            <p:cNvSpPr/>
            <p:nvPr/>
          </p:nvSpPr>
          <p:spPr>
            <a:xfrm>
              <a:off x="6015500" y="3528850"/>
              <a:ext cx="827325" cy="1079650"/>
            </a:xfrm>
            <a:custGeom>
              <a:avLst/>
              <a:gdLst/>
              <a:ahLst/>
              <a:cxnLst/>
              <a:rect l="l" t="t" r="r" b="b"/>
              <a:pathLst>
                <a:path w="33093" h="43186" extrusionOk="0">
                  <a:moveTo>
                    <a:pt x="15395" y="0"/>
                  </a:moveTo>
                  <a:cubicBezTo>
                    <a:pt x="1" y="0"/>
                    <a:pt x="1" y="9670"/>
                    <a:pt x="1" y="21596"/>
                  </a:cubicBezTo>
                  <a:cubicBezTo>
                    <a:pt x="1" y="33516"/>
                    <a:pt x="1" y="43186"/>
                    <a:pt x="15395" y="43186"/>
                  </a:cubicBezTo>
                  <a:cubicBezTo>
                    <a:pt x="33093" y="43186"/>
                    <a:pt x="30795" y="33516"/>
                    <a:pt x="30795" y="21596"/>
                  </a:cubicBezTo>
                  <a:cubicBezTo>
                    <a:pt x="30795" y="9670"/>
                    <a:pt x="30795" y="0"/>
                    <a:pt x="1539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884;p34">
              <a:extLst>
                <a:ext uri="{FF2B5EF4-FFF2-40B4-BE49-F238E27FC236}">
                  <a16:creationId xmlns:a16="http://schemas.microsoft.com/office/drawing/2014/main" id="{96066F85-968B-6AA5-4A19-84E7A670045D}"/>
                </a:ext>
              </a:extLst>
            </p:cNvPr>
            <p:cNvSpPr/>
            <p:nvPr/>
          </p:nvSpPr>
          <p:spPr>
            <a:xfrm>
              <a:off x="6353675" y="3746425"/>
              <a:ext cx="208775" cy="181450"/>
            </a:xfrm>
            <a:custGeom>
              <a:avLst/>
              <a:gdLst/>
              <a:ahLst/>
              <a:cxnLst/>
              <a:rect l="l" t="t" r="r" b="b"/>
              <a:pathLst>
                <a:path w="8351" h="7258" extrusionOk="0">
                  <a:moveTo>
                    <a:pt x="3270" y="0"/>
                  </a:moveTo>
                  <a:cubicBezTo>
                    <a:pt x="1158" y="0"/>
                    <a:pt x="0" y="287"/>
                    <a:pt x="0" y="3779"/>
                  </a:cubicBezTo>
                  <a:cubicBezTo>
                    <a:pt x="0" y="6851"/>
                    <a:pt x="1184" y="7257"/>
                    <a:pt x="2793" y="7257"/>
                  </a:cubicBezTo>
                  <a:cubicBezTo>
                    <a:pt x="3373" y="7257"/>
                    <a:pt x="4007" y="7204"/>
                    <a:pt x="4662" y="7204"/>
                  </a:cubicBezTo>
                  <a:cubicBezTo>
                    <a:pt x="7133" y="7204"/>
                    <a:pt x="8350" y="6995"/>
                    <a:pt x="8350" y="3779"/>
                  </a:cubicBezTo>
                  <a:cubicBezTo>
                    <a:pt x="8350" y="1176"/>
                    <a:pt x="7587" y="12"/>
                    <a:pt x="4626" y="12"/>
                  </a:cubicBezTo>
                  <a:cubicBezTo>
                    <a:pt x="4138" y="12"/>
                    <a:pt x="3685" y="0"/>
                    <a:pt x="3270" y="0"/>
                  </a:cubicBezTo>
                  <a:close/>
                </a:path>
              </a:pathLst>
            </a:custGeom>
            <a:solidFill>
              <a:srgbClr val="7FB5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885;p34">
              <a:extLst>
                <a:ext uri="{FF2B5EF4-FFF2-40B4-BE49-F238E27FC236}">
                  <a16:creationId xmlns:a16="http://schemas.microsoft.com/office/drawing/2014/main" id="{597A2FAC-71B4-3365-A7C3-42D3CC65684E}"/>
                </a:ext>
              </a:extLst>
            </p:cNvPr>
            <p:cNvSpPr/>
            <p:nvPr/>
          </p:nvSpPr>
          <p:spPr>
            <a:xfrm>
              <a:off x="6125625" y="3976975"/>
              <a:ext cx="664850" cy="293450"/>
            </a:xfrm>
            <a:custGeom>
              <a:avLst/>
              <a:gdLst/>
              <a:ahLst/>
              <a:cxnLst/>
              <a:rect l="l" t="t" r="r" b="b"/>
              <a:pathLst>
                <a:path w="26594" h="11738" extrusionOk="0">
                  <a:moveTo>
                    <a:pt x="11636" y="0"/>
                  </a:moveTo>
                  <a:cubicBezTo>
                    <a:pt x="4959" y="0"/>
                    <a:pt x="1" y="463"/>
                    <a:pt x="1" y="6112"/>
                  </a:cubicBezTo>
                  <a:cubicBezTo>
                    <a:pt x="1" y="11079"/>
                    <a:pt x="4671" y="11737"/>
                    <a:pt x="10004" y="11737"/>
                  </a:cubicBezTo>
                  <a:cubicBezTo>
                    <a:pt x="11927" y="11737"/>
                    <a:pt x="13935" y="11652"/>
                    <a:pt x="15842" y="11652"/>
                  </a:cubicBezTo>
                  <a:cubicBezTo>
                    <a:pt x="23048" y="11652"/>
                    <a:pt x="26593" y="11324"/>
                    <a:pt x="26593" y="6112"/>
                  </a:cubicBezTo>
                  <a:cubicBezTo>
                    <a:pt x="26593" y="1905"/>
                    <a:pt x="24373" y="18"/>
                    <a:pt x="15735" y="18"/>
                  </a:cubicBezTo>
                  <a:cubicBezTo>
                    <a:pt x="14319" y="18"/>
                    <a:pt x="12944" y="0"/>
                    <a:pt x="1163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886;p34">
              <a:extLst>
                <a:ext uri="{FF2B5EF4-FFF2-40B4-BE49-F238E27FC236}">
                  <a16:creationId xmlns:a16="http://schemas.microsoft.com/office/drawing/2014/main" id="{D3319F60-70C8-4F5E-0A6E-A0BE378CF9DD}"/>
                </a:ext>
              </a:extLst>
            </p:cNvPr>
            <p:cNvSpPr/>
            <p:nvPr/>
          </p:nvSpPr>
          <p:spPr>
            <a:xfrm>
              <a:off x="6057600" y="3908875"/>
              <a:ext cx="688100" cy="316850"/>
            </a:xfrm>
            <a:custGeom>
              <a:avLst/>
              <a:gdLst/>
              <a:ahLst/>
              <a:cxnLst/>
              <a:rect l="l" t="t" r="r" b="b"/>
              <a:pathLst>
                <a:path w="27524" h="12674" extrusionOk="0">
                  <a:moveTo>
                    <a:pt x="12105" y="940"/>
                  </a:moveTo>
                  <a:cubicBezTo>
                    <a:pt x="12744" y="940"/>
                    <a:pt x="13394" y="946"/>
                    <a:pt x="14058" y="951"/>
                  </a:cubicBezTo>
                  <a:cubicBezTo>
                    <a:pt x="14761" y="951"/>
                    <a:pt x="15472" y="957"/>
                    <a:pt x="16199" y="957"/>
                  </a:cubicBezTo>
                  <a:cubicBezTo>
                    <a:pt x="24927" y="957"/>
                    <a:pt x="26585" y="2933"/>
                    <a:pt x="26585" y="6580"/>
                  </a:cubicBezTo>
                  <a:cubicBezTo>
                    <a:pt x="26585" y="11213"/>
                    <a:pt x="23769" y="11648"/>
                    <a:pt x="16307" y="11648"/>
                  </a:cubicBezTo>
                  <a:cubicBezTo>
                    <a:pt x="15353" y="11648"/>
                    <a:pt x="14356" y="11671"/>
                    <a:pt x="13389" y="11695"/>
                  </a:cubicBezTo>
                  <a:cubicBezTo>
                    <a:pt x="12426" y="11716"/>
                    <a:pt x="11456" y="11737"/>
                    <a:pt x="10506" y="11737"/>
                  </a:cubicBezTo>
                  <a:cubicBezTo>
                    <a:pt x="7010" y="11737"/>
                    <a:pt x="3780" y="11455"/>
                    <a:pt x="2137" y="9845"/>
                  </a:cubicBezTo>
                  <a:cubicBezTo>
                    <a:pt x="1331" y="9057"/>
                    <a:pt x="937" y="7989"/>
                    <a:pt x="937" y="6580"/>
                  </a:cubicBezTo>
                  <a:cubicBezTo>
                    <a:pt x="937" y="4981"/>
                    <a:pt x="1355" y="3786"/>
                    <a:pt x="2209" y="2933"/>
                  </a:cubicBezTo>
                  <a:cubicBezTo>
                    <a:pt x="4011" y="1142"/>
                    <a:pt x="7700" y="940"/>
                    <a:pt x="12105" y="940"/>
                  </a:cubicBezTo>
                  <a:close/>
                  <a:moveTo>
                    <a:pt x="12117" y="0"/>
                  </a:moveTo>
                  <a:cubicBezTo>
                    <a:pt x="7495" y="0"/>
                    <a:pt x="3603" y="224"/>
                    <a:pt x="1546" y="2271"/>
                  </a:cubicBezTo>
                  <a:cubicBezTo>
                    <a:pt x="507" y="3304"/>
                    <a:pt x="0" y="4718"/>
                    <a:pt x="0" y="6580"/>
                  </a:cubicBezTo>
                  <a:cubicBezTo>
                    <a:pt x="0" y="8233"/>
                    <a:pt x="496" y="9558"/>
                    <a:pt x="1480" y="10519"/>
                  </a:cubicBezTo>
                  <a:cubicBezTo>
                    <a:pt x="3361" y="12364"/>
                    <a:pt x="6810" y="12674"/>
                    <a:pt x="10499" y="12674"/>
                  </a:cubicBezTo>
                  <a:cubicBezTo>
                    <a:pt x="11461" y="12674"/>
                    <a:pt x="12439" y="12657"/>
                    <a:pt x="13413" y="12632"/>
                  </a:cubicBezTo>
                  <a:cubicBezTo>
                    <a:pt x="14367" y="12615"/>
                    <a:pt x="15364" y="12591"/>
                    <a:pt x="16307" y="12591"/>
                  </a:cubicBezTo>
                  <a:cubicBezTo>
                    <a:pt x="23470" y="12591"/>
                    <a:pt x="27524" y="12310"/>
                    <a:pt x="27524" y="6580"/>
                  </a:cubicBezTo>
                  <a:cubicBezTo>
                    <a:pt x="27524" y="1734"/>
                    <a:pt x="24563" y="20"/>
                    <a:pt x="16199" y="20"/>
                  </a:cubicBezTo>
                  <a:cubicBezTo>
                    <a:pt x="15477" y="20"/>
                    <a:pt x="14761" y="14"/>
                    <a:pt x="14063" y="9"/>
                  </a:cubicBezTo>
                  <a:cubicBezTo>
                    <a:pt x="13403" y="4"/>
                    <a:pt x="12753" y="0"/>
                    <a:pt x="1211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887;p34">
              <a:extLst>
                <a:ext uri="{FF2B5EF4-FFF2-40B4-BE49-F238E27FC236}">
                  <a16:creationId xmlns:a16="http://schemas.microsoft.com/office/drawing/2014/main" id="{9132EB12-1DA8-FD0E-2693-2A7AE93FB2D3}"/>
                </a:ext>
              </a:extLst>
            </p:cNvPr>
            <p:cNvSpPr/>
            <p:nvPr/>
          </p:nvSpPr>
          <p:spPr>
            <a:xfrm>
              <a:off x="6285625" y="3678250"/>
              <a:ext cx="232050" cy="204900"/>
            </a:xfrm>
            <a:custGeom>
              <a:avLst/>
              <a:gdLst/>
              <a:ahLst/>
              <a:cxnLst/>
              <a:rect l="l" t="t" r="r" b="b"/>
              <a:pathLst>
                <a:path w="9282" h="8196" extrusionOk="0">
                  <a:moveTo>
                    <a:pt x="3731" y="942"/>
                  </a:moveTo>
                  <a:cubicBezTo>
                    <a:pt x="3927" y="942"/>
                    <a:pt x="4136" y="942"/>
                    <a:pt x="4351" y="948"/>
                  </a:cubicBezTo>
                  <a:cubicBezTo>
                    <a:pt x="4590" y="948"/>
                    <a:pt x="4835" y="955"/>
                    <a:pt x="5091" y="955"/>
                  </a:cubicBezTo>
                  <a:cubicBezTo>
                    <a:pt x="7873" y="955"/>
                    <a:pt x="8345" y="1969"/>
                    <a:pt x="8345" y="4250"/>
                  </a:cubicBezTo>
                  <a:cubicBezTo>
                    <a:pt x="8345" y="7061"/>
                    <a:pt x="7515" y="7204"/>
                    <a:pt x="5127" y="7204"/>
                  </a:cubicBezTo>
                  <a:cubicBezTo>
                    <a:pt x="4781" y="7204"/>
                    <a:pt x="4447" y="7215"/>
                    <a:pt x="4119" y="7228"/>
                  </a:cubicBezTo>
                  <a:cubicBezTo>
                    <a:pt x="3813" y="7242"/>
                    <a:pt x="3520" y="7255"/>
                    <a:pt x="3244" y="7255"/>
                  </a:cubicBezTo>
                  <a:cubicBezTo>
                    <a:pt x="2553" y="7255"/>
                    <a:pt x="1975" y="7173"/>
                    <a:pt x="1599" y="6810"/>
                  </a:cubicBezTo>
                  <a:cubicBezTo>
                    <a:pt x="1152" y="6386"/>
                    <a:pt x="937" y="5545"/>
                    <a:pt x="937" y="4250"/>
                  </a:cubicBezTo>
                  <a:cubicBezTo>
                    <a:pt x="937" y="2769"/>
                    <a:pt x="1146" y="1873"/>
                    <a:pt x="1593" y="1426"/>
                  </a:cubicBezTo>
                  <a:cubicBezTo>
                    <a:pt x="2023" y="1002"/>
                    <a:pt x="2745" y="942"/>
                    <a:pt x="3731" y="942"/>
                  </a:cubicBezTo>
                  <a:close/>
                  <a:moveTo>
                    <a:pt x="3756" y="0"/>
                  </a:moveTo>
                  <a:cubicBezTo>
                    <a:pt x="2572" y="0"/>
                    <a:pt x="1618" y="86"/>
                    <a:pt x="937" y="757"/>
                  </a:cubicBezTo>
                  <a:cubicBezTo>
                    <a:pt x="287" y="1402"/>
                    <a:pt x="0" y="2476"/>
                    <a:pt x="0" y="4250"/>
                  </a:cubicBezTo>
                  <a:cubicBezTo>
                    <a:pt x="0" y="5837"/>
                    <a:pt x="298" y="6870"/>
                    <a:pt x="949" y="7490"/>
                  </a:cubicBezTo>
                  <a:cubicBezTo>
                    <a:pt x="1557" y="8075"/>
                    <a:pt x="2370" y="8195"/>
                    <a:pt x="3259" y="8195"/>
                  </a:cubicBezTo>
                  <a:cubicBezTo>
                    <a:pt x="3551" y="8195"/>
                    <a:pt x="3849" y="8182"/>
                    <a:pt x="4155" y="8171"/>
                  </a:cubicBezTo>
                  <a:cubicBezTo>
                    <a:pt x="4471" y="8159"/>
                    <a:pt x="4799" y="8141"/>
                    <a:pt x="5127" y="8141"/>
                  </a:cubicBezTo>
                  <a:cubicBezTo>
                    <a:pt x="7712" y="8141"/>
                    <a:pt x="9282" y="7879"/>
                    <a:pt x="9282" y="4250"/>
                  </a:cubicBezTo>
                  <a:cubicBezTo>
                    <a:pt x="9282" y="1707"/>
                    <a:pt x="8571" y="11"/>
                    <a:pt x="5091" y="11"/>
                  </a:cubicBezTo>
                  <a:cubicBezTo>
                    <a:pt x="4841" y="11"/>
                    <a:pt x="4596" y="11"/>
                    <a:pt x="4364" y="5"/>
                  </a:cubicBezTo>
                  <a:cubicBezTo>
                    <a:pt x="4155" y="3"/>
                    <a:pt x="3953" y="0"/>
                    <a:pt x="3756"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888;p34">
              <a:extLst>
                <a:ext uri="{FF2B5EF4-FFF2-40B4-BE49-F238E27FC236}">
                  <a16:creationId xmlns:a16="http://schemas.microsoft.com/office/drawing/2014/main" id="{8324AEED-D38D-6DBF-3210-69B2BD25178D}"/>
                </a:ext>
              </a:extLst>
            </p:cNvPr>
            <p:cNvSpPr/>
            <p:nvPr/>
          </p:nvSpPr>
          <p:spPr>
            <a:xfrm>
              <a:off x="6367100" y="4319625"/>
              <a:ext cx="208625" cy="181400"/>
            </a:xfrm>
            <a:custGeom>
              <a:avLst/>
              <a:gdLst/>
              <a:ahLst/>
              <a:cxnLst/>
              <a:rect l="l" t="t" r="r" b="b"/>
              <a:pathLst>
                <a:path w="8345" h="7256" extrusionOk="0">
                  <a:moveTo>
                    <a:pt x="3276" y="1"/>
                  </a:moveTo>
                  <a:cubicBezTo>
                    <a:pt x="1162" y="1"/>
                    <a:pt x="0" y="286"/>
                    <a:pt x="0" y="3778"/>
                  </a:cubicBezTo>
                  <a:cubicBezTo>
                    <a:pt x="0" y="6849"/>
                    <a:pt x="1184" y="7256"/>
                    <a:pt x="2794" y="7256"/>
                  </a:cubicBezTo>
                  <a:cubicBezTo>
                    <a:pt x="3373" y="7256"/>
                    <a:pt x="4008" y="7203"/>
                    <a:pt x="4662" y="7203"/>
                  </a:cubicBezTo>
                  <a:cubicBezTo>
                    <a:pt x="7133" y="7203"/>
                    <a:pt x="8345" y="6995"/>
                    <a:pt x="8345" y="3778"/>
                  </a:cubicBezTo>
                  <a:cubicBezTo>
                    <a:pt x="8345" y="1175"/>
                    <a:pt x="7587" y="11"/>
                    <a:pt x="4620" y="11"/>
                  </a:cubicBezTo>
                  <a:cubicBezTo>
                    <a:pt x="4137" y="11"/>
                    <a:pt x="3689" y="1"/>
                    <a:pt x="3276" y="1"/>
                  </a:cubicBezTo>
                  <a:close/>
                </a:path>
              </a:pathLst>
            </a:custGeom>
            <a:solidFill>
              <a:srgbClr val="7FB5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89;p34">
              <a:extLst>
                <a:ext uri="{FF2B5EF4-FFF2-40B4-BE49-F238E27FC236}">
                  <a16:creationId xmlns:a16="http://schemas.microsoft.com/office/drawing/2014/main" id="{BCC7E232-828A-546F-549B-105CA469B470}"/>
                </a:ext>
              </a:extLst>
            </p:cNvPr>
            <p:cNvSpPr/>
            <p:nvPr/>
          </p:nvSpPr>
          <p:spPr>
            <a:xfrm>
              <a:off x="6298900" y="4251550"/>
              <a:ext cx="232200" cy="204750"/>
            </a:xfrm>
            <a:custGeom>
              <a:avLst/>
              <a:gdLst/>
              <a:ahLst/>
              <a:cxnLst/>
              <a:rect l="l" t="t" r="r" b="b"/>
              <a:pathLst>
                <a:path w="9288" h="8190" extrusionOk="0">
                  <a:moveTo>
                    <a:pt x="3731" y="937"/>
                  </a:moveTo>
                  <a:cubicBezTo>
                    <a:pt x="3927" y="937"/>
                    <a:pt x="4136" y="944"/>
                    <a:pt x="4357" y="944"/>
                  </a:cubicBezTo>
                  <a:cubicBezTo>
                    <a:pt x="4591" y="950"/>
                    <a:pt x="4841" y="950"/>
                    <a:pt x="5092" y="950"/>
                  </a:cubicBezTo>
                  <a:cubicBezTo>
                    <a:pt x="7880" y="950"/>
                    <a:pt x="8351" y="1969"/>
                    <a:pt x="8351" y="4244"/>
                  </a:cubicBezTo>
                  <a:cubicBezTo>
                    <a:pt x="8351" y="7055"/>
                    <a:pt x="7522" y="7198"/>
                    <a:pt x="5133" y="7198"/>
                  </a:cubicBezTo>
                  <a:cubicBezTo>
                    <a:pt x="4787" y="7198"/>
                    <a:pt x="4447" y="7211"/>
                    <a:pt x="4119" y="7228"/>
                  </a:cubicBezTo>
                  <a:cubicBezTo>
                    <a:pt x="3825" y="7240"/>
                    <a:pt x="3542" y="7251"/>
                    <a:pt x="3275" y="7251"/>
                  </a:cubicBezTo>
                  <a:cubicBezTo>
                    <a:pt x="2572" y="7251"/>
                    <a:pt x="1980" y="7172"/>
                    <a:pt x="1599" y="6804"/>
                  </a:cubicBezTo>
                  <a:cubicBezTo>
                    <a:pt x="1158" y="6380"/>
                    <a:pt x="943" y="5545"/>
                    <a:pt x="943" y="4244"/>
                  </a:cubicBezTo>
                  <a:cubicBezTo>
                    <a:pt x="943" y="2763"/>
                    <a:pt x="1152" y="1868"/>
                    <a:pt x="1599" y="1427"/>
                  </a:cubicBezTo>
                  <a:cubicBezTo>
                    <a:pt x="2029" y="1003"/>
                    <a:pt x="2751" y="937"/>
                    <a:pt x="3731" y="937"/>
                  </a:cubicBezTo>
                  <a:close/>
                  <a:moveTo>
                    <a:pt x="3737" y="0"/>
                  </a:moveTo>
                  <a:cubicBezTo>
                    <a:pt x="2560" y="0"/>
                    <a:pt x="1619" y="86"/>
                    <a:pt x="938" y="758"/>
                  </a:cubicBezTo>
                  <a:cubicBezTo>
                    <a:pt x="293" y="1396"/>
                    <a:pt x="1" y="2471"/>
                    <a:pt x="1" y="4244"/>
                  </a:cubicBezTo>
                  <a:cubicBezTo>
                    <a:pt x="1" y="5837"/>
                    <a:pt x="304" y="6865"/>
                    <a:pt x="949" y="7485"/>
                  </a:cubicBezTo>
                  <a:cubicBezTo>
                    <a:pt x="1564" y="8076"/>
                    <a:pt x="2376" y="8190"/>
                    <a:pt x="3265" y="8190"/>
                  </a:cubicBezTo>
                  <a:cubicBezTo>
                    <a:pt x="3558" y="8190"/>
                    <a:pt x="3856" y="8178"/>
                    <a:pt x="4161" y="8165"/>
                  </a:cubicBezTo>
                  <a:cubicBezTo>
                    <a:pt x="4477" y="8154"/>
                    <a:pt x="4800" y="8142"/>
                    <a:pt x="5133" y="8142"/>
                  </a:cubicBezTo>
                  <a:cubicBezTo>
                    <a:pt x="7718" y="8142"/>
                    <a:pt x="9288" y="7879"/>
                    <a:pt x="9288" y="4244"/>
                  </a:cubicBezTo>
                  <a:cubicBezTo>
                    <a:pt x="9288" y="1702"/>
                    <a:pt x="8577" y="13"/>
                    <a:pt x="5092" y="13"/>
                  </a:cubicBezTo>
                  <a:cubicBezTo>
                    <a:pt x="4841" y="13"/>
                    <a:pt x="4602" y="5"/>
                    <a:pt x="4370" y="5"/>
                  </a:cubicBezTo>
                  <a:cubicBezTo>
                    <a:pt x="4152" y="3"/>
                    <a:pt x="3941" y="0"/>
                    <a:pt x="3737"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 name="Google Shape;890;p34">
            <a:extLst>
              <a:ext uri="{FF2B5EF4-FFF2-40B4-BE49-F238E27FC236}">
                <a16:creationId xmlns:a16="http://schemas.microsoft.com/office/drawing/2014/main" id="{11910AEA-1010-B581-EF01-9240C5F4F75E}"/>
              </a:ext>
            </a:extLst>
          </p:cNvPr>
          <p:cNvGrpSpPr/>
          <p:nvPr/>
        </p:nvGrpSpPr>
        <p:grpSpPr>
          <a:xfrm>
            <a:off x="744352" y="413496"/>
            <a:ext cx="1495717" cy="2000161"/>
            <a:chOff x="2111950" y="664225"/>
            <a:chExt cx="829725" cy="1109475"/>
          </a:xfrm>
        </p:grpSpPr>
        <p:sp>
          <p:nvSpPr>
            <p:cNvPr id="17" name="Google Shape;891;p34">
              <a:extLst>
                <a:ext uri="{FF2B5EF4-FFF2-40B4-BE49-F238E27FC236}">
                  <a16:creationId xmlns:a16="http://schemas.microsoft.com/office/drawing/2014/main" id="{331CFB3A-0276-565C-6081-82C00261580B}"/>
                </a:ext>
              </a:extLst>
            </p:cNvPr>
            <p:cNvSpPr/>
            <p:nvPr/>
          </p:nvSpPr>
          <p:spPr>
            <a:xfrm>
              <a:off x="2114200" y="664225"/>
              <a:ext cx="827475" cy="1079475"/>
            </a:xfrm>
            <a:custGeom>
              <a:avLst/>
              <a:gdLst/>
              <a:ahLst/>
              <a:cxnLst/>
              <a:rect l="l" t="t" r="r" b="b"/>
              <a:pathLst>
                <a:path w="33099" h="43179" extrusionOk="0">
                  <a:moveTo>
                    <a:pt x="15400" y="0"/>
                  </a:moveTo>
                  <a:cubicBezTo>
                    <a:pt x="1" y="0"/>
                    <a:pt x="1" y="9663"/>
                    <a:pt x="1" y="21589"/>
                  </a:cubicBezTo>
                  <a:cubicBezTo>
                    <a:pt x="1" y="33515"/>
                    <a:pt x="1" y="43179"/>
                    <a:pt x="15400" y="43179"/>
                  </a:cubicBezTo>
                  <a:cubicBezTo>
                    <a:pt x="33098" y="43179"/>
                    <a:pt x="30795" y="33515"/>
                    <a:pt x="30795" y="21589"/>
                  </a:cubicBezTo>
                  <a:cubicBezTo>
                    <a:pt x="30795" y="9663"/>
                    <a:pt x="30795"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92;p34">
              <a:extLst>
                <a:ext uri="{FF2B5EF4-FFF2-40B4-BE49-F238E27FC236}">
                  <a16:creationId xmlns:a16="http://schemas.microsoft.com/office/drawing/2014/main" id="{4ECE71CC-3EE8-9A35-8FEC-AC5156C64464}"/>
                </a:ext>
              </a:extLst>
            </p:cNvPr>
            <p:cNvSpPr/>
            <p:nvPr/>
          </p:nvSpPr>
          <p:spPr>
            <a:xfrm>
              <a:off x="2180300" y="735225"/>
              <a:ext cx="738975" cy="1038475"/>
            </a:xfrm>
            <a:custGeom>
              <a:avLst/>
              <a:gdLst/>
              <a:ahLst/>
              <a:cxnLst/>
              <a:rect l="l" t="t" r="r" b="b"/>
              <a:pathLst>
                <a:path w="29559" h="41539" extrusionOk="0">
                  <a:moveTo>
                    <a:pt x="14496" y="1"/>
                  </a:moveTo>
                  <a:cubicBezTo>
                    <a:pt x="9433" y="1"/>
                    <a:pt x="4656" y="3394"/>
                    <a:pt x="2250" y="7957"/>
                  </a:cubicBezTo>
                  <a:cubicBezTo>
                    <a:pt x="544" y="11205"/>
                    <a:pt x="1" y="15054"/>
                    <a:pt x="753" y="18648"/>
                  </a:cubicBezTo>
                  <a:cubicBezTo>
                    <a:pt x="968" y="19663"/>
                    <a:pt x="1362" y="20767"/>
                    <a:pt x="2286" y="21244"/>
                  </a:cubicBezTo>
                  <a:cubicBezTo>
                    <a:pt x="2600" y="21409"/>
                    <a:pt x="2938" y="21481"/>
                    <a:pt x="3282" y="21481"/>
                  </a:cubicBezTo>
                  <a:cubicBezTo>
                    <a:pt x="4047" y="21481"/>
                    <a:pt x="4844" y="21127"/>
                    <a:pt x="5473" y="20654"/>
                  </a:cubicBezTo>
                  <a:cubicBezTo>
                    <a:pt x="6382" y="19966"/>
                    <a:pt x="7104" y="19042"/>
                    <a:pt x="8052" y="18409"/>
                  </a:cubicBezTo>
                  <a:cubicBezTo>
                    <a:pt x="8488" y="18119"/>
                    <a:pt x="8992" y="17892"/>
                    <a:pt x="9508" y="17892"/>
                  </a:cubicBezTo>
                  <a:cubicBezTo>
                    <a:pt x="9586" y="17892"/>
                    <a:pt x="9664" y="17897"/>
                    <a:pt x="9742" y="17908"/>
                  </a:cubicBezTo>
                  <a:cubicBezTo>
                    <a:pt x="10804" y="18051"/>
                    <a:pt x="11449" y="19178"/>
                    <a:pt x="11688" y="20230"/>
                  </a:cubicBezTo>
                  <a:cubicBezTo>
                    <a:pt x="12183" y="22445"/>
                    <a:pt x="11592" y="24790"/>
                    <a:pt x="10566" y="26820"/>
                  </a:cubicBezTo>
                  <a:cubicBezTo>
                    <a:pt x="10052" y="27840"/>
                    <a:pt x="9431" y="28795"/>
                    <a:pt x="8775" y="29726"/>
                  </a:cubicBezTo>
                  <a:cubicBezTo>
                    <a:pt x="8124" y="30652"/>
                    <a:pt x="7432" y="31558"/>
                    <a:pt x="6770" y="32478"/>
                  </a:cubicBezTo>
                  <a:cubicBezTo>
                    <a:pt x="5767" y="33869"/>
                    <a:pt x="4776" y="35558"/>
                    <a:pt x="5266" y="37193"/>
                  </a:cubicBezTo>
                  <a:cubicBezTo>
                    <a:pt x="5581" y="38250"/>
                    <a:pt x="6459" y="39038"/>
                    <a:pt x="7402" y="39617"/>
                  </a:cubicBezTo>
                  <a:cubicBezTo>
                    <a:pt x="9628" y="40983"/>
                    <a:pt x="12308" y="41426"/>
                    <a:pt x="14922" y="41520"/>
                  </a:cubicBezTo>
                  <a:cubicBezTo>
                    <a:pt x="15259" y="41532"/>
                    <a:pt x="15597" y="41539"/>
                    <a:pt x="15936" y="41539"/>
                  </a:cubicBezTo>
                  <a:cubicBezTo>
                    <a:pt x="18783" y="41539"/>
                    <a:pt x="21666" y="41087"/>
                    <a:pt x="24168" y="39743"/>
                  </a:cubicBezTo>
                  <a:cubicBezTo>
                    <a:pt x="26933" y="38256"/>
                    <a:pt x="29206" y="35517"/>
                    <a:pt x="29476" y="32305"/>
                  </a:cubicBezTo>
                  <a:cubicBezTo>
                    <a:pt x="29559" y="31308"/>
                    <a:pt x="29404" y="30203"/>
                    <a:pt x="28675" y="29517"/>
                  </a:cubicBezTo>
                  <a:cubicBezTo>
                    <a:pt x="28069" y="28947"/>
                    <a:pt x="27246" y="28800"/>
                    <a:pt x="26395" y="28800"/>
                  </a:cubicBezTo>
                  <a:cubicBezTo>
                    <a:pt x="25937" y="28800"/>
                    <a:pt x="25472" y="28842"/>
                    <a:pt x="25028" y="28884"/>
                  </a:cubicBezTo>
                  <a:cubicBezTo>
                    <a:pt x="24737" y="28911"/>
                    <a:pt x="24434" y="28930"/>
                    <a:pt x="24131" y="28930"/>
                  </a:cubicBezTo>
                  <a:cubicBezTo>
                    <a:pt x="23111" y="28930"/>
                    <a:pt x="22088" y="28718"/>
                    <a:pt x="21512" y="27917"/>
                  </a:cubicBezTo>
                  <a:cubicBezTo>
                    <a:pt x="21131" y="27374"/>
                    <a:pt x="21047" y="26671"/>
                    <a:pt x="21095" y="26007"/>
                  </a:cubicBezTo>
                  <a:cubicBezTo>
                    <a:pt x="21178" y="24730"/>
                    <a:pt x="21668" y="23519"/>
                    <a:pt x="22121" y="22324"/>
                  </a:cubicBezTo>
                  <a:cubicBezTo>
                    <a:pt x="23650" y="18296"/>
                    <a:pt x="24820" y="14034"/>
                    <a:pt x="24575" y="9736"/>
                  </a:cubicBezTo>
                  <a:cubicBezTo>
                    <a:pt x="24462" y="7676"/>
                    <a:pt x="23989" y="5582"/>
                    <a:pt x="22796" y="3905"/>
                  </a:cubicBezTo>
                  <a:cubicBezTo>
                    <a:pt x="21812" y="2532"/>
                    <a:pt x="20379" y="1517"/>
                    <a:pt x="18815" y="866"/>
                  </a:cubicBezTo>
                  <a:cubicBezTo>
                    <a:pt x="17384" y="272"/>
                    <a:pt x="15928" y="1"/>
                    <a:pt x="1449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893;p34">
              <a:extLst>
                <a:ext uri="{FF2B5EF4-FFF2-40B4-BE49-F238E27FC236}">
                  <a16:creationId xmlns:a16="http://schemas.microsoft.com/office/drawing/2014/main" id="{88201325-5E85-B6BE-E8E4-613917B7A59E}"/>
                </a:ext>
              </a:extLst>
            </p:cNvPr>
            <p:cNvSpPr/>
            <p:nvPr/>
          </p:nvSpPr>
          <p:spPr>
            <a:xfrm>
              <a:off x="2111950" y="667400"/>
              <a:ext cx="762575" cy="1061550"/>
            </a:xfrm>
            <a:custGeom>
              <a:avLst/>
              <a:gdLst/>
              <a:ahLst/>
              <a:cxnLst/>
              <a:rect l="l" t="t" r="r" b="b"/>
              <a:pathLst>
                <a:path w="30503" h="42462" extrusionOk="0">
                  <a:moveTo>
                    <a:pt x="15015" y="939"/>
                  </a:moveTo>
                  <a:cubicBezTo>
                    <a:pt x="16372" y="939"/>
                    <a:pt x="17752" y="1195"/>
                    <a:pt x="19113" y="1758"/>
                  </a:cubicBezTo>
                  <a:cubicBezTo>
                    <a:pt x="20714" y="2422"/>
                    <a:pt x="22014" y="3412"/>
                    <a:pt x="22891" y="4636"/>
                  </a:cubicBezTo>
                  <a:cubicBezTo>
                    <a:pt x="23882" y="6020"/>
                    <a:pt x="24455" y="7901"/>
                    <a:pt x="24587" y="10216"/>
                  </a:cubicBezTo>
                  <a:cubicBezTo>
                    <a:pt x="24849" y="14902"/>
                    <a:pt x="23328" y="19535"/>
                    <a:pt x="22163" y="22615"/>
                  </a:cubicBezTo>
                  <a:lnTo>
                    <a:pt x="22062" y="22871"/>
                  </a:lnTo>
                  <a:cubicBezTo>
                    <a:pt x="21632" y="24004"/>
                    <a:pt x="21185" y="25175"/>
                    <a:pt x="21100" y="26434"/>
                  </a:cubicBezTo>
                  <a:cubicBezTo>
                    <a:pt x="21042" y="27342"/>
                    <a:pt x="21208" y="28087"/>
                    <a:pt x="21609" y="28649"/>
                  </a:cubicBezTo>
                  <a:cubicBezTo>
                    <a:pt x="22309" y="29628"/>
                    <a:pt x="23508" y="29857"/>
                    <a:pt x="24591" y="29857"/>
                  </a:cubicBezTo>
                  <a:cubicBezTo>
                    <a:pt x="24927" y="29857"/>
                    <a:pt x="25253" y="29835"/>
                    <a:pt x="25548" y="29806"/>
                  </a:cubicBezTo>
                  <a:cubicBezTo>
                    <a:pt x="25980" y="29767"/>
                    <a:pt x="26432" y="29725"/>
                    <a:pt x="26871" y="29725"/>
                  </a:cubicBezTo>
                  <a:cubicBezTo>
                    <a:pt x="27622" y="29725"/>
                    <a:pt x="28333" y="29847"/>
                    <a:pt x="28830" y="30315"/>
                  </a:cubicBezTo>
                  <a:cubicBezTo>
                    <a:pt x="29524" y="30965"/>
                    <a:pt x="29535" y="32105"/>
                    <a:pt x="29488" y="32726"/>
                  </a:cubicBezTo>
                  <a:cubicBezTo>
                    <a:pt x="29249" y="35525"/>
                    <a:pt x="27309" y="38235"/>
                    <a:pt x="24420" y="39787"/>
                  </a:cubicBezTo>
                  <a:cubicBezTo>
                    <a:pt x="22251" y="40950"/>
                    <a:pt x="19628" y="41524"/>
                    <a:pt x="16429" y="41524"/>
                  </a:cubicBezTo>
                  <a:cubicBezTo>
                    <a:pt x="16097" y="41524"/>
                    <a:pt x="15758" y="41518"/>
                    <a:pt x="15413" y="41506"/>
                  </a:cubicBezTo>
                  <a:cubicBezTo>
                    <a:pt x="12297" y="41393"/>
                    <a:pt x="9981" y="40814"/>
                    <a:pt x="8124" y="39674"/>
                  </a:cubicBezTo>
                  <a:cubicBezTo>
                    <a:pt x="7080" y="39029"/>
                    <a:pt x="6430" y="38307"/>
                    <a:pt x="6190" y="37519"/>
                  </a:cubicBezTo>
                  <a:cubicBezTo>
                    <a:pt x="5761" y="36074"/>
                    <a:pt x="6675" y="34528"/>
                    <a:pt x="7623" y="33209"/>
                  </a:cubicBezTo>
                  <a:cubicBezTo>
                    <a:pt x="7892" y="32839"/>
                    <a:pt x="8166" y="32469"/>
                    <a:pt x="8441" y="32105"/>
                  </a:cubicBezTo>
                  <a:cubicBezTo>
                    <a:pt x="8841" y="31555"/>
                    <a:pt x="9246" y="31007"/>
                    <a:pt x="9640" y="30451"/>
                  </a:cubicBezTo>
                  <a:cubicBezTo>
                    <a:pt x="10428" y="29335"/>
                    <a:pt x="11008" y="28392"/>
                    <a:pt x="11461" y="27491"/>
                  </a:cubicBezTo>
                  <a:cubicBezTo>
                    <a:pt x="12320" y="25795"/>
                    <a:pt x="13216" y="23224"/>
                    <a:pt x="12620" y="20579"/>
                  </a:cubicBezTo>
                  <a:cubicBezTo>
                    <a:pt x="12356" y="19403"/>
                    <a:pt x="11604" y="18078"/>
                    <a:pt x="10279" y="17899"/>
                  </a:cubicBezTo>
                  <a:cubicBezTo>
                    <a:pt x="10184" y="17880"/>
                    <a:pt x="10088" y="17875"/>
                    <a:pt x="9987" y="17875"/>
                  </a:cubicBezTo>
                  <a:cubicBezTo>
                    <a:pt x="9444" y="17875"/>
                    <a:pt x="8865" y="18078"/>
                    <a:pt x="8268" y="18472"/>
                  </a:cubicBezTo>
                  <a:cubicBezTo>
                    <a:pt x="7713" y="18847"/>
                    <a:pt x="7235" y="19301"/>
                    <a:pt x="6775" y="19750"/>
                  </a:cubicBezTo>
                  <a:cubicBezTo>
                    <a:pt x="6405" y="20108"/>
                    <a:pt x="6053" y="20442"/>
                    <a:pt x="5665" y="20734"/>
                  </a:cubicBezTo>
                  <a:cubicBezTo>
                    <a:pt x="5137" y="21134"/>
                    <a:pt x="4430" y="21471"/>
                    <a:pt x="3758" y="21471"/>
                  </a:cubicBezTo>
                  <a:cubicBezTo>
                    <a:pt x="3488" y="21471"/>
                    <a:pt x="3223" y="21416"/>
                    <a:pt x="2979" y="21290"/>
                  </a:cubicBezTo>
                  <a:cubicBezTo>
                    <a:pt x="2370" y="20967"/>
                    <a:pt x="1947" y="20221"/>
                    <a:pt x="1689" y="19003"/>
                  </a:cubicBezTo>
                  <a:cubicBezTo>
                    <a:pt x="967" y="15541"/>
                    <a:pt x="1499" y="11763"/>
                    <a:pt x="3146" y="8635"/>
                  </a:cubicBezTo>
                  <a:cubicBezTo>
                    <a:pt x="5396" y="4360"/>
                    <a:pt x="10050" y="939"/>
                    <a:pt x="15015" y="939"/>
                  </a:cubicBezTo>
                  <a:close/>
                  <a:moveTo>
                    <a:pt x="15020" y="1"/>
                  </a:moveTo>
                  <a:cubicBezTo>
                    <a:pt x="9689" y="1"/>
                    <a:pt x="4715" y="3639"/>
                    <a:pt x="2317" y="8193"/>
                  </a:cubicBezTo>
                  <a:cubicBezTo>
                    <a:pt x="562" y="11513"/>
                    <a:pt x="0" y="15524"/>
                    <a:pt x="771" y="19200"/>
                  </a:cubicBezTo>
                  <a:cubicBezTo>
                    <a:pt x="1088" y="20704"/>
                    <a:pt x="1666" y="21665"/>
                    <a:pt x="2543" y="22119"/>
                  </a:cubicBezTo>
                  <a:cubicBezTo>
                    <a:pt x="2929" y="22321"/>
                    <a:pt x="3339" y="22407"/>
                    <a:pt x="3749" y="22407"/>
                  </a:cubicBezTo>
                  <a:cubicBezTo>
                    <a:pt x="4656" y="22407"/>
                    <a:pt x="5566" y="21987"/>
                    <a:pt x="6232" y="21486"/>
                  </a:cubicBezTo>
                  <a:cubicBezTo>
                    <a:pt x="6667" y="21158"/>
                    <a:pt x="7056" y="20788"/>
                    <a:pt x="7432" y="20423"/>
                  </a:cubicBezTo>
                  <a:cubicBezTo>
                    <a:pt x="7879" y="19988"/>
                    <a:pt x="8303" y="19582"/>
                    <a:pt x="8793" y="19254"/>
                  </a:cubicBezTo>
                  <a:cubicBezTo>
                    <a:pt x="9230" y="18965"/>
                    <a:pt x="9628" y="18819"/>
                    <a:pt x="9986" y="18819"/>
                  </a:cubicBezTo>
                  <a:cubicBezTo>
                    <a:pt x="10043" y="18819"/>
                    <a:pt x="10099" y="18823"/>
                    <a:pt x="10154" y="18830"/>
                  </a:cubicBezTo>
                  <a:cubicBezTo>
                    <a:pt x="11001" y="18943"/>
                    <a:pt x="11521" y="19952"/>
                    <a:pt x="11706" y="20788"/>
                  </a:cubicBezTo>
                  <a:cubicBezTo>
                    <a:pt x="12237" y="23158"/>
                    <a:pt x="11408" y="25509"/>
                    <a:pt x="10626" y="27067"/>
                  </a:cubicBezTo>
                  <a:cubicBezTo>
                    <a:pt x="10190" y="27927"/>
                    <a:pt x="9628" y="28828"/>
                    <a:pt x="8871" y="29914"/>
                  </a:cubicBezTo>
                  <a:cubicBezTo>
                    <a:pt x="8482" y="30464"/>
                    <a:pt x="8083" y="31001"/>
                    <a:pt x="7683" y="31544"/>
                  </a:cubicBezTo>
                  <a:cubicBezTo>
                    <a:pt x="7408" y="31914"/>
                    <a:pt x="7133" y="32285"/>
                    <a:pt x="6865" y="32660"/>
                  </a:cubicBezTo>
                  <a:cubicBezTo>
                    <a:pt x="5838" y="34075"/>
                    <a:pt x="4741" y="35938"/>
                    <a:pt x="5295" y="37787"/>
                  </a:cubicBezTo>
                  <a:cubicBezTo>
                    <a:pt x="5600" y="38803"/>
                    <a:pt x="6381" y="39709"/>
                    <a:pt x="7629" y="40473"/>
                  </a:cubicBezTo>
                  <a:cubicBezTo>
                    <a:pt x="9604" y="41685"/>
                    <a:pt x="12141" y="42330"/>
                    <a:pt x="15383" y="42443"/>
                  </a:cubicBezTo>
                  <a:cubicBezTo>
                    <a:pt x="15741" y="42456"/>
                    <a:pt x="16086" y="42461"/>
                    <a:pt x="16433" y="42461"/>
                  </a:cubicBezTo>
                  <a:cubicBezTo>
                    <a:pt x="19788" y="42461"/>
                    <a:pt x="22557" y="41858"/>
                    <a:pt x="24868" y="40616"/>
                  </a:cubicBezTo>
                  <a:cubicBezTo>
                    <a:pt x="28031" y="38916"/>
                    <a:pt x="30161" y="35919"/>
                    <a:pt x="30425" y="32803"/>
                  </a:cubicBezTo>
                  <a:cubicBezTo>
                    <a:pt x="30502" y="31836"/>
                    <a:pt x="30406" y="30505"/>
                    <a:pt x="29475" y="29627"/>
                  </a:cubicBezTo>
                  <a:cubicBezTo>
                    <a:pt x="28755" y="28950"/>
                    <a:pt x="27805" y="28785"/>
                    <a:pt x="26869" y="28785"/>
                  </a:cubicBezTo>
                  <a:cubicBezTo>
                    <a:pt x="26386" y="28785"/>
                    <a:pt x="25907" y="28829"/>
                    <a:pt x="25464" y="28869"/>
                  </a:cubicBezTo>
                  <a:cubicBezTo>
                    <a:pt x="25151" y="28899"/>
                    <a:pt x="24861" y="28915"/>
                    <a:pt x="24594" y="28915"/>
                  </a:cubicBezTo>
                  <a:cubicBezTo>
                    <a:pt x="23479" y="28915"/>
                    <a:pt x="22762" y="28649"/>
                    <a:pt x="22372" y="28100"/>
                  </a:cubicBezTo>
                  <a:cubicBezTo>
                    <a:pt x="22103" y="27723"/>
                    <a:pt x="21990" y="27186"/>
                    <a:pt x="22039" y="26494"/>
                  </a:cubicBezTo>
                  <a:cubicBezTo>
                    <a:pt x="22116" y="25378"/>
                    <a:pt x="22533" y="24274"/>
                    <a:pt x="22945" y="23205"/>
                  </a:cubicBezTo>
                  <a:lnTo>
                    <a:pt x="23041" y="22949"/>
                  </a:lnTo>
                  <a:cubicBezTo>
                    <a:pt x="24240" y="19791"/>
                    <a:pt x="25799" y="15028"/>
                    <a:pt x="25524" y="10163"/>
                  </a:cubicBezTo>
                  <a:cubicBezTo>
                    <a:pt x="25381" y="7668"/>
                    <a:pt x="24753" y="5621"/>
                    <a:pt x="23656" y="4086"/>
                  </a:cubicBezTo>
                  <a:cubicBezTo>
                    <a:pt x="22676" y="2725"/>
                    <a:pt x="21232" y="1621"/>
                    <a:pt x="19477" y="893"/>
                  </a:cubicBezTo>
                  <a:cubicBezTo>
                    <a:pt x="17995" y="279"/>
                    <a:pt x="16494" y="1"/>
                    <a:pt x="15020"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4" name="Freeform 20">
            <a:extLst>
              <a:ext uri="{FF2B5EF4-FFF2-40B4-BE49-F238E27FC236}">
                <a16:creationId xmlns:a16="http://schemas.microsoft.com/office/drawing/2014/main" id="{EB67BAF7-7391-76D8-AA06-F72F4567AB4A}"/>
              </a:ext>
            </a:extLst>
          </p:cNvPr>
          <p:cNvSpPr/>
          <p:nvPr/>
        </p:nvSpPr>
        <p:spPr>
          <a:xfrm>
            <a:off x="9067800" y="3914774"/>
            <a:ext cx="2894000" cy="2809875"/>
          </a:xfrm>
          <a:custGeom>
            <a:avLst/>
            <a:gdLst/>
            <a:ahLst/>
            <a:cxnLst/>
            <a:rect l="l" t="t" r="r" b="b"/>
            <a:pathLst>
              <a:path w="3663129" h="3617340">
                <a:moveTo>
                  <a:pt x="0" y="0"/>
                </a:moveTo>
                <a:lnTo>
                  <a:pt x="3663130" y="0"/>
                </a:lnTo>
                <a:lnTo>
                  <a:pt x="3663130" y="3617341"/>
                </a:lnTo>
                <a:lnTo>
                  <a:pt x="0" y="3617341"/>
                </a:lnTo>
                <a:lnTo>
                  <a:pt x="0" y="0"/>
                </a:lnTo>
                <a:close/>
              </a:path>
            </a:pathLst>
          </a:custGeom>
          <a:blipFill>
            <a:blip r:embed="rId4"/>
            <a:stretch>
              <a:fillRect/>
            </a:stretch>
          </a:blipFill>
        </p:spPr>
        <p:txBody>
          <a:bodyPr/>
          <a:lstStyle/>
          <a:p>
            <a:endParaRPr lang="en-US"/>
          </a:p>
        </p:txBody>
      </p:sp>
      <p:pic>
        <p:nvPicPr>
          <p:cNvPr id="26" name="Picture 25">
            <a:extLst>
              <a:ext uri="{FF2B5EF4-FFF2-40B4-BE49-F238E27FC236}">
                <a16:creationId xmlns:a16="http://schemas.microsoft.com/office/drawing/2014/main" id="{2B9AA878-1FD6-7880-4521-47F60B86B60E}"/>
              </a:ext>
            </a:extLst>
          </p:cNvPr>
          <p:cNvPicPr>
            <a:picLocks noChangeAspect="1"/>
          </p:cNvPicPr>
          <p:nvPr/>
        </p:nvPicPr>
        <p:blipFill>
          <a:blip r:embed="rId5"/>
          <a:stretch>
            <a:fillRect/>
          </a:stretch>
        </p:blipFill>
        <p:spPr>
          <a:xfrm>
            <a:off x="2147731" y="1617603"/>
            <a:ext cx="8010838" cy="2822693"/>
          </a:xfrm>
          <a:prstGeom prst="rect">
            <a:avLst/>
          </a:prstGeom>
        </p:spPr>
      </p:pic>
    </p:spTree>
  </p:cSld>
  <p:clrMapOvr>
    <a:masterClrMapping/>
  </p:clrMapOvr>
  <p:transition>
    <p:fade/>
  </p:transition>
</p:sld>
</file>

<file path=ppt/theme/theme1.xml><?xml version="1.0" encoding="utf-8"?>
<a:theme xmlns:a="http://schemas.openxmlformats.org/drawingml/2006/main" name="Math Subject for Elementary - 3rd Grade: Operations and Algebraic Thinking by Slidesgo">
  <a:themeElements>
    <a:clrScheme name="Simple Light">
      <a:dk1>
        <a:srgbClr val="191919"/>
      </a:dk1>
      <a:lt1>
        <a:srgbClr val="FFFFFF"/>
      </a:lt1>
      <a:dk2>
        <a:srgbClr val="B1E9FF"/>
      </a:dk2>
      <a:lt2>
        <a:srgbClr val="F59620"/>
      </a:lt2>
      <a:accent1>
        <a:srgbClr val="CB374D"/>
      </a:accent1>
      <a:accent2>
        <a:srgbClr val="7FB5E5"/>
      </a:accent2>
      <a:accent3>
        <a:srgbClr val="F06546"/>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430</TotalTime>
  <Words>877</Words>
  <Application>Microsoft Office PowerPoint</Application>
  <PresentationFormat>Widescreen</PresentationFormat>
  <Paragraphs>142</Paragraphs>
  <Slides>31</Slides>
  <Notes>19</Notes>
  <HiddenSlides>0</HiddenSlides>
  <MMClips>3</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Arial</vt:lpstr>
      <vt:lpstr>Calibri</vt:lpstr>
      <vt:lpstr>Calibri Light</vt:lpstr>
      <vt:lpstr>Cambria</vt:lpstr>
      <vt:lpstr>Happy Monkey</vt:lpstr>
      <vt:lpstr>Pattaya</vt:lpstr>
      <vt:lpstr>Roboto Condensed Light</vt:lpstr>
      <vt:lpstr>Times New Roman</vt:lpstr>
      <vt:lpstr>UTM Bell</vt:lpstr>
      <vt:lpstr>Math Subject for Elementary - 3rd Grade: Operations and Algebraic Thinking by Slidesgo</vt:lpstr>
      <vt:lpstr>Office Theme</vt:lpstr>
      <vt:lpstr>1_Office Theme</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Dặn dò - Ôn lại nội dung bài học - Chuẩn bị bài mới</vt:lpstr>
      <vt:lpstr>Chúc các em học tốt!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thaom</dc:creator>
  <dc:description>9Slide.vn</dc:description>
  <cp:lastModifiedBy>Thao Dao Thi Thu</cp:lastModifiedBy>
  <cp:revision>41</cp:revision>
  <dcterms:created xsi:type="dcterms:W3CDTF">2024-06-11T03:00:20Z</dcterms:created>
  <dcterms:modified xsi:type="dcterms:W3CDTF">2024-11-04T07:30:26Z</dcterms:modified>
  <cp:category>9Slide.vn</cp:category>
</cp:coreProperties>
</file>