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Lst>
  <p:notesMasterIdLst>
    <p:notesMasterId r:id="rId22"/>
  </p:notesMasterIdLst>
  <p:sldIdLst>
    <p:sldId id="610" r:id="rId4"/>
    <p:sldId id="583" r:id="rId5"/>
    <p:sldId id="584" r:id="rId6"/>
    <p:sldId id="258" r:id="rId7"/>
    <p:sldId id="259" r:id="rId8"/>
    <p:sldId id="260" r:id="rId9"/>
    <p:sldId id="262" r:id="rId10"/>
    <p:sldId id="607" r:id="rId11"/>
    <p:sldId id="632" r:id="rId12"/>
    <p:sldId id="643" r:id="rId13"/>
    <p:sldId id="649" r:id="rId14"/>
    <p:sldId id="644" r:id="rId15"/>
    <p:sldId id="645" r:id="rId16"/>
    <p:sldId id="650" r:id="rId17"/>
    <p:sldId id="633" r:id="rId18"/>
    <p:sldId id="648" r:id="rId19"/>
    <p:sldId id="646" r:id="rId20"/>
    <p:sldId id="647"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72D4"/>
    <a:srgbClr val="2B8BBB"/>
    <a:srgbClr val="6A2926"/>
    <a:srgbClr val="1E6284"/>
    <a:srgbClr val="E7F9FF"/>
    <a:srgbClr val="BEEEFF"/>
    <a:srgbClr val="FF7979"/>
    <a:srgbClr val="CE3480"/>
    <a:srgbClr val="C67410"/>
    <a:srgbClr val="EE9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8" autoAdjust="0"/>
    <p:restoredTop sz="94660"/>
  </p:normalViewPr>
  <p:slideViewPr>
    <p:cSldViewPr snapToGrid="0">
      <p:cViewPr varScale="1">
        <p:scale>
          <a:sx n="75" d="100"/>
          <a:sy n="75" d="100"/>
        </p:scale>
        <p:origin x="40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C5021-ECB4-4ECC-96DE-278DD84D4214}"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84D155-AFE9-4D44-834F-89D58F9426D8}" type="slidenum">
              <a:rPr lang="en-US" smtClean="0"/>
              <a:t>‹#›</a:t>
            </a:fld>
            <a:endParaRPr lang="en-US"/>
          </a:p>
        </p:txBody>
      </p:sp>
    </p:spTree>
    <p:extLst>
      <p:ext uri="{BB962C8B-B14F-4D97-AF65-F5344CB8AC3E}">
        <p14:creationId xmlns:p14="http://schemas.microsoft.com/office/powerpoint/2010/main" val="370418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460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777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623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2F07-821F-7FEC-4CC9-22494F4018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EC36C3-4AC4-8762-EC3E-7F4F8C107F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88C02D-6524-1B27-5719-3C2C6016516B}"/>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5" name="Footer Placeholder 4">
            <a:extLst>
              <a:ext uri="{FF2B5EF4-FFF2-40B4-BE49-F238E27FC236}">
                <a16:creationId xmlns:a16="http://schemas.microsoft.com/office/drawing/2014/main" id="{4ACC502F-C66F-102B-41AD-B74023E702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83F46B-B231-2C02-771D-4B0E9C69F63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4039646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74711340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30763723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8321705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9694516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77678119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12768045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77620023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535107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51532774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94899722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3208-6CC5-E49D-7D60-356AF3165F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A3347F-0803-A5D1-7B4D-3389FC7919E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B2A53-F66D-AA42-6BB9-4A4BA79AAD6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5" name="Footer Placeholder 4">
            <a:extLst>
              <a:ext uri="{FF2B5EF4-FFF2-40B4-BE49-F238E27FC236}">
                <a16:creationId xmlns:a16="http://schemas.microsoft.com/office/drawing/2014/main" id="{1986EF33-0271-844A-75B2-979BB3165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7FB958-DFE4-85A7-D113-74DE3EB78AE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86937054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57098890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47E1-6C2D-7EA1-49E2-503D0D14C8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55047E-E386-7480-962C-8694724DEB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AA001-DEBC-D1D6-032D-294749AC6E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9B2F3-D452-4161-FDBD-33433283ADCC}"/>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6" name="Footer Placeholder 5">
            <a:extLst>
              <a:ext uri="{FF2B5EF4-FFF2-40B4-BE49-F238E27FC236}">
                <a16:creationId xmlns:a16="http://schemas.microsoft.com/office/drawing/2014/main" id="{037F380A-F58C-FC2C-E3AF-ED9EEFFBA5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C178CB-DC5D-9084-F10A-04F53CF4648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4888095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C931-B2AE-D134-896E-72139DDCB0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4D9D03-27CF-9DF6-78D3-C1894642DC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00EF62-86A3-17DB-7D38-C44A0B6DB0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68CEF-F7BB-1633-533D-3BC74278B7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6" name="Footer Placeholder 5">
            <a:extLst>
              <a:ext uri="{FF2B5EF4-FFF2-40B4-BE49-F238E27FC236}">
                <a16:creationId xmlns:a16="http://schemas.microsoft.com/office/drawing/2014/main" id="{B5581801-D49B-8B2B-67BD-BB9F6E6D3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92BC7E-EF2D-F10F-9496-05CE3EAA3BF7}"/>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425967455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01BD-444A-EA61-879A-BEABB56DBE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0DF7B-CD04-E551-6E51-BD511D2D312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E4286-4D42-171C-506A-825AFF4740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5" name="Footer Placeholder 4">
            <a:extLst>
              <a:ext uri="{FF2B5EF4-FFF2-40B4-BE49-F238E27FC236}">
                <a16:creationId xmlns:a16="http://schemas.microsoft.com/office/drawing/2014/main" id="{C7D01517-0C22-00C7-977A-1CA15A7C4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E104FB-86B2-473B-18E6-21AC1B4CE1F3}"/>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0202611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EB552-5A07-3553-201B-A496A4DDE47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5CFC4C-6FC8-5D96-FC5C-2B76818250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EBBC5-51A3-4ED1-E196-8C33F9865EFE}"/>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5" name="Footer Placeholder 4">
            <a:extLst>
              <a:ext uri="{FF2B5EF4-FFF2-40B4-BE49-F238E27FC236}">
                <a16:creationId xmlns:a16="http://schemas.microsoft.com/office/drawing/2014/main" id="{6A6E4582-5A94-664F-2722-04DA828299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BAC7C2-C2C6-608C-E518-8345FAA5CA30}"/>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00972097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75917625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59266595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7513405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2024/11/4</a:t>
            </a:fld>
            <a:endParaRPr lang="zh-CN" altLang="en-US"/>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983770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2024/11/4</a:t>
            </a:fld>
            <a:endParaRPr lang="zh-CN" altLang="en-US"/>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632709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AF14-5A67-6739-AE17-91C89E7FF9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F5E455-D59D-EB54-48DF-394D00F2DE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115AA-D3E9-8C7E-F906-B3D1DBC3CA40}"/>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5" name="Footer Placeholder 4">
            <a:extLst>
              <a:ext uri="{FF2B5EF4-FFF2-40B4-BE49-F238E27FC236}">
                <a16:creationId xmlns:a16="http://schemas.microsoft.com/office/drawing/2014/main" id="{A5DEA974-097C-95CB-2B62-FADFDAE64A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6544C-0873-77BF-5FAC-1FF512C8EBA5}"/>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12007840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2024/11/4</a:t>
            </a:fld>
            <a:endParaRPr lang="zh-CN" altLang="en-US"/>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64330495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2024/11/4</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05747808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2024/11/4</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5420532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2024/11/4</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14927142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2024/11/4</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15678721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2024/11/4</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38427252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2024/11/4</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3688550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2024/11/4</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0122389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2024/11/4</a:t>
            </a:fld>
            <a:endParaRPr lang="zh-CN" altLang="en-US"/>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43182299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2024/11/4</a:t>
            </a:fld>
            <a:endParaRPr lang="zh-CN" altLang="en-US"/>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26818139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1C11-7257-12CE-D2B8-24F408280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69ED44-7816-5089-3BF7-16DA97256D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2FE3D4-549A-98DA-E97F-252DAC7028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D342CD-00DF-403F-5C16-3019AAB77F9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6" name="Footer Placeholder 5">
            <a:extLst>
              <a:ext uri="{FF2B5EF4-FFF2-40B4-BE49-F238E27FC236}">
                <a16:creationId xmlns:a16="http://schemas.microsoft.com/office/drawing/2014/main" id="{EA90EE0E-1419-0711-F1E2-852421E142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09FDDB-FCAE-F445-8C31-69B2C57E224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14188240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49625690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6263677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33300841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96288634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83591561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231951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334859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11/4/2024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87383538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9129893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5D5-03EC-74D6-3E18-4D5DAFCAC7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7DCDF2-BB1B-87A6-AABC-F66EAEE3400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56176-BBC0-330D-453A-5B58D2421C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1FF39-D611-4B26-579A-279F7BFD0D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5ACC3-33F2-108D-7597-1BDBF9EE604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A709A2-C8A5-5920-7198-9CE1D6813C48}"/>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8" name="Footer Placeholder 7">
            <a:extLst>
              <a:ext uri="{FF2B5EF4-FFF2-40B4-BE49-F238E27FC236}">
                <a16:creationId xmlns:a16="http://schemas.microsoft.com/office/drawing/2014/main" id="{3D5D3532-4E00-E69E-AE63-30DA863595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92BC35-5C74-18A6-D245-F98A16267FD9}"/>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7727344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087A-796B-39C6-E060-68F40264D1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6A220F-6F34-B0D7-8F36-8C37052BAD6A}"/>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4" name="Footer Placeholder 3">
            <a:extLst>
              <a:ext uri="{FF2B5EF4-FFF2-40B4-BE49-F238E27FC236}">
                <a16:creationId xmlns:a16="http://schemas.microsoft.com/office/drawing/2014/main" id="{A87A0293-38B7-90E3-5EC2-0F0F269D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FA22AA4-C8AC-B80A-79A0-F46E3BF7E59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266699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426116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638627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6397646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9AEEA01-FDEA-034C-8161-93239814139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Group 6">
            <a:extLst>
              <a:ext uri="{FF2B5EF4-FFF2-40B4-BE49-F238E27FC236}">
                <a16:creationId xmlns:a16="http://schemas.microsoft.com/office/drawing/2014/main" id="{A6BF026F-DAE0-9CCE-37F1-F4A7CBA97A7C}"/>
              </a:ext>
            </a:extLst>
          </p:cNvPr>
          <p:cNvGrpSpPr/>
          <p:nvPr userDrawn="1"/>
        </p:nvGrpSpPr>
        <p:grpSpPr>
          <a:xfrm>
            <a:off x="0" y="0"/>
            <a:ext cx="12192000" cy="6857999"/>
            <a:chOff x="0" y="0"/>
            <a:chExt cx="12192000" cy="6857999"/>
          </a:xfrm>
        </p:grpSpPr>
        <p:pic>
          <p:nvPicPr>
            <p:cNvPr id="8" name="图片 10">
              <a:extLst>
                <a:ext uri="{FF2B5EF4-FFF2-40B4-BE49-F238E27FC236}">
                  <a16:creationId xmlns:a16="http://schemas.microsoft.com/office/drawing/2014/main" id="{780D7AE8-991A-54ED-77D1-91A41A8D8295}"/>
                </a:ext>
              </a:extLst>
            </p:cNvPr>
            <p:cNvPicPr>
              <a:picLocks noChangeAspect="1"/>
            </p:cNvPicPr>
            <p:nvPr/>
          </p:nvPicPr>
          <p:blipFill>
            <a:blip r:embed="rId26"/>
            <a:stretch>
              <a:fillRect/>
            </a:stretch>
          </p:blipFill>
          <p:spPr>
            <a:xfrm>
              <a:off x="0" y="0"/>
              <a:ext cx="12192000" cy="6857999"/>
            </a:xfrm>
            <a:prstGeom prst="rect">
              <a:avLst/>
            </a:prstGeom>
          </p:spPr>
        </p:pic>
        <p:sp>
          <p:nvSpPr>
            <p:cNvPr id="9" name="矩形 1">
              <a:extLst>
                <a:ext uri="{FF2B5EF4-FFF2-40B4-BE49-F238E27FC236}">
                  <a16:creationId xmlns:a16="http://schemas.microsoft.com/office/drawing/2014/main" id="{34526B2E-AD58-64CC-6F23-B7C8BB73945F}"/>
                </a:ext>
              </a:extLst>
            </p:cNvPr>
            <p:cNvSpPr/>
            <p:nvPr/>
          </p:nvSpPr>
          <p:spPr>
            <a:xfrm>
              <a:off x="424815" y="402336"/>
              <a:ext cx="11342370" cy="59436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3452930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2" r:id="rId8"/>
    <p:sldLayoutId id="2147483691" r:id="rId9"/>
    <p:sldLayoutId id="2147483689" r:id="rId10"/>
    <p:sldLayoutId id="2147483688" r:id="rId11"/>
    <p:sldLayoutId id="2147483686" r:id="rId12"/>
    <p:sldLayoutId id="2147483685" r:id="rId13"/>
    <p:sldLayoutId id="2147483684" r:id="rId14"/>
    <p:sldLayoutId id="2147483683" r:id="rId15"/>
    <p:sldLayoutId id="2147483682" r:id="rId16"/>
    <p:sldLayoutId id="2147483681" r:id="rId17"/>
    <p:sldLayoutId id="2147483680" r:id="rId18"/>
    <p:sldLayoutId id="2147483678" r:id="rId19"/>
    <p:sldLayoutId id="2147483676" r:id="rId20"/>
    <p:sldLayoutId id="2147483656" r:id="rId21"/>
    <p:sldLayoutId id="2147483657" r:id="rId22"/>
    <p:sldLayoutId id="2147483658" r:id="rId23"/>
    <p:sldLayoutId id="2147483659" r:id="rId2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BEBC994-A23F-C98C-29BD-163EED573E9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10">
            <a:extLst>
              <a:ext uri="{FF2B5EF4-FFF2-40B4-BE49-F238E27FC236}">
                <a16:creationId xmlns:a16="http://schemas.microsoft.com/office/drawing/2014/main" id="{5DCC7CDB-88E8-F109-8E93-73AB3C748AC7}"/>
              </a:ext>
            </a:extLst>
          </p:cNvPr>
          <p:cNvPicPr>
            <a:picLocks noChangeAspect="1"/>
          </p:cNvPicPr>
          <p:nvPr userDrawn="1"/>
        </p:nvPicPr>
        <p:blipFill>
          <a:blip r:embed="rId19"/>
          <a:stretch>
            <a:fillRect/>
          </a:stretch>
        </p:blipFill>
        <p:spPr>
          <a:xfrm>
            <a:off x="0" y="0"/>
            <a:ext cx="12192000" cy="6857999"/>
          </a:xfrm>
          <a:prstGeom prst="rect">
            <a:avLst/>
          </a:prstGeom>
        </p:spPr>
      </p:pic>
    </p:spTree>
    <p:extLst>
      <p:ext uri="{BB962C8B-B14F-4D97-AF65-F5344CB8AC3E}">
        <p14:creationId xmlns:p14="http://schemas.microsoft.com/office/powerpoint/2010/main" val="3563888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3" r:id="rId8"/>
    <p:sldLayoutId id="2147483690" r:id="rId9"/>
    <p:sldLayoutId id="2147483687" r:id="rId10"/>
    <p:sldLayoutId id="2147483679" r:id="rId11"/>
    <p:sldLayoutId id="2147483677" r:id="rId12"/>
    <p:sldLayoutId id="2147483675" r:id="rId13"/>
    <p:sldLayoutId id="2147483668" r:id="rId14"/>
    <p:sldLayoutId id="2147483669" r:id="rId15"/>
    <p:sldLayoutId id="2147483670" r:id="rId16"/>
    <p:sldLayoutId id="2147483671" r:id="rId1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3" name="9Slide.vn - 2019">
            <a:extLst>
              <a:ext uri="{FF2B5EF4-FFF2-40B4-BE49-F238E27FC236}">
                <a16:creationId xmlns:a16="http://schemas.microsoft.com/office/drawing/2014/main" id="{ECF5D0CE-2002-0DA1-D027-E6B1E842EC4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28210192"/>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4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jpg"/><Relationship Id="rId10" Type="http://schemas.openxmlformats.org/officeDocument/2006/relationships/image" Target="../media/image13.gif"/><Relationship Id="rId4" Type="http://schemas.openxmlformats.org/officeDocument/2006/relationships/image" Target="../media/image7.png"/><Relationship Id="rId9" Type="http://schemas.openxmlformats.org/officeDocument/2006/relationships/image" Target="../media/image12.gif"/></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9.gif"/><Relationship Id="rId2" Type="http://schemas.openxmlformats.org/officeDocument/2006/relationships/image" Target="../media/image7.png"/><Relationship Id="rId1" Type="http://schemas.openxmlformats.org/officeDocument/2006/relationships/slideLayout" Target="../slideLayouts/slideLayout43.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20.jpg"/><Relationship Id="rId5" Type="http://schemas.openxmlformats.org/officeDocument/2006/relationships/image" Target="../media/image7.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21.jpg"/><Relationship Id="rId5" Type="http://schemas.openxmlformats.org/officeDocument/2006/relationships/image" Target="../media/image7.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22.jpg"/><Relationship Id="rId5" Type="http://schemas.openxmlformats.org/officeDocument/2006/relationships/image" Target="../media/image7.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3.jpg"/><Relationship Id="rId11"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31.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788C2715-A906-D9D2-7BFF-D40ACDBA6FE4}"/>
              </a:ext>
            </a:extLst>
          </p:cNvPr>
          <p:cNvPicPr>
            <a:picLocks noChangeAspect="1"/>
          </p:cNvPicPr>
          <p:nvPr/>
        </p:nvPicPr>
        <p:blipFill>
          <a:blip r:embed="rId6"/>
          <a:stretch>
            <a:fillRect/>
          </a:stretch>
        </p:blipFill>
        <p:spPr>
          <a:xfrm>
            <a:off x="1843714" y="1422779"/>
            <a:ext cx="6059949" cy="5041829"/>
          </a:xfrm>
          <a:prstGeom prst="rect">
            <a:avLst/>
          </a:prstGeom>
        </p:spPr>
      </p:pic>
    </p:spTree>
    <p:extLst>
      <p:ext uri="{BB962C8B-B14F-4D97-AF65-F5344CB8AC3E}">
        <p14:creationId xmlns:p14="http://schemas.microsoft.com/office/powerpoint/2010/main" val="43740837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547A9A8-CD34-3627-A391-6F992EE353FC}"/>
              </a:ext>
            </a:extLst>
          </p:cNvPr>
          <p:cNvGrpSpPr/>
          <p:nvPr/>
        </p:nvGrpSpPr>
        <p:grpSpPr>
          <a:xfrm>
            <a:off x="1729244" y="690077"/>
            <a:ext cx="3868915" cy="752643"/>
            <a:chOff x="2486527" y="908289"/>
            <a:chExt cx="15483617" cy="1189523"/>
          </a:xfrm>
        </p:grpSpPr>
        <p:sp>
          <p:nvSpPr>
            <p:cNvPr id="12" name="Rectangle: Rounded Corners 11">
              <a:extLst>
                <a:ext uri="{FF2B5EF4-FFF2-40B4-BE49-F238E27FC236}">
                  <a16:creationId xmlns:a16="http://schemas.microsoft.com/office/drawing/2014/main" id="{6E55EC8E-3761-84A6-6298-DCC9B075D898}"/>
                </a:ext>
              </a:extLst>
            </p:cNvPr>
            <p:cNvSpPr/>
            <p:nvPr/>
          </p:nvSpPr>
          <p:spPr>
            <a:xfrm>
              <a:off x="2486527" y="908289"/>
              <a:ext cx="15483617" cy="118952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4" name="TextBox 13">
              <a:extLst>
                <a:ext uri="{FF2B5EF4-FFF2-40B4-BE49-F238E27FC236}">
                  <a16:creationId xmlns:a16="http://schemas.microsoft.com/office/drawing/2014/main" id="{7D4BDD96-B7E4-268E-FA62-7F00FDBC1993}"/>
                </a:ext>
              </a:extLst>
            </p:cNvPr>
            <p:cNvSpPr txBox="1"/>
            <p:nvPr/>
          </p:nvSpPr>
          <p:spPr>
            <a:xfrm>
              <a:off x="3270690" y="1046565"/>
              <a:ext cx="13748842" cy="924214"/>
            </a:xfrm>
            <a:prstGeom prst="rect">
              <a:avLst/>
            </a:prstGeom>
            <a:noFill/>
          </p:spPr>
          <p:txBody>
            <a:bodyPr wrap="square" rtlCol="0">
              <a:spAutoFit/>
            </a:bodyPr>
            <a:lstStyle/>
            <a:p>
              <a:pPr algn="ctr"/>
              <a:r>
                <a:rPr lang="en-US" sz="3200" b="1" dirty="0" err="1">
                  <a:latin typeface="Cambria" panose="02040503050406030204" pitchFamily="18" charset="0"/>
                  <a:cs typeface="Arial" panose="020B0604020202020204" pitchFamily="34" charset="0"/>
                </a:rPr>
                <a:t>Đặt</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rồi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endParaRPr lang="en-US" sz="3200" b="1" dirty="0">
                <a:latin typeface="Cambria" panose="02040503050406030204" pitchFamily="18" charset="0"/>
                <a:cs typeface="Arial" panose="020B0604020202020204" pitchFamily="34" charset="0"/>
              </a:endParaRPr>
            </a:p>
          </p:txBody>
        </p:sp>
      </p:grpSp>
      <p:pic>
        <p:nvPicPr>
          <p:cNvPr id="18" name="Picture 17">
            <a:extLst>
              <a:ext uri="{FF2B5EF4-FFF2-40B4-BE49-F238E27FC236}">
                <a16:creationId xmlns:a16="http://schemas.microsoft.com/office/drawing/2014/main" id="{3A103AE6-7E19-45F3-E737-099B098FB58B}"/>
              </a:ext>
            </a:extLst>
          </p:cNvPr>
          <p:cNvPicPr>
            <a:picLocks noChangeAspect="1"/>
          </p:cNvPicPr>
          <p:nvPr/>
        </p:nvPicPr>
        <p:blipFill>
          <a:blip r:embed="rId2"/>
          <a:stretch>
            <a:fillRect/>
          </a:stretch>
        </p:blipFill>
        <p:spPr>
          <a:xfrm>
            <a:off x="473793" y="284837"/>
            <a:ext cx="1347333" cy="1609483"/>
          </a:xfrm>
          <a:prstGeom prst="rect">
            <a:avLst/>
          </a:prstGeom>
        </p:spPr>
      </p:pic>
      <p:pic>
        <p:nvPicPr>
          <p:cNvPr id="5" name="Picture 4">
            <a:extLst>
              <a:ext uri="{FF2B5EF4-FFF2-40B4-BE49-F238E27FC236}">
                <a16:creationId xmlns:a16="http://schemas.microsoft.com/office/drawing/2014/main" id="{74A7F008-A230-63AD-9746-ECFAF6609798}"/>
              </a:ext>
            </a:extLst>
          </p:cNvPr>
          <p:cNvPicPr>
            <a:picLocks noChangeAspect="1"/>
          </p:cNvPicPr>
          <p:nvPr/>
        </p:nvPicPr>
        <p:blipFill>
          <a:blip r:embed="rId3"/>
          <a:stretch>
            <a:fillRect/>
          </a:stretch>
        </p:blipFill>
        <p:spPr>
          <a:xfrm>
            <a:off x="487680" y="1748081"/>
            <a:ext cx="11206480" cy="836565"/>
          </a:xfrm>
          <a:prstGeom prst="rect">
            <a:avLst/>
          </a:prstGeom>
        </p:spPr>
      </p:pic>
    </p:spTree>
    <p:extLst>
      <p:ext uri="{BB962C8B-B14F-4D97-AF65-F5344CB8AC3E}">
        <p14:creationId xmlns:p14="http://schemas.microsoft.com/office/powerpoint/2010/main" val="320569920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F8036-B4BF-EEC7-D152-91EBA496EE6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FAF3A368-CB1B-20A7-458B-9D701434A000}"/>
              </a:ext>
            </a:extLst>
          </p:cNvPr>
          <p:cNvGrpSpPr/>
          <p:nvPr/>
        </p:nvGrpSpPr>
        <p:grpSpPr>
          <a:xfrm>
            <a:off x="1729244" y="690077"/>
            <a:ext cx="3868915" cy="752643"/>
            <a:chOff x="2486527" y="908289"/>
            <a:chExt cx="15483617" cy="1189523"/>
          </a:xfrm>
        </p:grpSpPr>
        <p:sp>
          <p:nvSpPr>
            <p:cNvPr id="12" name="Rectangle: Rounded Corners 11">
              <a:extLst>
                <a:ext uri="{FF2B5EF4-FFF2-40B4-BE49-F238E27FC236}">
                  <a16:creationId xmlns:a16="http://schemas.microsoft.com/office/drawing/2014/main" id="{07CB51F2-F6FD-89B9-CE90-C7554A776AA5}"/>
                </a:ext>
              </a:extLst>
            </p:cNvPr>
            <p:cNvSpPr/>
            <p:nvPr/>
          </p:nvSpPr>
          <p:spPr>
            <a:xfrm>
              <a:off x="2486527" y="908289"/>
              <a:ext cx="15483617" cy="118952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4" name="TextBox 13">
              <a:extLst>
                <a:ext uri="{FF2B5EF4-FFF2-40B4-BE49-F238E27FC236}">
                  <a16:creationId xmlns:a16="http://schemas.microsoft.com/office/drawing/2014/main" id="{FD51BDDC-639A-6892-635A-C0CBA0B7A5EC}"/>
                </a:ext>
              </a:extLst>
            </p:cNvPr>
            <p:cNvSpPr txBox="1"/>
            <p:nvPr/>
          </p:nvSpPr>
          <p:spPr>
            <a:xfrm>
              <a:off x="3270690" y="1046565"/>
              <a:ext cx="13748842" cy="924214"/>
            </a:xfrm>
            <a:prstGeom prst="rect">
              <a:avLst/>
            </a:prstGeom>
            <a:noFill/>
          </p:spPr>
          <p:txBody>
            <a:bodyPr wrap="square" rtlCol="0">
              <a:spAutoFit/>
            </a:bodyPr>
            <a:lstStyle/>
            <a:p>
              <a:pPr algn="ctr"/>
              <a:r>
                <a:rPr lang="en-US" sz="3200" b="1" dirty="0" err="1">
                  <a:latin typeface="Cambria" panose="02040503050406030204" pitchFamily="18" charset="0"/>
                  <a:cs typeface="Arial" panose="020B0604020202020204" pitchFamily="34" charset="0"/>
                </a:rPr>
                <a:t>Đặt</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rồi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endParaRPr lang="en-US" sz="3200" b="1" dirty="0">
                <a:latin typeface="Cambria" panose="02040503050406030204" pitchFamily="18" charset="0"/>
                <a:cs typeface="Arial" panose="020B0604020202020204" pitchFamily="34" charset="0"/>
              </a:endParaRPr>
            </a:p>
          </p:txBody>
        </p:sp>
      </p:grpSp>
      <p:pic>
        <p:nvPicPr>
          <p:cNvPr id="18" name="Picture 17">
            <a:extLst>
              <a:ext uri="{FF2B5EF4-FFF2-40B4-BE49-F238E27FC236}">
                <a16:creationId xmlns:a16="http://schemas.microsoft.com/office/drawing/2014/main" id="{631C86E4-2738-8432-A6A5-1D12E26321D9}"/>
              </a:ext>
            </a:extLst>
          </p:cNvPr>
          <p:cNvPicPr>
            <a:picLocks noChangeAspect="1"/>
          </p:cNvPicPr>
          <p:nvPr/>
        </p:nvPicPr>
        <p:blipFill>
          <a:blip r:embed="rId2"/>
          <a:stretch>
            <a:fillRect/>
          </a:stretch>
        </p:blipFill>
        <p:spPr>
          <a:xfrm>
            <a:off x="473793" y="284837"/>
            <a:ext cx="1347333" cy="1609483"/>
          </a:xfrm>
          <a:prstGeom prst="rect">
            <a:avLst/>
          </a:prstGeom>
        </p:spPr>
      </p:pic>
      <p:pic>
        <p:nvPicPr>
          <p:cNvPr id="5" name="Picture 4">
            <a:extLst>
              <a:ext uri="{FF2B5EF4-FFF2-40B4-BE49-F238E27FC236}">
                <a16:creationId xmlns:a16="http://schemas.microsoft.com/office/drawing/2014/main" id="{85EB0C9A-F9A1-F38F-251E-3156BCF5C6E3}"/>
              </a:ext>
            </a:extLst>
          </p:cNvPr>
          <p:cNvPicPr>
            <a:picLocks noChangeAspect="1"/>
          </p:cNvPicPr>
          <p:nvPr/>
        </p:nvPicPr>
        <p:blipFill>
          <a:blip r:embed="rId3"/>
          <a:stretch>
            <a:fillRect/>
          </a:stretch>
        </p:blipFill>
        <p:spPr>
          <a:xfrm>
            <a:off x="487680" y="1748081"/>
            <a:ext cx="11206480" cy="836565"/>
          </a:xfrm>
          <a:prstGeom prst="rect">
            <a:avLst/>
          </a:prstGeom>
        </p:spPr>
      </p:pic>
      <p:sp>
        <p:nvSpPr>
          <p:cNvPr id="64" name="Text Box 27">
            <a:extLst>
              <a:ext uri="{FF2B5EF4-FFF2-40B4-BE49-F238E27FC236}">
                <a16:creationId xmlns:a16="http://schemas.microsoft.com/office/drawing/2014/main" id="{81704C9D-6C1E-325E-5F5F-EC4EE620DF67}"/>
              </a:ext>
            </a:extLst>
          </p:cNvPr>
          <p:cNvSpPr txBox="1">
            <a:spLocks noChangeArrowheads="1"/>
          </p:cNvSpPr>
          <p:nvPr/>
        </p:nvSpPr>
        <p:spPr bwMode="auto">
          <a:xfrm>
            <a:off x="524022" y="322510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65" name="Line 28">
            <a:extLst>
              <a:ext uri="{FF2B5EF4-FFF2-40B4-BE49-F238E27FC236}">
                <a16:creationId xmlns:a16="http://schemas.microsoft.com/office/drawing/2014/main" id="{7C8CF7F3-EC99-473D-3916-E18394BAE6DC}"/>
              </a:ext>
            </a:extLst>
          </p:cNvPr>
          <p:cNvSpPr>
            <a:spLocks noChangeShapeType="1"/>
          </p:cNvSpPr>
          <p:nvPr/>
        </p:nvSpPr>
        <p:spPr bwMode="auto">
          <a:xfrm flipV="1">
            <a:off x="878113" y="4378960"/>
            <a:ext cx="1834608" cy="2619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66" name="Rectangle 65">
            <a:extLst>
              <a:ext uri="{FF2B5EF4-FFF2-40B4-BE49-F238E27FC236}">
                <a16:creationId xmlns:a16="http://schemas.microsoft.com/office/drawing/2014/main" id="{CE1D85F2-3B6D-B2D2-4341-860DF6FFE06C}"/>
              </a:ext>
            </a:extLst>
          </p:cNvPr>
          <p:cNvSpPr/>
          <p:nvPr/>
        </p:nvSpPr>
        <p:spPr>
          <a:xfrm>
            <a:off x="1051476" y="260574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25,9</a:t>
            </a:r>
            <a:r>
              <a:rPr lang="en-US" altLang="en-US" sz="5400" dirty="0">
                <a:solidFill>
                  <a:srgbClr val="0000FF"/>
                </a:solidFill>
                <a:latin typeface="Times New Roman" panose="02020603050405020304" pitchFamily="18" charset="0"/>
              </a:rPr>
              <a:t> </a:t>
            </a:r>
          </a:p>
        </p:txBody>
      </p:sp>
      <p:sp>
        <p:nvSpPr>
          <p:cNvPr id="67" name="Rectangle 66">
            <a:extLst>
              <a:ext uri="{FF2B5EF4-FFF2-40B4-BE49-F238E27FC236}">
                <a16:creationId xmlns:a16="http://schemas.microsoft.com/office/drawing/2014/main" id="{67C6D7AB-8EDA-37B6-8C19-4B80FA56D097}"/>
              </a:ext>
            </a:extLst>
          </p:cNvPr>
          <p:cNvSpPr/>
          <p:nvPr/>
        </p:nvSpPr>
        <p:spPr>
          <a:xfrm>
            <a:off x="1066800" y="3505613"/>
            <a:ext cx="203200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13,84</a:t>
            </a:r>
            <a:endParaRPr lang="en-US" altLang="en-US" sz="4000" dirty="0">
              <a:solidFill>
                <a:srgbClr val="FF0000"/>
              </a:solidFill>
              <a:latin typeface="Times New Roman" panose="02020603050405020304" pitchFamily="18" charset="0"/>
            </a:endParaRPr>
          </a:p>
        </p:txBody>
      </p:sp>
      <p:sp>
        <p:nvSpPr>
          <p:cNvPr id="74" name="Text Box 27">
            <a:extLst>
              <a:ext uri="{FF2B5EF4-FFF2-40B4-BE49-F238E27FC236}">
                <a16:creationId xmlns:a16="http://schemas.microsoft.com/office/drawing/2014/main" id="{6E8BE46D-03AC-733F-DEBF-19531FCD3875}"/>
              </a:ext>
            </a:extLst>
          </p:cNvPr>
          <p:cNvSpPr txBox="1">
            <a:spLocks noChangeArrowheads="1"/>
          </p:cNvSpPr>
          <p:nvPr/>
        </p:nvSpPr>
        <p:spPr bwMode="auto">
          <a:xfrm>
            <a:off x="4181622" y="310318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75" name="Line 28">
            <a:extLst>
              <a:ext uri="{FF2B5EF4-FFF2-40B4-BE49-F238E27FC236}">
                <a16:creationId xmlns:a16="http://schemas.microsoft.com/office/drawing/2014/main" id="{D93BF072-B4D9-63E1-C326-50068752D3A6}"/>
              </a:ext>
            </a:extLst>
          </p:cNvPr>
          <p:cNvSpPr>
            <a:spLocks noChangeShapeType="1"/>
          </p:cNvSpPr>
          <p:nvPr/>
        </p:nvSpPr>
        <p:spPr bwMode="auto">
          <a:xfrm flipV="1">
            <a:off x="4348481" y="4378960"/>
            <a:ext cx="1554480"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76" name="Rectangle 75">
            <a:extLst>
              <a:ext uri="{FF2B5EF4-FFF2-40B4-BE49-F238E27FC236}">
                <a16:creationId xmlns:a16="http://schemas.microsoft.com/office/drawing/2014/main" id="{187BDA57-F852-3267-478E-9D5C1248554C}"/>
              </a:ext>
            </a:extLst>
          </p:cNvPr>
          <p:cNvSpPr/>
          <p:nvPr/>
        </p:nvSpPr>
        <p:spPr>
          <a:xfrm>
            <a:off x="4612640" y="2605746"/>
            <a:ext cx="1781625"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7,6</a:t>
            </a:r>
            <a:endParaRPr lang="en-US" altLang="en-US" sz="5400" dirty="0">
              <a:solidFill>
                <a:srgbClr val="0000FF"/>
              </a:solidFill>
              <a:latin typeface="Times New Roman" panose="02020603050405020304" pitchFamily="18" charset="0"/>
            </a:endParaRPr>
          </a:p>
        </p:txBody>
      </p:sp>
      <p:sp>
        <p:nvSpPr>
          <p:cNvPr id="77" name="Rectangle 76">
            <a:extLst>
              <a:ext uri="{FF2B5EF4-FFF2-40B4-BE49-F238E27FC236}">
                <a16:creationId xmlns:a16="http://schemas.microsoft.com/office/drawing/2014/main" id="{26BD801F-3AAD-8C5C-8340-B1C1920BA1BB}"/>
              </a:ext>
            </a:extLst>
          </p:cNvPr>
          <p:cNvSpPr/>
          <p:nvPr/>
        </p:nvSpPr>
        <p:spPr>
          <a:xfrm>
            <a:off x="4622800" y="3505613"/>
            <a:ext cx="148336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1,51</a:t>
            </a:r>
            <a:endParaRPr lang="en-US" altLang="en-US" sz="4000" dirty="0">
              <a:solidFill>
                <a:srgbClr val="FF0000"/>
              </a:solidFill>
              <a:latin typeface="Times New Roman" panose="02020603050405020304" pitchFamily="18" charset="0"/>
            </a:endParaRPr>
          </a:p>
        </p:txBody>
      </p:sp>
      <p:sp>
        <p:nvSpPr>
          <p:cNvPr id="78" name="Text Box 27">
            <a:extLst>
              <a:ext uri="{FF2B5EF4-FFF2-40B4-BE49-F238E27FC236}">
                <a16:creationId xmlns:a16="http://schemas.microsoft.com/office/drawing/2014/main" id="{9C62979D-4B86-11DB-C5C1-E81D9EC352BA}"/>
              </a:ext>
            </a:extLst>
          </p:cNvPr>
          <p:cNvSpPr txBox="1">
            <a:spLocks noChangeArrowheads="1"/>
          </p:cNvSpPr>
          <p:nvPr/>
        </p:nvSpPr>
        <p:spPr bwMode="auto">
          <a:xfrm>
            <a:off x="6487942" y="319462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79" name="Line 28">
            <a:extLst>
              <a:ext uri="{FF2B5EF4-FFF2-40B4-BE49-F238E27FC236}">
                <a16:creationId xmlns:a16="http://schemas.microsoft.com/office/drawing/2014/main" id="{43712CFA-7747-535E-FCA2-9BB31ECF44CA}"/>
              </a:ext>
            </a:extLst>
          </p:cNvPr>
          <p:cNvSpPr>
            <a:spLocks noChangeShapeType="1"/>
          </p:cNvSpPr>
          <p:nvPr/>
        </p:nvSpPr>
        <p:spPr bwMode="auto">
          <a:xfrm flipV="1">
            <a:off x="6842033" y="4368800"/>
            <a:ext cx="1804128" cy="58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80" name="Rectangle 79">
            <a:extLst>
              <a:ext uri="{FF2B5EF4-FFF2-40B4-BE49-F238E27FC236}">
                <a16:creationId xmlns:a16="http://schemas.microsoft.com/office/drawing/2014/main" id="{63B7AFF3-7D17-0AF5-AD23-6C245E2E21B4}"/>
              </a:ext>
            </a:extLst>
          </p:cNvPr>
          <p:cNvSpPr/>
          <p:nvPr/>
        </p:nvSpPr>
        <p:spPr>
          <a:xfrm>
            <a:off x="7015396" y="257526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21,4</a:t>
            </a:r>
            <a:r>
              <a:rPr lang="en-US" altLang="en-US" sz="5400" dirty="0">
                <a:solidFill>
                  <a:srgbClr val="0000FF"/>
                </a:solidFill>
                <a:latin typeface="Times New Roman" panose="02020603050405020304" pitchFamily="18" charset="0"/>
              </a:rPr>
              <a:t> </a:t>
            </a:r>
          </a:p>
        </p:txBody>
      </p:sp>
      <p:sp>
        <p:nvSpPr>
          <p:cNvPr id="81" name="Rectangle 80">
            <a:extLst>
              <a:ext uri="{FF2B5EF4-FFF2-40B4-BE49-F238E27FC236}">
                <a16:creationId xmlns:a16="http://schemas.microsoft.com/office/drawing/2014/main" id="{2413FAB6-AC6D-3AAC-FDE3-933D2394B71F}"/>
              </a:ext>
            </a:extLst>
          </p:cNvPr>
          <p:cNvSpPr/>
          <p:nvPr/>
        </p:nvSpPr>
        <p:spPr>
          <a:xfrm>
            <a:off x="7376160" y="3475133"/>
            <a:ext cx="168656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6</a:t>
            </a:r>
            <a:endParaRPr lang="en-US" altLang="en-US" sz="4000" dirty="0">
              <a:solidFill>
                <a:srgbClr val="FF0000"/>
              </a:solidFill>
              <a:latin typeface="Times New Roman" panose="02020603050405020304" pitchFamily="18" charset="0"/>
            </a:endParaRPr>
          </a:p>
        </p:txBody>
      </p:sp>
      <p:sp>
        <p:nvSpPr>
          <p:cNvPr id="82" name="Text Box 27">
            <a:extLst>
              <a:ext uri="{FF2B5EF4-FFF2-40B4-BE49-F238E27FC236}">
                <a16:creationId xmlns:a16="http://schemas.microsoft.com/office/drawing/2014/main" id="{807901C7-EB14-5509-AB85-66F2ED0916B6}"/>
              </a:ext>
            </a:extLst>
          </p:cNvPr>
          <p:cNvSpPr txBox="1">
            <a:spLocks noChangeArrowheads="1"/>
          </p:cNvSpPr>
          <p:nvPr/>
        </p:nvSpPr>
        <p:spPr bwMode="auto">
          <a:xfrm>
            <a:off x="9231142" y="321494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83" name="Line 28">
            <a:extLst>
              <a:ext uri="{FF2B5EF4-FFF2-40B4-BE49-F238E27FC236}">
                <a16:creationId xmlns:a16="http://schemas.microsoft.com/office/drawing/2014/main" id="{F4D8E38D-BC99-1753-5E84-046760AF97F3}"/>
              </a:ext>
            </a:extLst>
          </p:cNvPr>
          <p:cNvSpPr>
            <a:spLocks noChangeShapeType="1"/>
          </p:cNvSpPr>
          <p:nvPr/>
        </p:nvSpPr>
        <p:spPr bwMode="auto">
          <a:xfrm flipV="1">
            <a:off x="9585233" y="4389120"/>
            <a:ext cx="1397728" cy="58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84" name="Rectangle 83">
            <a:extLst>
              <a:ext uri="{FF2B5EF4-FFF2-40B4-BE49-F238E27FC236}">
                <a16:creationId xmlns:a16="http://schemas.microsoft.com/office/drawing/2014/main" id="{F84AD831-5188-43BF-FF37-8B0648F95418}"/>
              </a:ext>
            </a:extLst>
          </p:cNvPr>
          <p:cNvSpPr/>
          <p:nvPr/>
        </p:nvSpPr>
        <p:spPr>
          <a:xfrm>
            <a:off x="9758596" y="259558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9</a:t>
            </a:r>
            <a:endParaRPr lang="en-US" altLang="en-US" sz="5400" dirty="0">
              <a:solidFill>
                <a:srgbClr val="0000FF"/>
              </a:solidFill>
              <a:latin typeface="Times New Roman" panose="02020603050405020304" pitchFamily="18" charset="0"/>
            </a:endParaRPr>
          </a:p>
        </p:txBody>
      </p:sp>
      <p:sp>
        <p:nvSpPr>
          <p:cNvPr id="85" name="Rectangle 84">
            <a:extLst>
              <a:ext uri="{FF2B5EF4-FFF2-40B4-BE49-F238E27FC236}">
                <a16:creationId xmlns:a16="http://schemas.microsoft.com/office/drawing/2014/main" id="{BE599977-FC13-5783-6CB0-EADA0EF89762}"/>
              </a:ext>
            </a:extLst>
          </p:cNvPr>
          <p:cNvSpPr/>
          <p:nvPr/>
        </p:nvSpPr>
        <p:spPr>
          <a:xfrm>
            <a:off x="9773920" y="3495453"/>
            <a:ext cx="203200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3,5</a:t>
            </a:r>
            <a:endParaRPr lang="en-US" altLang="en-US" sz="4000" dirty="0">
              <a:solidFill>
                <a:srgbClr val="FF0000"/>
              </a:solidFill>
              <a:latin typeface="Times New Roman" panose="02020603050405020304" pitchFamily="18" charset="0"/>
            </a:endParaRPr>
          </a:p>
        </p:txBody>
      </p:sp>
      <p:sp>
        <p:nvSpPr>
          <p:cNvPr id="86" name="Rectangle 85">
            <a:extLst>
              <a:ext uri="{FF2B5EF4-FFF2-40B4-BE49-F238E27FC236}">
                <a16:creationId xmlns:a16="http://schemas.microsoft.com/office/drawing/2014/main" id="{0EA0204A-0BBB-7371-C45F-BEFFF50D48A2}"/>
              </a:ext>
            </a:extLst>
          </p:cNvPr>
          <p:cNvSpPr/>
          <p:nvPr/>
        </p:nvSpPr>
        <p:spPr>
          <a:xfrm>
            <a:off x="1051476" y="437358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12,06</a:t>
            </a:r>
          </a:p>
        </p:txBody>
      </p:sp>
      <p:sp>
        <p:nvSpPr>
          <p:cNvPr id="87" name="Rectangle 86">
            <a:extLst>
              <a:ext uri="{FF2B5EF4-FFF2-40B4-BE49-F238E27FC236}">
                <a16:creationId xmlns:a16="http://schemas.microsoft.com/office/drawing/2014/main" id="{2C608922-FAE2-96CA-C507-5ED714B32095}"/>
              </a:ext>
            </a:extLst>
          </p:cNvPr>
          <p:cNvSpPr/>
          <p:nvPr/>
        </p:nvSpPr>
        <p:spPr>
          <a:xfrm>
            <a:off x="4617636" y="429230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6,09</a:t>
            </a:r>
          </a:p>
        </p:txBody>
      </p:sp>
      <p:sp>
        <p:nvSpPr>
          <p:cNvPr id="88" name="Rectangle 87">
            <a:extLst>
              <a:ext uri="{FF2B5EF4-FFF2-40B4-BE49-F238E27FC236}">
                <a16:creationId xmlns:a16="http://schemas.microsoft.com/office/drawing/2014/main" id="{F30E99FA-4D74-ECFC-B68C-EE1D3B23D24D}"/>
              </a:ext>
            </a:extLst>
          </p:cNvPr>
          <p:cNvSpPr/>
          <p:nvPr/>
        </p:nvSpPr>
        <p:spPr>
          <a:xfrm>
            <a:off x="7015396" y="435326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15,4</a:t>
            </a:r>
          </a:p>
        </p:txBody>
      </p:sp>
      <p:sp>
        <p:nvSpPr>
          <p:cNvPr id="89" name="Rectangle 88">
            <a:extLst>
              <a:ext uri="{FF2B5EF4-FFF2-40B4-BE49-F238E27FC236}">
                <a16:creationId xmlns:a16="http://schemas.microsoft.com/office/drawing/2014/main" id="{8C4990A9-0E90-CF75-109C-F13D9C36D5BC}"/>
              </a:ext>
            </a:extLst>
          </p:cNvPr>
          <p:cNvSpPr/>
          <p:nvPr/>
        </p:nvSpPr>
        <p:spPr>
          <a:xfrm>
            <a:off x="9768756" y="428214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5,5</a:t>
            </a:r>
          </a:p>
        </p:txBody>
      </p:sp>
    </p:spTree>
    <p:extLst>
      <p:ext uri="{BB962C8B-B14F-4D97-AF65-F5344CB8AC3E}">
        <p14:creationId xmlns:p14="http://schemas.microsoft.com/office/powerpoint/2010/main" val="244787772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1130BA-5B78-611C-0CA8-BB0B57D89519}"/>
              </a:ext>
            </a:extLst>
          </p:cNvPr>
          <p:cNvGrpSpPr/>
          <p:nvPr/>
        </p:nvGrpSpPr>
        <p:grpSpPr>
          <a:xfrm>
            <a:off x="1866339" y="565259"/>
            <a:ext cx="1649021" cy="846982"/>
            <a:chOff x="2486527" y="908289"/>
            <a:chExt cx="24474391" cy="1077217"/>
          </a:xfrm>
        </p:grpSpPr>
        <p:sp>
          <p:nvSpPr>
            <p:cNvPr id="6" name="Rectangle: Rounded Corners 5">
              <a:extLst>
                <a:ext uri="{FF2B5EF4-FFF2-40B4-BE49-F238E27FC236}">
                  <a16:creationId xmlns:a16="http://schemas.microsoft.com/office/drawing/2014/main" id="{9E4724C3-D721-E3CE-6936-F6555DE69671}"/>
                </a:ext>
              </a:extLst>
            </p:cNvPr>
            <p:cNvSpPr/>
            <p:nvPr/>
          </p:nvSpPr>
          <p:spPr>
            <a:xfrm>
              <a:off x="2486527" y="908289"/>
              <a:ext cx="24474391" cy="1077217"/>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93222744-0AB0-EB5E-520B-AD536E44FA25}"/>
                </a:ext>
              </a:extLst>
            </p:cNvPr>
            <p:cNvSpPr txBox="1"/>
            <p:nvPr/>
          </p:nvSpPr>
          <p:spPr>
            <a:xfrm>
              <a:off x="3397623" y="908289"/>
              <a:ext cx="22652196" cy="830997"/>
            </a:xfrm>
            <a:prstGeom prst="rect">
              <a:avLst/>
            </a:prstGeom>
            <a:noFill/>
          </p:spPr>
          <p:txBody>
            <a:bodyPr wrap="square" rtlCol="0">
              <a:spAutoFit/>
            </a:bodyPr>
            <a:lstStyle/>
            <a:p>
              <a:pPr algn="ctr"/>
              <a:r>
                <a:rPr lang="en-US" sz="4800" b="1" dirty="0" err="1">
                  <a:latin typeface="Cambria" panose="02040503050406030204" pitchFamily="18" charset="0"/>
                  <a:cs typeface="Arial" panose="020B0604020202020204" pitchFamily="34" charset="0"/>
                </a:rPr>
                <a:t>Số</a:t>
              </a:r>
              <a:r>
                <a:rPr lang="en-US" sz="4800" b="1" dirty="0">
                  <a:latin typeface="Cambria" panose="02040503050406030204" pitchFamily="18" charset="0"/>
                  <a:cs typeface="Arial" panose="020B0604020202020204" pitchFamily="34" charset="0"/>
                </a:rPr>
                <a:t>?</a:t>
              </a:r>
            </a:p>
          </p:txBody>
        </p:sp>
      </p:grpSp>
      <p:pic>
        <p:nvPicPr>
          <p:cNvPr id="12" name="Picture 11">
            <a:extLst>
              <a:ext uri="{FF2B5EF4-FFF2-40B4-BE49-F238E27FC236}">
                <a16:creationId xmlns:a16="http://schemas.microsoft.com/office/drawing/2014/main" id="{93D5D434-50C6-8F46-A7DF-15B6BC24CDD6}"/>
              </a:ext>
            </a:extLst>
          </p:cNvPr>
          <p:cNvPicPr>
            <a:picLocks noChangeAspect="1"/>
          </p:cNvPicPr>
          <p:nvPr/>
        </p:nvPicPr>
        <p:blipFill>
          <a:blip r:embed="rId2"/>
          <a:stretch>
            <a:fillRect/>
          </a:stretch>
        </p:blipFill>
        <p:spPr>
          <a:xfrm>
            <a:off x="701495" y="290324"/>
            <a:ext cx="1347333" cy="1609483"/>
          </a:xfrm>
          <a:prstGeom prst="rect">
            <a:avLst/>
          </a:prstGeom>
        </p:spPr>
      </p:pic>
      <p:sp>
        <p:nvSpPr>
          <p:cNvPr id="2" name="TextBox 1">
            <a:extLst>
              <a:ext uri="{FF2B5EF4-FFF2-40B4-BE49-F238E27FC236}">
                <a16:creationId xmlns:a16="http://schemas.microsoft.com/office/drawing/2014/main" id="{C4A19727-45DD-586A-2244-251C05EE5189}"/>
              </a:ext>
            </a:extLst>
          </p:cNvPr>
          <p:cNvSpPr txBox="1"/>
          <p:nvPr/>
        </p:nvSpPr>
        <p:spPr>
          <a:xfrm>
            <a:off x="985520" y="2072640"/>
            <a:ext cx="10515600" cy="2748125"/>
          </a:xfrm>
          <a:prstGeom prst="rect">
            <a:avLst/>
          </a:prstGeom>
          <a:noFill/>
        </p:spPr>
        <p:txBody>
          <a:bodyPr wrap="square" rtlCol="0">
            <a:spAutoFit/>
          </a:bodyPr>
          <a:lstStyle/>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a) 8,9 +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28,501</a:t>
            </a:r>
          </a:p>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b)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+ 8,16 = 17,5</a:t>
            </a:r>
          </a:p>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c)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 6,17 = 11,83</a:t>
            </a:r>
          </a:p>
        </p:txBody>
      </p:sp>
      <p:sp>
        <p:nvSpPr>
          <p:cNvPr id="3" name="Rectangle: Rounded Corners 2">
            <a:extLst>
              <a:ext uri="{FF2B5EF4-FFF2-40B4-BE49-F238E27FC236}">
                <a16:creationId xmlns:a16="http://schemas.microsoft.com/office/drawing/2014/main" id="{B842BC48-4713-05DC-B83C-98D4DFBD23DC}"/>
              </a:ext>
            </a:extLst>
          </p:cNvPr>
          <p:cNvSpPr/>
          <p:nvPr/>
        </p:nvSpPr>
        <p:spPr>
          <a:xfrm>
            <a:off x="2794000" y="233680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4" name="Rectangle: Rounded Corners 3">
            <a:extLst>
              <a:ext uri="{FF2B5EF4-FFF2-40B4-BE49-F238E27FC236}">
                <a16:creationId xmlns:a16="http://schemas.microsoft.com/office/drawing/2014/main" id="{58573FE3-E143-B690-85F6-3106D55CFE54}"/>
              </a:ext>
            </a:extLst>
          </p:cNvPr>
          <p:cNvSpPr/>
          <p:nvPr/>
        </p:nvSpPr>
        <p:spPr>
          <a:xfrm>
            <a:off x="1625600" y="323088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F8063741-AA7B-903D-EBDF-9E0FCA32294E}"/>
              </a:ext>
            </a:extLst>
          </p:cNvPr>
          <p:cNvSpPr/>
          <p:nvPr/>
        </p:nvSpPr>
        <p:spPr>
          <a:xfrm>
            <a:off x="1666240" y="417576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684534EE-0B67-0909-AD86-45D2C7120E89}"/>
              </a:ext>
            </a:extLst>
          </p:cNvPr>
          <p:cNvSpPr txBox="1"/>
          <p:nvPr/>
        </p:nvSpPr>
        <p:spPr>
          <a:xfrm>
            <a:off x="6979920" y="2255520"/>
            <a:ext cx="5374640"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28,501 – 8,9 = 19,601</a:t>
            </a:r>
            <a:endParaRPr lang="en-US" sz="3600" b="1" dirty="0">
              <a:solidFill>
                <a:srgbClr val="FF0000"/>
              </a:solidFill>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925C930A-EF58-E038-8DEE-F84ED664434F}"/>
              </a:ext>
            </a:extLst>
          </p:cNvPr>
          <p:cNvSpPr/>
          <p:nvPr/>
        </p:nvSpPr>
        <p:spPr>
          <a:xfrm>
            <a:off x="2773679" y="2336800"/>
            <a:ext cx="1459653"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19,601</a:t>
            </a:r>
          </a:p>
        </p:txBody>
      </p:sp>
      <p:sp>
        <p:nvSpPr>
          <p:cNvPr id="21" name="TextBox 20">
            <a:extLst>
              <a:ext uri="{FF2B5EF4-FFF2-40B4-BE49-F238E27FC236}">
                <a16:creationId xmlns:a16="http://schemas.microsoft.com/office/drawing/2014/main" id="{9B2EA79A-2F0A-81ED-1272-B22E63D62182}"/>
              </a:ext>
            </a:extLst>
          </p:cNvPr>
          <p:cNvSpPr txBox="1"/>
          <p:nvPr/>
        </p:nvSpPr>
        <p:spPr>
          <a:xfrm>
            <a:off x="7040880" y="3108960"/>
            <a:ext cx="537464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17,5 – 8,16 = 9,34</a:t>
            </a:r>
          </a:p>
        </p:txBody>
      </p:sp>
      <p:sp>
        <p:nvSpPr>
          <p:cNvPr id="23" name="Rectangle: Rounded Corners 22">
            <a:extLst>
              <a:ext uri="{FF2B5EF4-FFF2-40B4-BE49-F238E27FC236}">
                <a16:creationId xmlns:a16="http://schemas.microsoft.com/office/drawing/2014/main" id="{3AADDCC8-A52C-7E52-5528-1051CC0F5842}"/>
              </a:ext>
            </a:extLst>
          </p:cNvPr>
          <p:cNvSpPr/>
          <p:nvPr/>
        </p:nvSpPr>
        <p:spPr>
          <a:xfrm>
            <a:off x="1625600" y="3200400"/>
            <a:ext cx="975360" cy="64008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9,34</a:t>
            </a:r>
          </a:p>
        </p:txBody>
      </p:sp>
      <p:sp>
        <p:nvSpPr>
          <p:cNvPr id="25" name="TextBox 24">
            <a:extLst>
              <a:ext uri="{FF2B5EF4-FFF2-40B4-BE49-F238E27FC236}">
                <a16:creationId xmlns:a16="http://schemas.microsoft.com/office/drawing/2014/main" id="{064FD39E-98B8-0C99-45A1-E109DC704C61}"/>
              </a:ext>
            </a:extLst>
          </p:cNvPr>
          <p:cNvSpPr txBox="1"/>
          <p:nvPr/>
        </p:nvSpPr>
        <p:spPr>
          <a:xfrm>
            <a:off x="7081520" y="3952240"/>
            <a:ext cx="537464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11,83 + 6,17 = 18</a:t>
            </a:r>
          </a:p>
        </p:txBody>
      </p:sp>
      <p:sp>
        <p:nvSpPr>
          <p:cNvPr id="27" name="Rectangle: Rounded Corners 26">
            <a:extLst>
              <a:ext uri="{FF2B5EF4-FFF2-40B4-BE49-F238E27FC236}">
                <a16:creationId xmlns:a16="http://schemas.microsoft.com/office/drawing/2014/main" id="{D53481D9-0B53-2AAC-E92E-32543250EBF0}"/>
              </a:ext>
            </a:extLst>
          </p:cNvPr>
          <p:cNvSpPr/>
          <p:nvPr/>
        </p:nvSpPr>
        <p:spPr>
          <a:xfrm>
            <a:off x="1625600" y="4155440"/>
            <a:ext cx="975360" cy="64008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18</a:t>
            </a:r>
          </a:p>
        </p:txBody>
      </p:sp>
    </p:spTree>
    <p:extLst>
      <p:ext uri="{BB962C8B-B14F-4D97-AF65-F5344CB8AC3E}">
        <p14:creationId xmlns:p14="http://schemas.microsoft.com/office/powerpoint/2010/main" val="1606674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1" grpId="0"/>
      <p:bldP spid="23" grpId="0" animBg="1"/>
      <p:bldP spid="25"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DD11DC5-31BC-5320-4CFF-8342B2E9FFAA}"/>
              </a:ext>
            </a:extLst>
          </p:cNvPr>
          <p:cNvGrpSpPr/>
          <p:nvPr/>
        </p:nvGrpSpPr>
        <p:grpSpPr>
          <a:xfrm>
            <a:off x="1495770" y="544692"/>
            <a:ext cx="9741159" cy="1609228"/>
            <a:chOff x="2486527" y="908289"/>
            <a:chExt cx="27511599" cy="1878018"/>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1878018"/>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30EED5A9-FD6E-3D49-6B12-0A0249C940F6}"/>
                </a:ext>
              </a:extLst>
            </p:cNvPr>
            <p:cNvSpPr txBox="1"/>
            <p:nvPr/>
          </p:nvSpPr>
          <p:spPr>
            <a:xfrm>
              <a:off x="3563981" y="963715"/>
              <a:ext cx="26262066" cy="1569660"/>
            </a:xfrm>
            <a:prstGeom prst="rect">
              <a:avLst/>
            </a:prstGeom>
            <a:noFill/>
          </p:spPr>
          <p:txBody>
            <a:bodyPr wrap="square" rtlCol="0">
              <a:spAutoFit/>
            </a:bodyPr>
            <a:lstStyle/>
            <a:p>
              <a:pPr algn="just"/>
              <a:r>
                <a:rPr lang="vi-VN" sz="3200" b="1" dirty="0">
                  <a:latin typeface="Cambria" panose="02040503050406030204" pitchFamily="18" charset="0"/>
                  <a:cs typeface="Arial" panose="020B0604020202020204" pitchFamily="34" charset="0"/>
                </a:rPr>
                <a:t>Một chiếc cọc được sơn hai màu xanh và đỏ (như hình vẽ). Biết đoạn màu xanh dài hơn đoạn màu đỏ là 1,8 dm. Tính độ dài chiếc cọc đó.</a:t>
              </a:r>
              <a:endParaRPr lang="en-US" sz="3200" b="1" dirty="0">
                <a:latin typeface="Cambria" panose="020405030504060302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id="{597DF681-B8A1-0328-482B-C3F6F58DF98A}"/>
              </a:ext>
            </a:extLst>
          </p:cNvPr>
          <p:cNvPicPr>
            <a:picLocks noChangeAspect="1"/>
          </p:cNvPicPr>
          <p:nvPr/>
        </p:nvPicPr>
        <p:blipFill>
          <a:blip r:embed="rId2"/>
          <a:stretch>
            <a:fillRect/>
          </a:stretch>
        </p:blipFill>
        <p:spPr>
          <a:xfrm>
            <a:off x="279661" y="427884"/>
            <a:ext cx="1347333" cy="1609483"/>
          </a:xfrm>
          <a:prstGeom prst="rect">
            <a:avLst/>
          </a:prstGeom>
        </p:spPr>
      </p:pic>
      <p:pic>
        <p:nvPicPr>
          <p:cNvPr id="3" name="Picture 2">
            <a:extLst>
              <a:ext uri="{FF2B5EF4-FFF2-40B4-BE49-F238E27FC236}">
                <a16:creationId xmlns:a16="http://schemas.microsoft.com/office/drawing/2014/main" id="{2B5A8624-918C-7B4F-7363-4909F334447F}"/>
              </a:ext>
            </a:extLst>
          </p:cNvPr>
          <p:cNvPicPr>
            <a:picLocks noChangeAspect="1"/>
          </p:cNvPicPr>
          <p:nvPr/>
        </p:nvPicPr>
        <p:blipFill>
          <a:blip r:embed="rId3"/>
          <a:stretch>
            <a:fillRect/>
          </a:stretch>
        </p:blipFill>
        <p:spPr>
          <a:xfrm>
            <a:off x="4901941" y="2448559"/>
            <a:ext cx="3249385" cy="3535045"/>
          </a:xfrm>
          <a:prstGeom prst="rect">
            <a:avLst/>
          </a:prstGeom>
        </p:spPr>
      </p:pic>
    </p:spTree>
    <p:extLst>
      <p:ext uri="{BB962C8B-B14F-4D97-AF65-F5344CB8AC3E}">
        <p14:creationId xmlns:p14="http://schemas.microsoft.com/office/powerpoint/2010/main" val="291778160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397BD-A875-6EF2-628F-A15177C02FE3}"/>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80507E98-9A33-3FDF-F84E-BFC0185AD834}"/>
              </a:ext>
            </a:extLst>
          </p:cNvPr>
          <p:cNvGrpSpPr/>
          <p:nvPr/>
        </p:nvGrpSpPr>
        <p:grpSpPr>
          <a:xfrm>
            <a:off x="1495770" y="544692"/>
            <a:ext cx="9741159" cy="1609228"/>
            <a:chOff x="2486527" y="908289"/>
            <a:chExt cx="27511599" cy="1878018"/>
          </a:xfrm>
        </p:grpSpPr>
        <p:sp>
          <p:nvSpPr>
            <p:cNvPr id="6" name="Rectangle: Rounded Corners 5">
              <a:extLst>
                <a:ext uri="{FF2B5EF4-FFF2-40B4-BE49-F238E27FC236}">
                  <a16:creationId xmlns:a16="http://schemas.microsoft.com/office/drawing/2014/main" id="{E2A5A518-170A-3580-119D-50A049E2257E}"/>
                </a:ext>
              </a:extLst>
            </p:cNvPr>
            <p:cNvSpPr/>
            <p:nvPr/>
          </p:nvSpPr>
          <p:spPr>
            <a:xfrm>
              <a:off x="2486527" y="908289"/>
              <a:ext cx="27511599" cy="1878018"/>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823C7044-6EB2-9791-0BA9-488186823915}"/>
                </a:ext>
              </a:extLst>
            </p:cNvPr>
            <p:cNvSpPr txBox="1"/>
            <p:nvPr/>
          </p:nvSpPr>
          <p:spPr>
            <a:xfrm>
              <a:off x="3563981" y="963715"/>
              <a:ext cx="26262066" cy="1569660"/>
            </a:xfrm>
            <a:prstGeom prst="rect">
              <a:avLst/>
            </a:prstGeom>
            <a:noFill/>
          </p:spPr>
          <p:txBody>
            <a:bodyPr wrap="square" rtlCol="0">
              <a:spAutoFit/>
            </a:bodyPr>
            <a:lstStyle/>
            <a:p>
              <a:pPr algn="just"/>
              <a:r>
                <a:rPr lang="vi-VN" sz="3200" b="1" dirty="0">
                  <a:latin typeface="Cambria" panose="02040503050406030204" pitchFamily="18" charset="0"/>
                  <a:cs typeface="Arial" panose="020B0604020202020204" pitchFamily="34" charset="0"/>
                </a:rPr>
                <a:t>Một chiếc cọc được sơn hai màu xanh và đỏ (như hình vẽ). Biết đoạn màu xanh dài hơn đoạn màu đỏ là 1,8 dm. Tính độ dài chiếc cọc đó.</a:t>
              </a:r>
              <a:endParaRPr lang="en-US" sz="3200" b="1" dirty="0">
                <a:latin typeface="Cambria" panose="020405030504060302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id="{55943DFE-BF7C-76A1-9517-D206A752A67D}"/>
              </a:ext>
            </a:extLst>
          </p:cNvPr>
          <p:cNvPicPr>
            <a:picLocks noChangeAspect="1"/>
          </p:cNvPicPr>
          <p:nvPr/>
        </p:nvPicPr>
        <p:blipFill>
          <a:blip r:embed="rId2"/>
          <a:stretch>
            <a:fillRect/>
          </a:stretch>
        </p:blipFill>
        <p:spPr>
          <a:xfrm>
            <a:off x="279661" y="427884"/>
            <a:ext cx="1347333" cy="1609483"/>
          </a:xfrm>
          <a:prstGeom prst="rect">
            <a:avLst/>
          </a:prstGeom>
        </p:spPr>
      </p:pic>
      <p:pic>
        <p:nvPicPr>
          <p:cNvPr id="3" name="Picture 2">
            <a:extLst>
              <a:ext uri="{FF2B5EF4-FFF2-40B4-BE49-F238E27FC236}">
                <a16:creationId xmlns:a16="http://schemas.microsoft.com/office/drawing/2014/main" id="{DD15F14D-5B3F-86E3-8E27-F00EBA3E6FD8}"/>
              </a:ext>
            </a:extLst>
          </p:cNvPr>
          <p:cNvPicPr>
            <a:picLocks noChangeAspect="1"/>
          </p:cNvPicPr>
          <p:nvPr/>
        </p:nvPicPr>
        <p:blipFill>
          <a:blip r:embed="rId3"/>
          <a:stretch>
            <a:fillRect/>
          </a:stretch>
        </p:blipFill>
        <p:spPr>
          <a:xfrm>
            <a:off x="7966619" y="2539999"/>
            <a:ext cx="3249385" cy="3535045"/>
          </a:xfrm>
          <a:prstGeom prst="rect">
            <a:avLst/>
          </a:prstGeom>
        </p:spPr>
      </p:pic>
      <p:sp>
        <p:nvSpPr>
          <p:cNvPr id="4" name="TextBox 3">
            <a:extLst>
              <a:ext uri="{FF2B5EF4-FFF2-40B4-BE49-F238E27FC236}">
                <a16:creationId xmlns:a16="http://schemas.microsoft.com/office/drawing/2014/main" id="{CD35CE70-1529-E2BD-3FB7-5E167DD54792}"/>
              </a:ext>
            </a:extLst>
          </p:cNvPr>
          <p:cNvSpPr txBox="1"/>
          <p:nvPr/>
        </p:nvSpPr>
        <p:spPr>
          <a:xfrm>
            <a:off x="721360" y="2814320"/>
            <a:ext cx="748792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err="1">
                <a:solidFill>
                  <a:srgbClr val="FF0000"/>
                </a:solidFill>
                <a:effectLst/>
                <a:latin typeface="Cambria" panose="02040503050406030204" pitchFamily="18" charset="0"/>
                <a:ea typeface="Cambria" panose="02040503050406030204" pitchFamily="18" charset="0"/>
              </a:rPr>
              <a:t>Độ</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đoạn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màu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đỏ</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14,2 – 1,8 = 12,4 (dm)</a:t>
            </a:r>
          </a:p>
          <a:p>
            <a:pPr algn="ctr"/>
            <a:r>
              <a:rPr lang="en-US" sz="3200" b="1" i="0" dirty="0" err="1">
                <a:solidFill>
                  <a:srgbClr val="FF0000"/>
                </a:solidFill>
                <a:effectLst/>
                <a:latin typeface="Cambria" panose="02040503050406030204" pitchFamily="18" charset="0"/>
                <a:ea typeface="Cambria" panose="02040503050406030204" pitchFamily="18" charset="0"/>
              </a:rPr>
              <a:t>Độ</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chiếc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cọc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14,2 + 12,4 = 26,6 (dm)</a:t>
            </a:r>
          </a:p>
          <a:p>
            <a:pPr algn="r"/>
            <a:r>
              <a:rPr lang="en-US" sz="3200" b="1" i="0" dirty="0" err="1">
                <a:solidFill>
                  <a:srgbClr val="FF0000"/>
                </a:solidFill>
                <a:effectLst/>
                <a:latin typeface="Cambria" panose="02040503050406030204" pitchFamily="18" charset="0"/>
                <a:ea typeface="Cambria" panose="02040503050406030204" pitchFamily="18" charset="0"/>
              </a:rPr>
              <a:t>Đáp</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số</a:t>
            </a:r>
            <a:r>
              <a:rPr lang="en-US" sz="3200" b="1" i="0" dirty="0">
                <a:solidFill>
                  <a:srgbClr val="FF0000"/>
                </a:solidFill>
                <a:effectLst/>
                <a:latin typeface="Cambria" panose="02040503050406030204" pitchFamily="18" charset="0"/>
                <a:ea typeface="Cambria" panose="02040503050406030204" pitchFamily="18" charset="0"/>
              </a:rPr>
              <a:t>: 26,6 dm</a:t>
            </a:r>
          </a:p>
        </p:txBody>
      </p:sp>
    </p:spTree>
    <p:extLst>
      <p:ext uri="{BB962C8B-B14F-4D97-AF65-F5344CB8AC3E}">
        <p14:creationId xmlns:p14="http://schemas.microsoft.com/office/powerpoint/2010/main" val="116063162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E4783AAB-A3D3-5B71-DF41-73DD45E98333}"/>
              </a:ext>
            </a:extLst>
          </p:cNvPr>
          <p:cNvPicPr>
            <a:picLocks noChangeAspect="1"/>
          </p:cNvPicPr>
          <p:nvPr/>
        </p:nvPicPr>
        <p:blipFill>
          <a:blip r:embed="rId6"/>
          <a:stretch>
            <a:fillRect/>
          </a:stretch>
        </p:blipFill>
        <p:spPr>
          <a:xfrm>
            <a:off x="1688588" y="1340156"/>
            <a:ext cx="5962405" cy="5017443"/>
          </a:xfrm>
          <a:prstGeom prst="rect">
            <a:avLst/>
          </a:prstGeom>
        </p:spPr>
      </p:pic>
    </p:spTree>
    <p:extLst>
      <p:ext uri="{BB962C8B-B14F-4D97-AF65-F5344CB8AC3E}">
        <p14:creationId xmlns:p14="http://schemas.microsoft.com/office/powerpoint/2010/main" val="386111736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B67770-4513-4FF5-34F4-F937F304CA0E}"/>
              </a:ext>
            </a:extLst>
          </p:cNvPr>
          <p:cNvGrpSpPr/>
          <p:nvPr/>
        </p:nvGrpSpPr>
        <p:grpSpPr>
          <a:xfrm>
            <a:off x="1092582" y="387799"/>
            <a:ext cx="861983" cy="1015663"/>
            <a:chOff x="1144100" y="726302"/>
            <a:chExt cx="861983" cy="1015663"/>
          </a:xfrm>
        </p:grpSpPr>
        <p:sp>
          <p:nvSpPr>
            <p:cNvPr id="3" name="Flowchart: Connector 2">
              <a:extLst>
                <a:ext uri="{FF2B5EF4-FFF2-40B4-BE49-F238E27FC236}">
                  <a16:creationId xmlns:a16="http://schemas.microsoft.com/office/drawing/2014/main" id="{866A5DF6-F9EE-FA4C-A5DC-61843E86BD10}"/>
                </a:ext>
              </a:extLst>
            </p:cNvPr>
            <p:cNvSpPr/>
            <p:nvPr/>
          </p:nvSpPr>
          <p:spPr>
            <a:xfrm>
              <a:off x="1161862" y="839755"/>
              <a:ext cx="844221" cy="844221"/>
            </a:xfrm>
            <a:prstGeom prst="flowChartConnector">
              <a:avLst/>
            </a:prstGeom>
            <a:solidFill>
              <a:srgbClr val="AA72D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PA-文本框 54">
              <a:extLst>
                <a:ext uri="{FF2B5EF4-FFF2-40B4-BE49-F238E27FC236}">
                  <a16:creationId xmlns:a16="http://schemas.microsoft.com/office/drawing/2014/main" id="{8400E599-F231-1D0D-C277-C439181821CD}"/>
                </a:ext>
              </a:extLst>
            </p:cNvPr>
            <p:cNvSpPr txBox="1"/>
            <p:nvPr>
              <p:custDataLst>
                <p:tags r:id="rId1"/>
              </p:custDataLst>
            </p:nvPr>
          </p:nvSpPr>
          <p:spPr>
            <a:xfrm>
              <a:off x="1144100" y="726302"/>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4</a:t>
              </a:r>
              <a:endParaRPr kumimoji="0" lang="zh-CN" altLang="en-US"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5" name="Group 4">
            <a:extLst>
              <a:ext uri="{FF2B5EF4-FFF2-40B4-BE49-F238E27FC236}">
                <a16:creationId xmlns:a16="http://schemas.microsoft.com/office/drawing/2014/main" id="{0DD11DC5-31BC-5320-4CFF-8342B2E9FFAA}"/>
              </a:ext>
            </a:extLst>
          </p:cNvPr>
          <p:cNvGrpSpPr/>
          <p:nvPr/>
        </p:nvGrpSpPr>
        <p:grpSpPr>
          <a:xfrm>
            <a:off x="2079699" y="517391"/>
            <a:ext cx="1201981" cy="803409"/>
            <a:chOff x="2486527" y="908289"/>
            <a:chExt cx="27511599" cy="2440122"/>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2440122"/>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0EED5A9-FD6E-3D49-6B12-0A0249C940F6}"/>
                </a:ext>
              </a:extLst>
            </p:cNvPr>
            <p:cNvSpPr txBox="1"/>
            <p:nvPr/>
          </p:nvSpPr>
          <p:spPr>
            <a:xfrm>
              <a:off x="3563980" y="963715"/>
              <a:ext cx="25356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grpSp>
      <p:pic>
        <p:nvPicPr>
          <p:cNvPr id="10" name="Picture 9">
            <a:extLst>
              <a:ext uri="{FF2B5EF4-FFF2-40B4-BE49-F238E27FC236}">
                <a16:creationId xmlns:a16="http://schemas.microsoft.com/office/drawing/2014/main" id="{E49E48EC-9845-B008-922D-E2D2EC7D0303}"/>
              </a:ext>
            </a:extLst>
          </p:cNvPr>
          <p:cNvPicPr>
            <a:picLocks noChangeAspect="1"/>
          </p:cNvPicPr>
          <p:nvPr/>
        </p:nvPicPr>
        <p:blipFill>
          <a:blip r:embed="rId3"/>
          <a:stretch>
            <a:fillRect/>
          </a:stretch>
        </p:blipFill>
        <p:spPr>
          <a:xfrm>
            <a:off x="1703070" y="1346835"/>
            <a:ext cx="8724900" cy="2762250"/>
          </a:xfrm>
          <a:prstGeom prst="rect">
            <a:avLst/>
          </a:prstGeom>
        </p:spPr>
      </p:pic>
      <p:grpSp>
        <p:nvGrpSpPr>
          <p:cNvPr id="30" name="Group 29">
            <a:extLst>
              <a:ext uri="{FF2B5EF4-FFF2-40B4-BE49-F238E27FC236}">
                <a16:creationId xmlns:a16="http://schemas.microsoft.com/office/drawing/2014/main" id="{061F3F58-4F45-20CA-08E9-85EDD10A9D8C}"/>
              </a:ext>
            </a:extLst>
          </p:cNvPr>
          <p:cNvGrpSpPr/>
          <p:nvPr/>
        </p:nvGrpSpPr>
        <p:grpSpPr>
          <a:xfrm>
            <a:off x="650240" y="3901440"/>
            <a:ext cx="9763760" cy="2482603"/>
            <a:chOff x="1239520" y="3891280"/>
            <a:chExt cx="9763760" cy="2482603"/>
          </a:xfrm>
        </p:grpSpPr>
        <p:sp>
          <p:nvSpPr>
            <p:cNvPr id="14" name="TextBox 13">
              <a:extLst>
                <a:ext uri="{FF2B5EF4-FFF2-40B4-BE49-F238E27FC236}">
                  <a16:creationId xmlns:a16="http://schemas.microsoft.com/office/drawing/2014/main" id="{AB13A8F7-55C1-610E-D1BB-B3CF31941D76}"/>
                </a:ext>
              </a:extLst>
            </p:cNvPr>
            <p:cNvSpPr txBox="1"/>
            <p:nvPr/>
          </p:nvSpPr>
          <p:spPr>
            <a:xfrm>
              <a:off x="1239520" y="3891280"/>
              <a:ext cx="9763760" cy="2482603"/>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A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B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C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p:txBody>
        </p:sp>
        <p:sp>
          <p:nvSpPr>
            <p:cNvPr id="16" name="Rectangle: Rounded Corners 15">
              <a:extLst>
                <a:ext uri="{FF2B5EF4-FFF2-40B4-BE49-F238E27FC236}">
                  <a16:creationId xmlns:a16="http://schemas.microsoft.com/office/drawing/2014/main" id="{E2B5B4C0-E329-39EB-5EDA-8FD027CFF214}"/>
                </a:ext>
              </a:extLst>
            </p:cNvPr>
            <p:cNvSpPr/>
            <p:nvPr/>
          </p:nvSpPr>
          <p:spPr>
            <a:xfrm>
              <a:off x="5466080" y="41046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sp>
          <p:nvSpPr>
            <p:cNvPr id="24" name="Rectangle: Rounded Corners 23">
              <a:extLst>
                <a:ext uri="{FF2B5EF4-FFF2-40B4-BE49-F238E27FC236}">
                  <a16:creationId xmlns:a16="http://schemas.microsoft.com/office/drawing/2014/main" id="{95FABA89-AA83-AD0A-A0FE-E40BD14F3632}"/>
                </a:ext>
              </a:extLst>
            </p:cNvPr>
            <p:cNvSpPr/>
            <p:nvPr/>
          </p:nvSpPr>
          <p:spPr>
            <a:xfrm>
              <a:off x="5476240" y="49174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4C427FBD-1B41-410E-599C-B1A0A041DE5D}"/>
                </a:ext>
              </a:extLst>
            </p:cNvPr>
            <p:cNvSpPr/>
            <p:nvPr/>
          </p:nvSpPr>
          <p:spPr>
            <a:xfrm>
              <a:off x="5384800" y="572008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grpSp>
      <p:sp>
        <p:nvSpPr>
          <p:cNvPr id="34" name="TextBox 33">
            <a:extLst>
              <a:ext uri="{FF2B5EF4-FFF2-40B4-BE49-F238E27FC236}">
                <a16:creationId xmlns:a16="http://schemas.microsoft.com/office/drawing/2014/main" id="{C4FC1470-3DD3-8BEB-6C2D-D84DBDCFEC81}"/>
              </a:ext>
            </a:extLst>
          </p:cNvPr>
          <p:cNvSpPr txBox="1"/>
          <p:nvPr/>
        </p:nvSpPr>
        <p:spPr>
          <a:xfrm>
            <a:off x="7000240" y="4074160"/>
            <a:ext cx="4185920"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8 – 5,5 = 2,5 (kg)</a:t>
            </a:r>
            <a:endParaRPr lang="en-US" sz="3200" b="1" dirty="0">
              <a:solidFill>
                <a:srgbClr val="FF0000"/>
              </a:solidFill>
              <a:latin typeface="Cambria" panose="02040503050406030204" pitchFamily="18" charset="0"/>
              <a:ea typeface="Cambria" panose="02040503050406030204" pitchFamily="18" charset="0"/>
            </a:endParaRPr>
          </a:p>
        </p:txBody>
      </p:sp>
      <p:sp>
        <p:nvSpPr>
          <p:cNvPr id="35" name="Rectangle: Rounded Corners 34">
            <a:extLst>
              <a:ext uri="{FF2B5EF4-FFF2-40B4-BE49-F238E27FC236}">
                <a16:creationId xmlns:a16="http://schemas.microsoft.com/office/drawing/2014/main" id="{3D4334E5-E198-222C-E137-B41BFB28F652}"/>
              </a:ext>
            </a:extLst>
          </p:cNvPr>
          <p:cNvSpPr/>
          <p:nvPr/>
        </p:nvSpPr>
        <p:spPr>
          <a:xfrm>
            <a:off x="4876800" y="411480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2,5</a:t>
            </a:r>
          </a:p>
        </p:txBody>
      </p:sp>
      <p:sp>
        <p:nvSpPr>
          <p:cNvPr id="36" name="TextBox 35">
            <a:extLst>
              <a:ext uri="{FF2B5EF4-FFF2-40B4-BE49-F238E27FC236}">
                <a16:creationId xmlns:a16="http://schemas.microsoft.com/office/drawing/2014/main" id="{17DC8407-33E2-53D8-BC4B-3D8CFD238AB7}"/>
              </a:ext>
            </a:extLst>
          </p:cNvPr>
          <p:cNvSpPr txBox="1"/>
          <p:nvPr/>
        </p:nvSpPr>
        <p:spPr>
          <a:xfrm>
            <a:off x="7030720" y="4856480"/>
            <a:ext cx="418592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4,7 – 2,5 = 2,2 (kg)</a:t>
            </a:r>
          </a:p>
        </p:txBody>
      </p:sp>
      <p:sp>
        <p:nvSpPr>
          <p:cNvPr id="37" name="Rectangle: Rounded Corners 36">
            <a:extLst>
              <a:ext uri="{FF2B5EF4-FFF2-40B4-BE49-F238E27FC236}">
                <a16:creationId xmlns:a16="http://schemas.microsoft.com/office/drawing/2014/main" id="{758205A9-B437-AEC8-57D4-0E8104526C01}"/>
              </a:ext>
            </a:extLst>
          </p:cNvPr>
          <p:cNvSpPr/>
          <p:nvPr/>
        </p:nvSpPr>
        <p:spPr>
          <a:xfrm>
            <a:off x="4876800" y="49174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2,2</a:t>
            </a:r>
          </a:p>
        </p:txBody>
      </p:sp>
      <p:sp>
        <p:nvSpPr>
          <p:cNvPr id="38" name="TextBox 37">
            <a:extLst>
              <a:ext uri="{FF2B5EF4-FFF2-40B4-BE49-F238E27FC236}">
                <a16:creationId xmlns:a16="http://schemas.microsoft.com/office/drawing/2014/main" id="{32D6AB05-35CF-5C94-5723-9FE6686F2973}"/>
              </a:ext>
            </a:extLst>
          </p:cNvPr>
          <p:cNvSpPr txBox="1"/>
          <p:nvPr/>
        </p:nvSpPr>
        <p:spPr>
          <a:xfrm>
            <a:off x="7010400" y="5659120"/>
            <a:ext cx="418592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5,5 – 2,2 = 3,3 (kg)</a:t>
            </a:r>
          </a:p>
        </p:txBody>
      </p:sp>
      <p:sp>
        <p:nvSpPr>
          <p:cNvPr id="39" name="Rectangle: Rounded Corners 38">
            <a:extLst>
              <a:ext uri="{FF2B5EF4-FFF2-40B4-BE49-F238E27FC236}">
                <a16:creationId xmlns:a16="http://schemas.microsoft.com/office/drawing/2014/main" id="{20ED0565-A6C2-7D0F-4C40-267312E23959}"/>
              </a:ext>
            </a:extLst>
          </p:cNvPr>
          <p:cNvSpPr/>
          <p:nvPr/>
        </p:nvSpPr>
        <p:spPr>
          <a:xfrm>
            <a:off x="4765040" y="57302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3,3</a:t>
            </a:r>
          </a:p>
        </p:txBody>
      </p:sp>
    </p:spTree>
    <p:extLst>
      <p:ext uri="{BB962C8B-B14F-4D97-AF65-F5344CB8AC3E}">
        <p14:creationId xmlns:p14="http://schemas.microsoft.com/office/powerpoint/2010/main" val="3866261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wipe(down)">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animEffect transition="in" filter="wipe(down)">
                                      <p:cBhvr>
                                        <p:cTn id="17" dur="500"/>
                                        <p:tgtEl>
                                          <p:spTgt spid="3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down)">
                                      <p:cBhvr>
                                        <p:cTn id="27" dur="500"/>
                                        <p:tgtEl>
                                          <p:spTgt spid="3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076707B8-218F-5553-EC76-61A1803D44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821181"/>
            <a:ext cx="5118463" cy="5118463"/>
          </a:xfrm>
          <a:prstGeom prst="rect">
            <a:avLst/>
          </a:prstGeom>
          <a:effectLst>
            <a:outerShdw blurRad="25400" dist="25400" dir="18900000" algn="bl" rotWithShape="0">
              <a:prstClr val="black">
                <a:alpha val="40000"/>
              </a:prstClr>
            </a:outerShdw>
          </a:effectLst>
        </p:spPr>
      </p:pic>
      <p:grpSp>
        <p:nvGrpSpPr>
          <p:cNvPr id="10" name="Group 9">
            <a:extLst>
              <a:ext uri="{FF2B5EF4-FFF2-40B4-BE49-F238E27FC236}">
                <a16:creationId xmlns:a16="http://schemas.microsoft.com/office/drawing/2014/main" id="{F46AEE8A-4A3F-C2B9-48F8-D9C23872BD54}"/>
              </a:ext>
            </a:extLst>
          </p:cNvPr>
          <p:cNvGrpSpPr/>
          <p:nvPr/>
        </p:nvGrpSpPr>
        <p:grpSpPr>
          <a:xfrm>
            <a:off x="5274129" y="0"/>
            <a:ext cx="5763985" cy="6939644"/>
            <a:chOff x="5274129" y="0"/>
            <a:chExt cx="5763985" cy="6939644"/>
          </a:xfrm>
        </p:grpSpPr>
        <p:pic>
          <p:nvPicPr>
            <p:cNvPr id="3" name="图片 4">
              <a:extLst>
                <a:ext uri="{FF2B5EF4-FFF2-40B4-BE49-F238E27FC236}">
                  <a16:creationId xmlns:a16="http://schemas.microsoft.com/office/drawing/2014/main" id="{D9078DF5-8803-A29D-361E-E7F8111CC139}"/>
                </a:ext>
              </a:extLst>
            </p:cNvPr>
            <p:cNvPicPr>
              <a:picLocks noChangeAspect="1"/>
            </p:cNvPicPr>
            <p:nvPr/>
          </p:nvPicPr>
          <p:blipFill rotWithShape="1">
            <a:blip r:embed="rId3">
              <a:extLst>
                <a:ext uri="{28A0092B-C50C-407E-A947-70E740481C1C}">
                  <a14:useLocalDpi xmlns:a14="http://schemas.microsoft.com/office/drawing/2010/main" val="0"/>
                </a:ext>
              </a:extLst>
            </a:blip>
            <a:srcRect l="19711" t="10963" r="15234" b="10714"/>
            <a:stretch/>
          </p:blipFill>
          <p:spPr>
            <a:xfrm>
              <a:off x="5274129" y="0"/>
              <a:ext cx="5763985" cy="6939644"/>
            </a:xfrm>
            <a:prstGeom prst="rect">
              <a:avLst/>
            </a:prstGeom>
          </p:spPr>
        </p:pic>
        <p:sp>
          <p:nvSpPr>
            <p:cNvPr id="11" name="TextBox 10">
              <a:extLst>
                <a:ext uri="{FF2B5EF4-FFF2-40B4-BE49-F238E27FC236}">
                  <a16:creationId xmlns:a16="http://schemas.microsoft.com/office/drawing/2014/main" id="{DB766C6E-8ADA-362A-1971-868DBDE1A94B}"/>
                </a:ext>
              </a:extLst>
            </p:cNvPr>
            <p:cNvSpPr txBox="1"/>
            <p:nvPr/>
          </p:nvSpPr>
          <p:spPr>
            <a:xfrm>
              <a:off x="6065581" y="2515917"/>
              <a:ext cx="4040787" cy="1478353"/>
            </a:xfrm>
            <a:prstGeom prst="rect">
              <a:avLst/>
            </a:prstGeom>
            <a:noFill/>
          </p:spPr>
          <p:txBody>
            <a:bodyPr wrap="square" rtlCol="0">
              <a:spAutoFit/>
            </a:bodyPr>
            <a:lstStyle/>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Ôn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lại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cũ</a:t>
              </a:r>
              <a:endParaRPr lang="en-US" sz="3200" b="1" dirty="0">
                <a:latin typeface="Cambria" panose="02040503050406030204" pitchFamily="18" charset="0"/>
                <a:cs typeface="Arial" panose="020B0604020202020204" pitchFamily="34" charset="0"/>
              </a:endParaRPr>
            </a:p>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Chuẩn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bị</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mới</a:t>
              </a:r>
              <a:endParaRPr lang="en-US" sz="3200" b="1" dirty="0">
                <a:latin typeface="Cambria" panose="020405030504060302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ADF983EE-1A7C-AEB6-7A48-F84EBEC3A192}"/>
              </a:ext>
            </a:extLst>
          </p:cNvPr>
          <p:cNvPicPr>
            <a:picLocks noChangeAspect="1"/>
          </p:cNvPicPr>
          <p:nvPr/>
        </p:nvPicPr>
        <p:blipFill>
          <a:blip r:embed="rId4"/>
          <a:stretch>
            <a:fillRect/>
          </a:stretch>
        </p:blipFill>
        <p:spPr>
          <a:xfrm>
            <a:off x="183853" y="176922"/>
            <a:ext cx="5803895" cy="2566638"/>
          </a:xfrm>
          <a:prstGeom prst="rect">
            <a:avLst/>
          </a:prstGeom>
        </p:spPr>
      </p:pic>
    </p:spTree>
    <p:extLst>
      <p:ext uri="{BB962C8B-B14F-4D97-AF65-F5344CB8AC3E}">
        <p14:creationId xmlns:p14="http://schemas.microsoft.com/office/powerpoint/2010/main" val="72413955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59614" y="-23804"/>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15" name="Picture 14">
            <a:extLst>
              <a:ext uri="{FF2B5EF4-FFF2-40B4-BE49-F238E27FC236}">
                <a16:creationId xmlns:a16="http://schemas.microsoft.com/office/drawing/2014/main" id="{6DF17065-A34E-0F85-D4D7-CD93CCB63436}"/>
              </a:ext>
            </a:extLst>
          </p:cNvPr>
          <p:cNvPicPr>
            <a:picLocks noChangeAspect="1"/>
          </p:cNvPicPr>
          <p:nvPr/>
        </p:nvPicPr>
        <p:blipFill>
          <a:blip r:embed="rId4"/>
          <a:stretch>
            <a:fillRect/>
          </a:stretch>
        </p:blipFill>
        <p:spPr>
          <a:xfrm>
            <a:off x="257944" y="1352939"/>
            <a:ext cx="8455174" cy="3021619"/>
          </a:xfrm>
          <a:prstGeom prst="rect">
            <a:avLst/>
          </a:prstGeom>
        </p:spPr>
      </p:pic>
    </p:spTree>
    <p:extLst>
      <p:ext uri="{BB962C8B-B14F-4D97-AF65-F5344CB8AC3E}">
        <p14:creationId xmlns:p14="http://schemas.microsoft.com/office/powerpoint/2010/main" val="307665943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9" name="Picture 8">
            <a:extLst>
              <a:ext uri="{FF2B5EF4-FFF2-40B4-BE49-F238E27FC236}">
                <a16:creationId xmlns:a16="http://schemas.microsoft.com/office/drawing/2014/main"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a16="http://schemas.microsoft.com/office/drawing/2014/main" id="{E1258F86-009F-41CA-AB75-80C6F2CF1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a16="http://schemas.microsoft.com/office/drawing/2014/main"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BÉ</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KHĂN</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ĐỎ</a:t>
            </a:r>
            <a:endPar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p:txBody>
      </p:sp>
      <p:pic>
        <p:nvPicPr>
          <p:cNvPr id="10" name="Picture 9">
            <a:extLst>
              <a:ext uri="{FF2B5EF4-FFF2-40B4-BE49-F238E27FC236}">
                <a16:creationId xmlns:a16="http://schemas.microsoft.com/office/drawing/2014/main" id="{AB967866-428B-4475-949F-E3BF5E438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056" y="2933443"/>
            <a:ext cx="3537774" cy="3820796"/>
          </a:xfrm>
          <a:prstGeom prst="rect">
            <a:avLst/>
          </a:prstGeom>
        </p:spPr>
      </p:pic>
      <p:pic>
        <p:nvPicPr>
          <p:cNvPr id="6" name="Picture 5">
            <a:extLst>
              <a:ext uri="{FF2B5EF4-FFF2-40B4-BE49-F238E27FC236}">
                <a16:creationId xmlns:a16="http://schemas.microsoft.com/office/drawing/2014/main" id="{FA35308A-39BA-432D-BDAA-071D27552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657061"/>
            <a:ext cx="3475641" cy="3475641"/>
          </a:xfrm>
          <a:prstGeom prst="rect">
            <a:avLst/>
          </a:prstGeom>
        </p:spPr>
      </p:pic>
      <p:pic>
        <p:nvPicPr>
          <p:cNvPr id="8" name="Picture 7">
            <a:extLst>
              <a:ext uri="{FF2B5EF4-FFF2-40B4-BE49-F238E27FC236}">
                <a16:creationId xmlns:a16="http://schemas.microsoft.com/office/drawing/2014/main" id="{0437A0C2-46D7-43F0-AF4C-CDD03180B7C0}"/>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7850237" y="4320161"/>
            <a:ext cx="1721403" cy="2537839"/>
          </a:xfrm>
          <a:prstGeom prst="rect">
            <a:avLst/>
          </a:prstGeom>
        </p:spPr>
      </p:pic>
      <p:pic>
        <p:nvPicPr>
          <p:cNvPr id="14" name="Picture 13">
            <a:extLst>
              <a:ext uri="{FF2B5EF4-FFF2-40B4-BE49-F238E27FC236}">
                <a16:creationId xmlns:a16="http://schemas.microsoft.com/office/drawing/2014/main" id="{BD77F149-BBA8-44F6-8978-6D5FB98227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3146" y="404051"/>
            <a:ext cx="2143125" cy="3810000"/>
          </a:xfrm>
          <a:prstGeom prst="rect">
            <a:avLst/>
          </a:prstGeom>
        </p:spPr>
      </p:pic>
      <p:pic>
        <p:nvPicPr>
          <p:cNvPr id="2" name="hyperfun-by-kevin-macleod-from-filmmusic-io">
            <a:hlinkClick r:id="" action="ppaction://media"/>
            <a:extLst>
              <a:ext uri="{FF2B5EF4-FFF2-40B4-BE49-F238E27FC236}">
                <a16:creationId xmlns:a16="http://schemas.microsoft.com/office/drawing/2014/main"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5" name="Picture 4">
            <a:extLst>
              <a:ext uri="{FF2B5EF4-FFF2-40B4-BE49-F238E27FC236}">
                <a16:creationId xmlns:a16="http://schemas.microsoft.com/office/drawing/2014/main" id="{0DDD5E8B-93B6-40F3-B730-F51E9D32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a16="http://schemas.microsoft.com/office/drawing/2014/main"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a16="http://schemas.microsoft.com/office/drawing/2014/main"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a16="http://schemas.microsoft.com/office/drawing/2014/main"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9" name="TextBox 8">
              <a:extLst>
                <a:ext uri="{FF2B5EF4-FFF2-40B4-BE49-F238E27FC236}">
                  <a16:creationId xmlns:a16="http://schemas.microsoft.com/office/drawing/2014/main" id="{F50CAAD5-2698-48FE-916D-D7315186214D}"/>
                </a:ext>
              </a:extLst>
            </p:cNvPr>
            <p:cNvSpPr txBox="1"/>
            <p:nvPr/>
          </p:nvSpPr>
          <p:spPr>
            <a:xfrm>
              <a:off x="9259678" y="592925"/>
              <a:ext cx="23735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Con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hãy</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đem</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bánh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cho</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bà</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nhé</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1" name="Group 10">
            <a:extLst>
              <a:ext uri="{FF2B5EF4-FFF2-40B4-BE49-F238E27FC236}">
                <a16:creationId xmlns:a16="http://schemas.microsoft.com/office/drawing/2014/main"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a16="http://schemas.microsoft.com/office/drawing/2014/main"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3" name="TextBox 12">
              <a:extLst>
                <a:ext uri="{FF2B5EF4-FFF2-40B4-BE49-F238E27FC236}">
                  <a16:creationId xmlns:a16="http://schemas.microsoft.com/office/drawing/2014/main" id="{951D12DD-BA76-4946-B22E-B9C5DF36D171}"/>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4" name="Group 13">
            <a:extLst>
              <a:ext uri="{FF2B5EF4-FFF2-40B4-BE49-F238E27FC236}">
                <a16:creationId xmlns:a16="http://schemas.microsoft.com/office/drawing/2014/main" id="{52EF5139-744A-4EDB-B957-B12B49B413FE}"/>
              </a:ext>
            </a:extLst>
          </p:cNvPr>
          <p:cNvGrpSpPr/>
          <p:nvPr/>
        </p:nvGrpSpPr>
        <p:grpSpPr>
          <a:xfrm>
            <a:off x="1864866" y="342076"/>
            <a:ext cx="4614816" cy="1940731"/>
            <a:chOff x="9220010" y="433393"/>
            <a:chExt cx="2404542" cy="1475341"/>
          </a:xfrm>
        </p:grpSpPr>
        <p:sp>
          <p:nvSpPr>
            <p:cNvPr id="15" name="Speech Bubble: Rectangle with Corners Rounded 14">
              <a:extLst>
                <a:ext uri="{FF2B5EF4-FFF2-40B4-BE49-F238E27FC236}">
                  <a16:creationId xmlns:a16="http://schemas.microsoft.com/office/drawing/2014/main"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16" name="TextBox 15">
              <a:extLst>
                <a:ext uri="{FF2B5EF4-FFF2-40B4-BE49-F238E27FC236}">
                  <a16:creationId xmlns:a16="http://schemas.microsoft.com/office/drawing/2014/main" id="{0B4257DB-8D43-46CF-A776-0A97A2C149BA}"/>
                </a:ext>
              </a:extLst>
            </p:cNvPr>
            <p:cNvSpPr txBox="1"/>
            <p:nvPr/>
          </p:nvSpPr>
          <p:spPr>
            <a:xfrm>
              <a:off x="9220010" y="576492"/>
              <a:ext cx="2373549" cy="1193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Trên</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vật</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nếu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trả</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lời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hỏi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7" name="Group 16">
            <a:extLst>
              <a:ext uri="{FF2B5EF4-FFF2-40B4-BE49-F238E27FC236}">
                <a16:creationId xmlns:a16="http://schemas.microsoft.com/office/drawing/2014/main"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a16="http://schemas.microsoft.com/office/drawing/2014/main"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9" name="TextBox 18">
              <a:extLst>
                <a:ext uri="{FF2B5EF4-FFF2-40B4-BE49-F238E27FC236}">
                  <a16:creationId xmlns:a16="http://schemas.microsoft.com/office/drawing/2014/main" id="{B8C25F8B-C288-4D36-A791-A4A226687C50}"/>
                </a:ext>
              </a:extLst>
            </p:cNvPr>
            <p:cNvSpPr txBox="1"/>
            <p:nvPr/>
          </p:nvSpPr>
          <p:spPr>
            <a:xfrm>
              <a:off x="9085924" y="944248"/>
              <a:ext cx="2373549" cy="575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hiểu</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rồi</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ạ!</a:t>
              </a:r>
            </a:p>
          </p:txBody>
        </p:sp>
      </p:grpSp>
      <p:pic>
        <p:nvPicPr>
          <p:cNvPr id="21" name="Picture 20">
            <a:extLst>
              <a:ext uri="{FF2B5EF4-FFF2-40B4-BE49-F238E27FC236}">
                <a16:creationId xmlns:a16="http://schemas.microsoft.com/office/drawing/2014/main" id="{68987B0B-7241-4AA8-9CC2-AE607FBA6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a16="http://schemas.microsoft.com/office/drawing/2014/main"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0"/>
            <a:ext cx="12192000" cy="6869945"/>
          </a:xfrm>
          <a:prstGeom prst="rect">
            <a:avLst/>
          </a:prstGeom>
        </p:spPr>
      </p:pic>
      <p:pic>
        <p:nvPicPr>
          <p:cNvPr id="11" name="Picture 10">
            <a:extLst>
              <a:ext uri="{FF2B5EF4-FFF2-40B4-BE49-F238E27FC236}">
                <a16:creationId xmlns:a16="http://schemas.microsoft.com/office/drawing/2014/main" id="{A04D80CF-0765-4CDD-AA22-440B0DBD8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57" y="2721428"/>
            <a:ext cx="3526971" cy="3526971"/>
          </a:xfrm>
          <a:prstGeom prst="rect">
            <a:avLst/>
          </a:prstGeom>
        </p:spPr>
      </p:pic>
      <p:grpSp>
        <p:nvGrpSpPr>
          <p:cNvPr id="13" name="Group 12">
            <a:extLst>
              <a:ext uri="{FF2B5EF4-FFF2-40B4-BE49-F238E27FC236}">
                <a16:creationId xmlns:a16="http://schemas.microsoft.com/office/drawing/2014/main"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a16="http://schemas.microsoft.com/office/drawing/2014/main"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5" name="TextBox 14">
              <a:extLst>
                <a:ext uri="{FF2B5EF4-FFF2-40B4-BE49-F238E27FC236}">
                  <a16:creationId xmlns:a16="http://schemas.microsoft.com/office/drawing/2014/main" id="{95A5AE7F-3C65-4271-929F-5C7072D8609D}"/>
                </a:ext>
              </a:extLst>
            </p:cNvPr>
            <p:cNvSpPr txBox="1"/>
            <p:nvPr/>
          </p:nvSpPr>
          <p:spPr>
            <a:xfrm>
              <a:off x="9168154" y="1171800"/>
              <a:ext cx="2373549" cy="350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tiếp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Thỏ</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pic>
        <p:nvPicPr>
          <p:cNvPr id="16" name="Picture 15">
            <a:extLst>
              <a:ext uri="{FF2B5EF4-FFF2-40B4-BE49-F238E27FC236}">
                <a16:creationId xmlns:a16="http://schemas.microsoft.com/office/drawing/2014/main" id="{CB3DFF63-3F34-428C-BE19-8E573CD97B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a16="http://schemas.microsoft.com/office/drawing/2014/main"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a16="http://schemas.microsoft.com/office/drawing/2014/main"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34AADB5A-519F-47A3-8879-9DCF7A62DB7A}"/>
                </a:ext>
              </a:extLst>
            </p:cNvPr>
            <p:cNvGrpSpPr/>
            <p:nvPr/>
          </p:nvGrpSpPr>
          <p:grpSpPr>
            <a:xfrm>
              <a:off x="5220113" y="327955"/>
              <a:ext cx="1945759" cy="1419163"/>
              <a:chOff x="10851504" y="419713"/>
              <a:chExt cx="1945759" cy="1419163"/>
            </a:xfrm>
          </p:grpSpPr>
          <p:sp>
            <p:nvSpPr>
              <p:cNvPr id="22" name="TextBox 21">
                <a:extLst>
                  <a:ext uri="{FF2B5EF4-FFF2-40B4-BE49-F238E27FC236}">
                    <a16:creationId xmlns:a16="http://schemas.microsoft.com/office/drawing/2014/main" id="{6498CA6B-BDE6-4022-9A06-D36B03545587}"/>
                  </a:ext>
                </a:extLst>
              </p:cNvPr>
              <p:cNvSpPr txBox="1"/>
              <p:nvPr/>
            </p:nvSpPr>
            <p:spPr>
              <a:xfrm>
                <a:off x="11069231" y="419713"/>
                <a:ext cx="1728032"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72,1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30,4</a:t>
                </a:r>
              </a:p>
            </p:txBody>
          </p:sp>
          <p:cxnSp>
            <p:nvCxnSpPr>
              <p:cNvPr id="23" name="Straight Connector 22">
                <a:extLst>
                  <a:ext uri="{FF2B5EF4-FFF2-40B4-BE49-F238E27FC236}">
                    <a16:creationId xmlns:a16="http://schemas.microsoft.com/office/drawing/2014/main"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26" name="Rectangle: Rounded Corners 25">
                <a:extLst>
                  <a:ext uri="{FF2B5EF4-FFF2-40B4-BE49-F238E27FC236}">
                    <a16:creationId xmlns:a16="http://schemas.microsoft.com/office/drawing/2014/main" id="{FE1AFBB1-B011-4DCE-A1B4-80E932B881E2}"/>
                  </a:ext>
                </a:extLst>
              </p:cNvPr>
              <p:cNvSpPr/>
              <p:nvPr/>
            </p:nvSpPr>
            <p:spPr>
              <a:xfrm>
                <a:off x="11196223" y="145787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7" name="Group 26">
            <a:extLst>
              <a:ext uri="{FF2B5EF4-FFF2-40B4-BE49-F238E27FC236}">
                <a16:creationId xmlns:a16="http://schemas.microsoft.com/office/drawing/2014/main"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a16="http://schemas.microsoft.com/office/drawing/2014/main"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A980071A-A4D7-4A39-A5E6-120CDDDFF6EC}"/>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41,7</a:t>
              </a:r>
            </a:p>
          </p:txBody>
        </p:sp>
      </p:grpSp>
      <p:grpSp>
        <p:nvGrpSpPr>
          <p:cNvPr id="30" name="Group 29">
            <a:extLst>
              <a:ext uri="{FF2B5EF4-FFF2-40B4-BE49-F238E27FC236}">
                <a16:creationId xmlns:a16="http://schemas.microsoft.com/office/drawing/2014/main"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a16="http://schemas.microsoft.com/office/drawing/2014/main"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9711469-3B86-4828-A003-01BBBD0FF98F}"/>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261213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250" fill="hold"/>
                                        <p:tgtEl>
                                          <p:spTgt spid="27"/>
                                        </p:tgtEl>
                                        <p:attrNameLst>
                                          <p:attrName>ppt_w</p:attrName>
                                        </p:attrNameLst>
                                      </p:cBhvr>
                                      <p:tavLst>
                                        <p:tav tm="0">
                                          <p:val>
                                            <p:strVal val="#ppt_w+.3"/>
                                          </p:val>
                                        </p:tav>
                                        <p:tav tm="100000">
                                          <p:val>
                                            <p:strVal val="#ppt_w"/>
                                          </p:val>
                                        </p:tav>
                                      </p:tavLst>
                                    </p:anim>
                                    <p:anim calcmode="lin" valueType="num">
                                      <p:cBhvr>
                                        <p:cTn id="26" dur="1250" fill="hold"/>
                                        <p:tgtEl>
                                          <p:spTgt spid="27"/>
                                        </p:tgtEl>
                                        <p:attrNameLst>
                                          <p:attrName>ppt_h</p:attrName>
                                        </p:attrNameLst>
                                      </p:cBhvr>
                                      <p:tavLst>
                                        <p:tav tm="0">
                                          <p:val>
                                            <p:strVal val="#ppt_h"/>
                                          </p:val>
                                        </p:tav>
                                        <p:tav tm="100000">
                                          <p:val>
                                            <p:strVal val="#ppt_h"/>
                                          </p:val>
                                        </p:tav>
                                      </p:tavLst>
                                    </p:anim>
                                    <p:animEffect transition="in" filter="fade">
                                      <p:cBhvr>
                                        <p:cTn id="27" dur="125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500" fill="hold"/>
                                        <p:tgtEl>
                                          <p:spTgt spid="13"/>
                                        </p:tgtEl>
                                        <p:attrNameLst>
                                          <p:attrName>ppt_w</p:attrName>
                                        </p:attrNameLst>
                                      </p:cBhvr>
                                      <p:tavLst>
                                        <p:tav tm="0">
                                          <p:val>
                                            <p:strVal val="#ppt_w+.3"/>
                                          </p:val>
                                        </p:tav>
                                        <p:tav tm="100000">
                                          <p:val>
                                            <p:strVal val="#ppt_w"/>
                                          </p:val>
                                        </p:tav>
                                      </p:tavLst>
                                    </p:anim>
                                    <p:anim calcmode="lin" valueType="num">
                                      <p:cBhvr>
                                        <p:cTn id="39" dur="1500" fill="hold"/>
                                        <p:tgtEl>
                                          <p:spTgt spid="13"/>
                                        </p:tgtEl>
                                        <p:attrNameLst>
                                          <p:attrName>ppt_h</p:attrName>
                                        </p:attrNameLst>
                                      </p:cBhvr>
                                      <p:tavLst>
                                        <p:tav tm="0">
                                          <p:val>
                                            <p:strVal val="#ppt_h"/>
                                          </p:val>
                                        </p:tav>
                                        <p:tav tm="100000">
                                          <p:val>
                                            <p:strVal val="#ppt_h"/>
                                          </p:val>
                                        </p:tav>
                                      </p:tavLst>
                                    </p:anim>
                                    <p:animEffect transition="in" filter="fade">
                                      <p:cBhvr>
                                        <p:cTn id="40" dur="1500"/>
                                        <p:tgtEl>
                                          <p:spTgt spid="13"/>
                                        </p:tgtEl>
                                      </p:cBhvr>
                                    </p:animEffec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250" fill="hold"/>
                                        <p:tgtEl>
                                          <p:spTgt spid="30"/>
                                        </p:tgtEl>
                                        <p:attrNameLst>
                                          <p:attrName>ppt_w</p:attrName>
                                        </p:attrNameLst>
                                      </p:cBhvr>
                                      <p:tavLst>
                                        <p:tav tm="0">
                                          <p:val>
                                            <p:strVal val="#ppt_w+.3"/>
                                          </p:val>
                                        </p:tav>
                                        <p:tav tm="100000">
                                          <p:val>
                                            <p:strVal val="#ppt_w"/>
                                          </p:val>
                                        </p:tav>
                                      </p:tavLst>
                                    </p:anim>
                                    <p:anim calcmode="lin" valueType="num">
                                      <p:cBhvr>
                                        <p:cTn id="48" dur="1250" fill="hold"/>
                                        <p:tgtEl>
                                          <p:spTgt spid="30"/>
                                        </p:tgtEl>
                                        <p:attrNameLst>
                                          <p:attrName>ppt_h</p:attrName>
                                        </p:attrNameLst>
                                      </p:cBhvr>
                                      <p:tavLst>
                                        <p:tav tm="0">
                                          <p:val>
                                            <p:strVal val="#ppt_h"/>
                                          </p:val>
                                        </p:tav>
                                        <p:tav tm="100000">
                                          <p:val>
                                            <p:strVal val="#ppt_h"/>
                                          </p:val>
                                        </p:tav>
                                      </p:tavLst>
                                    </p:anim>
                                    <p:animEffect transition="in" filter="fade">
                                      <p:cBhvr>
                                        <p:cTn id="49" dur="1250"/>
                                        <p:tgtEl>
                                          <p:spTgt spid="30"/>
                                        </p:tgtEl>
                                      </p:cBhvr>
                                    </p:animEffect>
                                  </p:childTnLst>
                                </p:cTn>
                              </p:par>
                              <p:par>
                                <p:cTn id="50" presetID="14" presetClass="exit" presetSubtype="10" fill="hold" nodeType="withEffect">
                                  <p:stCondLst>
                                    <p:cond delay="0"/>
                                  </p:stCondLst>
                                  <p:childTnLst>
                                    <p:animEffect transition="out" filter="randombar(horizontal)">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16"/>
                                        </p:tgtEl>
                                        <p:attrNameLst>
                                          <p:attrName>ppt_x</p:attrName>
                                        </p:attrNameLst>
                                      </p:cBhvr>
                                      <p:tavLst>
                                        <p:tav tm="0">
                                          <p:val>
                                            <p:strVal val="ppt_x"/>
                                          </p:val>
                                        </p:tav>
                                        <p:tav tm="100000">
                                          <p:val>
                                            <p:strVal val="ppt_x"/>
                                          </p:val>
                                        </p:tav>
                                      </p:tavLst>
                                    </p:anim>
                                    <p:anim calcmode="lin" valueType="num">
                                      <p:cBhvr additive="base">
                                        <p:cTn id="56" dur="2000"/>
                                        <p:tgtEl>
                                          <p:spTgt spid="16"/>
                                        </p:tgtEl>
                                        <p:attrNameLst>
                                          <p:attrName>ppt_y</p:attrName>
                                        </p:attrNameLst>
                                      </p:cBhvr>
                                      <p:tavLst>
                                        <p:tav tm="0">
                                          <p:val>
                                            <p:strVal val="ppt_y"/>
                                          </p:val>
                                        </p:tav>
                                        <p:tav tm="100000">
                                          <p:val>
                                            <p:strVal val="1+ppt_h/2"/>
                                          </p:val>
                                        </p:tav>
                                      </p:tavLst>
                                    </p:anim>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1"/>
            <a:ext cx="12191999" cy="6858000"/>
          </a:xfrm>
          <a:prstGeom prst="rect">
            <a:avLst/>
          </a:prstGeom>
        </p:spPr>
      </p:pic>
      <p:pic>
        <p:nvPicPr>
          <p:cNvPr id="5" name="Picture 4">
            <a:extLst>
              <a:ext uri="{FF2B5EF4-FFF2-40B4-BE49-F238E27FC236}">
                <a16:creationId xmlns:a16="http://schemas.microsoft.com/office/drawing/2014/main" id="{112951D1-6D84-4E43-BC8F-274712D78679}"/>
              </a:ext>
            </a:extLst>
          </p:cNvPr>
          <p:cNvPicPr>
            <a:picLocks noChangeAspect="1"/>
          </p:cNvPicPr>
          <p:nvPr/>
        </p:nvPicPr>
        <p:blipFill rotWithShape="1">
          <a:blip r:embed="rId7">
            <a:extLst>
              <a:ext uri="{28A0092B-C50C-407E-A947-70E740481C1C}">
                <a14:useLocalDpi xmlns:a14="http://schemas.microsoft.com/office/drawing/2010/main" val="0"/>
              </a:ext>
            </a:extLst>
          </a:blip>
          <a:srcRect b="7857"/>
          <a:stretch/>
        </p:blipFill>
        <p:spPr>
          <a:xfrm>
            <a:off x="2465614" y="3641271"/>
            <a:ext cx="1905000" cy="2808514"/>
          </a:xfrm>
          <a:prstGeom prst="rect">
            <a:avLst/>
          </a:prstGeom>
        </p:spPr>
      </p:pic>
      <p:pic>
        <p:nvPicPr>
          <p:cNvPr id="8" name="Picture 7">
            <a:extLst>
              <a:ext uri="{FF2B5EF4-FFF2-40B4-BE49-F238E27FC236}">
                <a16:creationId xmlns:a16="http://schemas.microsoft.com/office/drawing/2014/main" id="{FA9E4304-B7DA-46BC-9D87-0EC19B6DFA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a16="http://schemas.microsoft.com/office/drawing/2014/main"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CD82B4C1-ADBC-43DE-A70D-DF60637A539B}"/>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Voi</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2" name="Group 11">
            <a:extLst>
              <a:ext uri="{FF2B5EF4-FFF2-40B4-BE49-F238E27FC236}">
                <a16:creationId xmlns:a16="http://schemas.microsoft.com/office/drawing/2014/main"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a16="http://schemas.microsoft.com/office/drawing/2014/main"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5,12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0,68</a:t>
                </a:r>
              </a:p>
            </p:txBody>
          </p:sp>
          <p:cxnSp>
            <p:nvCxnSpPr>
              <p:cNvPr id="16" name="Straight Connector 15">
                <a:extLst>
                  <a:ext uri="{FF2B5EF4-FFF2-40B4-BE49-F238E27FC236}">
                    <a16:creationId xmlns:a16="http://schemas.microsoft.com/office/drawing/2014/main"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2</a:t>
                </a:r>
              </a:p>
            </p:txBody>
          </p:sp>
          <p:sp>
            <p:nvSpPr>
              <p:cNvPr id="19" name="Rectangle: Rounded Corners 18">
                <a:extLst>
                  <a:ext uri="{FF2B5EF4-FFF2-40B4-BE49-F238E27FC236}">
                    <a16:creationId xmlns:a16="http://schemas.microsoft.com/office/drawing/2014/main"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a16="http://schemas.microsoft.com/office/drawing/2014/main"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C9100336-0363-44AA-A352-5473554503AD}"/>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4,44</a:t>
              </a:r>
            </a:p>
          </p:txBody>
        </p:sp>
      </p:grpSp>
      <p:grpSp>
        <p:nvGrpSpPr>
          <p:cNvPr id="23" name="Group 22">
            <a:extLst>
              <a:ext uri="{FF2B5EF4-FFF2-40B4-BE49-F238E27FC236}">
                <a16:creationId xmlns:a16="http://schemas.microsoft.com/office/drawing/2014/main"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a16="http://schemas.microsoft.com/office/drawing/2014/main"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83CD4A21-1A51-4390-8F3B-53DE3374D9F3}"/>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69265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250" fill="hold"/>
                                        <p:tgtEl>
                                          <p:spTgt spid="20"/>
                                        </p:tgtEl>
                                        <p:attrNameLst>
                                          <p:attrName>ppt_w</p:attrName>
                                        </p:attrNameLst>
                                      </p:cBhvr>
                                      <p:tavLst>
                                        <p:tav tm="0">
                                          <p:val>
                                            <p:strVal val="#ppt_w+.3"/>
                                          </p:val>
                                        </p:tav>
                                        <p:tav tm="100000">
                                          <p:val>
                                            <p:strVal val="#ppt_w"/>
                                          </p:val>
                                        </p:tav>
                                      </p:tavLst>
                                    </p:anim>
                                    <p:anim calcmode="lin" valueType="num">
                                      <p:cBhvr>
                                        <p:cTn id="26" dur="1250" fill="hold"/>
                                        <p:tgtEl>
                                          <p:spTgt spid="20"/>
                                        </p:tgtEl>
                                        <p:attrNameLst>
                                          <p:attrName>ppt_h</p:attrName>
                                        </p:attrNameLst>
                                      </p:cBhvr>
                                      <p:tavLst>
                                        <p:tav tm="0">
                                          <p:val>
                                            <p:strVal val="#ppt_h"/>
                                          </p:val>
                                        </p:tav>
                                        <p:tav tm="100000">
                                          <p:val>
                                            <p:strVal val="#ppt_h"/>
                                          </p:val>
                                        </p:tav>
                                      </p:tavLst>
                                    </p:anim>
                                    <p:animEffect transition="in" filter="fade">
                                      <p:cBhvr>
                                        <p:cTn id="27" dur="125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strVal val="#ppt_w+.3"/>
                                          </p:val>
                                        </p:tav>
                                        <p:tav tm="100000">
                                          <p:val>
                                            <p:strVal val="#ppt_w"/>
                                          </p:val>
                                        </p:tav>
                                      </p:tavLst>
                                    </p:anim>
                                    <p:anim calcmode="lin" valueType="num">
                                      <p:cBhvr>
                                        <p:cTn id="39" dur="1500" fill="hold"/>
                                        <p:tgtEl>
                                          <p:spTgt spid="9"/>
                                        </p:tgtEl>
                                        <p:attrNameLst>
                                          <p:attrName>ppt_h</p:attrName>
                                        </p:attrNameLst>
                                      </p:cBhvr>
                                      <p:tavLst>
                                        <p:tav tm="0">
                                          <p:val>
                                            <p:strVal val="#ppt_h"/>
                                          </p:val>
                                        </p:tav>
                                        <p:tav tm="100000">
                                          <p:val>
                                            <p:strVal val="#ppt_h"/>
                                          </p:val>
                                        </p:tav>
                                      </p:tavLst>
                                    </p:anim>
                                    <p:animEffect transition="in" filter="fade">
                                      <p:cBhvr>
                                        <p:cTn id="40" dur="1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250" fill="hold"/>
                                        <p:tgtEl>
                                          <p:spTgt spid="23"/>
                                        </p:tgtEl>
                                        <p:attrNameLst>
                                          <p:attrName>ppt_w</p:attrName>
                                        </p:attrNameLst>
                                      </p:cBhvr>
                                      <p:tavLst>
                                        <p:tav tm="0">
                                          <p:val>
                                            <p:strVal val="#ppt_w+.3"/>
                                          </p:val>
                                        </p:tav>
                                        <p:tav tm="100000">
                                          <p:val>
                                            <p:strVal val="#ppt_w"/>
                                          </p:val>
                                        </p:tav>
                                      </p:tavLst>
                                    </p:anim>
                                    <p:anim calcmode="lin" valueType="num">
                                      <p:cBhvr>
                                        <p:cTn id="48" dur="1250" fill="hold"/>
                                        <p:tgtEl>
                                          <p:spTgt spid="23"/>
                                        </p:tgtEl>
                                        <p:attrNameLst>
                                          <p:attrName>ppt_h</p:attrName>
                                        </p:attrNameLst>
                                      </p:cBhvr>
                                      <p:tavLst>
                                        <p:tav tm="0">
                                          <p:val>
                                            <p:strVal val="#ppt_h"/>
                                          </p:val>
                                        </p:tav>
                                        <p:tav tm="100000">
                                          <p:val>
                                            <p:strVal val="#ppt_h"/>
                                          </p:val>
                                        </p:tav>
                                      </p:tavLst>
                                    </p:anim>
                                    <p:animEffect transition="in" filter="fade">
                                      <p:cBhvr>
                                        <p:cTn id="49" dur="1250"/>
                                        <p:tgtEl>
                                          <p:spTgt spid="23"/>
                                        </p:tgtEl>
                                      </p:cBhvr>
                                    </p:animEffect>
                                  </p:childTnLst>
                                </p:cTn>
                              </p:par>
                              <p:par>
                                <p:cTn id="50" presetID="14" presetClass="exit" presetSubtype="10" fill="hold"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8"/>
                                        </p:tgtEl>
                                        <p:attrNameLst>
                                          <p:attrName>ppt_x</p:attrName>
                                        </p:attrNameLst>
                                      </p:cBhvr>
                                      <p:tavLst>
                                        <p:tav tm="0">
                                          <p:val>
                                            <p:strVal val="ppt_x"/>
                                          </p:val>
                                        </p:tav>
                                        <p:tav tm="100000">
                                          <p:val>
                                            <p:strVal val="ppt_x"/>
                                          </p:val>
                                        </p:tav>
                                      </p:tavLst>
                                    </p:anim>
                                    <p:anim calcmode="lin" valueType="num">
                                      <p:cBhvr additive="base">
                                        <p:cTn id="56" dur="2000"/>
                                        <p:tgtEl>
                                          <p:spTgt spid="8"/>
                                        </p:tgtEl>
                                        <p:attrNameLst>
                                          <p:attrName>ppt_y</p:attrName>
                                        </p:attrNameLst>
                                      </p:cBhvr>
                                      <p:tavLst>
                                        <p:tav tm="0">
                                          <p:val>
                                            <p:strVal val="ppt_y"/>
                                          </p:val>
                                        </p:tav>
                                        <p:tav tm="100000">
                                          <p:val>
                                            <p:strVal val="1+ppt_h/2"/>
                                          </p:val>
                                        </p:tav>
                                      </p:tavLst>
                                    </p:anim>
                                    <p:set>
                                      <p:cBhvr>
                                        <p:cTn id="5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6" name="Picture 5">
            <a:extLst>
              <a:ext uri="{FF2B5EF4-FFF2-40B4-BE49-F238E27FC236}">
                <a16:creationId xmlns:a16="http://schemas.microsoft.com/office/drawing/2014/main" id="{701E6753-53CB-401C-ACBA-8BB05A95F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232" y="2225449"/>
            <a:ext cx="2228797" cy="2407101"/>
          </a:xfrm>
          <a:prstGeom prst="rect">
            <a:avLst/>
          </a:prstGeom>
        </p:spPr>
      </p:pic>
      <p:pic>
        <p:nvPicPr>
          <p:cNvPr id="4" name="Picture 3">
            <a:extLst>
              <a:ext uri="{FF2B5EF4-FFF2-40B4-BE49-F238E27FC236}">
                <a16:creationId xmlns:a16="http://schemas.microsoft.com/office/drawing/2014/main" id="{37B546D4-2C09-4EE7-B36A-8CF47A7E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a16="http://schemas.microsoft.com/office/drawing/2014/main"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a16="http://schemas.microsoft.com/office/drawing/2014/main"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8" name="TextBox 7">
              <a:extLst>
                <a:ext uri="{FF2B5EF4-FFF2-40B4-BE49-F238E27FC236}">
                  <a16:creationId xmlns:a16="http://schemas.microsoft.com/office/drawing/2014/main" id="{D142E96A-1E38-4CDE-A0F8-8C9EC51A41DF}"/>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Khỉ</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9" name="Group 8">
            <a:extLst>
              <a:ext uri="{FF2B5EF4-FFF2-40B4-BE49-F238E27FC236}">
                <a16:creationId xmlns:a16="http://schemas.microsoft.com/office/drawing/2014/main"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a16="http://schemas.microsoft.com/office/drawing/2014/main"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BDE13132-EEC7-43D7-9F20-1B471365905B}"/>
                </a:ext>
              </a:extLst>
            </p:cNvPr>
            <p:cNvGrpSpPr/>
            <p:nvPr/>
          </p:nvGrpSpPr>
          <p:grpSpPr>
            <a:xfrm>
              <a:off x="5268762" y="368595"/>
              <a:ext cx="1861544" cy="1388683"/>
              <a:chOff x="10900153" y="460353"/>
              <a:chExt cx="1861544" cy="1388683"/>
            </a:xfrm>
          </p:grpSpPr>
          <p:sp>
            <p:nvSpPr>
              <p:cNvPr id="12" name="TextBox 11">
                <a:extLst>
                  <a:ext uri="{FF2B5EF4-FFF2-40B4-BE49-F238E27FC236}">
                    <a16:creationId xmlns:a16="http://schemas.microsoft.com/office/drawing/2014/main" id="{A6761573-BEBA-4706-B01F-F78015D5D604}"/>
                  </a:ext>
                </a:extLst>
              </p:cNvPr>
              <p:cNvSpPr txBox="1"/>
              <p:nvPr/>
            </p:nvSpPr>
            <p:spPr>
              <a:xfrm>
                <a:off x="10905136" y="460353"/>
                <a:ext cx="1856561"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69,00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6,75 </a:t>
                </a:r>
              </a:p>
            </p:txBody>
          </p:sp>
          <p:cxnSp>
            <p:nvCxnSpPr>
              <p:cNvPr id="13" name="Straight Connector 12">
                <a:extLst>
                  <a:ext uri="{FF2B5EF4-FFF2-40B4-BE49-F238E27FC236}">
                    <a16:creationId xmlns:a16="http://schemas.microsoft.com/office/drawing/2014/main" id="{105B8E02-E2E4-4792-97B0-7A66E9E0C857}"/>
                  </a:ext>
                </a:extLst>
              </p:cNvPr>
              <p:cNvCxnSpPr>
                <a:cxnSpLocks/>
              </p:cNvCxnSpPr>
              <p:nvPr/>
            </p:nvCxnSpPr>
            <p:spPr>
              <a:xfrm>
                <a:off x="10900153" y="1394696"/>
                <a:ext cx="1704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B304D3-BD38-4C29-BB30-9AC148D31FFF}"/>
                  </a:ext>
                </a:extLst>
              </p:cNvPr>
              <p:cNvSpPr txBox="1"/>
              <p:nvPr/>
            </p:nvSpPr>
            <p:spPr>
              <a:xfrm>
                <a:off x="10937192" y="72125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6" name="Rectangle: Rounded Corners 15">
                <a:extLst>
                  <a:ext uri="{FF2B5EF4-FFF2-40B4-BE49-F238E27FC236}">
                    <a16:creationId xmlns:a16="http://schemas.microsoft.com/office/drawing/2014/main" id="{82B11CF4-402B-4442-84EA-4F26111EA588}"/>
                  </a:ext>
                </a:extLst>
              </p:cNvPr>
              <p:cNvSpPr/>
              <p:nvPr/>
            </p:nvSpPr>
            <p:spPr>
              <a:xfrm>
                <a:off x="1143900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17" name="Group 16">
            <a:extLst>
              <a:ext uri="{FF2B5EF4-FFF2-40B4-BE49-F238E27FC236}">
                <a16:creationId xmlns:a16="http://schemas.microsoft.com/office/drawing/2014/main"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a16="http://schemas.microsoft.com/office/drawing/2014/main"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9" name="TextBox 18">
              <a:extLst>
                <a:ext uri="{FF2B5EF4-FFF2-40B4-BE49-F238E27FC236}">
                  <a16:creationId xmlns:a16="http://schemas.microsoft.com/office/drawing/2014/main" id="{D03A25B8-3597-4A61-AB39-88740FE38BF8}"/>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61,25</a:t>
              </a:r>
            </a:p>
          </p:txBody>
        </p:sp>
      </p:grpSp>
      <p:grpSp>
        <p:nvGrpSpPr>
          <p:cNvPr id="20" name="Group 19">
            <a:extLst>
              <a:ext uri="{FF2B5EF4-FFF2-40B4-BE49-F238E27FC236}">
                <a16:creationId xmlns:a16="http://schemas.microsoft.com/office/drawing/2014/main"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a16="http://schemas.microsoft.com/office/drawing/2014/main"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4E531A27-5B41-402D-AF39-660068D75C19}"/>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81732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250" fill="hold"/>
                                        <p:tgtEl>
                                          <p:spTgt spid="17"/>
                                        </p:tgtEl>
                                        <p:attrNameLst>
                                          <p:attrName>ppt_w</p:attrName>
                                        </p:attrNameLst>
                                      </p:cBhvr>
                                      <p:tavLst>
                                        <p:tav tm="0">
                                          <p:val>
                                            <p:strVal val="#ppt_w+.3"/>
                                          </p:val>
                                        </p:tav>
                                        <p:tav tm="100000">
                                          <p:val>
                                            <p:strVal val="#ppt_w"/>
                                          </p:val>
                                        </p:tav>
                                      </p:tavLst>
                                    </p:anim>
                                    <p:anim calcmode="lin" valueType="num">
                                      <p:cBhvr>
                                        <p:cTn id="21" dur="1250" fill="hold"/>
                                        <p:tgtEl>
                                          <p:spTgt spid="17"/>
                                        </p:tgtEl>
                                        <p:attrNameLst>
                                          <p:attrName>ppt_h</p:attrName>
                                        </p:attrNameLst>
                                      </p:cBhvr>
                                      <p:tavLst>
                                        <p:tav tm="0">
                                          <p:val>
                                            <p:strVal val="#ppt_h"/>
                                          </p:val>
                                        </p:tav>
                                        <p:tav tm="100000">
                                          <p:val>
                                            <p:strVal val="#ppt_h"/>
                                          </p:val>
                                        </p:tav>
                                      </p:tavLst>
                                    </p:anim>
                                    <p:animEffect transition="in" filter="fade">
                                      <p:cBhvr>
                                        <p:cTn id="22" dur="125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p:cTn id="33" dur="1500" fill="hold"/>
                                        <p:tgtEl>
                                          <p:spTgt spid="5"/>
                                        </p:tgtEl>
                                        <p:attrNameLst>
                                          <p:attrName>ppt_w</p:attrName>
                                        </p:attrNameLst>
                                      </p:cBhvr>
                                      <p:tavLst>
                                        <p:tav tm="0">
                                          <p:val>
                                            <p:strVal val="#ppt_w+.3"/>
                                          </p:val>
                                        </p:tav>
                                        <p:tav tm="100000">
                                          <p:val>
                                            <p:strVal val="#ppt_w"/>
                                          </p:val>
                                        </p:tav>
                                      </p:tavLst>
                                    </p:anim>
                                    <p:anim calcmode="lin" valueType="num">
                                      <p:cBhvr>
                                        <p:cTn id="34" dur="1500" fill="hold"/>
                                        <p:tgtEl>
                                          <p:spTgt spid="5"/>
                                        </p:tgtEl>
                                        <p:attrNameLst>
                                          <p:attrName>ppt_h</p:attrName>
                                        </p:attrNameLst>
                                      </p:cBhvr>
                                      <p:tavLst>
                                        <p:tav tm="0">
                                          <p:val>
                                            <p:strVal val="#ppt_h"/>
                                          </p:val>
                                        </p:tav>
                                        <p:tav tm="100000">
                                          <p:val>
                                            <p:strVal val="#ppt_h"/>
                                          </p:val>
                                        </p:tav>
                                      </p:tavLst>
                                    </p:anim>
                                    <p:animEffect transition="in" filter="fade">
                                      <p:cBhvr>
                                        <p:cTn id="35" dur="1500"/>
                                        <p:tgtEl>
                                          <p:spTgt spid="5"/>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250" fill="hold"/>
                                        <p:tgtEl>
                                          <p:spTgt spid="20"/>
                                        </p:tgtEl>
                                        <p:attrNameLst>
                                          <p:attrName>ppt_w</p:attrName>
                                        </p:attrNameLst>
                                      </p:cBhvr>
                                      <p:tavLst>
                                        <p:tav tm="0">
                                          <p:val>
                                            <p:strVal val="#ppt_w+.3"/>
                                          </p:val>
                                        </p:tav>
                                        <p:tav tm="100000">
                                          <p:val>
                                            <p:strVal val="#ppt_w"/>
                                          </p:val>
                                        </p:tav>
                                      </p:tavLst>
                                    </p:anim>
                                    <p:anim calcmode="lin" valueType="num">
                                      <p:cBhvr>
                                        <p:cTn id="43" dur="1250" fill="hold"/>
                                        <p:tgtEl>
                                          <p:spTgt spid="20"/>
                                        </p:tgtEl>
                                        <p:attrNameLst>
                                          <p:attrName>ppt_h</p:attrName>
                                        </p:attrNameLst>
                                      </p:cBhvr>
                                      <p:tavLst>
                                        <p:tav tm="0">
                                          <p:val>
                                            <p:strVal val="#ppt_h"/>
                                          </p:val>
                                        </p:tav>
                                        <p:tav tm="100000">
                                          <p:val>
                                            <p:strVal val="#ppt_h"/>
                                          </p:val>
                                        </p:tav>
                                      </p:tavLst>
                                    </p:anim>
                                    <p:animEffect transition="in" filter="fade">
                                      <p:cBhvr>
                                        <p:cTn id="44" dur="1250"/>
                                        <p:tgtEl>
                                          <p:spTgt spid="20"/>
                                        </p:tgtEl>
                                      </p:cBhvr>
                                    </p:animEffect>
                                  </p:childTnLst>
                                </p:cTn>
                              </p:par>
                              <p:par>
                                <p:cTn id="45" presetID="14" presetClass="exit" presetSubtype="10" fill="hold" nodeType="withEffect">
                                  <p:stCondLst>
                                    <p:cond delay="0"/>
                                  </p:stCondLst>
                                  <p:childTnLst>
                                    <p:animEffect transition="out" filter="randombar(horizont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2800"/>
                            </p:stCondLst>
                            <p:childTnLst>
                              <p:par>
                                <p:cTn id="49" presetID="2" presetClass="exit" presetSubtype="2" fill="hold" nodeType="afterEffect">
                                  <p:stCondLst>
                                    <p:cond delay="0"/>
                                  </p:stCondLst>
                                  <p:childTnLst>
                                    <p:anim calcmode="lin" valueType="num">
                                      <p:cBhvr additive="base">
                                        <p:cTn id="50" dur="3000"/>
                                        <p:tgtEl>
                                          <p:spTgt spid="4"/>
                                        </p:tgtEl>
                                        <p:attrNameLst>
                                          <p:attrName>ppt_x</p:attrName>
                                        </p:attrNameLst>
                                      </p:cBhvr>
                                      <p:tavLst>
                                        <p:tav tm="0">
                                          <p:val>
                                            <p:strVal val="ppt_x"/>
                                          </p:val>
                                        </p:tav>
                                        <p:tav tm="100000">
                                          <p:val>
                                            <p:strVal val="1+ppt_w/2"/>
                                          </p:val>
                                        </p:tav>
                                      </p:tavLst>
                                    </p:anim>
                                    <p:anim calcmode="lin" valueType="num">
                                      <p:cBhvr additive="base">
                                        <p:cTn id="51" dur="3000"/>
                                        <p:tgtEl>
                                          <p:spTgt spid="4"/>
                                        </p:tgtEl>
                                        <p:attrNameLst>
                                          <p:attrName>ppt_y</p:attrName>
                                        </p:attrNameLst>
                                      </p:cBhvr>
                                      <p:tavLst>
                                        <p:tav tm="0">
                                          <p:val>
                                            <p:strVal val="ppt_y"/>
                                          </p:val>
                                        </p:tav>
                                        <p:tav tm="100000">
                                          <p:val>
                                            <p:strVal val="ppt_y"/>
                                          </p:val>
                                        </p:tav>
                                      </p:tavLst>
                                    </p:anim>
                                    <p:set>
                                      <p:cBhvr>
                                        <p:cTn id="52" dur="1" fill="hold">
                                          <p:stCondLst>
                                            <p:cond delay="2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a:extLst>
              <a:ext uri="{FF2B5EF4-FFF2-40B4-BE49-F238E27FC236}">
                <a16:creationId xmlns:a16="http://schemas.microsoft.com/office/drawing/2014/main"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4" name="Picture 3">
            <a:extLst>
              <a:ext uri="{FF2B5EF4-FFF2-40B4-BE49-F238E27FC236}">
                <a16:creationId xmlns:a16="http://schemas.microsoft.com/office/drawing/2014/main" id="{8BD53504-98DC-470C-87F1-1C9E7761F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437" y="381000"/>
            <a:ext cx="2143125" cy="3810000"/>
          </a:xfrm>
          <a:prstGeom prst="rect">
            <a:avLst/>
          </a:prstGeom>
        </p:spPr>
      </p:pic>
      <p:pic>
        <p:nvPicPr>
          <p:cNvPr id="6" name="Picture 5">
            <a:extLst>
              <a:ext uri="{FF2B5EF4-FFF2-40B4-BE49-F238E27FC236}">
                <a16:creationId xmlns:a16="http://schemas.microsoft.com/office/drawing/2014/main" id="{4E62D7E1-970A-4890-9591-61DD24FE90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a16="http://schemas.microsoft.com/office/drawing/2014/main" id="{900F0CF4-BD21-4786-95DD-3D3649DBD76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a16="http://schemas.microsoft.com/office/drawing/2014/main" id="{B161A961-4AB5-4832-8451-AEA695986E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a16="http://schemas.microsoft.com/office/drawing/2014/main"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5E9973FF-1192-473B-BEA0-C78C81D1C6CE}"/>
                </a:ext>
              </a:extLst>
            </p:cNvPr>
            <p:cNvSpPr txBox="1"/>
            <p:nvPr/>
          </p:nvSpPr>
          <p:spPr>
            <a:xfrm>
              <a:off x="9383248" y="860620"/>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qua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cầu</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đến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được</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grpSp>
        <p:nvGrpSpPr>
          <p:cNvPr id="12" name="Group 11">
            <a:extLst>
              <a:ext uri="{FF2B5EF4-FFF2-40B4-BE49-F238E27FC236}">
                <a16:creationId xmlns:a16="http://schemas.microsoft.com/office/drawing/2014/main"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a16="http://schemas.microsoft.com/office/drawing/2014/main"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CC243DB5-D066-4B21-A1AB-66B14F189040}"/>
                </a:ext>
              </a:extLst>
            </p:cNvPr>
            <p:cNvGrpSpPr/>
            <p:nvPr/>
          </p:nvGrpSpPr>
          <p:grpSpPr>
            <a:xfrm>
              <a:off x="4877363" y="368595"/>
              <a:ext cx="1895348" cy="1534533"/>
              <a:chOff x="10508754" y="460353"/>
              <a:chExt cx="1895348" cy="1534533"/>
            </a:xfrm>
          </p:grpSpPr>
          <p:sp>
            <p:nvSpPr>
              <p:cNvPr id="15" name="TextBox 14">
                <a:extLst>
                  <a:ext uri="{FF2B5EF4-FFF2-40B4-BE49-F238E27FC236}">
                    <a16:creationId xmlns:a16="http://schemas.microsoft.com/office/drawing/2014/main" id="{280FF204-A14E-48BD-8FE5-D9C3B27DBB68}"/>
                  </a:ext>
                </a:extLst>
              </p:cNvPr>
              <p:cNvSpPr txBox="1"/>
              <p:nvPr/>
            </p:nvSpPr>
            <p:spPr>
              <a:xfrm>
                <a:off x="10653546" y="460353"/>
                <a:ext cx="1750556"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28,75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10,5</a:t>
                </a:r>
              </a:p>
            </p:txBody>
          </p:sp>
          <p:cxnSp>
            <p:nvCxnSpPr>
              <p:cNvPr id="16" name="Straight Connector 15">
                <a:extLst>
                  <a:ext uri="{FF2B5EF4-FFF2-40B4-BE49-F238E27FC236}">
                    <a16:creationId xmlns:a16="http://schemas.microsoft.com/office/drawing/2014/main"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BC63FFF-F59B-4537-8B1D-C99A094DDED3}"/>
                  </a:ext>
                </a:extLst>
              </p:cNvPr>
              <p:cNvSpPr txBox="1"/>
              <p:nvPr/>
            </p:nvSpPr>
            <p:spPr>
              <a:xfrm>
                <a:off x="1050875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9" name="Rectangle: Rounded Corners 18">
                <a:extLst>
                  <a:ext uri="{FF2B5EF4-FFF2-40B4-BE49-F238E27FC236}">
                    <a16:creationId xmlns:a16="http://schemas.microsoft.com/office/drawing/2014/main" id="{9F9FA89C-A32E-479B-940B-36967AEDA6D4}"/>
                  </a:ext>
                </a:extLst>
              </p:cNvPr>
              <p:cNvSpPr/>
              <p:nvPr/>
            </p:nvSpPr>
            <p:spPr>
              <a:xfrm>
                <a:off x="1088203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a16="http://schemas.microsoft.com/office/drawing/2014/main"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3BB4D20B-0855-46F7-9464-29C90B44C3BA}"/>
                </a:ext>
              </a:extLst>
            </p:cNvPr>
            <p:cNvSpPr txBox="1"/>
            <p:nvPr/>
          </p:nvSpPr>
          <p:spPr>
            <a:xfrm>
              <a:off x="9424767" y="81950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18,25</a:t>
              </a:r>
            </a:p>
          </p:txBody>
        </p:sp>
      </p:grpSp>
      <p:grpSp>
        <p:nvGrpSpPr>
          <p:cNvPr id="23" name="Group 22">
            <a:extLst>
              <a:ext uri="{FF2B5EF4-FFF2-40B4-BE49-F238E27FC236}">
                <a16:creationId xmlns:a16="http://schemas.microsoft.com/office/drawing/2014/main"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a16="http://schemas.microsoft.com/office/drawing/2014/main"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E0727C8E-62AF-4CE0-856F-5CBBAFC4F49A}"/>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319506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250" fill="hold"/>
                                        <p:tgtEl>
                                          <p:spTgt spid="20"/>
                                        </p:tgtEl>
                                        <p:attrNameLst>
                                          <p:attrName>ppt_w</p:attrName>
                                        </p:attrNameLst>
                                      </p:cBhvr>
                                      <p:tavLst>
                                        <p:tav tm="0">
                                          <p:val>
                                            <p:strVal val="#ppt_w+.3"/>
                                          </p:val>
                                        </p:tav>
                                        <p:tav tm="100000">
                                          <p:val>
                                            <p:strVal val="#ppt_w"/>
                                          </p:val>
                                        </p:tav>
                                      </p:tavLst>
                                    </p:anim>
                                    <p:anim calcmode="lin" valueType="num">
                                      <p:cBhvr>
                                        <p:cTn id="21" dur="1250" fill="hold"/>
                                        <p:tgtEl>
                                          <p:spTgt spid="20"/>
                                        </p:tgtEl>
                                        <p:attrNameLst>
                                          <p:attrName>ppt_h</p:attrName>
                                        </p:attrNameLst>
                                      </p:cBhvr>
                                      <p:tavLst>
                                        <p:tav tm="0">
                                          <p:val>
                                            <p:strVal val="#ppt_h"/>
                                          </p:val>
                                        </p:tav>
                                        <p:tav tm="100000">
                                          <p:val>
                                            <p:strVal val="#ppt_h"/>
                                          </p:val>
                                        </p:tav>
                                      </p:tavLst>
                                    </p:anim>
                                    <p:animEffect transition="in" filter="fade">
                                      <p:cBhvr>
                                        <p:cTn id="22" dur="125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500" fill="hold"/>
                                        <p:tgtEl>
                                          <p:spTgt spid="9"/>
                                        </p:tgtEl>
                                        <p:attrNameLst>
                                          <p:attrName>ppt_w</p:attrName>
                                        </p:attrNameLst>
                                      </p:cBhvr>
                                      <p:tavLst>
                                        <p:tav tm="0">
                                          <p:val>
                                            <p:strVal val="#ppt_w+.3"/>
                                          </p:val>
                                        </p:tav>
                                        <p:tav tm="100000">
                                          <p:val>
                                            <p:strVal val="#ppt_w"/>
                                          </p:val>
                                        </p:tav>
                                      </p:tavLst>
                                    </p:anim>
                                    <p:anim calcmode="lin" valueType="num">
                                      <p:cBhvr>
                                        <p:cTn id="34" dur="1500" fill="hold"/>
                                        <p:tgtEl>
                                          <p:spTgt spid="9"/>
                                        </p:tgtEl>
                                        <p:attrNameLst>
                                          <p:attrName>ppt_h</p:attrName>
                                        </p:attrNameLst>
                                      </p:cBhvr>
                                      <p:tavLst>
                                        <p:tav tm="0">
                                          <p:val>
                                            <p:strVal val="#ppt_h"/>
                                          </p:val>
                                        </p:tav>
                                        <p:tav tm="100000">
                                          <p:val>
                                            <p:strVal val="#ppt_h"/>
                                          </p:val>
                                        </p:tav>
                                      </p:tavLst>
                                    </p:anim>
                                    <p:animEffect transition="in" filter="fade">
                                      <p:cBhvr>
                                        <p:cTn id="35" dur="1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250" fill="hold"/>
                                        <p:tgtEl>
                                          <p:spTgt spid="23"/>
                                        </p:tgtEl>
                                        <p:attrNameLst>
                                          <p:attrName>ppt_w</p:attrName>
                                        </p:attrNameLst>
                                      </p:cBhvr>
                                      <p:tavLst>
                                        <p:tav tm="0">
                                          <p:val>
                                            <p:strVal val="#ppt_w+.3"/>
                                          </p:val>
                                        </p:tav>
                                        <p:tav tm="100000">
                                          <p:val>
                                            <p:strVal val="#ppt_w"/>
                                          </p:val>
                                        </p:tav>
                                      </p:tavLst>
                                    </p:anim>
                                    <p:anim calcmode="lin" valueType="num">
                                      <p:cBhvr>
                                        <p:cTn id="43" dur="1250" fill="hold"/>
                                        <p:tgtEl>
                                          <p:spTgt spid="23"/>
                                        </p:tgtEl>
                                        <p:attrNameLst>
                                          <p:attrName>ppt_h</p:attrName>
                                        </p:attrNameLst>
                                      </p:cBhvr>
                                      <p:tavLst>
                                        <p:tav tm="0">
                                          <p:val>
                                            <p:strVal val="#ppt_h"/>
                                          </p:val>
                                        </p:tav>
                                        <p:tav tm="100000">
                                          <p:val>
                                            <p:strVal val="#ppt_h"/>
                                          </p:val>
                                        </p:tav>
                                      </p:tavLst>
                                    </p:anim>
                                    <p:animEffect transition="in" filter="fade">
                                      <p:cBhvr>
                                        <p:cTn id="44" dur="1250"/>
                                        <p:tgtEl>
                                          <p:spTgt spid="23"/>
                                        </p:tgtEl>
                                      </p:cBhvr>
                                    </p:animEffect>
                                  </p:childTnLst>
                                </p:cTn>
                              </p:par>
                              <p:par>
                                <p:cTn id="45" presetID="14" presetClass="exit" presetSubtype="10" fill="hold" nodeType="withEffect">
                                  <p:stCondLst>
                                    <p:cond delay="0"/>
                                  </p:stCondLst>
                                  <p:childTnLst>
                                    <p:animEffect transition="out" filter="randombar(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28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33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3800"/>
                            </p:stCondLst>
                            <p:childTnLst>
                              <p:par>
                                <p:cTn id="57"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58" dur="2000" fill="hold"/>
                                        <p:tgtEl>
                                          <p:spTgt spid="6"/>
                                        </p:tgtEl>
                                        <p:attrNameLst>
                                          <p:attrName>ppt_x</p:attrName>
                                          <p:attrName>ppt_y</p:attrName>
                                        </p:attrNameLst>
                                      </p:cBhvr>
                                      <p:rCtr x="18880" y="-10046"/>
                                    </p:animMotion>
                                  </p:childTnLst>
                                </p:cTn>
                              </p:par>
                              <p:par>
                                <p:cTn id="59" presetID="6" presetClass="emph" presetSubtype="0" fill="hold" nodeType="withEffect">
                                  <p:stCondLst>
                                    <p:cond delay="0"/>
                                  </p:stCondLst>
                                  <p:childTnLst>
                                    <p:animScale>
                                      <p:cBhvr>
                                        <p:cTn id="60" dur="2000" fill="hold"/>
                                        <p:tgtEl>
                                          <p:spTgt spid="6"/>
                                        </p:tgtEl>
                                      </p:cBhvr>
                                      <p:by x="60000" y="60000"/>
                                    </p:animScale>
                                  </p:childTnLst>
                                </p:cTn>
                              </p:par>
                            </p:childTnLst>
                          </p:cTn>
                        </p:par>
                        <p:par>
                          <p:cTn id="61" fill="hold">
                            <p:stCondLst>
                              <p:cond delay="5800"/>
                            </p:stCondLst>
                            <p:childTnLst>
                              <p:par>
                                <p:cTn id="62" presetID="63" presetClass="path" presetSubtype="0" accel="50000" decel="50000" fill="hold" nodeType="afterEffect">
                                  <p:stCondLst>
                                    <p:cond delay="0"/>
                                  </p:stCondLst>
                                  <p:childTnLst>
                                    <p:animMotion origin="layout" path="M 0.3776 -0.07292 L 0.51094 -0.13866 " pathEditMode="relative" rAng="0" ptsTypes="AA">
                                      <p:cBhvr>
                                        <p:cTn id="63" dur="2000" fill="hold"/>
                                        <p:tgtEl>
                                          <p:spTgt spid="6"/>
                                        </p:tgtEl>
                                        <p:attrNameLst>
                                          <p:attrName>ppt_x</p:attrName>
                                          <p:attrName>ppt_y</p:attrName>
                                        </p:attrNameLst>
                                      </p:cBhvr>
                                      <p:rCtr x="6667" y="-3287"/>
                                    </p:animMotion>
                                  </p:childTnLst>
                                </p:cTn>
                              </p:par>
                              <p:par>
                                <p:cTn id="64" presetID="6" presetClass="emph" presetSubtype="0" fill="hold" nodeType="withEffect">
                                  <p:stCondLst>
                                    <p:cond delay="0"/>
                                  </p:stCondLst>
                                  <p:childTnLst>
                                    <p:animScale>
                                      <p:cBhvr>
                                        <p:cTn id="65" dur="2000" fill="hold"/>
                                        <p:tgtEl>
                                          <p:spTgt spid="6"/>
                                        </p:tgtEl>
                                      </p:cBhvr>
                                      <p:by x="50000" y="50000"/>
                                    </p:animScale>
                                  </p:childTnLst>
                                </p:cTn>
                              </p:par>
                              <p:par>
                                <p:cTn id="66" presetID="16" presetClass="entr" presetSubtype="37" fill="hold" nodeType="withEffect">
                                  <p:stCondLst>
                                    <p:cond delay="1000"/>
                                  </p:stCondLst>
                                  <p:childTnLst>
                                    <p:set>
                                      <p:cBhvr>
                                        <p:cTn id="67" dur="1" fill="hold">
                                          <p:stCondLst>
                                            <p:cond delay="0"/>
                                          </p:stCondLst>
                                        </p:cTn>
                                        <p:tgtEl>
                                          <p:spTgt spid="8"/>
                                        </p:tgtEl>
                                        <p:attrNameLst>
                                          <p:attrName>style.visibility</p:attrName>
                                        </p:attrNameLst>
                                      </p:cBhvr>
                                      <p:to>
                                        <p:strVal val="visible"/>
                                      </p:to>
                                    </p:set>
                                    <p:animEffect transition="in" filter="barn(outVertical)">
                                      <p:cBhvr>
                                        <p:cTn id="68" dur="500"/>
                                        <p:tgtEl>
                                          <p:spTgt spid="8"/>
                                        </p:tgtEl>
                                      </p:cBhvr>
                                    </p:animEffect>
                                  </p:childTnLst>
                                </p:cTn>
                              </p:par>
                            </p:childTnLst>
                          </p:cTn>
                        </p:par>
                        <p:par>
                          <p:cTn id="69" fill="hold">
                            <p:stCondLst>
                              <p:cond delay="7800"/>
                            </p:stCondLst>
                            <p:childTnLst>
                              <p:par>
                                <p:cTn id="70" presetID="10" presetClass="exit" presetSubtype="0" fill="hold" nodeType="after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92271" y="219262"/>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2" name="Picture 1" descr="Colorful letters on a black background&#10;&#10;Description automatically generated">
            <a:extLst>
              <a:ext uri="{FF2B5EF4-FFF2-40B4-BE49-F238E27FC236}">
                <a16:creationId xmlns:a16="http://schemas.microsoft.com/office/drawing/2014/main" id="{1B608574-94A2-E092-B676-2AA46569D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284" y="2052320"/>
            <a:ext cx="6549245" cy="2974022"/>
          </a:xfrm>
          <a:prstGeom prst="rect">
            <a:avLst/>
          </a:prstGeom>
        </p:spPr>
      </p:pic>
      <p:pic>
        <p:nvPicPr>
          <p:cNvPr id="5" name="Picture 4">
            <a:extLst>
              <a:ext uri="{FF2B5EF4-FFF2-40B4-BE49-F238E27FC236}">
                <a16:creationId xmlns:a16="http://schemas.microsoft.com/office/drawing/2014/main" id="{2E6FB16A-881B-A990-FBD4-75654528EC81}"/>
              </a:ext>
            </a:extLst>
          </p:cNvPr>
          <p:cNvPicPr>
            <a:picLocks noChangeAspect="1"/>
          </p:cNvPicPr>
          <p:nvPr/>
        </p:nvPicPr>
        <p:blipFill>
          <a:blip r:embed="rId5"/>
          <a:stretch>
            <a:fillRect/>
          </a:stretch>
        </p:blipFill>
        <p:spPr>
          <a:xfrm>
            <a:off x="3537589" y="1360389"/>
            <a:ext cx="2840982" cy="804742"/>
          </a:xfrm>
          <a:prstGeom prst="rect">
            <a:avLst/>
          </a:prstGeom>
        </p:spPr>
      </p:pic>
    </p:spTree>
    <p:extLst>
      <p:ext uri="{BB962C8B-B14F-4D97-AF65-F5344CB8AC3E}">
        <p14:creationId xmlns:p14="http://schemas.microsoft.com/office/powerpoint/2010/main" val="288647736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284E32A3-1A76-D6BD-3180-E0BA69901816}"/>
              </a:ext>
            </a:extLst>
          </p:cNvPr>
          <p:cNvPicPr>
            <a:picLocks noChangeAspect="1"/>
          </p:cNvPicPr>
          <p:nvPr/>
        </p:nvPicPr>
        <p:blipFill>
          <a:blip r:embed="rId6"/>
          <a:stretch>
            <a:fillRect/>
          </a:stretch>
        </p:blipFill>
        <p:spPr>
          <a:xfrm>
            <a:off x="1440229" y="1434972"/>
            <a:ext cx="6754953" cy="5029636"/>
          </a:xfrm>
          <a:prstGeom prst="rect">
            <a:avLst/>
          </a:prstGeom>
        </p:spPr>
      </p:pic>
    </p:spTree>
    <p:extLst>
      <p:ext uri="{BB962C8B-B14F-4D97-AF65-F5344CB8AC3E}">
        <p14:creationId xmlns:p14="http://schemas.microsoft.com/office/powerpoint/2010/main" val="23866884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1906592216"/>
</p:tagLst>
</file>

<file path=ppt/tags/tag2.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222</TotalTime>
  <Words>524</Words>
  <Application>Microsoft Office PowerPoint</Application>
  <PresentationFormat>Widescreen</PresentationFormat>
  <Paragraphs>101</Paragraphs>
  <Slides>18</Slides>
  <Notes>7</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等线</vt:lpstr>
      <vt:lpstr>Arial</vt:lpstr>
      <vt:lpstr>Calibri</vt:lpstr>
      <vt:lpstr>Cambria</vt:lpstr>
      <vt:lpstr>SVN-Cookies</vt:lpstr>
      <vt:lpstr>Times New Roman</vt:lpstr>
      <vt:lpstr>UTM Avo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thaom</dc:creator>
  <cp:keywords>hương thảo</cp:keywords>
  <dc:description>9Slide.vn</dc:description>
  <cp:lastModifiedBy>Thao Dao Thi Thu</cp:lastModifiedBy>
  <cp:revision>33</cp:revision>
  <dcterms:created xsi:type="dcterms:W3CDTF">2022-09-11T01:16:58Z</dcterms:created>
  <dcterms:modified xsi:type="dcterms:W3CDTF">2024-11-04T07:23:10Z</dcterms:modified>
  <cp:category>9Slide.vn</cp:category>
</cp:coreProperties>
</file>