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9" r:id="rId5"/>
    <p:sldId id="424" r:id="rId6"/>
    <p:sldId id="425" r:id="rId7"/>
    <p:sldId id="280" r:id="rId8"/>
    <p:sldId id="281" r:id="rId9"/>
    <p:sldId id="257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35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8749775-DCC1-2DAF-0237-3AB8B7AA201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1496BBC2-2F2F-6123-6E21-5D98DD8C175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A57269-8B08-A606-C0FB-C1592ED399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35E5048-DFA9-1E45-4306-E5855E795E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D77E0CB-DEA5-794C-256B-0D33C2F4F2C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5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6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gif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12" Type="http://schemas.openxmlformats.org/officeDocument/2006/relationships/image" Target="../media/image9.png"/><Relationship Id="rId2" Type="http://schemas.openxmlformats.org/officeDocument/2006/relationships/image" Target="../media/image35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sv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75.png"/><Relationship Id="rId9" Type="http://schemas.openxmlformats.org/officeDocument/2006/relationships/image" Target="../media/image4.sv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9.svg"/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78.png"/><Relationship Id="rId17" Type="http://schemas.openxmlformats.org/officeDocument/2006/relationships/image" Target="../media/image76.svg"/><Relationship Id="rId2" Type="http://schemas.openxmlformats.org/officeDocument/2006/relationships/image" Target="../media/image5.png"/><Relationship Id="rId16" Type="http://schemas.openxmlformats.org/officeDocument/2006/relationships/image" Target="../media/image75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5.png"/><Relationship Id="rId26" Type="http://schemas.openxmlformats.org/officeDocument/2006/relationships/image" Target="../media/image44.png"/><Relationship Id="rId3" Type="http://schemas.openxmlformats.org/officeDocument/2006/relationships/image" Target="../media/image27.svg"/><Relationship Id="rId21" Type="http://schemas.openxmlformats.org/officeDocument/2006/relationships/image" Target="../media/image41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26.png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4.svg"/><Relationship Id="rId24" Type="http://schemas.openxmlformats.org/officeDocument/2006/relationships/image" Target="../media/image11.pn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28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4" Type="http://schemas.openxmlformats.org/officeDocument/2006/relationships/image" Target="../media/image28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9.png"/><Relationship Id="rId27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4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7" y="4246122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311" y="4290630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098" y="2791232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0845" y="4299776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</a:t>
            </a:r>
            <a:r>
              <a:rPr lang="vi-VN" sz="2800" i="1" dirty="0">
                <a:solidFill>
                  <a:srgbClr val="000000"/>
                </a:solidFill>
                <a:latin typeface="Cambria Bold"/>
              </a:rPr>
              <a:t>l</a:t>
            </a:r>
            <a:r>
              <a:rPr lang="vi-VN" sz="2800" dirty="0">
                <a:solidFill>
                  <a:srgbClr val="000000"/>
                </a:solidFill>
                <a:latin typeface="Cambria Bold"/>
              </a:rPr>
              <a:t> nước mơ, Mi làm được 1,7</a:t>
            </a:r>
            <a:r>
              <a:rPr lang="vi-VN" sz="2800" i="1" dirty="0">
                <a:solidFill>
                  <a:srgbClr val="000000"/>
                </a:solidFill>
                <a:latin typeface="Cambria Bold"/>
              </a:rPr>
              <a:t> l </a:t>
            </a:r>
            <a:r>
              <a:rPr lang="vi-VN" sz="2800" dirty="0">
                <a:solidFill>
                  <a:srgbClr val="000000"/>
                </a:solidFill>
                <a:latin typeface="Cambria Bold"/>
              </a:rPr>
              <a:t>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3270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6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152161" y="2301347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690551" y="5136969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</TotalTime>
  <Words>453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thaom</dc:creator>
  <dc:description>9Slide.vn</dc:description>
  <cp:lastModifiedBy>Thao Dao Thi Thu</cp:lastModifiedBy>
  <cp:revision>31</cp:revision>
  <dcterms:created xsi:type="dcterms:W3CDTF">2024-08-04T01:50:14Z</dcterms:created>
  <dcterms:modified xsi:type="dcterms:W3CDTF">2024-11-04T06:47:14Z</dcterms:modified>
  <cp:category>9Slide.vn</cp:category>
</cp:coreProperties>
</file>