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4"/>
  </p:notesMasterIdLst>
  <p:sldIdLst>
    <p:sldId id="256" r:id="rId8"/>
    <p:sldId id="257" r:id="rId9"/>
    <p:sldId id="258" r:id="rId10"/>
    <p:sldId id="265" r:id="rId11"/>
    <p:sldId id="264" r:id="rId12"/>
    <p:sldId id="263" r:id="rId13"/>
    <p:sldId id="262" r:id="rId14"/>
    <p:sldId id="261" r:id="rId15"/>
    <p:sldId id="266" r:id="rId16"/>
    <p:sldId id="274" r:id="rId17"/>
    <p:sldId id="268" r:id="rId18"/>
    <p:sldId id="270" r:id="rId19"/>
    <p:sldId id="271" r:id="rId20"/>
    <p:sldId id="272" r:id="rId21"/>
    <p:sldId id="269" r:id="rId22"/>
    <p:sldId id="273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38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A96DA-BB63-4813-A952-0874712087E1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B513D-3719-416B-ACEF-A0EBC32E0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2" name="Google Shape;8162;g5403dfd5a5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3" name="Google Shape;8163;g5403dfd5a5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55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2" name="Google Shape;8162;g5403dfd5a5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3" name="Google Shape;8163;g5403dfd5a5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31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2" name="Google Shape;8162;g5403dfd5a5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3" name="Google Shape;8163;g5403dfd5a5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688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2" name="Google Shape;8162;g5403dfd5a5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3" name="Google Shape;8163;g5403dfd5a5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20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2" name="Google Shape;8162;g5403dfd5a5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3" name="Google Shape;8163;g5403dfd5a5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687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2" name="Google Shape;8162;g5403dfd5a5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3" name="Google Shape;8163;g5403dfd5a5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78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4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19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2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6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0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85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5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85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57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5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8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8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9" y="839639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5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3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3" y="5217918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10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0" name="Google Shape;2100;p8"/>
          <p:cNvSpPr/>
          <p:nvPr/>
        </p:nvSpPr>
        <p:spPr>
          <a:xfrm>
            <a:off x="10711049" y="595085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1" name="Google Shape;2101;p8"/>
          <p:cNvSpPr/>
          <p:nvPr/>
        </p:nvSpPr>
        <p:spPr>
          <a:xfrm>
            <a:off x="11148979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20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7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5" name="Google Shape;2105;p8"/>
          <p:cNvSpPr/>
          <p:nvPr/>
        </p:nvSpPr>
        <p:spPr>
          <a:xfrm>
            <a:off x="10842133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6" name="Google Shape;2106;p8"/>
          <p:cNvSpPr/>
          <p:nvPr/>
        </p:nvSpPr>
        <p:spPr>
          <a:xfrm>
            <a:off x="10896454" y="6385296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7" name="Google Shape;2107;p8"/>
          <p:cNvSpPr/>
          <p:nvPr/>
        </p:nvSpPr>
        <p:spPr>
          <a:xfrm>
            <a:off x="10857250" y="642224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8" name="Google Shape;2108;p8"/>
          <p:cNvSpPr/>
          <p:nvPr/>
        </p:nvSpPr>
        <p:spPr>
          <a:xfrm>
            <a:off x="10841562" y="6356136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9" name="Google Shape;2109;p8"/>
          <p:cNvSpPr/>
          <p:nvPr/>
        </p:nvSpPr>
        <p:spPr>
          <a:xfrm>
            <a:off x="11269615" y="655336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0" name="Google Shape;2110;p8"/>
          <p:cNvSpPr/>
          <p:nvPr/>
        </p:nvSpPr>
        <p:spPr>
          <a:xfrm>
            <a:off x="11225909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1" name="Google Shape;2111;p8"/>
          <p:cNvSpPr/>
          <p:nvPr/>
        </p:nvSpPr>
        <p:spPr>
          <a:xfrm>
            <a:off x="11101511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2" name="Google Shape;2112;p8"/>
          <p:cNvSpPr/>
          <p:nvPr/>
        </p:nvSpPr>
        <p:spPr>
          <a:xfrm>
            <a:off x="11054446" y="6911983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3" name="Google Shape;2113;p8"/>
          <p:cNvSpPr/>
          <p:nvPr/>
        </p:nvSpPr>
        <p:spPr>
          <a:xfrm>
            <a:off x="11046618" y="633151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4" name="Google Shape;2114;p8"/>
          <p:cNvSpPr/>
          <p:nvPr/>
        </p:nvSpPr>
        <p:spPr>
          <a:xfrm>
            <a:off x="11020853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5" name="Google Shape;2115;p8"/>
          <p:cNvSpPr/>
          <p:nvPr/>
        </p:nvSpPr>
        <p:spPr>
          <a:xfrm>
            <a:off x="11339087" y="6213832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6" name="Google Shape;2116;p8"/>
          <p:cNvSpPr/>
          <p:nvPr/>
        </p:nvSpPr>
        <p:spPr>
          <a:xfrm>
            <a:off x="11284194" y="625417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7" name="Google Shape;2117;p8"/>
          <p:cNvSpPr/>
          <p:nvPr/>
        </p:nvSpPr>
        <p:spPr>
          <a:xfrm>
            <a:off x="11218082" y="6016601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8" name="Google Shape;2118;p8"/>
          <p:cNvSpPr/>
          <p:nvPr/>
        </p:nvSpPr>
        <p:spPr>
          <a:xfrm>
            <a:off x="11255035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1" name="Google Shape;2121;p8"/>
          <p:cNvSpPr/>
          <p:nvPr/>
        </p:nvSpPr>
        <p:spPr>
          <a:xfrm>
            <a:off x="10528601" y="6820069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3" name="Google Shape;2123;p8"/>
          <p:cNvSpPr/>
          <p:nvPr/>
        </p:nvSpPr>
        <p:spPr>
          <a:xfrm>
            <a:off x="10277554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4" name="Google Shape;2124;p8"/>
          <p:cNvSpPr/>
          <p:nvPr/>
        </p:nvSpPr>
        <p:spPr>
          <a:xfrm>
            <a:off x="10296333" y="6298994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5" name="Google Shape;2125;p8"/>
          <p:cNvSpPr/>
          <p:nvPr/>
        </p:nvSpPr>
        <p:spPr>
          <a:xfrm>
            <a:off x="10150233" y="6091685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6" name="Google Shape;2126;p8"/>
          <p:cNvSpPr/>
          <p:nvPr/>
        </p:nvSpPr>
        <p:spPr>
          <a:xfrm>
            <a:off x="10120637" y="6021103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8" name="Google Shape;2128;p8"/>
          <p:cNvSpPr/>
          <p:nvPr/>
        </p:nvSpPr>
        <p:spPr>
          <a:xfrm>
            <a:off x="10673458" y="6267617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0" name="Google Shape;2130;p8"/>
          <p:cNvSpPr/>
          <p:nvPr/>
        </p:nvSpPr>
        <p:spPr>
          <a:xfrm>
            <a:off x="10125474" y="661165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1" name="Google Shape;2131;p8"/>
          <p:cNvSpPr/>
          <p:nvPr/>
        </p:nvSpPr>
        <p:spPr>
          <a:xfrm>
            <a:off x="10136694" y="6548899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2" name="Google Shape;2132;p8"/>
          <p:cNvSpPr/>
          <p:nvPr/>
        </p:nvSpPr>
        <p:spPr>
          <a:xfrm>
            <a:off x="10199447" y="6595965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3" name="Google Shape;2133;p8"/>
          <p:cNvSpPr/>
          <p:nvPr/>
        </p:nvSpPr>
        <p:spPr>
          <a:xfrm>
            <a:off x="10293578" y="5969537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9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5" name="Google Shape;2135;p8"/>
          <p:cNvSpPr/>
          <p:nvPr/>
        </p:nvSpPr>
        <p:spPr>
          <a:xfrm>
            <a:off x="10086270" y="618917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6" name="Google Shape;2136;p8"/>
          <p:cNvSpPr/>
          <p:nvPr/>
        </p:nvSpPr>
        <p:spPr>
          <a:xfrm>
            <a:off x="10086270" y="622841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7" name="Google Shape;2137;p8"/>
          <p:cNvSpPr/>
          <p:nvPr/>
        </p:nvSpPr>
        <p:spPr>
          <a:xfrm>
            <a:off x="10673458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0" name="Google Shape;2140;p8"/>
          <p:cNvSpPr/>
          <p:nvPr/>
        </p:nvSpPr>
        <p:spPr>
          <a:xfrm>
            <a:off x="10610705" y="6486146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7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5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013914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29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9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68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02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85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04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85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3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57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5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8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29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9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68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0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8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84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5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85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3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57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5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8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29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9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681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71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85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5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854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3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57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5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8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290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97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6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0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026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85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59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854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3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577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58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85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29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337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68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026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856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59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854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33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577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58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6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8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7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4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4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4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4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4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4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slide" Target="slide8.xml"/><Relationship Id="rId3" Type="http://schemas.openxmlformats.org/officeDocument/2006/relationships/slide" Target="slide3.xml"/><Relationship Id="rId21" Type="http://schemas.openxmlformats.org/officeDocument/2006/relationships/slide" Target="slide9.xml"/><Relationship Id="rId7" Type="http://schemas.openxmlformats.org/officeDocument/2006/relationships/image" Target="../media/image6.png"/><Relationship Id="rId12" Type="http://schemas.openxmlformats.org/officeDocument/2006/relationships/slide" Target="slide6.xml"/><Relationship Id="rId17" Type="http://schemas.microsoft.com/office/2007/relationships/hdphoto" Target="../media/hdphoto6.wdp"/><Relationship Id="rId2" Type="http://schemas.openxmlformats.org/officeDocument/2006/relationships/image" Target="../media/image4.jpg"/><Relationship Id="rId16" Type="http://schemas.openxmlformats.org/officeDocument/2006/relationships/image" Target="../media/image9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slide" Target="slide7.xml"/><Relationship Id="rId10" Type="http://schemas.openxmlformats.org/officeDocument/2006/relationships/image" Target="../media/image7.png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microsoft.com/office/2007/relationships/hdphoto" Target="../media/hdphoto8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5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6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7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338455" y="152400"/>
            <a:ext cx="4191000" cy="16002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08619" y="376554"/>
            <a:ext cx="36506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Chim cánh cụt học bài.</a:t>
            </a:r>
          </a:p>
          <a:p>
            <a:endParaRPr lang="en-US"/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5691455"/>
            <a:ext cx="1385888" cy="1180571"/>
          </a:xfrm>
          <a:prstGeom prst="rect">
            <a:avLst/>
          </a:prstGeom>
        </p:spPr>
      </p:pic>
      <p:pic>
        <p:nvPicPr>
          <p:cNvPr id="6" name="JingleBell-HoaTauGuitar_3dwu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4001" y="-55418"/>
            <a:ext cx="431971" cy="4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2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EE4EE69-0309-3E78-AEEF-0BADC40517CE}"/>
              </a:ext>
            </a:extLst>
          </p:cNvPr>
          <p:cNvSpPr/>
          <p:nvPr/>
        </p:nvSpPr>
        <p:spPr>
          <a:xfrm>
            <a:off x="-1371600" y="643802"/>
            <a:ext cx="99441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6FAA225-B55A-C19D-1417-37091781C7FE}"/>
              </a:ext>
            </a:extLst>
          </p:cNvPr>
          <p:cNvSpPr/>
          <p:nvPr/>
        </p:nvSpPr>
        <p:spPr>
          <a:xfrm>
            <a:off x="-1600200" y="1304234"/>
            <a:ext cx="128016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734345-0042-64DC-1DEA-3A81265E65D9}"/>
              </a:ext>
            </a:extLst>
          </p:cNvPr>
          <p:cNvSpPr/>
          <p:nvPr/>
        </p:nvSpPr>
        <p:spPr>
          <a:xfrm>
            <a:off x="-228600" y="1940188"/>
            <a:ext cx="12649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DF8217-AA64-B27E-CB83-B225B5FF2E9E}"/>
              </a:ext>
            </a:extLst>
          </p:cNvPr>
          <p:cNvSpPr/>
          <p:nvPr/>
        </p:nvSpPr>
        <p:spPr>
          <a:xfrm>
            <a:off x="0" y="2736502"/>
            <a:ext cx="1188720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ô-xi,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DA6ECC-B628-0DF3-E301-A8B996BCA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24080"/>
              </p:ext>
            </p:extLst>
          </p:nvPr>
        </p:nvGraphicFramePr>
        <p:xfrm>
          <a:off x="2884714" y="4166707"/>
          <a:ext cx="6553200" cy="1319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2635233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45143063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056421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347190"/>
                  </a:ext>
                </a:extLst>
              </a:tr>
              <a:tr h="710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4761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EF4E347-8418-A690-1A7E-D75BDFA75592}"/>
              </a:ext>
            </a:extLst>
          </p:cNvPr>
          <p:cNvSpPr/>
          <p:nvPr/>
        </p:nvSpPr>
        <p:spPr>
          <a:xfrm>
            <a:off x="-228600" y="5690978"/>
            <a:ext cx="124968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5: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an toàn khi sử dụng điện, chúng ta cần tuân theo những quy tắc 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01FD1-D0C0-FCBA-AE3E-9A086A666E73}"/>
              </a:ext>
            </a:extLst>
          </p:cNvPr>
          <p:cNvSpPr txBox="1"/>
          <p:nvPr/>
        </p:nvSpPr>
        <p:spPr>
          <a:xfrm>
            <a:off x="4426031" y="55999"/>
            <a:ext cx="3470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367693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6"/>
          <p:cNvSpPr/>
          <p:nvPr/>
        </p:nvSpPr>
        <p:spPr>
          <a:xfrm>
            <a:off x="838200" y="1295400"/>
            <a:ext cx="99441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6"/>
          <p:cNvSpPr/>
          <p:nvPr/>
        </p:nvSpPr>
        <p:spPr>
          <a:xfrm>
            <a:off x="1123950" y="2551837"/>
            <a:ext cx="994410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6"/>
          <p:cNvSpPr/>
          <p:nvPr/>
        </p:nvSpPr>
        <p:spPr>
          <a:xfrm>
            <a:off x="1239520" y="1371600"/>
            <a:ext cx="942848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dung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6"/>
          <p:cNvSpPr/>
          <p:nvPr/>
        </p:nvSpPr>
        <p:spPr>
          <a:xfrm>
            <a:off x="1524000" y="3276601"/>
            <a:ext cx="9144000" cy="1508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8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6"/>
          <p:cNvSpPr/>
          <p:nvPr/>
        </p:nvSpPr>
        <p:spPr>
          <a:xfrm>
            <a:off x="1752600" y="1295401"/>
            <a:ext cx="86868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6"/>
          <p:cNvSpPr/>
          <p:nvPr/>
        </p:nvSpPr>
        <p:spPr>
          <a:xfrm>
            <a:off x="1676400" y="3048000"/>
            <a:ext cx="914400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 cồn có tác dụng sát khuẩn cực nhanh và cồn là chất dễ bay hơi sẽ ít gây ra tác dụng phụ trên da khi sử dụng.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2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6"/>
          <p:cNvSpPr/>
          <p:nvPr/>
        </p:nvSpPr>
        <p:spPr>
          <a:xfrm>
            <a:off x="762000" y="990600"/>
            <a:ext cx="101346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ô-xi,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08405"/>
              </p:ext>
            </p:extLst>
          </p:nvPr>
        </p:nvGraphicFramePr>
        <p:xfrm>
          <a:off x="2819400" y="3581401"/>
          <a:ext cx="6553200" cy="1810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2635233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45143063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05642126"/>
                    </a:ext>
                  </a:extLst>
                </a:gridCol>
              </a:tblGrid>
              <a:tr h="1100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347190"/>
                  </a:ext>
                </a:extLst>
              </a:tr>
              <a:tr h="710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47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1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298806"/>
              </p:ext>
            </p:extLst>
          </p:nvPr>
        </p:nvGraphicFramePr>
        <p:xfrm>
          <a:off x="2209800" y="1676400"/>
          <a:ext cx="7467600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263523356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145143063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305642126"/>
                    </a:ext>
                  </a:extLst>
                </a:gridCol>
              </a:tblGrid>
              <a:tr h="1833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347190"/>
                  </a:ext>
                </a:extLst>
              </a:tr>
              <a:tr h="1976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(ở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giấm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ni-tơ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ô-xi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47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611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6"/>
          <p:cNvSpPr/>
          <p:nvPr/>
        </p:nvSpPr>
        <p:spPr>
          <a:xfrm>
            <a:off x="342900" y="1219200"/>
            <a:ext cx="113538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5: 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an toàn khi sử dụng điện, chúng ta cần tuân theo những quy tắc 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6"/>
          <p:cNvSpPr/>
          <p:nvPr/>
        </p:nvSpPr>
        <p:spPr>
          <a:xfrm>
            <a:off x="1524000" y="2590800"/>
            <a:ext cx="975360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ổ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7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1641765" y="914401"/>
            <a:ext cx="1855623" cy="1627909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593" l="0" r="99176">
                        <a14:foregroundMark x1="30941" y1="34722" x2="31412" y2="19630"/>
                        <a14:foregroundMark x1="48118" y1="41019" x2="55882" y2="16574"/>
                        <a14:backgroundMark x1="2941" y1="1389" x2="23765" y2="21204"/>
                        <a14:backgroundMark x1="96588" y1="2870" x2="76824" y2="23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35" y="914401"/>
            <a:ext cx="1499306" cy="1905000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15" l="9883" r="100000">
                        <a14:foregroundMark x1="49309" y1="79630" x2="52285" y2="33981"/>
                        <a14:foregroundMark x1="62487" y1="56389" x2="69501" y2="43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3333" b="7071"/>
          <a:stretch/>
        </p:blipFill>
        <p:spPr>
          <a:xfrm>
            <a:off x="7620000" y="914401"/>
            <a:ext cx="1697183" cy="1775381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00" b="99667" l="10000" r="90000">
                        <a14:foregroundMark x1="56667" y1="85000" x2="50000" y2="21667"/>
                        <a14:foregroundMark x1="48000" y1="81333" x2="60000" y2="26333"/>
                        <a14:foregroundMark x1="39000" y1="82667" x2="43000" y2="26333"/>
                        <a14:foregroundMark x1="34333" y1="48333" x2="51000" y2="24000"/>
                        <a14:foregroundMark x1="32000" y1="76333" x2="59333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11671"/>
          <a:stretch/>
        </p:blipFill>
        <p:spPr>
          <a:xfrm>
            <a:off x="2028848" y="3614057"/>
            <a:ext cx="1422400" cy="1885950"/>
          </a:xfrm>
          <a:prstGeom prst="rect">
            <a:avLst/>
          </a:prstGeom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62400" y1="74722" x2="44100" y2="23426"/>
                        <a14:foregroundMark x1="41900" y1="71759" x2="62900" y2="30278"/>
                        <a14:foregroundMark x1="31500" y1="15556" x2="33200" y2="1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2" t="13334" r="28400" b="19797"/>
          <a:stretch/>
        </p:blipFill>
        <p:spPr>
          <a:xfrm>
            <a:off x="4781385" y="3581402"/>
            <a:ext cx="1341025" cy="1842655"/>
          </a:xfrm>
          <a:prstGeom prst="rect">
            <a:avLst/>
          </a:prstGeom>
        </p:spPr>
      </p:pic>
      <p:pic>
        <p:nvPicPr>
          <p:cNvPr id="7" name="Picture 6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4375" l="10000" r="90000">
                        <a14:foregroundMark x1="33594" y1="21875" x2="56094" y2="21875"/>
                        <a14:foregroundMark x1="49063" y1="77344" x2="47344" y2="38906"/>
                        <a14:foregroundMark x1="61563" y1="73281" x2="47969" y2="33594"/>
                        <a14:foregroundMark x1="59375" y1="91094" x2="67969" y2="87188"/>
                        <a14:foregroundMark x1="28438" y1="92813" x2="39375" y2="9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8751" r="15909" b="6931"/>
          <a:stretch/>
        </p:blipFill>
        <p:spPr>
          <a:xfrm>
            <a:off x="7620000" y="3581400"/>
            <a:ext cx="1547016" cy="1881780"/>
          </a:xfrm>
          <a:prstGeom prst="rect">
            <a:avLst/>
          </a:prstGeom>
        </p:spPr>
      </p:pic>
      <p:sp>
        <p:nvSpPr>
          <p:cNvPr id="10" name="Rounded Rectangle 9">
            <a:hlinkClick r:id="rId21" action="ppaction://hlinksldjump"/>
          </p:cNvPr>
          <p:cNvSpPr/>
          <p:nvPr/>
        </p:nvSpPr>
        <p:spPr>
          <a:xfrm>
            <a:off x="9182100" y="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16742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43401" y="363683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37024" y="3200400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438841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Đi chân trần, cắm dây ở quạt vào ổ điện khi dây điện bị hở sẽ gây nguy hiểm gì?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4477" y="358140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114800" y="363683"/>
            <a:ext cx="55626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7024" y="3200400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Xăng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dầu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điện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ắc-quy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1001" y="448076"/>
            <a:ext cx="5383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Xe máy, ô tô sử dụng  năng lượng nào để di chuyển?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593" l="0" r="99176">
                        <a14:foregroundMark x1="30941" y1="34722" x2="31412" y2="19630"/>
                        <a14:foregroundMark x1="48118" y1="41019" x2="55882" y2="16574"/>
                        <a14:backgroundMark x1="2941" y1="1389" x2="23765" y2="21204"/>
                        <a14:backgroundMark x1="96588" y1="2870" x2="76824" y2="23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94" y="5004955"/>
            <a:ext cx="149930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43401" y="363683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7024" y="3200400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4788" y="46655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Sử dụng điện thoại khi đang cắm sạc điện dễ gây ra nguy hiểm gì?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7024" y="3124200"/>
            <a:ext cx="5230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315" l="9883" r="100000">
                        <a14:foregroundMark x1="49309" y1="79630" x2="52285" y2="33981"/>
                        <a14:foregroundMark x1="62487" y1="56389" x2="69501" y2="43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3333" b="7071"/>
          <a:stretch/>
        </p:blipFill>
        <p:spPr>
          <a:xfrm>
            <a:off x="8970818" y="4953001"/>
            <a:ext cx="1697183" cy="17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43401" y="363683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7024" y="3200400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5800" y="465744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 Thay bóng đèn bàn học khi vẫn cắm điện dễ gây ra nguy hiểm gì?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342379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667" l="10000" r="90000">
                        <a14:foregroundMark x1="56667" y1="85000" x2="50000" y2="21667"/>
                        <a14:foregroundMark x1="48000" y1="81333" x2="60000" y2="26333"/>
                        <a14:foregroundMark x1="39000" y1="82667" x2="43000" y2="26333"/>
                        <a14:foregroundMark x1="34333" y1="48333" x2="51000" y2="24000"/>
                        <a14:foregroundMark x1="32000" y1="76333" x2="59333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11671"/>
          <a:stretch/>
        </p:blipFill>
        <p:spPr>
          <a:xfrm>
            <a:off x="9245600" y="4972050"/>
            <a:ext cx="14224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43401" y="363683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7024" y="3200400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9600" y="640747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5: Thuyền buồm sử dụng năng lượng nào để di chuyển?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323094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400" y1="74722" x2="44100" y2="23426"/>
                        <a14:foregroundMark x1="41900" y1="71759" x2="62900" y2="30278"/>
                        <a14:foregroundMark x1="31500" y1="15556" x2="33200" y2="1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2" t="13334" r="28400" b="19797"/>
          <a:stretch/>
        </p:blipFill>
        <p:spPr>
          <a:xfrm>
            <a:off x="9067801" y="4800601"/>
            <a:ext cx="1341025" cy="184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43401" y="363683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7024" y="3200400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3401" y="648630"/>
            <a:ext cx="5230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6: Nguồn năng lượng nào đã giúp bè gỗ trôi được trên sông?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3423791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4375" l="10000" r="90000">
                        <a14:foregroundMark x1="33594" y1="21875" x2="56094" y2="21875"/>
                        <a14:foregroundMark x1="49063" y1="77344" x2="47344" y2="38906"/>
                        <a14:foregroundMark x1="61563" y1="73281" x2="47969" y2="33594"/>
                        <a14:foregroundMark x1="59375" y1="91094" x2="67969" y2="87188"/>
                        <a14:foregroundMark x1="28438" y1="92813" x2="39375" y2="9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8751" r="15909" b="6931"/>
          <a:stretch/>
        </p:blipFill>
        <p:spPr>
          <a:xfrm>
            <a:off x="9100202" y="4969293"/>
            <a:ext cx="1547016" cy="18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3505200" y="1981200"/>
            <a:ext cx="5638800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GIỮA HK1</a:t>
            </a:r>
          </a:p>
        </p:txBody>
      </p:sp>
    </p:spTree>
    <p:extLst>
      <p:ext uri="{BB962C8B-B14F-4D97-AF65-F5344CB8AC3E}">
        <p14:creationId xmlns:p14="http://schemas.microsoft.com/office/powerpoint/2010/main" val="3020209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5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0&quot;/&gt;&lt;/object&gt;&lt;object type=&quot;3&quot; unique_id=&quot;10012&quot;&gt;&lt;property id=&quot;20148&quot; value=&quot;5&quot;/&gt;&lt;property id=&quot;20300&quot; value=&quot;Slide 10&quot;/&gt;&lt;property id=&quot;20307&quot; value=&quot;259&quot;/&gt;&lt;/object&gt;&lt;object type=&quot;3&quot; unique_id=&quot;10049&quot;&gt;&lt;property id=&quot;20148&quot; value=&quot;5&quot;/&gt;&lt;property id=&quot;20300&quot; value=&quot;Slide 11&quot;/&gt;&lt;property id=&quot;20307&quot; value=&quot;266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606</Words>
  <Application>Microsoft Office PowerPoint</Application>
  <PresentationFormat>Widescreen</PresentationFormat>
  <Paragraphs>59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2020-08-07T08:14:36Z</dcterms:created>
  <dcterms:modified xsi:type="dcterms:W3CDTF">2024-10-26T17:36:10Z</dcterms:modified>
</cp:coreProperties>
</file>