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3AFBBF-1A20-473D-A047-02AE2EE9A1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473766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21353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圆角矩形 1">
            <a:extLst>
              <a:ext uri="{FF2B5EF4-FFF2-40B4-BE49-F238E27FC236}">
                <a16:creationId xmlns:a16="http://schemas.microsoft.com/office/drawing/2014/main" id="{9F723D59-73CE-47FA-A4E8-EE7D0A14E489}"/>
              </a:ext>
            </a:extLst>
          </p:cNvPr>
          <p:cNvSpPr/>
          <p:nvPr/>
        </p:nvSpPr>
        <p:spPr>
          <a:xfrm>
            <a:off x="2687637" y="-59373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670838" y="1949514"/>
            <a:ext cx="3147709" cy="22506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6711992" y="5363077"/>
            <a:ext cx="439111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689317" y="346710"/>
            <a:ext cx="1104313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253</Words>
  <Application>Microsoft Office PowerPoint</Application>
  <PresentationFormat>Widescreen</PresentationFormat>
  <Paragraphs>35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Microsoft YaHei</vt:lpstr>
      <vt:lpstr>宋体</vt:lpstr>
      <vt:lpstr>#9Slide03 Dekar</vt:lpstr>
      <vt:lpstr>Arial</vt:lpstr>
      <vt:lpstr>Calibri</vt:lpstr>
      <vt:lpstr>等线</vt:lpstr>
      <vt:lpstr>FZHei-B01S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22</cp:revision>
  <dcterms:created xsi:type="dcterms:W3CDTF">2022-07-22T00:57:10Z</dcterms:created>
  <dcterms:modified xsi:type="dcterms:W3CDTF">2022-08-20T09:06:15Z</dcterms:modified>
</cp:coreProperties>
</file>