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3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theme/theme4.xml" ContentType="application/vnd.openxmlformats-officedocument.theme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theme/theme5.xml" ContentType="application/vnd.openxmlformats-officedocument.theme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theme/theme6.xml" ContentType="application/vnd.openxmlformats-officedocument.theme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theme/theme7.xml" ContentType="application/vnd.openxmlformats-officedocument.theme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theme/theme8.xml" ContentType="application/vnd.openxmlformats-officedocument.theme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theme/theme9.xml" ContentType="application/vnd.openxmlformats-officedocument.theme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theme/theme10.xml" ContentType="application/vnd.openxmlformats-officedocument.theme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slideLayouts/slideLayout309.xml" ContentType="application/vnd.openxmlformats-officedocument.presentationml.slideLayout+xml"/>
  <Override PartName="/ppt/slideLayouts/slideLayout310.xml" ContentType="application/vnd.openxmlformats-officedocument.presentationml.slideLayout+xml"/>
  <Override PartName="/ppt/slideLayouts/slideLayout311.xml" ContentType="application/vnd.openxmlformats-officedocument.presentationml.slideLayout+xml"/>
  <Override PartName="/ppt/slideLayouts/slideLayout312.xml" ContentType="application/vnd.openxmlformats-officedocument.presentationml.slideLayout+xml"/>
  <Override PartName="/ppt/slideLayouts/slideLayout313.xml" ContentType="application/vnd.openxmlformats-officedocument.presentationml.slideLayout+xml"/>
  <Override PartName="/ppt/slideLayouts/slideLayout314.xml" ContentType="application/vnd.openxmlformats-officedocument.presentationml.slideLayout+xml"/>
  <Override PartName="/ppt/slideLayouts/slideLayout315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Layouts/slideLayout317.xml" ContentType="application/vnd.openxmlformats-officedocument.presentationml.slideLayout+xml"/>
  <Override PartName="/ppt/slideLayouts/slideLayout318.xml" ContentType="application/vnd.openxmlformats-officedocument.presentationml.slideLayout+xml"/>
  <Override PartName="/ppt/slideLayouts/slideLayout319.xml" ContentType="application/vnd.openxmlformats-officedocument.presentationml.slideLayout+xml"/>
  <Override PartName="/ppt/slideLayouts/slideLayout320.xml" ContentType="application/vnd.openxmlformats-officedocument.presentationml.slideLayout+xml"/>
  <Override PartName="/ppt/slideLayouts/slideLayout321.xml" ContentType="application/vnd.openxmlformats-officedocument.presentationml.slideLayout+xml"/>
  <Override PartName="/ppt/slideLayouts/slideLayout322.xml" ContentType="application/vnd.openxmlformats-officedocument.presentationml.slideLayout+xml"/>
  <Override PartName="/ppt/slideLayouts/slideLayout323.xml" ContentType="application/vnd.openxmlformats-officedocument.presentationml.slideLayout+xml"/>
  <Override PartName="/ppt/slideLayouts/slideLayout324.xml" ContentType="application/vnd.openxmlformats-officedocument.presentationml.slideLayout+xml"/>
  <Override PartName="/ppt/slideLayouts/slideLayout325.xml" ContentType="application/vnd.openxmlformats-officedocument.presentationml.slideLayout+xml"/>
  <Override PartName="/ppt/slideLayouts/slideLayout326.xml" ContentType="application/vnd.openxmlformats-officedocument.presentationml.slideLayout+xml"/>
  <Override PartName="/ppt/slideLayouts/slideLayout327.xml" ContentType="application/vnd.openxmlformats-officedocument.presentationml.slideLayout+xml"/>
  <Override PartName="/ppt/slideLayouts/slideLayout328.xml" ContentType="application/vnd.openxmlformats-officedocument.presentationml.slideLayout+xml"/>
  <Override PartName="/ppt/theme/theme11.xml" ContentType="application/vnd.openxmlformats-officedocument.theme+xml"/>
  <Override PartName="/ppt/slideLayouts/slideLayout329.xml" ContentType="application/vnd.openxmlformats-officedocument.presentationml.slideLayout+xml"/>
  <Override PartName="/ppt/slideLayouts/slideLayout330.xml" ContentType="application/vnd.openxmlformats-officedocument.presentationml.slideLayout+xml"/>
  <Override PartName="/ppt/slideLayouts/slideLayout331.xml" ContentType="application/vnd.openxmlformats-officedocument.presentationml.slideLayout+xml"/>
  <Override PartName="/ppt/slideLayouts/slideLayout332.xml" ContentType="application/vnd.openxmlformats-officedocument.presentationml.slideLayout+xml"/>
  <Override PartName="/ppt/slideLayouts/slideLayout333.xml" ContentType="application/vnd.openxmlformats-officedocument.presentationml.slideLayout+xml"/>
  <Override PartName="/ppt/slideLayouts/slideLayout334.xml" ContentType="application/vnd.openxmlformats-officedocument.presentationml.slideLayout+xml"/>
  <Override PartName="/ppt/slideLayouts/slideLayout335.xml" ContentType="application/vnd.openxmlformats-officedocument.presentationml.slideLayout+xml"/>
  <Override PartName="/ppt/slideLayouts/slideLayout336.xml" ContentType="application/vnd.openxmlformats-officedocument.presentationml.slideLayout+xml"/>
  <Override PartName="/ppt/slideLayouts/slideLayout337.xml" ContentType="application/vnd.openxmlformats-officedocument.presentationml.slideLayout+xml"/>
  <Override PartName="/ppt/slideLayouts/slideLayout338.xml" ContentType="application/vnd.openxmlformats-officedocument.presentationml.slideLayout+xml"/>
  <Override PartName="/ppt/slideLayouts/slideLayout339.xml" ContentType="application/vnd.openxmlformats-officedocument.presentationml.slideLayout+xml"/>
  <Override PartName="/ppt/slideLayouts/slideLayout340.xml" ContentType="application/vnd.openxmlformats-officedocument.presentationml.slideLayout+xml"/>
  <Override PartName="/ppt/slideLayouts/slideLayout341.xml" ContentType="application/vnd.openxmlformats-officedocument.presentationml.slideLayout+xml"/>
  <Override PartName="/ppt/slideLayouts/slideLayout342.xml" ContentType="application/vnd.openxmlformats-officedocument.presentationml.slideLayout+xml"/>
  <Override PartName="/ppt/slideLayouts/slideLayout343.xml" ContentType="application/vnd.openxmlformats-officedocument.presentationml.slideLayout+xml"/>
  <Override PartName="/ppt/slideLayouts/slideLayout344.xml" ContentType="application/vnd.openxmlformats-officedocument.presentationml.slideLayout+xml"/>
  <Override PartName="/ppt/slideLayouts/slideLayout345.xml" ContentType="application/vnd.openxmlformats-officedocument.presentationml.slideLayout+xml"/>
  <Override PartName="/ppt/slideLayouts/slideLayout346.xml" ContentType="application/vnd.openxmlformats-officedocument.presentationml.slideLayout+xml"/>
  <Override PartName="/ppt/slideLayouts/slideLayout347.xml" ContentType="application/vnd.openxmlformats-officedocument.presentationml.slideLayout+xml"/>
  <Override PartName="/ppt/slideLayouts/slideLayout348.xml" ContentType="application/vnd.openxmlformats-officedocument.presentationml.slideLayout+xml"/>
  <Override PartName="/ppt/slideLayouts/slideLayout349.xml" ContentType="application/vnd.openxmlformats-officedocument.presentationml.slideLayout+xml"/>
  <Override PartName="/ppt/slideLayouts/slideLayout350.xml" ContentType="application/vnd.openxmlformats-officedocument.presentationml.slideLayout+xml"/>
  <Override PartName="/ppt/slideLayouts/slideLayout351.xml" ContentType="application/vnd.openxmlformats-officedocument.presentationml.slideLayout+xml"/>
  <Override PartName="/ppt/slideLayouts/slideLayout352.xml" ContentType="application/vnd.openxmlformats-officedocument.presentationml.slideLayout+xml"/>
  <Override PartName="/ppt/slideLayouts/slideLayout353.xml" ContentType="application/vnd.openxmlformats-officedocument.presentationml.slideLayout+xml"/>
  <Override PartName="/ppt/slideLayouts/slideLayout354.xml" ContentType="application/vnd.openxmlformats-officedocument.presentationml.slideLayout+xml"/>
  <Override PartName="/ppt/slideLayouts/slideLayout355.xml" ContentType="application/vnd.openxmlformats-officedocument.presentationml.slideLayout+xml"/>
  <Override PartName="/ppt/slideLayouts/slideLayout356.xml" ContentType="application/vnd.openxmlformats-officedocument.presentationml.slideLayout+xml"/>
  <Override PartName="/ppt/slideLayouts/slideLayout357.xml" ContentType="application/vnd.openxmlformats-officedocument.presentationml.slideLayout+xml"/>
  <Override PartName="/ppt/theme/theme12.xml" ContentType="application/vnd.openxmlformats-officedocument.theme+xml"/>
  <Override PartName="/ppt/slideLayouts/slideLayout358.xml" ContentType="application/vnd.openxmlformats-officedocument.presentationml.slideLayout+xml"/>
  <Override PartName="/ppt/slideLayouts/slideLayout359.xml" ContentType="application/vnd.openxmlformats-officedocument.presentationml.slideLayout+xml"/>
  <Override PartName="/ppt/slideLayouts/slideLayout360.xml" ContentType="application/vnd.openxmlformats-officedocument.presentationml.slideLayout+xml"/>
  <Override PartName="/ppt/slideLayouts/slideLayout361.xml" ContentType="application/vnd.openxmlformats-officedocument.presentationml.slideLayout+xml"/>
  <Override PartName="/ppt/slideLayouts/slideLayout362.xml" ContentType="application/vnd.openxmlformats-officedocument.presentationml.slideLayout+xml"/>
  <Override PartName="/ppt/slideLayouts/slideLayout363.xml" ContentType="application/vnd.openxmlformats-officedocument.presentationml.slideLayout+xml"/>
  <Override PartName="/ppt/slideLayouts/slideLayout364.xml" ContentType="application/vnd.openxmlformats-officedocument.presentationml.slideLayout+xml"/>
  <Override PartName="/ppt/slideLayouts/slideLayout365.xml" ContentType="application/vnd.openxmlformats-officedocument.presentationml.slideLayout+xml"/>
  <Override PartName="/ppt/slideLayouts/slideLayout366.xml" ContentType="application/vnd.openxmlformats-officedocument.presentationml.slideLayout+xml"/>
  <Override PartName="/ppt/slideLayouts/slideLayout367.xml" ContentType="application/vnd.openxmlformats-officedocument.presentationml.slideLayout+xml"/>
  <Override PartName="/ppt/slideLayouts/slideLayout368.xml" ContentType="application/vnd.openxmlformats-officedocument.presentationml.slideLayout+xml"/>
  <Override PartName="/ppt/slideLayouts/slideLayout369.xml" ContentType="application/vnd.openxmlformats-officedocument.presentationml.slideLayout+xml"/>
  <Override PartName="/ppt/slideLayouts/slideLayout370.xml" ContentType="application/vnd.openxmlformats-officedocument.presentationml.slideLayout+xml"/>
  <Override PartName="/ppt/slideLayouts/slideLayout371.xml" ContentType="application/vnd.openxmlformats-officedocument.presentationml.slideLayout+xml"/>
  <Override PartName="/ppt/slideLayouts/slideLayout372.xml" ContentType="application/vnd.openxmlformats-officedocument.presentationml.slideLayout+xml"/>
  <Override PartName="/ppt/slideLayouts/slideLayout373.xml" ContentType="application/vnd.openxmlformats-officedocument.presentationml.slideLayout+xml"/>
  <Override PartName="/ppt/slideLayouts/slideLayout374.xml" ContentType="application/vnd.openxmlformats-officedocument.presentationml.slideLayout+xml"/>
  <Override PartName="/ppt/slideLayouts/slideLayout375.xml" ContentType="application/vnd.openxmlformats-officedocument.presentationml.slideLayout+xml"/>
  <Override PartName="/ppt/slideLayouts/slideLayout376.xml" ContentType="application/vnd.openxmlformats-officedocument.presentationml.slideLayout+xml"/>
  <Override PartName="/ppt/slideLayouts/slideLayout377.xml" ContentType="application/vnd.openxmlformats-officedocument.presentationml.slideLayout+xml"/>
  <Override PartName="/ppt/slideLayouts/slideLayout378.xml" ContentType="application/vnd.openxmlformats-officedocument.presentationml.slideLayout+xml"/>
  <Override PartName="/ppt/slideLayouts/slideLayout379.xml" ContentType="application/vnd.openxmlformats-officedocument.presentationml.slideLayout+xml"/>
  <Override PartName="/ppt/slideLayouts/slideLayout380.xml" ContentType="application/vnd.openxmlformats-officedocument.presentationml.slideLayout+xml"/>
  <Override PartName="/ppt/slideLayouts/slideLayout381.xml" ContentType="application/vnd.openxmlformats-officedocument.presentationml.slideLayout+xml"/>
  <Override PartName="/ppt/slideLayouts/slideLayout382.xml" ContentType="application/vnd.openxmlformats-officedocument.presentationml.slideLayout+xml"/>
  <Override PartName="/ppt/slideLayouts/slideLayout383.xml" ContentType="application/vnd.openxmlformats-officedocument.presentationml.slideLayout+xml"/>
  <Override PartName="/ppt/slideLayouts/slideLayout384.xml" ContentType="application/vnd.openxmlformats-officedocument.presentationml.slideLayout+xml"/>
  <Override PartName="/ppt/slideLayouts/slideLayout385.xml" ContentType="application/vnd.openxmlformats-officedocument.presentationml.slideLayout+xml"/>
  <Override PartName="/ppt/slideLayouts/slideLayout386.xml" ContentType="application/vnd.openxmlformats-officedocument.presentationml.slideLayout+xml"/>
  <Override PartName="/ppt/theme/theme13.xml" ContentType="application/vnd.openxmlformats-officedocument.theme+xml"/>
  <Override PartName="/ppt/slideLayouts/slideLayout387.xml" ContentType="application/vnd.openxmlformats-officedocument.presentationml.slideLayout+xml"/>
  <Override PartName="/ppt/slideLayouts/slideLayout388.xml" ContentType="application/vnd.openxmlformats-officedocument.presentationml.slideLayout+xml"/>
  <Override PartName="/ppt/slideLayouts/slideLayout389.xml" ContentType="application/vnd.openxmlformats-officedocument.presentationml.slideLayout+xml"/>
  <Override PartName="/ppt/slideLayouts/slideLayout390.xml" ContentType="application/vnd.openxmlformats-officedocument.presentationml.slideLayout+xml"/>
  <Override PartName="/ppt/slideLayouts/slideLayout391.xml" ContentType="application/vnd.openxmlformats-officedocument.presentationml.slideLayout+xml"/>
  <Override PartName="/ppt/slideLayouts/slideLayout392.xml" ContentType="application/vnd.openxmlformats-officedocument.presentationml.slideLayout+xml"/>
  <Override PartName="/ppt/slideLayouts/slideLayout393.xml" ContentType="application/vnd.openxmlformats-officedocument.presentationml.slideLayout+xml"/>
  <Override PartName="/ppt/slideLayouts/slideLayout394.xml" ContentType="application/vnd.openxmlformats-officedocument.presentationml.slideLayout+xml"/>
  <Override PartName="/ppt/theme/theme14.xml" ContentType="application/vnd.openxmlformats-officedocument.theme+xml"/>
  <Override PartName="/ppt/theme/theme1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  <p:sldMasterId id="2147483685" r:id="rId3"/>
    <p:sldMasterId id="2147483710" r:id="rId4"/>
    <p:sldMasterId id="2147483747" r:id="rId5"/>
    <p:sldMasterId id="2147483772" r:id="rId6"/>
    <p:sldMasterId id="2147483802" r:id="rId7"/>
    <p:sldMasterId id="2147483839" r:id="rId8"/>
    <p:sldMasterId id="2147483876" r:id="rId9"/>
    <p:sldMasterId id="2147483913" r:id="rId10"/>
    <p:sldMasterId id="2147483950" r:id="rId11"/>
    <p:sldMasterId id="2147483987" r:id="rId12"/>
    <p:sldMasterId id="2147484017" r:id="rId13"/>
    <p:sldMasterId id="2147484047" r:id="rId14"/>
  </p:sldMasterIdLst>
  <p:notesMasterIdLst>
    <p:notesMasterId r:id="rId38"/>
  </p:notesMasterIdLst>
  <p:sldIdLst>
    <p:sldId id="256" r:id="rId15"/>
    <p:sldId id="278" r:id="rId16"/>
    <p:sldId id="257" r:id="rId17"/>
    <p:sldId id="258" r:id="rId18"/>
    <p:sldId id="259" r:id="rId19"/>
    <p:sldId id="261" r:id="rId20"/>
    <p:sldId id="260" r:id="rId21"/>
    <p:sldId id="263" r:id="rId22"/>
    <p:sldId id="262" r:id="rId23"/>
    <p:sldId id="264" r:id="rId24"/>
    <p:sldId id="265" r:id="rId25"/>
    <p:sldId id="266" r:id="rId26"/>
    <p:sldId id="267" r:id="rId27"/>
    <p:sldId id="268" r:id="rId28"/>
    <p:sldId id="269" r:id="rId29"/>
    <p:sldId id="270" r:id="rId30"/>
    <p:sldId id="271" r:id="rId31"/>
    <p:sldId id="272" r:id="rId32"/>
    <p:sldId id="273" r:id="rId33"/>
    <p:sldId id="274" r:id="rId34"/>
    <p:sldId id="275" r:id="rId35"/>
    <p:sldId id="276" r:id="rId36"/>
    <p:sldId id="277" r:id="rId37"/>
  </p:sldIdLst>
  <p:sldSz cx="12192000" cy="6858000"/>
  <p:notesSz cx="6858000" cy="9144000"/>
  <p:embeddedFontLst>
    <p:embeddedFont>
      <p:font typeface="Cambria" panose="02040503050406030204" pitchFamily="18" charset="0"/>
      <p:regular r:id="rId39"/>
      <p:bold r:id="rId40"/>
      <p:italic r:id="rId41"/>
      <p:boldItalic r:id="rId42"/>
    </p:embeddedFont>
    <p:embeddedFont>
      <p:font typeface="Poppins ExtraBold" panose="020B0604020202020204" charset="0"/>
      <p:bold r:id="rId43"/>
    </p:embeddedFont>
    <p:embeddedFont>
      <p:font typeface="#9Slide03 Cousine Bold" panose="020B0604020202020204" charset="0"/>
      <p:bold r:id="rId44"/>
    </p:embeddedFont>
    <p:embeddedFont>
      <p:font typeface="#9Slide03 AmpleSoft Bold" panose="020B0604020202020204" charset="-93"/>
      <p:regular r:id="rId45"/>
    </p:embeddedFont>
    <p:embeddedFont>
      <p:font typeface="#9Slide03 SVN-Kelson Sans Bold" panose="020B0604020202020204" charset="0"/>
      <p:bold r:id="rId46"/>
    </p:embeddedFont>
    <p:embeddedFont>
      <p:font typeface="#9Slide03 SFU Futura_05" panose="020B0604020202020204" charset="-93"/>
      <p:bold r:id="rId47"/>
    </p:embeddedFont>
    <p:embeddedFont>
      <p:font typeface="Calibri" panose="020F0502020204030204" pitchFamily="34" charset="0"/>
      <p:regular r:id="rId48"/>
      <p:bold r:id="rId49"/>
      <p:italic r:id="rId50"/>
      <p:boldItalic r:id="rId51"/>
    </p:embeddedFont>
    <p:embeddedFont>
      <p:font typeface="#9Slide04 Tinos Bold" panose="020B0604020202020204" charset="0"/>
      <p:bold r:id="rId52"/>
    </p:embeddedFont>
    <p:embeddedFont>
      <p:font typeface="#9Slide03 SVNEvery Movie Every " panose="02000500000000000000" charset="-93"/>
      <p:regular r:id="rId53"/>
    </p:embeddedFont>
    <p:embeddedFont>
      <p:font typeface="Calibri Light" panose="020F0302020204030204" pitchFamily="34" charset="0"/>
      <p:regular r:id="rId54"/>
      <p:italic r:id="rId55"/>
    </p:embeddedFont>
    <p:embeddedFont>
      <p:font typeface="#9Slide03 Montserrat Alternates" panose="020B0604020202020204" charset="-93"/>
      <p:regular r:id="rId56"/>
      <p:bold r:id="rId57"/>
    </p:embeddedFont>
    <p:embeddedFont>
      <p:font typeface="等线" panose="020B0604020202020204" charset="0"/>
      <p:regular r:id="rId58"/>
      <p:bold r:id="rId59"/>
    </p:embeddedFont>
    <p:embeddedFont>
      <p:font typeface="#9Slide04 Faustina Bold" panose="020B0604020202020204" charset="-93"/>
      <p:bold r:id="rId60"/>
    </p:embeddedFont>
    <p:embeddedFont>
      <p:font typeface="#9Slide03 Swiss Condensed Bold" panose="020B0604020202020204" charset="-93"/>
      <p:bold r:id="rId61"/>
    </p:embeddedFont>
    <p:embeddedFont>
      <p:font typeface="UTM Rockwell" panose="02040603050506020204" pitchFamily="18" charset="0"/>
      <p:bold r:id="rId62"/>
    </p:embeddedFont>
    <p:embeddedFont>
      <p:font typeface="#9Slide03 IcielPanton Black" panose="020B0604020202020204" charset="-93"/>
      <p:bold r:id="rId63"/>
    </p:embeddedFont>
    <p:embeddedFont>
      <p:font typeface="#9Slide03 Roboto Mono" panose="020B0604020202020204" charset="0"/>
      <p:regular r:id="rId64"/>
    </p:embeddedFont>
    <p:embeddedFont>
      <p:font typeface="#9Slide03 Arima Madurai ExtraBo" panose="020B0604020202020204" charset="-93"/>
      <p:bold r:id="rId65"/>
    </p:embeddedFont>
    <p:embeddedFont>
      <p:font typeface="#9Slide03 Kaleko 105 Round Bold" panose="020B0604020202020204" charset="-93"/>
      <p:bold r:id="rId66"/>
    </p:embeddedFont>
    <p:embeddedFont>
      <p:font typeface="微软雅黑" panose="020B0503020204020204" pitchFamily="34" charset="-122"/>
      <p:regular r:id="rId67"/>
      <p:bold r:id="rId6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2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4.xml"/><Relationship Id="rId26" Type="http://schemas.openxmlformats.org/officeDocument/2006/relationships/slide" Target="slides/slide12.xml"/><Relationship Id="rId39" Type="http://schemas.openxmlformats.org/officeDocument/2006/relationships/font" Target="fonts/font1.fntdata"/><Relationship Id="rId21" Type="http://schemas.openxmlformats.org/officeDocument/2006/relationships/slide" Target="slides/slide7.xml"/><Relationship Id="rId34" Type="http://schemas.openxmlformats.org/officeDocument/2006/relationships/slide" Target="slides/slide20.xml"/><Relationship Id="rId42" Type="http://schemas.openxmlformats.org/officeDocument/2006/relationships/font" Target="fonts/font4.fntdata"/><Relationship Id="rId47" Type="http://schemas.openxmlformats.org/officeDocument/2006/relationships/font" Target="fonts/font9.fntdata"/><Relationship Id="rId50" Type="http://schemas.openxmlformats.org/officeDocument/2006/relationships/font" Target="fonts/font12.fntdata"/><Relationship Id="rId55" Type="http://schemas.openxmlformats.org/officeDocument/2006/relationships/font" Target="fonts/font17.fntdata"/><Relationship Id="rId63" Type="http://schemas.openxmlformats.org/officeDocument/2006/relationships/font" Target="fonts/font25.fntdata"/><Relationship Id="rId68" Type="http://schemas.openxmlformats.org/officeDocument/2006/relationships/font" Target="fonts/font30.fntdata"/><Relationship Id="rId7" Type="http://schemas.openxmlformats.org/officeDocument/2006/relationships/slideMaster" Target="slideMasters/slideMaster7.xml"/><Relationship Id="rId71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2.xml"/><Relationship Id="rId29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0.xml"/><Relationship Id="rId32" Type="http://schemas.openxmlformats.org/officeDocument/2006/relationships/slide" Target="slides/slide18.xml"/><Relationship Id="rId37" Type="http://schemas.openxmlformats.org/officeDocument/2006/relationships/slide" Target="slides/slide23.xml"/><Relationship Id="rId40" Type="http://schemas.openxmlformats.org/officeDocument/2006/relationships/font" Target="fonts/font2.fntdata"/><Relationship Id="rId45" Type="http://schemas.openxmlformats.org/officeDocument/2006/relationships/font" Target="fonts/font7.fntdata"/><Relationship Id="rId53" Type="http://schemas.openxmlformats.org/officeDocument/2006/relationships/font" Target="fonts/font15.fntdata"/><Relationship Id="rId58" Type="http://schemas.openxmlformats.org/officeDocument/2006/relationships/font" Target="fonts/font20.fntdata"/><Relationship Id="rId66" Type="http://schemas.openxmlformats.org/officeDocument/2006/relationships/font" Target="fonts/font28.fntdata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.xml"/><Relationship Id="rId23" Type="http://schemas.openxmlformats.org/officeDocument/2006/relationships/slide" Target="slides/slide9.xml"/><Relationship Id="rId28" Type="http://schemas.openxmlformats.org/officeDocument/2006/relationships/slide" Target="slides/slide14.xml"/><Relationship Id="rId36" Type="http://schemas.openxmlformats.org/officeDocument/2006/relationships/slide" Target="slides/slide22.xml"/><Relationship Id="rId49" Type="http://schemas.openxmlformats.org/officeDocument/2006/relationships/font" Target="fonts/font11.fntdata"/><Relationship Id="rId57" Type="http://schemas.openxmlformats.org/officeDocument/2006/relationships/font" Target="fonts/font19.fntdata"/><Relationship Id="rId61" Type="http://schemas.openxmlformats.org/officeDocument/2006/relationships/font" Target="fonts/font23.fntdata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5.xml"/><Relationship Id="rId31" Type="http://schemas.openxmlformats.org/officeDocument/2006/relationships/slide" Target="slides/slide17.xml"/><Relationship Id="rId44" Type="http://schemas.openxmlformats.org/officeDocument/2006/relationships/font" Target="fonts/font6.fntdata"/><Relationship Id="rId52" Type="http://schemas.openxmlformats.org/officeDocument/2006/relationships/font" Target="fonts/font14.fntdata"/><Relationship Id="rId60" Type="http://schemas.openxmlformats.org/officeDocument/2006/relationships/font" Target="fonts/font22.fntdata"/><Relationship Id="rId65" Type="http://schemas.openxmlformats.org/officeDocument/2006/relationships/font" Target="fonts/font27.fntdata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8.xml"/><Relationship Id="rId27" Type="http://schemas.openxmlformats.org/officeDocument/2006/relationships/slide" Target="slides/slide13.xml"/><Relationship Id="rId30" Type="http://schemas.openxmlformats.org/officeDocument/2006/relationships/slide" Target="slides/slide16.xml"/><Relationship Id="rId35" Type="http://schemas.openxmlformats.org/officeDocument/2006/relationships/slide" Target="slides/slide21.xml"/><Relationship Id="rId43" Type="http://schemas.openxmlformats.org/officeDocument/2006/relationships/font" Target="fonts/font5.fntdata"/><Relationship Id="rId48" Type="http://schemas.openxmlformats.org/officeDocument/2006/relationships/font" Target="fonts/font10.fntdata"/><Relationship Id="rId56" Type="http://schemas.openxmlformats.org/officeDocument/2006/relationships/font" Target="fonts/font18.fntdata"/><Relationship Id="rId64" Type="http://schemas.openxmlformats.org/officeDocument/2006/relationships/font" Target="fonts/font26.fntdata"/><Relationship Id="rId69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51" Type="http://schemas.openxmlformats.org/officeDocument/2006/relationships/font" Target="fonts/font13.fntdata"/><Relationship Id="rId72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3.xml"/><Relationship Id="rId25" Type="http://schemas.openxmlformats.org/officeDocument/2006/relationships/slide" Target="slides/slide11.xml"/><Relationship Id="rId33" Type="http://schemas.openxmlformats.org/officeDocument/2006/relationships/slide" Target="slides/slide19.xml"/><Relationship Id="rId38" Type="http://schemas.openxmlformats.org/officeDocument/2006/relationships/notesMaster" Target="notesMasters/notesMaster1.xml"/><Relationship Id="rId46" Type="http://schemas.openxmlformats.org/officeDocument/2006/relationships/font" Target="fonts/font8.fntdata"/><Relationship Id="rId59" Type="http://schemas.openxmlformats.org/officeDocument/2006/relationships/font" Target="fonts/font21.fntdata"/><Relationship Id="rId67" Type="http://schemas.openxmlformats.org/officeDocument/2006/relationships/font" Target="fonts/font29.fntdata"/><Relationship Id="rId20" Type="http://schemas.openxmlformats.org/officeDocument/2006/relationships/slide" Target="slides/slide6.xml"/><Relationship Id="rId41" Type="http://schemas.openxmlformats.org/officeDocument/2006/relationships/font" Target="fonts/font3.fntdata"/><Relationship Id="rId54" Type="http://schemas.openxmlformats.org/officeDocument/2006/relationships/font" Target="fonts/font16.fntdata"/><Relationship Id="rId62" Type="http://schemas.openxmlformats.org/officeDocument/2006/relationships/font" Target="fonts/font24.fntdata"/><Relationship Id="rId7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346FBA-8216-4257-BE43-A52532EF3353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A3216F-5D0F-42A0-B8AB-8D0291FABD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00532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5E4E54-6A06-4D1B-AB7F-AF434990D92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印品黑体" panose="00000500000000000000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822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E81C92-FB04-4531-AA7B-867E9634CAD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07690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>
            <a:extLst>
              <a:ext uri="{FF2B5EF4-FFF2-40B4-BE49-F238E27FC236}">
                <a16:creationId xmlns:a16="http://schemas.microsoft.com/office/drawing/2014/main" id="{A394FB57-4C4A-498F-BCAF-815F2610CBC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3491" name="Notes Placeholder 2">
            <a:extLst>
              <a:ext uri="{FF2B5EF4-FFF2-40B4-BE49-F238E27FC236}">
                <a16:creationId xmlns:a16="http://schemas.microsoft.com/office/drawing/2014/main" id="{F821CBAE-3A88-4182-A8A7-01BDFFB5878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62468" name="Slide Number Placeholder 3">
            <a:extLst>
              <a:ext uri="{FF2B5EF4-FFF2-40B4-BE49-F238E27FC236}">
                <a16:creationId xmlns:a16="http://schemas.microsoft.com/office/drawing/2014/main" id="{7ED9A78C-04D2-4918-A329-2D5D27088F1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B82A1D-729A-408B-850F-6D111D821297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21973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>
            <a:extLst>
              <a:ext uri="{FF2B5EF4-FFF2-40B4-BE49-F238E27FC236}">
                <a16:creationId xmlns:a16="http://schemas.microsoft.com/office/drawing/2014/main" id="{A394FB57-4C4A-498F-BCAF-815F2610CBC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3491" name="Notes Placeholder 2">
            <a:extLst>
              <a:ext uri="{FF2B5EF4-FFF2-40B4-BE49-F238E27FC236}">
                <a16:creationId xmlns:a16="http://schemas.microsoft.com/office/drawing/2014/main" id="{F821CBAE-3A88-4182-A8A7-01BDFFB5878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62468" name="Slide Number Placeholder 3">
            <a:extLst>
              <a:ext uri="{FF2B5EF4-FFF2-40B4-BE49-F238E27FC236}">
                <a16:creationId xmlns:a16="http://schemas.microsoft.com/office/drawing/2014/main" id="{7ED9A78C-04D2-4918-A329-2D5D27088F1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B82A1D-729A-408B-850F-6D111D821297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86025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Thầy</a:t>
            </a:r>
            <a:r>
              <a:rPr lang="en-US" dirty="0"/>
              <a:t>/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bông</a:t>
            </a:r>
            <a:r>
              <a:rPr lang="en-US" dirty="0"/>
              <a:t> </a:t>
            </a:r>
            <a:r>
              <a:rPr lang="en-US" dirty="0" err="1"/>
              <a:t>hoa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15297D-54F5-4A1F-B43D-62524B3C6E2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73365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Thầy</a:t>
            </a:r>
            <a:r>
              <a:rPr lang="en-US" dirty="0"/>
              <a:t>/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bông</a:t>
            </a:r>
            <a:r>
              <a:rPr lang="en-US" dirty="0"/>
              <a:t> </a:t>
            </a:r>
            <a:r>
              <a:rPr lang="en-US" dirty="0" err="1"/>
              <a:t>hoa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15297D-54F5-4A1F-B43D-62524B3C6E2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81292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Thầy</a:t>
            </a:r>
            <a:r>
              <a:rPr lang="en-US" dirty="0"/>
              <a:t>/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bông</a:t>
            </a:r>
            <a:r>
              <a:rPr lang="en-US" dirty="0"/>
              <a:t> </a:t>
            </a:r>
            <a:r>
              <a:rPr lang="en-US" dirty="0" err="1"/>
              <a:t>hoa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15297D-54F5-4A1F-B43D-62524B3C6E2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75316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5E4E54-6A06-4D1B-AB7F-AF434990D92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印品黑体" panose="00000500000000000000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60979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/Relationships>
</file>

<file path=ppt/slideLayouts/_rels/slideLayout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/Relationships>
</file>

<file path=ppt/slideLayouts/_rels/slideLayout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/Relationships>
</file>

<file path=ppt/slideLayouts/_rels/slideLayout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/Relationships>
</file>

<file path=ppt/slideLayouts/_rels/slideLayout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/Relationships>
</file>

<file path=ppt/slideLayouts/_rels/slideLayout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/Relationships>
</file>

<file path=ppt/slideLayouts/_rels/slideLayout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/Relationships>
</file>

<file path=ppt/slideLayouts/_rels/slideLayout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/Relationships>
</file>

<file path=ppt/slideLayouts/_rels/slideLayout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/Relationships>
</file>

<file path=ppt/slideLayouts/_rels/slideLayout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/Relationships>
</file>

<file path=ppt/slideLayouts/_rels/slideLayout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0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3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1.xml"/></Relationships>
</file>

<file path=ppt/slideLayouts/_rels/slideLayout3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3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3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3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4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3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4.xml"/></Relationships>
</file>

<file path=ppt/slideLayouts/_rels/slideLayout3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4.xml"/></Relationships>
</file>

<file path=ppt/slideLayouts/_rels/slideLayout3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3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4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3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4.xml"/></Relationships>
</file>

<file path=ppt/slideLayouts/_rels/slideLayout3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D1D5E2-B559-4B93-AD83-6FE406EFA89A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5010D-B143-4EF2-B220-EA2E8154D0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497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D1D5E2-B559-4B93-AD83-6FE406EFA89A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5010D-B143-4EF2-B220-EA2E8154D0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641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9CE5B826-6809-49B3-9B4B-177D412235B0}" type="datetimeFigureOut">
              <a:rPr lang="zh-CN" altLang="en-US" smtClean="0">
                <a:solidFill>
                  <a:prstClr val="black"/>
                </a:solidFill>
              </a:rPr>
              <a:pPr defTabSz="914377"/>
              <a:t>2023/10/16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377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601AD0B5-09AD-499F-88BC-01FCE55CDA76}" type="slidenum">
              <a:rPr lang="zh-CN" altLang="en-US" smtClean="0">
                <a:solidFill>
                  <a:prstClr val="black"/>
                </a:solidFill>
              </a:rPr>
              <a:pPr defTabSz="914377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7601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9CE5B826-6809-49B3-9B4B-177D412235B0}" type="datetimeFigureOut">
              <a:rPr lang="zh-CN" altLang="en-US" smtClean="0">
                <a:solidFill>
                  <a:prstClr val="black"/>
                </a:solidFill>
              </a:rPr>
              <a:pPr defTabSz="914377"/>
              <a:t>2023/10/16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377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601AD0B5-09AD-499F-88BC-01FCE55CDA76}" type="slidenum">
              <a:rPr lang="zh-CN" altLang="en-US" smtClean="0">
                <a:solidFill>
                  <a:prstClr val="black"/>
                </a:solidFill>
              </a:rPr>
              <a:pPr defTabSz="914377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0592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9CE5B826-6809-49B3-9B4B-177D412235B0}" type="datetimeFigureOut">
              <a:rPr lang="zh-CN" altLang="en-US" smtClean="0">
                <a:solidFill>
                  <a:prstClr val="black"/>
                </a:solidFill>
              </a:rPr>
              <a:pPr defTabSz="914377"/>
              <a:t>2023/10/16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377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601AD0B5-09AD-499F-88BC-01FCE55CDA76}" type="slidenum">
              <a:rPr lang="zh-CN" altLang="en-US" smtClean="0">
                <a:solidFill>
                  <a:prstClr val="black"/>
                </a:solidFill>
              </a:rPr>
              <a:pPr defTabSz="914377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0559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9CE5B826-6809-49B3-9B4B-177D412235B0}" type="datetimeFigureOut">
              <a:rPr lang="zh-CN" altLang="en-US" smtClean="0">
                <a:solidFill>
                  <a:prstClr val="black"/>
                </a:solidFill>
              </a:rPr>
              <a:pPr defTabSz="914377"/>
              <a:t>2023/10/16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377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601AD0B5-09AD-499F-88BC-01FCE55CDA76}" type="slidenum">
              <a:rPr lang="zh-CN" altLang="en-US" smtClean="0">
                <a:solidFill>
                  <a:prstClr val="black"/>
                </a:solidFill>
              </a:rPr>
              <a:pPr defTabSz="914377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9167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9CE5B826-6809-49B3-9B4B-177D412235B0}" type="datetimeFigureOut">
              <a:rPr lang="zh-CN" altLang="en-US" smtClean="0">
                <a:solidFill>
                  <a:prstClr val="black"/>
                </a:solidFill>
              </a:rPr>
              <a:pPr defTabSz="914377"/>
              <a:t>2023/10/16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377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601AD0B5-09AD-499F-88BC-01FCE55CDA76}" type="slidenum">
              <a:rPr lang="zh-CN" altLang="en-US" smtClean="0">
                <a:solidFill>
                  <a:prstClr val="black"/>
                </a:solidFill>
              </a:rPr>
              <a:pPr defTabSz="914377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7007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9CE5B826-6809-49B3-9B4B-177D412235B0}" type="datetimeFigureOut">
              <a:rPr lang="zh-CN" altLang="en-US" smtClean="0">
                <a:solidFill>
                  <a:prstClr val="black"/>
                </a:solidFill>
              </a:rPr>
              <a:pPr defTabSz="914377"/>
              <a:t>2023/10/16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377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601AD0B5-09AD-499F-88BC-01FCE55CDA76}" type="slidenum">
              <a:rPr lang="zh-CN" altLang="en-US" smtClean="0">
                <a:solidFill>
                  <a:prstClr val="black"/>
                </a:solidFill>
              </a:rPr>
              <a:pPr defTabSz="914377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9066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9CE5B826-6809-49B3-9B4B-177D412235B0}" type="datetimeFigureOut">
              <a:rPr lang="zh-CN" altLang="en-US" smtClean="0">
                <a:solidFill>
                  <a:prstClr val="black"/>
                </a:solidFill>
              </a:rPr>
              <a:pPr defTabSz="914377"/>
              <a:t>2023/10/16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377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601AD0B5-09AD-499F-88BC-01FCE55CDA76}" type="slidenum">
              <a:rPr lang="zh-CN" altLang="en-US" smtClean="0">
                <a:solidFill>
                  <a:prstClr val="black"/>
                </a:solidFill>
              </a:rPr>
              <a:pPr defTabSz="914377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770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38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矩形 8"/>
          <p:cNvSpPr/>
          <p:nvPr userDrawn="1"/>
        </p:nvSpPr>
        <p:spPr>
          <a:xfrm>
            <a:off x="0" y="931333"/>
            <a:ext cx="12192000" cy="5588000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1008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矩形 8"/>
          <p:cNvSpPr/>
          <p:nvPr userDrawn="1"/>
        </p:nvSpPr>
        <p:spPr>
          <a:xfrm>
            <a:off x="0" y="931333"/>
            <a:ext cx="12192000" cy="5588000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4014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D1D5E2-B559-4B93-AD83-6FE406EFA89A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5010D-B143-4EF2-B220-EA2E8154D0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2799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矩形 8"/>
          <p:cNvSpPr/>
          <p:nvPr userDrawn="1"/>
        </p:nvSpPr>
        <p:spPr>
          <a:xfrm>
            <a:off x="0" y="931333"/>
            <a:ext cx="12192000" cy="5588000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2626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矩形 8"/>
          <p:cNvSpPr/>
          <p:nvPr userDrawn="1"/>
        </p:nvSpPr>
        <p:spPr>
          <a:xfrm>
            <a:off x="0" y="931333"/>
            <a:ext cx="12192000" cy="5588000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6592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矩形 8"/>
          <p:cNvSpPr/>
          <p:nvPr userDrawn="1"/>
        </p:nvSpPr>
        <p:spPr>
          <a:xfrm>
            <a:off x="0" y="931333"/>
            <a:ext cx="12192000" cy="5588000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3831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矩形 8"/>
          <p:cNvSpPr/>
          <p:nvPr userDrawn="1"/>
        </p:nvSpPr>
        <p:spPr>
          <a:xfrm>
            <a:off x="0" y="931333"/>
            <a:ext cx="12192000" cy="5588000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0734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矩形 8"/>
          <p:cNvSpPr/>
          <p:nvPr userDrawn="1"/>
        </p:nvSpPr>
        <p:spPr>
          <a:xfrm>
            <a:off x="0" y="931333"/>
            <a:ext cx="12192000" cy="5588000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0917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矩形 8"/>
          <p:cNvSpPr/>
          <p:nvPr userDrawn="1"/>
        </p:nvSpPr>
        <p:spPr>
          <a:xfrm>
            <a:off x="0" y="931333"/>
            <a:ext cx="12192000" cy="5588000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8779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矩形 8"/>
          <p:cNvSpPr/>
          <p:nvPr userDrawn="1"/>
        </p:nvSpPr>
        <p:spPr>
          <a:xfrm>
            <a:off x="0" y="931333"/>
            <a:ext cx="12192000" cy="5588000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0490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矩形 8"/>
          <p:cNvSpPr/>
          <p:nvPr userDrawn="1"/>
        </p:nvSpPr>
        <p:spPr>
          <a:xfrm>
            <a:off x="0" y="931333"/>
            <a:ext cx="12192000" cy="5588000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2982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矩形 8"/>
          <p:cNvSpPr/>
          <p:nvPr userDrawn="1"/>
        </p:nvSpPr>
        <p:spPr>
          <a:xfrm>
            <a:off x="0" y="931333"/>
            <a:ext cx="12192000" cy="5588000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7464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矩形 8"/>
          <p:cNvSpPr/>
          <p:nvPr userDrawn="1"/>
        </p:nvSpPr>
        <p:spPr>
          <a:xfrm>
            <a:off x="0" y="931333"/>
            <a:ext cx="12192000" cy="5588000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9434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9CE5B826-6809-49B3-9B4B-177D412235B0}" type="datetimeFigureOut">
              <a:rPr lang="zh-CN" altLang="en-US" smtClean="0">
                <a:solidFill>
                  <a:prstClr val="black"/>
                </a:solidFill>
              </a:rPr>
              <a:pPr defTabSz="914377"/>
              <a:t>2023/10/16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377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601AD0B5-09AD-499F-88BC-01FCE55CDA76}" type="slidenum">
              <a:rPr lang="zh-CN" altLang="en-US" smtClean="0">
                <a:solidFill>
                  <a:prstClr val="black"/>
                </a:solidFill>
              </a:rPr>
              <a:pPr defTabSz="914377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1933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753A16-C989-462A-88F5-F9F9F89966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E09D62B-BDD4-4E51-A7A7-C3E566D966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67BE05-9FDF-4B93-BCBC-4153B5D58B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055BD3-3452-45F2-92B0-007B816FA07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1B7107-326F-4AF9-A94F-0DA6B002BE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0B892D-91A0-4C2B-BFF0-E3A9B85AB8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905E8-4D7D-4C05-ADDF-B87D656462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3283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753A16-C989-462A-88F5-F9F9F89966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E09D62B-BDD4-4E51-A7A7-C3E566D966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67BE05-9FDF-4B93-BCBC-4153B5D58B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055BD3-3452-45F2-92B0-007B816FA07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1B7107-326F-4AF9-A94F-0DA6B002BE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0B892D-91A0-4C2B-BFF0-E3A9B85AB8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905E8-4D7D-4C05-ADDF-B87D656462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2796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753A16-C989-462A-88F5-F9F9F89966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E09D62B-BDD4-4E51-A7A7-C3E566D966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67BE05-9FDF-4B93-BCBC-4153B5D58B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055BD3-3452-45F2-92B0-007B816FA07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1B7107-326F-4AF9-A94F-0DA6B002BE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0B892D-91A0-4C2B-BFF0-E3A9B85AB8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905E8-4D7D-4C05-ADDF-B87D656462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5555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753A16-C989-462A-88F5-F9F9F89966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E09D62B-BDD4-4E51-A7A7-C3E566D966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67BE05-9FDF-4B93-BCBC-4153B5D58B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055BD3-3452-45F2-92B0-007B816FA07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1B7107-326F-4AF9-A94F-0DA6B002BE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0B892D-91A0-4C2B-BFF0-E3A9B85AB8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905E8-4D7D-4C05-ADDF-B87D656462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4891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753A16-C989-462A-88F5-F9F9F89966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E09D62B-BDD4-4E51-A7A7-C3E566D966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67BE05-9FDF-4B93-BCBC-4153B5D58B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055BD3-3452-45F2-92B0-007B816FA07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1B7107-326F-4AF9-A94F-0DA6B002BE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0B892D-91A0-4C2B-BFF0-E3A9B85AB8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905E8-4D7D-4C05-ADDF-B87D656462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6062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1ED8F-9461-4445-B4B0-8B28FA65E9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E5BAA1-8A99-415B-891B-E12B67C9EF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513D63-BB71-4F40-A0A8-2527C7CC05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055BD3-3452-45F2-92B0-007B816FA07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5C825B-F7F9-4191-8639-18121069A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D74CA8-C4E1-4629-8C7B-8CBF4F9ED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905E8-4D7D-4C05-ADDF-B87D656462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5709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1ED8F-9461-4445-B4B0-8B28FA65E9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E5BAA1-8A99-415B-891B-E12B67C9EF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513D63-BB71-4F40-A0A8-2527C7CC05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055BD3-3452-45F2-92B0-007B816FA07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5C825B-F7F9-4191-8639-18121069A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D74CA8-C4E1-4629-8C7B-8CBF4F9ED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905E8-4D7D-4C05-ADDF-B87D656462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7470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1ED8F-9461-4445-B4B0-8B28FA65E9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E5BAA1-8A99-415B-891B-E12B67C9EF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513D63-BB71-4F40-A0A8-2527C7CC05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055BD3-3452-45F2-92B0-007B816FA07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5C825B-F7F9-4191-8639-18121069A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D74CA8-C4E1-4629-8C7B-8CBF4F9ED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905E8-4D7D-4C05-ADDF-B87D656462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7993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1ED8F-9461-4445-B4B0-8B28FA65E9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E5BAA1-8A99-415B-891B-E12B67C9EF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513D63-BB71-4F40-A0A8-2527C7CC05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055BD3-3452-45F2-92B0-007B816FA07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5C825B-F7F9-4191-8639-18121069A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D74CA8-C4E1-4629-8C7B-8CBF4F9ED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905E8-4D7D-4C05-ADDF-B87D656462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547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1ED8F-9461-4445-B4B0-8B28FA65E9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E5BAA1-8A99-415B-891B-E12B67C9EF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513D63-BB71-4F40-A0A8-2527C7CC05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055BD3-3452-45F2-92B0-007B816FA07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5C825B-F7F9-4191-8639-18121069A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D74CA8-C4E1-4629-8C7B-8CBF4F9ED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905E8-4D7D-4C05-ADDF-B87D656462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6431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9CE5B826-6809-49B3-9B4B-177D412235B0}" type="datetimeFigureOut">
              <a:rPr lang="zh-CN" altLang="en-US" smtClean="0">
                <a:solidFill>
                  <a:prstClr val="black"/>
                </a:solidFill>
              </a:rPr>
              <a:pPr defTabSz="914377"/>
              <a:t>2023/10/16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377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601AD0B5-09AD-499F-88BC-01FCE55CDA76}" type="slidenum">
              <a:rPr lang="zh-CN" altLang="en-US" smtClean="0">
                <a:solidFill>
                  <a:prstClr val="black"/>
                </a:solidFill>
              </a:rPr>
              <a:pPr defTabSz="914377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7257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1ED8F-9461-4445-B4B0-8B28FA65E9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E5BAA1-8A99-415B-891B-E12B67C9EF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513D63-BB71-4F40-A0A8-2527C7CC05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055BD3-3452-45F2-92B0-007B816FA07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5C825B-F7F9-4191-8639-18121069A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D74CA8-C4E1-4629-8C7B-8CBF4F9ED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905E8-4D7D-4C05-ADDF-B87D656462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1595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1ED8F-9461-4445-B4B0-8B28FA65E9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E5BAA1-8A99-415B-891B-E12B67C9EF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513D63-BB71-4F40-A0A8-2527C7CC05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055BD3-3452-45F2-92B0-007B816FA07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5C825B-F7F9-4191-8639-18121069A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D74CA8-C4E1-4629-8C7B-8CBF4F9ED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905E8-4D7D-4C05-ADDF-B87D656462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3599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1ED8F-9461-4445-B4B0-8B28FA65E9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E5BAA1-8A99-415B-891B-E12B67C9EF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513D63-BB71-4F40-A0A8-2527C7CC05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055BD3-3452-45F2-92B0-007B816FA07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5C825B-F7F9-4191-8639-18121069A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D74CA8-C4E1-4629-8C7B-8CBF4F9ED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905E8-4D7D-4C05-ADDF-B87D656462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8290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1ED8F-9461-4445-B4B0-8B28FA65E9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E5BAA1-8A99-415B-891B-E12B67C9EF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513D63-BB71-4F40-A0A8-2527C7CC05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055BD3-3452-45F2-92B0-007B816FA07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5C825B-F7F9-4191-8639-18121069A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D74CA8-C4E1-4629-8C7B-8CBF4F9ED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905E8-4D7D-4C05-ADDF-B87D656462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8043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1ED8F-9461-4445-B4B0-8B28FA65E9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E5BAA1-8A99-415B-891B-E12B67C9EF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513D63-BB71-4F40-A0A8-2527C7CC05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055BD3-3452-45F2-92B0-007B816FA07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5C825B-F7F9-4191-8639-18121069A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D74CA8-C4E1-4629-8C7B-8CBF4F9ED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905E8-4D7D-4C05-ADDF-B87D656462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5429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1ED8F-9461-4445-B4B0-8B28FA65E9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E5BAA1-8A99-415B-891B-E12B67C9EF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513D63-BB71-4F40-A0A8-2527C7CC05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055BD3-3452-45F2-92B0-007B816FA07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5C825B-F7F9-4191-8639-18121069A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D74CA8-C4E1-4629-8C7B-8CBF4F9ED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905E8-4D7D-4C05-ADDF-B87D656462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6604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1ED8F-9461-4445-B4B0-8B28FA65E9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E5BAA1-8A99-415B-891B-E12B67C9EF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513D63-BB71-4F40-A0A8-2527C7CC05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055BD3-3452-45F2-92B0-007B816FA07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5C825B-F7F9-4191-8639-18121069A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D74CA8-C4E1-4629-8C7B-8CBF4F9ED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905E8-4D7D-4C05-ADDF-B87D656462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7984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1ED8F-9461-4445-B4B0-8B28FA65E9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E5BAA1-8A99-415B-891B-E12B67C9EF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513D63-BB71-4F40-A0A8-2527C7CC05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055BD3-3452-45F2-92B0-007B816FA07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5C825B-F7F9-4191-8639-18121069A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D74CA8-C4E1-4629-8C7B-8CBF4F9ED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905E8-4D7D-4C05-ADDF-B87D656462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3342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1ED8F-9461-4445-B4B0-8B28FA65E9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E5BAA1-8A99-415B-891B-E12B67C9EF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513D63-BB71-4F40-A0A8-2527C7CC05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055BD3-3452-45F2-92B0-007B816FA07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5C825B-F7F9-4191-8639-18121069A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D74CA8-C4E1-4629-8C7B-8CBF4F9ED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905E8-4D7D-4C05-ADDF-B87D656462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7149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4AD80E-FCF6-4DD4-A489-6C1E8703D3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84E3C6-8CDE-45C8-99D3-F7B3044FFC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90C76B-7704-4CA0-96A2-DCE6E0AD0E2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055BD3-3452-45F2-92B0-007B816FA07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FB7959-00E1-4BFA-B982-423F20752A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900048-252E-4B60-9148-D94EF67AB6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905E8-4D7D-4C05-ADDF-B87D656462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2788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9CE5B826-6809-49B3-9B4B-177D412235B0}" type="datetimeFigureOut">
              <a:rPr lang="zh-CN" altLang="en-US" smtClean="0">
                <a:solidFill>
                  <a:prstClr val="black"/>
                </a:solidFill>
              </a:rPr>
              <a:pPr defTabSz="914377"/>
              <a:t>2023/10/16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377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601AD0B5-09AD-499F-88BC-01FCE55CDA76}" type="slidenum">
              <a:rPr lang="zh-CN" altLang="en-US" smtClean="0">
                <a:solidFill>
                  <a:prstClr val="black"/>
                </a:solidFill>
              </a:rPr>
              <a:pPr defTabSz="914377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0291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BF3265-6F98-433D-B819-95C459BB84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1ADE77-090E-4833-9C82-BADF47F812A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C79EA0-21C8-4DB3-BE4D-2E3091E942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0DFFC6-9632-4517-B282-A52CB30ED5A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055BD3-3452-45F2-92B0-007B816FA07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84460B-ED9C-4F3E-AA90-5309831E02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EBBB2B6-97E8-4261-8326-CA478E0665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905E8-4D7D-4C05-ADDF-B87D656462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1959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195A49-95FD-4017-8656-19A913B219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870C78-DB67-4E43-9448-555B51ACD2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5878393-488B-40CF-8CD9-D398CFC828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D7900F6-DF10-4C47-B0FB-AA3D8E2834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C2D4197-85E2-484C-AE91-F9B597B79FF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9732FCE-1155-4728-8D81-8F1F3AF135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055BD3-3452-45F2-92B0-007B816FA07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578ED8C-0590-401A-A39C-0ABB872A14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922EF83-8DDB-4953-86B3-4487DEB18C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905E8-4D7D-4C05-ADDF-B87D656462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9952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8AF358-4350-40E5-AAE7-30AA28E5EC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A868364-EFC0-4919-93E3-A2F83591F2C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055BD3-3452-45F2-92B0-007B816FA07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B2B2C8-44E7-43E9-9D07-11D2C9BD00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4DDCCFE-3BC0-4A5B-879B-05A37BE5B7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905E8-4D7D-4C05-ADDF-B87D656462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4479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7249EF2-0DB9-47C5-B4E5-D2318DAFEEA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055BD3-3452-45F2-92B0-007B816FA07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F6EB962-F497-46A4-B63D-5787914810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963092-C1D7-4DCC-8A10-4773C4A0CF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905E8-4D7D-4C05-ADDF-B87D656462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904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7249EF2-0DB9-47C5-B4E5-D2318DAFEEA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055BD3-3452-45F2-92B0-007B816FA07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F6EB962-F497-46A4-B63D-5787914810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963092-C1D7-4DCC-8A10-4773C4A0CF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905E8-4D7D-4C05-ADDF-B87D656462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5506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729CEB-3A1A-46BD-BC84-1D2C498F31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EBB1C0-77C6-4CDD-8BA8-22EF177597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7FE1DF2-0D50-4538-BA0D-D34D2920E5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F1E3F4-90F3-4508-B61E-67133416AC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055BD3-3452-45F2-92B0-007B816FA07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0149789-9AA3-4E56-A9B6-662EB8D724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1556D76-5190-4228-A52D-424DBC545B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905E8-4D7D-4C05-ADDF-B87D656462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6702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17041-56E9-44E4-82ED-E461AB9A63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1CB9EA3-C0FF-4F16-818E-71676501564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5062CD7-CD22-4752-9DDF-103BA0AC2F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3D7B27F-9B11-4FF7-A38C-8D7FE409F6A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055BD3-3452-45F2-92B0-007B816FA07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06A60C4-BACC-4F06-98D6-044865EB12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584829-790B-41F5-A9E1-F10EEA616B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905E8-4D7D-4C05-ADDF-B87D656462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4847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A27C98-0FDD-472F-890F-A2D35B4A0B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66A242B-8ED8-491D-8557-C358B8753D8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3CB650-2994-45AE-A480-D13F9135131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055BD3-3452-45F2-92B0-007B816FA07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7F4F41-601F-4DD8-8639-90DBC3C68B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40D91E-9BB4-42CD-A387-CB7510FD12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905E8-4D7D-4C05-ADDF-B87D656462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1055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DE194D9-39BF-451C-A5BD-C1FDFC2289A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872D16A-0B96-45DB-BA44-7D1BC269B8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448866-8B9C-4978-82FC-11F36882DD4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055BD3-3452-45F2-92B0-007B816FA07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E5FE7C-1323-456B-A18A-1766FEC538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C5EF1E-73A3-4792-A954-4F22C506E5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905E8-4D7D-4C05-ADDF-B87D656462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0840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10/16/2023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3272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9CE5B826-6809-49B3-9B4B-177D412235B0}" type="datetimeFigureOut">
              <a:rPr lang="zh-CN" altLang="en-US" smtClean="0">
                <a:solidFill>
                  <a:prstClr val="black"/>
                </a:solidFill>
              </a:rPr>
              <a:pPr defTabSz="914377"/>
              <a:t>2023/10/16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377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601AD0B5-09AD-499F-88BC-01FCE55CDA76}" type="slidenum">
              <a:rPr lang="zh-CN" altLang="en-US" smtClean="0">
                <a:solidFill>
                  <a:prstClr val="black"/>
                </a:solidFill>
              </a:rPr>
              <a:pPr defTabSz="914377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9833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10/16/2023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7425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10/16/2023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2569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10/16/2023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7630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10/16/2023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4824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10/16/2023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4429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10/16/2023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2396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10/16/2023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804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10/16/2023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5212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10/16/2023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0671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10/16/2023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1998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9CE5B826-6809-49B3-9B4B-177D412235B0}" type="datetimeFigureOut">
              <a:rPr lang="zh-CN" altLang="en-US" smtClean="0">
                <a:solidFill>
                  <a:prstClr val="black"/>
                </a:solidFill>
              </a:rPr>
              <a:pPr defTabSz="914377"/>
              <a:t>2023/10/16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377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601AD0B5-09AD-499F-88BC-01FCE55CDA76}" type="slidenum">
              <a:rPr lang="zh-CN" altLang="en-US" smtClean="0">
                <a:solidFill>
                  <a:prstClr val="black"/>
                </a:solidFill>
              </a:rPr>
              <a:pPr defTabSz="914377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6124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10/16/2023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7889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10/16/2023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5828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10/16/2023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7107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10/16/2023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1567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10/16/2023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9541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10/16/2023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6225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10/16/2023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9571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10/16/2023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5380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10/16/2023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1694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10/16/2023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9989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9CE5B826-6809-49B3-9B4B-177D412235B0}" type="datetimeFigureOut">
              <a:rPr lang="zh-CN" altLang="en-US" smtClean="0">
                <a:solidFill>
                  <a:prstClr val="black"/>
                </a:solidFill>
              </a:rPr>
              <a:pPr defTabSz="914377"/>
              <a:t>2023/10/16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377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601AD0B5-09AD-499F-88BC-01FCE55CDA76}" type="slidenum">
              <a:rPr lang="zh-CN" altLang="en-US" smtClean="0">
                <a:solidFill>
                  <a:prstClr val="black"/>
                </a:solidFill>
              </a:rPr>
              <a:pPr defTabSz="914377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0374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10/16/2023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334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10/16/2023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2409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10/16/2023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4864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10/16/2023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2687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10/16/2023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098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10/16/2023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3131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10/16/2023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8272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10/16/2023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674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10/16/2023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0093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10/16/2023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1311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9CE5B826-6809-49B3-9B4B-177D412235B0}" type="datetimeFigureOut">
              <a:rPr lang="zh-CN" altLang="en-US" smtClean="0">
                <a:solidFill>
                  <a:prstClr val="black"/>
                </a:solidFill>
              </a:rPr>
              <a:pPr defTabSz="914377"/>
              <a:t>2023/10/16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377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601AD0B5-09AD-499F-88BC-01FCE55CDA76}" type="slidenum">
              <a:rPr lang="zh-CN" altLang="en-US" smtClean="0">
                <a:solidFill>
                  <a:prstClr val="black"/>
                </a:solidFill>
              </a:rPr>
              <a:pPr defTabSz="914377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1266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10/16/2023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3537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10/16/2023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2323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10/16/2023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2779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10/16/2023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8610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10/16/2023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CA0E174-3766-4369-80FF-CF8E9C13AE9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5273" y="6205629"/>
            <a:ext cx="626260" cy="1064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857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10/16/2023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3836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10/16/2023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1143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10/16/2023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4082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10/16/2023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0050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10/16/2023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6824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9CE5B826-6809-49B3-9B4B-177D412235B0}" type="datetimeFigureOut">
              <a:rPr lang="zh-CN" altLang="en-US" smtClean="0">
                <a:solidFill>
                  <a:prstClr val="black"/>
                </a:solidFill>
              </a:rPr>
              <a:pPr defTabSz="914377"/>
              <a:t>2023/10/16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377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601AD0B5-09AD-499F-88BC-01FCE55CDA76}" type="slidenum">
              <a:rPr lang="zh-CN" altLang="en-US" smtClean="0">
                <a:solidFill>
                  <a:prstClr val="black"/>
                </a:solidFill>
              </a:rPr>
              <a:pPr defTabSz="914377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665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10/16/2023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0428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10/16/2023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8071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10/16/2023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3913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10/16/2023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2463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10/16/2023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2318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10/16/2023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3928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10/16/2023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2516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10/16/2023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4687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10/16/2023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7384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10/16/2023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8116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D1D5E2-B559-4B93-AD83-6FE406EFA89A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5010D-B143-4EF2-B220-EA2E8154D0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9133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9CE5B826-6809-49B3-9B4B-177D412235B0}" type="datetimeFigureOut">
              <a:rPr lang="zh-CN" altLang="en-US" smtClean="0">
                <a:solidFill>
                  <a:prstClr val="black"/>
                </a:solidFill>
              </a:rPr>
              <a:pPr defTabSz="914377"/>
              <a:t>2023/10/16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377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601AD0B5-09AD-499F-88BC-01FCE55CDA76}" type="slidenum">
              <a:rPr lang="zh-CN" altLang="en-US" smtClean="0">
                <a:solidFill>
                  <a:prstClr val="black"/>
                </a:solidFill>
              </a:rPr>
              <a:pPr defTabSz="914377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5572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10/16/2023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0435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10/16/2023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9458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10/16/2023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263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10/16/2023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3403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10/16/2023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8367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10/16/2023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0751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10/16/2023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7288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10/16/2023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4956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10/16/2023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2079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10/16/2023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1761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9CE5B826-6809-49B3-9B4B-177D412235B0}" type="datetimeFigureOut">
              <a:rPr lang="zh-CN" altLang="en-US" smtClean="0">
                <a:solidFill>
                  <a:prstClr val="black"/>
                </a:solidFill>
              </a:rPr>
              <a:pPr defTabSz="914377"/>
              <a:t>2023/10/16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377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601AD0B5-09AD-499F-88BC-01FCE55CDA76}" type="slidenum">
              <a:rPr lang="zh-CN" altLang="en-US" smtClean="0">
                <a:solidFill>
                  <a:prstClr val="black"/>
                </a:solidFill>
              </a:rPr>
              <a:pPr defTabSz="914377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6823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10/16/2023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1871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10/16/2023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0820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10/16/2023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1937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10/16/2023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3852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10/16/2023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2803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10/16/2023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4407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10/16/2023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9475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10/16/2023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0541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10/16/2023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8824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10/16/2023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3091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9CE5B826-6809-49B3-9B4B-177D412235B0}" type="datetimeFigureOut">
              <a:rPr lang="zh-CN" altLang="en-US" smtClean="0">
                <a:solidFill>
                  <a:prstClr val="black"/>
                </a:solidFill>
              </a:rPr>
              <a:pPr defTabSz="914377"/>
              <a:t>2023/10/16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377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601AD0B5-09AD-499F-88BC-01FCE55CDA76}" type="slidenum">
              <a:rPr lang="zh-CN" altLang="en-US" smtClean="0">
                <a:solidFill>
                  <a:prstClr val="black"/>
                </a:solidFill>
              </a:rPr>
              <a:pPr defTabSz="914377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3321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10/16/2023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CA0E174-3766-4369-80FF-CF8E9C13AE9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5273" y="6205629"/>
            <a:ext cx="626260" cy="1064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1335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10/16/2023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2872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10/16/2023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1218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10/16/2023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3540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10/16/2023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5513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10/16/2023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4715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10/16/2023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8779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10/16/2023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1469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10/16/2023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5182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10/16/2023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839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71356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10/16/2023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552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10/16/2023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5135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10/16/2023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1075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10/16/2023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7995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10/16/2023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4093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10/16/2023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1378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10/16/2023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8547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10/16/2023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9905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10/16/2023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8387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10/16/2023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1959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矩形 8"/>
          <p:cNvSpPr/>
          <p:nvPr userDrawn="1"/>
        </p:nvSpPr>
        <p:spPr>
          <a:xfrm>
            <a:off x="0" y="931333"/>
            <a:ext cx="12192000" cy="5588000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2221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10/16/2023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7409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10/16/2023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3122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10/16/2023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2775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10/16/2023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7443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10/16/2023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416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10/16/2023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6963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10/16/2023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9965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10/16/2023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3440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10/16/2023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5377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10/16/2023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351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矩形 8"/>
          <p:cNvSpPr/>
          <p:nvPr userDrawn="1"/>
        </p:nvSpPr>
        <p:spPr>
          <a:xfrm>
            <a:off x="0" y="931333"/>
            <a:ext cx="12192000" cy="5588000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1098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10/16/2023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3485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10/16/2023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114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10/16/2023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0372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10/16/2023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2843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10/16/2023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5823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10/16/2023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6521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10/16/2023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CA0E174-3766-4369-80FF-CF8E9C13AE9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5273" y="6205629"/>
            <a:ext cx="626260" cy="1064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2048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10/16/2023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0067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10/16/2023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5951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10/16/2023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5663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矩形 8"/>
          <p:cNvSpPr/>
          <p:nvPr userDrawn="1"/>
        </p:nvSpPr>
        <p:spPr>
          <a:xfrm>
            <a:off x="0" y="931333"/>
            <a:ext cx="12192000" cy="5588000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6618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10/16/2023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0059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10/16/2023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4738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10/16/2023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569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10/16/2023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0084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10/16/2023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9341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10/16/2023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6376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10/16/2023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7432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10/16/2023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9401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10/16/2023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4682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10/16/2023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8557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矩形 8"/>
          <p:cNvSpPr/>
          <p:nvPr userDrawn="1"/>
        </p:nvSpPr>
        <p:spPr>
          <a:xfrm>
            <a:off x="0" y="931333"/>
            <a:ext cx="12192000" cy="5588000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4346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10/16/2023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7067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10/16/2023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5142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10/16/2023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1982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10/16/2023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2583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10/16/2023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5379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10/16/2023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1982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10/16/2023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1993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10/16/2023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9964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10/16/2023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3676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10/16/2023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1980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矩形 8"/>
          <p:cNvSpPr/>
          <p:nvPr userDrawn="1"/>
        </p:nvSpPr>
        <p:spPr>
          <a:xfrm>
            <a:off x="0" y="931333"/>
            <a:ext cx="12192000" cy="5588000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6830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10/16/2023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2270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10/16/2023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4427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10/16/2023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7632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10/16/2023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6392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10/16/2023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8806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10/16/2023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3193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10/16/2023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1867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10/16/2023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6444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10/16/2023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758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10/16/2023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2299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矩形 8"/>
          <p:cNvSpPr/>
          <p:nvPr userDrawn="1"/>
        </p:nvSpPr>
        <p:spPr>
          <a:xfrm>
            <a:off x="0" y="931333"/>
            <a:ext cx="12192000" cy="5588000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0892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10/16/2023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9317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10/16/2023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466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10/16/2023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CA0E174-3766-4369-80FF-CF8E9C13AE9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5273" y="6205629"/>
            <a:ext cx="626260" cy="1064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688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10/16/2023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9364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10/16/2023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6503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10/16/2023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1816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10/16/2023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6416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10/16/2023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2037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10/16/2023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306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10/16/2023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223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D1D5E2-B559-4B93-AD83-6FE406EFA89A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5010D-B143-4EF2-B220-EA2E8154D0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9340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矩形 8"/>
          <p:cNvSpPr/>
          <p:nvPr userDrawn="1"/>
        </p:nvSpPr>
        <p:spPr>
          <a:xfrm>
            <a:off x="0" y="931333"/>
            <a:ext cx="12192000" cy="5588000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1315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10/16/2023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6480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10/16/2023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0947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10/16/2023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974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10/16/2023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6640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10/16/2023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7274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10/16/2023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5849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10/16/2023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2276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10/16/2023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2714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10/16/2023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8995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10/16/2023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6607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矩形 8"/>
          <p:cNvSpPr/>
          <p:nvPr userDrawn="1"/>
        </p:nvSpPr>
        <p:spPr>
          <a:xfrm>
            <a:off x="0" y="931333"/>
            <a:ext cx="12192000" cy="5588000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2032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10/16/2023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700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10/16/2023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4684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10/16/2023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5977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10/16/2023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5874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10/16/2023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8459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10/16/2023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2668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10/16/2023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5521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10/16/2023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1533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10/16/2023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1718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10/16/2023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9296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矩形 8"/>
          <p:cNvSpPr/>
          <p:nvPr userDrawn="1"/>
        </p:nvSpPr>
        <p:spPr>
          <a:xfrm>
            <a:off x="0" y="931333"/>
            <a:ext cx="12192000" cy="5588000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9367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10/16/2023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5448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10/16/2023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5012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10/16/2023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5225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10/16/2023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6853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10/16/2023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9045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10/16/2023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2801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10/16/2023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8596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10/16/2023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2355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10/16/2023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CA0E174-3766-4369-80FF-CF8E9C13AE9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5273" y="6205629"/>
            <a:ext cx="626260" cy="1064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766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753A16-C989-462A-88F5-F9F9F89966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E09D62B-BDD4-4E51-A7A7-C3E566D966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67BE05-9FDF-4B93-BCBC-4153B5D58B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055BD3-3452-45F2-92B0-007B816FA07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1B7107-326F-4AF9-A94F-0DA6B002BE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0B892D-91A0-4C2B-BFF0-E3A9B85AB8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905E8-4D7D-4C05-ADDF-B87D656462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7467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矩形 8"/>
          <p:cNvSpPr/>
          <p:nvPr userDrawn="1"/>
        </p:nvSpPr>
        <p:spPr>
          <a:xfrm>
            <a:off x="0" y="931333"/>
            <a:ext cx="12192000" cy="5588000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1437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753A16-C989-462A-88F5-F9F9F89966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E09D62B-BDD4-4E51-A7A7-C3E566D966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67BE05-9FDF-4B93-BCBC-4153B5D58B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055BD3-3452-45F2-92B0-007B816FA07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1B7107-326F-4AF9-A94F-0DA6B002BE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0B892D-91A0-4C2B-BFF0-E3A9B85AB8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905E8-4D7D-4C05-ADDF-B87D656462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3050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753A16-C989-462A-88F5-F9F9F89966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E09D62B-BDD4-4E51-A7A7-C3E566D966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67BE05-9FDF-4B93-BCBC-4153B5D58B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055BD3-3452-45F2-92B0-007B816FA07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1B7107-326F-4AF9-A94F-0DA6B002BE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0B892D-91A0-4C2B-BFF0-E3A9B85AB8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905E8-4D7D-4C05-ADDF-B87D656462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2588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753A16-C989-462A-88F5-F9F9F89966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E09D62B-BDD4-4E51-A7A7-C3E566D966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67BE05-9FDF-4B93-BCBC-4153B5D58B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055BD3-3452-45F2-92B0-007B816FA07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1B7107-326F-4AF9-A94F-0DA6B002BE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0B892D-91A0-4C2B-BFF0-E3A9B85AB8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905E8-4D7D-4C05-ADDF-B87D656462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9293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753A16-C989-462A-88F5-F9F9F89966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E09D62B-BDD4-4E51-A7A7-C3E566D966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67BE05-9FDF-4B93-BCBC-4153B5D58B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055BD3-3452-45F2-92B0-007B816FA07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1B7107-326F-4AF9-A94F-0DA6B002BE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0B892D-91A0-4C2B-BFF0-E3A9B85AB8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905E8-4D7D-4C05-ADDF-B87D656462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0637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1ED8F-9461-4445-B4B0-8B28FA65E9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E5BAA1-8A99-415B-891B-E12B67C9EF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513D63-BB71-4F40-A0A8-2527C7CC05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055BD3-3452-45F2-92B0-007B816FA07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5C825B-F7F9-4191-8639-18121069A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D74CA8-C4E1-4629-8C7B-8CBF4F9ED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905E8-4D7D-4C05-ADDF-B87D656462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1818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1ED8F-9461-4445-B4B0-8B28FA65E9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E5BAA1-8A99-415B-891B-E12B67C9EF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513D63-BB71-4F40-A0A8-2527C7CC05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055BD3-3452-45F2-92B0-007B816FA07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5C825B-F7F9-4191-8639-18121069A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D74CA8-C4E1-4629-8C7B-8CBF4F9ED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905E8-4D7D-4C05-ADDF-B87D656462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923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1ED8F-9461-4445-B4B0-8B28FA65E9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E5BAA1-8A99-415B-891B-E12B67C9EF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513D63-BB71-4F40-A0A8-2527C7CC05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055BD3-3452-45F2-92B0-007B816FA07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5C825B-F7F9-4191-8639-18121069A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D74CA8-C4E1-4629-8C7B-8CBF4F9ED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905E8-4D7D-4C05-ADDF-B87D656462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0251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1ED8F-9461-4445-B4B0-8B28FA65E9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E5BAA1-8A99-415B-891B-E12B67C9EF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513D63-BB71-4F40-A0A8-2527C7CC05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055BD3-3452-45F2-92B0-007B816FA07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5C825B-F7F9-4191-8639-18121069A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D74CA8-C4E1-4629-8C7B-8CBF4F9ED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905E8-4D7D-4C05-ADDF-B87D656462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2755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1ED8F-9461-4445-B4B0-8B28FA65E9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E5BAA1-8A99-415B-891B-E12B67C9EF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513D63-BB71-4F40-A0A8-2527C7CC05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055BD3-3452-45F2-92B0-007B816FA07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5C825B-F7F9-4191-8639-18121069A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D74CA8-C4E1-4629-8C7B-8CBF4F9ED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905E8-4D7D-4C05-ADDF-B87D656462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8913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1ED8F-9461-4445-B4B0-8B28FA65E9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E5BAA1-8A99-415B-891B-E12B67C9EF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513D63-BB71-4F40-A0A8-2527C7CC05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055BD3-3452-45F2-92B0-007B816FA07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5C825B-F7F9-4191-8639-18121069A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D74CA8-C4E1-4629-8C7B-8CBF4F9ED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905E8-4D7D-4C05-ADDF-B87D656462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2978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矩形 8"/>
          <p:cNvSpPr/>
          <p:nvPr userDrawn="1"/>
        </p:nvSpPr>
        <p:spPr>
          <a:xfrm>
            <a:off x="0" y="931333"/>
            <a:ext cx="12192000" cy="5588000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7337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1ED8F-9461-4445-B4B0-8B28FA65E9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E5BAA1-8A99-415B-891B-E12B67C9EF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513D63-BB71-4F40-A0A8-2527C7CC05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055BD3-3452-45F2-92B0-007B816FA07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5C825B-F7F9-4191-8639-18121069A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D74CA8-C4E1-4629-8C7B-8CBF4F9ED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905E8-4D7D-4C05-ADDF-B87D656462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3969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1ED8F-9461-4445-B4B0-8B28FA65E9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E5BAA1-8A99-415B-891B-E12B67C9EF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513D63-BB71-4F40-A0A8-2527C7CC05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055BD3-3452-45F2-92B0-007B816FA07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5C825B-F7F9-4191-8639-18121069A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D74CA8-C4E1-4629-8C7B-8CBF4F9ED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905E8-4D7D-4C05-ADDF-B87D656462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2957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1ED8F-9461-4445-B4B0-8B28FA65E9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E5BAA1-8A99-415B-891B-E12B67C9EF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513D63-BB71-4F40-A0A8-2527C7CC05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055BD3-3452-45F2-92B0-007B816FA07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5C825B-F7F9-4191-8639-18121069A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D74CA8-C4E1-4629-8C7B-8CBF4F9ED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905E8-4D7D-4C05-ADDF-B87D656462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9449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1ED8F-9461-4445-B4B0-8B28FA65E9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E5BAA1-8A99-415B-891B-E12B67C9EF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513D63-BB71-4F40-A0A8-2527C7CC05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055BD3-3452-45F2-92B0-007B816FA07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5C825B-F7F9-4191-8639-18121069A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D74CA8-C4E1-4629-8C7B-8CBF4F9ED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905E8-4D7D-4C05-ADDF-B87D656462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8873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1ED8F-9461-4445-B4B0-8B28FA65E9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E5BAA1-8A99-415B-891B-E12B67C9EF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513D63-BB71-4F40-A0A8-2527C7CC05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055BD3-3452-45F2-92B0-007B816FA07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5C825B-F7F9-4191-8639-18121069A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D74CA8-C4E1-4629-8C7B-8CBF4F9ED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905E8-4D7D-4C05-ADDF-B87D656462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2886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1ED8F-9461-4445-B4B0-8B28FA65E9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E5BAA1-8A99-415B-891B-E12B67C9EF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513D63-BB71-4F40-A0A8-2527C7CC05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055BD3-3452-45F2-92B0-007B816FA07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5C825B-F7F9-4191-8639-18121069A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D74CA8-C4E1-4629-8C7B-8CBF4F9ED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905E8-4D7D-4C05-ADDF-B87D656462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8524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1ED8F-9461-4445-B4B0-8B28FA65E9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E5BAA1-8A99-415B-891B-E12B67C9EF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513D63-BB71-4F40-A0A8-2527C7CC05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055BD3-3452-45F2-92B0-007B816FA07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5C825B-F7F9-4191-8639-18121069A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D74CA8-C4E1-4629-8C7B-8CBF4F9ED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905E8-4D7D-4C05-ADDF-B87D656462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6261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1ED8F-9461-4445-B4B0-8B28FA65E9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E5BAA1-8A99-415B-891B-E12B67C9EF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513D63-BB71-4F40-A0A8-2527C7CC05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055BD3-3452-45F2-92B0-007B816FA07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5C825B-F7F9-4191-8639-18121069A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D74CA8-C4E1-4629-8C7B-8CBF4F9ED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905E8-4D7D-4C05-ADDF-B87D656462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7970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4AD80E-FCF6-4DD4-A489-6C1E8703D3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84E3C6-8CDE-45C8-99D3-F7B3044FFC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90C76B-7704-4CA0-96A2-DCE6E0AD0E2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055BD3-3452-45F2-92B0-007B816FA07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FB7959-00E1-4BFA-B982-423F20752A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900048-252E-4B60-9148-D94EF67AB6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905E8-4D7D-4C05-ADDF-B87D656462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4907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BF3265-6F98-433D-B819-95C459BB84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1ADE77-090E-4833-9C82-BADF47F812A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C79EA0-21C8-4DB3-BE4D-2E3091E942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0DFFC6-9632-4517-B282-A52CB30ED5A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055BD3-3452-45F2-92B0-007B816FA07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84460B-ED9C-4F3E-AA90-5309831E02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EBBB2B6-97E8-4261-8326-CA478E0665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905E8-4D7D-4C05-ADDF-B87D656462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3630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矩形 8"/>
          <p:cNvSpPr/>
          <p:nvPr userDrawn="1"/>
        </p:nvSpPr>
        <p:spPr>
          <a:xfrm>
            <a:off x="0" y="931333"/>
            <a:ext cx="12192000" cy="5588000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4752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195A49-95FD-4017-8656-19A913B219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870C78-DB67-4E43-9448-555B51ACD2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5878393-488B-40CF-8CD9-D398CFC828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D7900F6-DF10-4C47-B0FB-AA3D8E2834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C2D4197-85E2-484C-AE91-F9B597B79FF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9732FCE-1155-4728-8D81-8F1F3AF135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055BD3-3452-45F2-92B0-007B816FA07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578ED8C-0590-401A-A39C-0ABB872A14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922EF83-8DDB-4953-86B3-4487DEB18C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905E8-4D7D-4C05-ADDF-B87D656462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8484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8AF358-4350-40E5-AAE7-30AA28E5EC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A868364-EFC0-4919-93E3-A2F83591F2C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055BD3-3452-45F2-92B0-007B816FA07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B2B2C8-44E7-43E9-9D07-11D2C9BD00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4DDCCFE-3BC0-4A5B-879B-05A37BE5B7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905E8-4D7D-4C05-ADDF-B87D656462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5913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7249EF2-0DB9-47C5-B4E5-D2318DAFEEA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055BD3-3452-45F2-92B0-007B816FA07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F6EB962-F497-46A4-B63D-5787914810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963092-C1D7-4DCC-8A10-4773C4A0CF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905E8-4D7D-4C05-ADDF-B87D656462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7722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7249EF2-0DB9-47C5-B4E5-D2318DAFEEA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055BD3-3452-45F2-92B0-007B816FA07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F6EB962-F497-46A4-B63D-5787914810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963092-C1D7-4DCC-8A10-4773C4A0CF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905E8-4D7D-4C05-ADDF-B87D656462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3117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729CEB-3A1A-46BD-BC84-1D2C498F31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EBB1C0-77C6-4CDD-8BA8-22EF177597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7FE1DF2-0D50-4538-BA0D-D34D2920E5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F1E3F4-90F3-4508-B61E-67133416AC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055BD3-3452-45F2-92B0-007B816FA07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0149789-9AA3-4E56-A9B6-662EB8D724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1556D76-5190-4228-A52D-424DBC545B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905E8-4D7D-4C05-ADDF-B87D656462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9649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17041-56E9-44E4-82ED-E461AB9A63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1CB9EA3-C0FF-4F16-818E-71676501564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5062CD7-CD22-4752-9DDF-103BA0AC2F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3D7B27F-9B11-4FF7-A38C-8D7FE409F6A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055BD3-3452-45F2-92B0-007B816FA07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06A60C4-BACC-4F06-98D6-044865EB12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584829-790B-41F5-A9E1-F10EEA616B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905E8-4D7D-4C05-ADDF-B87D656462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5776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A27C98-0FDD-472F-890F-A2D35B4A0B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66A242B-8ED8-491D-8557-C358B8753D8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3CB650-2994-45AE-A480-D13F9135131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055BD3-3452-45F2-92B0-007B816FA07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7F4F41-601F-4DD8-8639-90DBC3C68B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40D91E-9BB4-42CD-A387-CB7510FD12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905E8-4D7D-4C05-ADDF-B87D656462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5267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DE194D9-39BF-451C-A5BD-C1FDFC2289A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872D16A-0B96-45DB-BA44-7D1BC269B8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448866-8B9C-4978-82FC-11F36882DD4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055BD3-3452-45F2-92B0-007B816FA07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E5FE7C-1323-456B-A18A-1766FEC538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C5EF1E-73A3-4792-A954-4F22C506E5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905E8-4D7D-4C05-ADDF-B87D656462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2968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753A16-C989-462A-88F5-F9F9F89966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E09D62B-BDD4-4E51-A7A7-C3E566D966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67BE05-9FDF-4B93-BCBC-4153B5D58B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055BD3-3452-45F2-92B0-007B816FA07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1B7107-326F-4AF9-A94F-0DA6B002BE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0B892D-91A0-4C2B-BFF0-E3A9B85AB8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905E8-4D7D-4C05-ADDF-B87D656462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4913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753A16-C989-462A-88F5-F9F9F89966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E09D62B-BDD4-4E51-A7A7-C3E566D966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67BE05-9FDF-4B93-BCBC-4153B5D58B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055BD3-3452-45F2-92B0-007B816FA07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1B7107-326F-4AF9-A94F-0DA6B002BE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0B892D-91A0-4C2B-BFF0-E3A9B85AB8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905E8-4D7D-4C05-ADDF-B87D656462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5485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9CE5B826-6809-49B3-9B4B-177D412235B0}" type="datetimeFigureOut">
              <a:rPr lang="zh-CN" altLang="en-US" smtClean="0">
                <a:solidFill>
                  <a:prstClr val="black"/>
                </a:solidFill>
              </a:rPr>
              <a:pPr defTabSz="914377"/>
              <a:t>2023/10/16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377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601AD0B5-09AD-499F-88BC-01FCE55CDA76}" type="slidenum">
              <a:rPr lang="zh-CN" altLang="en-US" smtClean="0">
                <a:solidFill>
                  <a:prstClr val="black"/>
                </a:solidFill>
              </a:rPr>
              <a:pPr defTabSz="914377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1289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753A16-C989-462A-88F5-F9F9F89966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E09D62B-BDD4-4E51-A7A7-C3E566D966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67BE05-9FDF-4B93-BCBC-4153B5D58B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055BD3-3452-45F2-92B0-007B816FA07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1B7107-326F-4AF9-A94F-0DA6B002BE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0B892D-91A0-4C2B-BFF0-E3A9B85AB8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905E8-4D7D-4C05-ADDF-B87D656462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8630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753A16-C989-462A-88F5-F9F9F89966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E09D62B-BDD4-4E51-A7A7-C3E566D966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67BE05-9FDF-4B93-BCBC-4153B5D58B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055BD3-3452-45F2-92B0-007B816FA07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1B7107-326F-4AF9-A94F-0DA6B002BE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0B892D-91A0-4C2B-BFF0-E3A9B85AB8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905E8-4D7D-4C05-ADDF-B87D656462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1394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753A16-C989-462A-88F5-F9F9F89966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E09D62B-BDD4-4E51-A7A7-C3E566D966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67BE05-9FDF-4B93-BCBC-4153B5D58B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055BD3-3452-45F2-92B0-007B816FA07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1B7107-326F-4AF9-A94F-0DA6B002BE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0B892D-91A0-4C2B-BFF0-E3A9B85AB8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905E8-4D7D-4C05-ADDF-B87D656462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9881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1ED8F-9461-4445-B4B0-8B28FA65E9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E5BAA1-8A99-415B-891B-E12B67C9EF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513D63-BB71-4F40-A0A8-2527C7CC05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055BD3-3452-45F2-92B0-007B816FA07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5C825B-F7F9-4191-8639-18121069A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D74CA8-C4E1-4629-8C7B-8CBF4F9ED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905E8-4D7D-4C05-ADDF-B87D656462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784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1ED8F-9461-4445-B4B0-8B28FA65E9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E5BAA1-8A99-415B-891B-E12B67C9EF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513D63-BB71-4F40-A0A8-2527C7CC05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055BD3-3452-45F2-92B0-007B816FA07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5C825B-F7F9-4191-8639-18121069A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D74CA8-C4E1-4629-8C7B-8CBF4F9ED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905E8-4D7D-4C05-ADDF-B87D656462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0487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1ED8F-9461-4445-B4B0-8B28FA65E9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E5BAA1-8A99-415B-891B-E12B67C9EF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513D63-BB71-4F40-A0A8-2527C7CC05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055BD3-3452-45F2-92B0-007B816FA07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5C825B-F7F9-4191-8639-18121069A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D74CA8-C4E1-4629-8C7B-8CBF4F9ED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905E8-4D7D-4C05-ADDF-B87D656462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4672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1ED8F-9461-4445-B4B0-8B28FA65E9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E5BAA1-8A99-415B-891B-E12B67C9EF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513D63-BB71-4F40-A0A8-2527C7CC05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055BD3-3452-45F2-92B0-007B816FA07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5C825B-F7F9-4191-8639-18121069A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D74CA8-C4E1-4629-8C7B-8CBF4F9ED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905E8-4D7D-4C05-ADDF-B87D656462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3533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1ED8F-9461-4445-B4B0-8B28FA65E9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E5BAA1-8A99-415B-891B-E12B67C9EF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513D63-BB71-4F40-A0A8-2527C7CC05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055BD3-3452-45F2-92B0-007B816FA07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5C825B-F7F9-4191-8639-18121069A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D74CA8-C4E1-4629-8C7B-8CBF4F9ED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905E8-4D7D-4C05-ADDF-B87D656462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9271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1ED8F-9461-4445-B4B0-8B28FA65E9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E5BAA1-8A99-415B-891B-E12B67C9EF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513D63-BB71-4F40-A0A8-2527C7CC05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055BD3-3452-45F2-92B0-007B816FA07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5C825B-F7F9-4191-8639-18121069A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D74CA8-C4E1-4629-8C7B-8CBF4F9ED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905E8-4D7D-4C05-ADDF-B87D656462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9881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1ED8F-9461-4445-B4B0-8B28FA65E9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E5BAA1-8A99-415B-891B-E12B67C9EF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513D63-BB71-4F40-A0A8-2527C7CC05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055BD3-3452-45F2-92B0-007B816FA07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5C825B-F7F9-4191-8639-18121069A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D74CA8-C4E1-4629-8C7B-8CBF4F9ED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905E8-4D7D-4C05-ADDF-B87D656462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9889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9CE5B826-6809-49B3-9B4B-177D412235B0}" type="datetimeFigureOut">
              <a:rPr lang="zh-CN" altLang="en-US" smtClean="0">
                <a:solidFill>
                  <a:prstClr val="black"/>
                </a:solidFill>
              </a:rPr>
              <a:pPr defTabSz="914377"/>
              <a:t>2023/10/16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377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601AD0B5-09AD-499F-88BC-01FCE55CDA76}" type="slidenum">
              <a:rPr lang="zh-CN" altLang="en-US" smtClean="0">
                <a:solidFill>
                  <a:prstClr val="black"/>
                </a:solidFill>
              </a:rPr>
              <a:pPr defTabSz="914377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144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1ED8F-9461-4445-B4B0-8B28FA65E9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E5BAA1-8A99-415B-891B-E12B67C9EF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513D63-BB71-4F40-A0A8-2527C7CC05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055BD3-3452-45F2-92B0-007B816FA07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5C825B-F7F9-4191-8639-18121069A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D74CA8-C4E1-4629-8C7B-8CBF4F9ED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905E8-4D7D-4C05-ADDF-B87D656462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8989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1ED8F-9461-4445-B4B0-8B28FA65E9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E5BAA1-8A99-415B-891B-E12B67C9EF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513D63-BB71-4F40-A0A8-2527C7CC05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055BD3-3452-45F2-92B0-007B816FA07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5C825B-F7F9-4191-8639-18121069A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D74CA8-C4E1-4629-8C7B-8CBF4F9ED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905E8-4D7D-4C05-ADDF-B87D656462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3997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1ED8F-9461-4445-B4B0-8B28FA65E9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E5BAA1-8A99-415B-891B-E12B67C9EF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513D63-BB71-4F40-A0A8-2527C7CC05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055BD3-3452-45F2-92B0-007B816FA07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5C825B-F7F9-4191-8639-18121069A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D74CA8-C4E1-4629-8C7B-8CBF4F9ED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905E8-4D7D-4C05-ADDF-B87D656462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8216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1ED8F-9461-4445-B4B0-8B28FA65E9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E5BAA1-8A99-415B-891B-E12B67C9EF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513D63-BB71-4F40-A0A8-2527C7CC05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055BD3-3452-45F2-92B0-007B816FA07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5C825B-F7F9-4191-8639-18121069A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D74CA8-C4E1-4629-8C7B-8CBF4F9ED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905E8-4D7D-4C05-ADDF-B87D656462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4750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1ED8F-9461-4445-B4B0-8B28FA65E9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E5BAA1-8A99-415B-891B-E12B67C9EF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513D63-BB71-4F40-A0A8-2527C7CC05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055BD3-3452-45F2-92B0-007B816FA07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5C825B-F7F9-4191-8639-18121069A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D74CA8-C4E1-4629-8C7B-8CBF4F9ED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905E8-4D7D-4C05-ADDF-B87D656462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5994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1ED8F-9461-4445-B4B0-8B28FA65E9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E5BAA1-8A99-415B-891B-E12B67C9EF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513D63-BB71-4F40-A0A8-2527C7CC05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055BD3-3452-45F2-92B0-007B816FA07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5C825B-F7F9-4191-8639-18121069A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D74CA8-C4E1-4629-8C7B-8CBF4F9ED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905E8-4D7D-4C05-ADDF-B87D656462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3368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1ED8F-9461-4445-B4B0-8B28FA65E9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E5BAA1-8A99-415B-891B-E12B67C9EF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513D63-BB71-4F40-A0A8-2527C7CC05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055BD3-3452-45F2-92B0-007B816FA07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5C825B-F7F9-4191-8639-18121069A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D74CA8-C4E1-4629-8C7B-8CBF4F9ED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905E8-4D7D-4C05-ADDF-B87D656462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1138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7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4AD80E-FCF6-4DD4-A489-6C1E8703D3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84E3C6-8CDE-45C8-99D3-F7B3044FFC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90C76B-7704-4CA0-96A2-DCE6E0AD0E2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055BD3-3452-45F2-92B0-007B816FA07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FB7959-00E1-4BFA-B982-423F20752A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900048-252E-4B60-9148-D94EF67AB6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905E8-4D7D-4C05-ADDF-B87D656462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4673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7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BF3265-6F98-433D-B819-95C459BB84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1ADE77-090E-4833-9C82-BADF47F812A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C79EA0-21C8-4DB3-BE4D-2E3091E942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0DFFC6-9632-4517-B282-A52CB30ED5A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055BD3-3452-45F2-92B0-007B816FA07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84460B-ED9C-4F3E-AA90-5309831E02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EBBB2B6-97E8-4261-8326-CA478E0665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905E8-4D7D-4C05-ADDF-B87D656462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6946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7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195A49-95FD-4017-8656-19A913B219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870C78-DB67-4E43-9448-555B51ACD2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5878393-488B-40CF-8CD9-D398CFC828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D7900F6-DF10-4C47-B0FB-AA3D8E2834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C2D4197-85E2-484C-AE91-F9B597B79FF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9732FCE-1155-4728-8D81-8F1F3AF135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055BD3-3452-45F2-92B0-007B816FA07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578ED8C-0590-401A-A39C-0ABB872A14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922EF83-8DDB-4953-86B3-4487DEB18C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905E8-4D7D-4C05-ADDF-B87D656462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8809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9CE5B826-6809-49B3-9B4B-177D412235B0}" type="datetimeFigureOut">
              <a:rPr lang="zh-CN" altLang="en-US" smtClean="0">
                <a:solidFill>
                  <a:prstClr val="black"/>
                </a:solidFill>
              </a:rPr>
              <a:pPr defTabSz="914377"/>
              <a:t>2023/10/16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377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601AD0B5-09AD-499F-88BC-01FCE55CDA76}" type="slidenum">
              <a:rPr lang="zh-CN" altLang="en-US" smtClean="0">
                <a:solidFill>
                  <a:prstClr val="black"/>
                </a:solidFill>
              </a:rPr>
              <a:pPr defTabSz="914377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970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8AF358-4350-40E5-AAE7-30AA28E5EC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A868364-EFC0-4919-93E3-A2F83591F2C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055BD3-3452-45F2-92B0-007B816FA07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B2B2C8-44E7-43E9-9D07-11D2C9BD00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4DDCCFE-3BC0-4A5B-879B-05A37BE5B7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905E8-4D7D-4C05-ADDF-B87D656462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7796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7249EF2-0DB9-47C5-B4E5-D2318DAFEEA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055BD3-3452-45F2-92B0-007B816FA07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F6EB962-F497-46A4-B63D-5787914810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963092-C1D7-4DCC-8A10-4773C4A0CF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905E8-4D7D-4C05-ADDF-B87D656462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151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7249EF2-0DB9-47C5-B4E5-D2318DAFEEA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055BD3-3452-45F2-92B0-007B816FA07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F6EB962-F497-46A4-B63D-5787914810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963092-C1D7-4DCC-8A10-4773C4A0CF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905E8-4D7D-4C05-ADDF-B87D656462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8763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729CEB-3A1A-46BD-BC84-1D2C498F31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EBB1C0-77C6-4CDD-8BA8-22EF177597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7FE1DF2-0D50-4538-BA0D-D34D2920E5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F1E3F4-90F3-4508-B61E-67133416AC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055BD3-3452-45F2-92B0-007B816FA07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0149789-9AA3-4E56-A9B6-662EB8D724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1556D76-5190-4228-A52D-424DBC545B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905E8-4D7D-4C05-ADDF-B87D656462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8979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17041-56E9-44E4-82ED-E461AB9A63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1CB9EA3-C0FF-4F16-818E-71676501564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5062CD7-CD22-4752-9DDF-103BA0AC2F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3D7B27F-9B11-4FF7-A38C-8D7FE409F6A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055BD3-3452-45F2-92B0-007B816FA07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06A60C4-BACC-4F06-98D6-044865EB12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584829-790B-41F5-A9E1-F10EEA616B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905E8-4D7D-4C05-ADDF-B87D656462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2317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A27C98-0FDD-472F-890F-A2D35B4A0B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66A242B-8ED8-491D-8557-C358B8753D8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3CB650-2994-45AE-A480-D13F9135131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055BD3-3452-45F2-92B0-007B816FA07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7F4F41-601F-4DD8-8639-90DBC3C68B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40D91E-9BB4-42CD-A387-CB7510FD12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905E8-4D7D-4C05-ADDF-B87D656462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7241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DE194D9-39BF-451C-A5BD-C1FDFC2289A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872D16A-0B96-45DB-BA44-7D1BC269B8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448866-8B9C-4978-82FC-11F36882DD4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055BD3-3452-45F2-92B0-007B816FA07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E5FE7C-1323-456B-A18A-1766FEC538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C5EF1E-73A3-4792-A954-4F22C506E5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905E8-4D7D-4C05-ADDF-B87D656462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6748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B9CB86B5-C493-90DD-6D0D-AA137D06DA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2" r="767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8" name="组合 7">
            <a:extLst>
              <a:ext uri="{FF2B5EF4-FFF2-40B4-BE49-F238E27FC236}">
                <a16:creationId xmlns:a16="http://schemas.microsoft.com/office/drawing/2014/main" id="{780FD33C-80CD-6DB9-78A7-58E2587B2A09}"/>
              </a:ext>
            </a:extLst>
          </p:cNvPr>
          <p:cNvGrpSpPr/>
          <p:nvPr userDrawn="1"/>
        </p:nvGrpSpPr>
        <p:grpSpPr>
          <a:xfrm>
            <a:off x="620198" y="547122"/>
            <a:ext cx="11161154" cy="5910828"/>
            <a:chOff x="620198" y="509022"/>
            <a:chExt cx="11161154" cy="5910828"/>
          </a:xfrm>
        </p:grpSpPr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C8EA79BC-3C3F-6222-6ABE-CD91046DD74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76615" y="509022"/>
              <a:ext cx="8404737" cy="5263128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B6F3A268-69B7-DFC2-392C-03562A23928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8461"/>
            <a:stretch/>
          </p:blipFill>
          <p:spPr>
            <a:xfrm>
              <a:off x="620198" y="509022"/>
              <a:ext cx="7152202" cy="5910828"/>
            </a:xfrm>
            <a:prstGeom prst="rect">
              <a:avLst/>
            </a:prstGeom>
          </p:spPr>
        </p:pic>
      </p:grpSp>
      <p:pic>
        <p:nvPicPr>
          <p:cNvPr id="11" name="图片 10">
            <a:extLst>
              <a:ext uri="{FF2B5EF4-FFF2-40B4-BE49-F238E27FC236}">
                <a16:creationId xmlns:a16="http://schemas.microsoft.com/office/drawing/2014/main" id="{795C9E28-5402-A563-F106-AA04C019AB6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64548" y="0"/>
            <a:ext cx="3627452" cy="1323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121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8B34A34B-03A5-2801-5CBC-783ABDAC7BB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2" r="767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898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B528986B-ECB0-9092-D4DA-BF161A5A2B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2" r="767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935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9CE5B826-6809-49B3-9B4B-177D412235B0}" type="datetimeFigureOut">
              <a:rPr lang="zh-CN" altLang="en-US" smtClean="0">
                <a:solidFill>
                  <a:prstClr val="black"/>
                </a:solidFill>
              </a:rPr>
              <a:pPr defTabSz="914377"/>
              <a:t>2023/10/16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377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601AD0B5-09AD-499F-88BC-01FCE55CDA76}" type="slidenum">
              <a:rPr lang="zh-CN" altLang="en-US" smtClean="0">
                <a:solidFill>
                  <a:prstClr val="black"/>
                </a:solidFill>
              </a:rPr>
              <a:pPr defTabSz="914377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552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836BE575-D4FC-CCDE-F36E-192CE0BE1F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2" r="767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92D416F4-B0EC-5827-0E4D-CDB0582C10D6}"/>
              </a:ext>
            </a:extLst>
          </p:cNvPr>
          <p:cNvSpPr/>
          <p:nvPr userDrawn="1"/>
        </p:nvSpPr>
        <p:spPr>
          <a:xfrm>
            <a:off x="410648" y="400050"/>
            <a:ext cx="11370704" cy="605790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CA2FF0BE-2377-3AD9-6A3F-80E4B2370A5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61" t="9005" r="5993" b="48864"/>
          <a:stretch/>
        </p:blipFill>
        <p:spPr>
          <a:xfrm>
            <a:off x="9723120" y="400050"/>
            <a:ext cx="2058232" cy="1801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707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26889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B9CB86B5-C493-90DD-6D0D-AA137D06DA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2" r="767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8" name="组合 7">
            <a:extLst>
              <a:ext uri="{FF2B5EF4-FFF2-40B4-BE49-F238E27FC236}">
                <a16:creationId xmlns:a16="http://schemas.microsoft.com/office/drawing/2014/main" id="{780FD33C-80CD-6DB9-78A7-58E2587B2A09}"/>
              </a:ext>
            </a:extLst>
          </p:cNvPr>
          <p:cNvGrpSpPr/>
          <p:nvPr userDrawn="1"/>
        </p:nvGrpSpPr>
        <p:grpSpPr>
          <a:xfrm>
            <a:off x="620198" y="547122"/>
            <a:ext cx="11161154" cy="5910828"/>
            <a:chOff x="620198" y="509022"/>
            <a:chExt cx="11161154" cy="5910828"/>
          </a:xfrm>
        </p:grpSpPr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C8EA79BC-3C3F-6222-6ABE-CD91046DD74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76615" y="509022"/>
              <a:ext cx="8404737" cy="5263128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B6F3A268-69B7-DFC2-392C-03562A23928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8461"/>
            <a:stretch/>
          </p:blipFill>
          <p:spPr>
            <a:xfrm>
              <a:off x="620198" y="509022"/>
              <a:ext cx="7152202" cy="5910828"/>
            </a:xfrm>
            <a:prstGeom prst="rect">
              <a:avLst/>
            </a:prstGeom>
          </p:spPr>
        </p:pic>
      </p:grpSp>
      <p:pic>
        <p:nvPicPr>
          <p:cNvPr id="11" name="图片 10">
            <a:extLst>
              <a:ext uri="{FF2B5EF4-FFF2-40B4-BE49-F238E27FC236}">
                <a16:creationId xmlns:a16="http://schemas.microsoft.com/office/drawing/2014/main" id="{795C9E28-5402-A563-F106-AA04C019AB6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64548" y="0"/>
            <a:ext cx="3627452" cy="1323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5736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8B34A34B-03A5-2801-5CBC-783ABDAC7BB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2" r="767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0291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B528986B-ECB0-9092-D4DA-BF161A5A2B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2" r="767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639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D1D5E2-B559-4B93-AD83-6FE406EFA89A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5010D-B143-4EF2-B220-EA2E8154D0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7707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9CE5B826-6809-49B3-9B4B-177D412235B0}" type="datetimeFigureOut">
              <a:rPr lang="zh-CN" altLang="en-US" smtClean="0">
                <a:solidFill>
                  <a:prstClr val="black"/>
                </a:solidFill>
              </a:rPr>
              <a:pPr defTabSz="914377"/>
              <a:t>2023/10/16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377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601AD0B5-09AD-499F-88BC-01FCE55CDA76}" type="slidenum">
              <a:rPr lang="zh-CN" altLang="en-US" smtClean="0">
                <a:solidFill>
                  <a:prstClr val="black"/>
                </a:solidFill>
              </a:rPr>
              <a:pPr defTabSz="914377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3374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9CE5B826-6809-49B3-9B4B-177D412235B0}" type="datetimeFigureOut">
              <a:rPr lang="zh-CN" altLang="en-US" smtClean="0">
                <a:solidFill>
                  <a:prstClr val="black"/>
                </a:solidFill>
              </a:rPr>
              <a:pPr defTabSz="914377"/>
              <a:t>2023/10/16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377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601AD0B5-09AD-499F-88BC-01FCE55CDA76}" type="slidenum">
              <a:rPr lang="zh-CN" altLang="en-US" smtClean="0">
                <a:solidFill>
                  <a:prstClr val="black"/>
                </a:solidFill>
              </a:rPr>
              <a:pPr defTabSz="914377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6517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9CE5B826-6809-49B3-9B4B-177D412235B0}" type="datetimeFigureOut">
              <a:rPr lang="zh-CN" altLang="en-US" smtClean="0">
                <a:solidFill>
                  <a:prstClr val="black"/>
                </a:solidFill>
              </a:rPr>
              <a:pPr defTabSz="914377"/>
              <a:t>2023/10/16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377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601AD0B5-09AD-499F-88BC-01FCE55CDA76}" type="slidenum">
              <a:rPr lang="zh-CN" altLang="en-US" smtClean="0">
                <a:solidFill>
                  <a:prstClr val="black"/>
                </a:solidFill>
              </a:rPr>
              <a:pPr defTabSz="914377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9918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9CE5B826-6809-49B3-9B4B-177D412235B0}" type="datetimeFigureOut">
              <a:rPr lang="zh-CN" altLang="en-US" smtClean="0">
                <a:solidFill>
                  <a:prstClr val="black"/>
                </a:solidFill>
              </a:rPr>
              <a:pPr defTabSz="914377"/>
              <a:t>2023/10/16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377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601AD0B5-09AD-499F-88BC-01FCE55CDA76}" type="slidenum">
              <a:rPr lang="zh-CN" altLang="en-US" smtClean="0">
                <a:solidFill>
                  <a:prstClr val="black"/>
                </a:solidFill>
              </a:rPr>
              <a:pPr defTabSz="914377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2011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9CE5B826-6809-49B3-9B4B-177D412235B0}" type="datetimeFigureOut">
              <a:rPr lang="zh-CN" altLang="en-US" smtClean="0">
                <a:solidFill>
                  <a:prstClr val="black"/>
                </a:solidFill>
              </a:rPr>
              <a:pPr defTabSz="914377"/>
              <a:t>2023/10/16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377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601AD0B5-09AD-499F-88BC-01FCE55CDA76}" type="slidenum">
              <a:rPr lang="zh-CN" altLang="en-US" smtClean="0">
                <a:solidFill>
                  <a:prstClr val="black"/>
                </a:solidFill>
              </a:rPr>
              <a:pPr defTabSz="914377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128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9CE5B826-6809-49B3-9B4B-177D412235B0}" type="datetimeFigureOut">
              <a:rPr lang="zh-CN" altLang="en-US" smtClean="0">
                <a:solidFill>
                  <a:prstClr val="black"/>
                </a:solidFill>
              </a:rPr>
              <a:pPr defTabSz="914377"/>
              <a:t>2023/10/16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377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601AD0B5-09AD-499F-88BC-01FCE55CDA76}" type="slidenum">
              <a:rPr lang="zh-CN" altLang="en-US" smtClean="0">
                <a:solidFill>
                  <a:prstClr val="black"/>
                </a:solidFill>
              </a:rPr>
              <a:pPr defTabSz="914377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0532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9CE5B826-6809-49B3-9B4B-177D412235B0}" type="datetimeFigureOut">
              <a:rPr lang="zh-CN" altLang="en-US" smtClean="0">
                <a:solidFill>
                  <a:prstClr val="black"/>
                </a:solidFill>
              </a:rPr>
              <a:pPr defTabSz="914377"/>
              <a:t>2023/10/16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377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601AD0B5-09AD-499F-88BC-01FCE55CDA76}" type="slidenum">
              <a:rPr lang="zh-CN" altLang="en-US" smtClean="0">
                <a:solidFill>
                  <a:prstClr val="black"/>
                </a:solidFill>
              </a:rPr>
              <a:pPr defTabSz="914377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7390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51594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矩形 8"/>
          <p:cNvSpPr/>
          <p:nvPr userDrawn="1"/>
        </p:nvSpPr>
        <p:spPr>
          <a:xfrm>
            <a:off x="0" y="931333"/>
            <a:ext cx="12192000" cy="5588000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7218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矩形 8"/>
          <p:cNvSpPr/>
          <p:nvPr userDrawn="1"/>
        </p:nvSpPr>
        <p:spPr>
          <a:xfrm>
            <a:off x="0" y="931333"/>
            <a:ext cx="12192000" cy="5588000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763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D1D5E2-B559-4B93-AD83-6FE406EFA89A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5010D-B143-4EF2-B220-EA2E8154D0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3865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矩形 8"/>
          <p:cNvSpPr/>
          <p:nvPr userDrawn="1"/>
        </p:nvSpPr>
        <p:spPr>
          <a:xfrm>
            <a:off x="0" y="931333"/>
            <a:ext cx="12192000" cy="5588000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0505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矩形 8"/>
          <p:cNvSpPr/>
          <p:nvPr userDrawn="1"/>
        </p:nvSpPr>
        <p:spPr>
          <a:xfrm>
            <a:off x="0" y="931333"/>
            <a:ext cx="12192000" cy="5588000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6259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矩形 8"/>
          <p:cNvSpPr/>
          <p:nvPr userDrawn="1"/>
        </p:nvSpPr>
        <p:spPr>
          <a:xfrm>
            <a:off x="0" y="931333"/>
            <a:ext cx="12192000" cy="5588000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2054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矩形 8"/>
          <p:cNvSpPr/>
          <p:nvPr userDrawn="1"/>
        </p:nvSpPr>
        <p:spPr>
          <a:xfrm>
            <a:off x="0" y="931333"/>
            <a:ext cx="12192000" cy="5588000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3738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矩形 8"/>
          <p:cNvSpPr/>
          <p:nvPr userDrawn="1"/>
        </p:nvSpPr>
        <p:spPr>
          <a:xfrm>
            <a:off x="0" y="931333"/>
            <a:ext cx="12192000" cy="5588000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1872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矩形 8"/>
          <p:cNvSpPr/>
          <p:nvPr userDrawn="1"/>
        </p:nvSpPr>
        <p:spPr>
          <a:xfrm>
            <a:off x="0" y="931333"/>
            <a:ext cx="12192000" cy="5588000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0818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矩形 8"/>
          <p:cNvSpPr/>
          <p:nvPr userDrawn="1"/>
        </p:nvSpPr>
        <p:spPr>
          <a:xfrm>
            <a:off x="0" y="931333"/>
            <a:ext cx="12192000" cy="5588000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8560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矩形 8"/>
          <p:cNvSpPr/>
          <p:nvPr userDrawn="1"/>
        </p:nvSpPr>
        <p:spPr>
          <a:xfrm>
            <a:off x="0" y="931333"/>
            <a:ext cx="12192000" cy="5588000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12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矩形 8"/>
          <p:cNvSpPr/>
          <p:nvPr userDrawn="1"/>
        </p:nvSpPr>
        <p:spPr>
          <a:xfrm>
            <a:off x="0" y="931333"/>
            <a:ext cx="12192000" cy="5588000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7670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矩形 8"/>
          <p:cNvSpPr/>
          <p:nvPr userDrawn="1"/>
        </p:nvSpPr>
        <p:spPr>
          <a:xfrm>
            <a:off x="0" y="931333"/>
            <a:ext cx="12192000" cy="5588000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7571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D1D5E2-B559-4B93-AD83-6FE406EFA89A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5010D-B143-4EF2-B220-EA2E8154D0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3980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10/16/2023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6565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10/16/2023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0948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10/16/2023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2141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10/16/2023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9505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10/16/2023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5244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10/16/2023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4041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10/16/2023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4133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10/16/2023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8636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10/16/2023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0767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10/16/2023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0127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D1D5E2-B559-4B93-AD83-6FE406EFA89A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5010D-B143-4EF2-B220-EA2E8154D0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212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10/16/2023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9711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10/16/2023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9140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10/16/2023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4339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10/16/2023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514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10/16/2023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0504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10/16/2023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1412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10/16/2023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3735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10/16/2023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0583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10/16/2023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2598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10/16/2023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0980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D1D5E2-B559-4B93-AD83-6FE406EFA89A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5010D-B143-4EF2-B220-EA2E8154D0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6586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10/16/2023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4476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10/16/2023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9568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10/16/2023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4123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10/16/2023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874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10/16/2023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1212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10/16/2023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9076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10/16/2023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780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10/16/2023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8726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10/16/2023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3653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10/16/2023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1308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D1D5E2-B559-4B93-AD83-6FE406EFA89A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5010D-B143-4EF2-B220-EA2E8154D0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0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10/16/2023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518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10/16/2023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782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10/16/2023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5329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10/16/2023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2794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10/16/2023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9144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10/16/2023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CA0E174-3766-4369-80FF-CF8E9C13AE9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5273" y="6205629"/>
            <a:ext cx="626260" cy="1064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2566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9CE5B826-6809-49B3-9B4B-177D412235B0}" type="datetimeFigureOut">
              <a:rPr lang="zh-CN" altLang="en-US" smtClean="0">
                <a:solidFill>
                  <a:prstClr val="black"/>
                </a:solidFill>
              </a:rPr>
              <a:pPr defTabSz="914377"/>
              <a:t>2023/10/16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377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601AD0B5-09AD-499F-88BC-01FCE55CDA76}" type="slidenum">
              <a:rPr lang="zh-CN" altLang="en-US" smtClean="0">
                <a:solidFill>
                  <a:prstClr val="black"/>
                </a:solidFill>
              </a:rPr>
              <a:pPr defTabSz="914377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3283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9CE5B826-6809-49B3-9B4B-177D412235B0}" type="datetimeFigureOut">
              <a:rPr lang="zh-CN" altLang="en-US" smtClean="0">
                <a:solidFill>
                  <a:prstClr val="black"/>
                </a:solidFill>
              </a:rPr>
              <a:pPr defTabSz="914377"/>
              <a:t>2023/10/16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377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601AD0B5-09AD-499F-88BC-01FCE55CDA76}" type="slidenum">
              <a:rPr lang="zh-CN" altLang="en-US" smtClean="0">
                <a:solidFill>
                  <a:prstClr val="black"/>
                </a:solidFill>
              </a:rPr>
              <a:pPr defTabSz="914377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9574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9CE5B826-6809-49B3-9B4B-177D412235B0}" type="datetimeFigureOut">
              <a:rPr lang="zh-CN" altLang="en-US" smtClean="0">
                <a:solidFill>
                  <a:prstClr val="black"/>
                </a:solidFill>
              </a:rPr>
              <a:pPr defTabSz="914377"/>
              <a:t>2023/10/16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377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601AD0B5-09AD-499F-88BC-01FCE55CDA76}" type="slidenum">
              <a:rPr lang="zh-CN" altLang="en-US" smtClean="0">
                <a:solidFill>
                  <a:prstClr val="black"/>
                </a:solidFill>
              </a:rPr>
              <a:pPr defTabSz="914377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5673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9CE5B826-6809-49B3-9B4B-177D412235B0}" type="datetimeFigureOut">
              <a:rPr lang="zh-CN" altLang="en-US" smtClean="0">
                <a:solidFill>
                  <a:prstClr val="black"/>
                </a:solidFill>
              </a:rPr>
              <a:pPr defTabSz="914377"/>
              <a:t>2023/10/16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377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601AD0B5-09AD-499F-88BC-01FCE55CDA76}" type="slidenum">
              <a:rPr lang="zh-CN" altLang="en-US" smtClean="0">
                <a:solidFill>
                  <a:prstClr val="black"/>
                </a:solidFill>
              </a:rPr>
              <a:pPr defTabSz="914377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5317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4.xml"/><Relationship Id="rId13" Type="http://schemas.openxmlformats.org/officeDocument/2006/relationships/slideLayout" Target="../slideLayouts/slideLayout269.xml"/><Relationship Id="rId18" Type="http://schemas.openxmlformats.org/officeDocument/2006/relationships/slideLayout" Target="../slideLayouts/slideLayout274.xml"/><Relationship Id="rId26" Type="http://schemas.openxmlformats.org/officeDocument/2006/relationships/slideLayout" Target="../slideLayouts/slideLayout282.xml"/><Relationship Id="rId3" Type="http://schemas.openxmlformats.org/officeDocument/2006/relationships/slideLayout" Target="../slideLayouts/slideLayout259.xml"/><Relationship Id="rId21" Type="http://schemas.openxmlformats.org/officeDocument/2006/relationships/slideLayout" Target="../slideLayouts/slideLayout277.xml"/><Relationship Id="rId34" Type="http://schemas.openxmlformats.org/officeDocument/2006/relationships/slideLayout" Target="../slideLayouts/slideLayout290.xml"/><Relationship Id="rId7" Type="http://schemas.openxmlformats.org/officeDocument/2006/relationships/slideLayout" Target="../slideLayouts/slideLayout263.xml"/><Relationship Id="rId12" Type="http://schemas.openxmlformats.org/officeDocument/2006/relationships/slideLayout" Target="../slideLayouts/slideLayout268.xml"/><Relationship Id="rId17" Type="http://schemas.openxmlformats.org/officeDocument/2006/relationships/slideLayout" Target="../slideLayouts/slideLayout273.xml"/><Relationship Id="rId25" Type="http://schemas.openxmlformats.org/officeDocument/2006/relationships/slideLayout" Target="../slideLayouts/slideLayout281.xml"/><Relationship Id="rId33" Type="http://schemas.openxmlformats.org/officeDocument/2006/relationships/slideLayout" Target="../slideLayouts/slideLayout289.xml"/><Relationship Id="rId2" Type="http://schemas.openxmlformats.org/officeDocument/2006/relationships/slideLayout" Target="../slideLayouts/slideLayout258.xml"/><Relationship Id="rId16" Type="http://schemas.openxmlformats.org/officeDocument/2006/relationships/slideLayout" Target="../slideLayouts/slideLayout272.xml"/><Relationship Id="rId20" Type="http://schemas.openxmlformats.org/officeDocument/2006/relationships/slideLayout" Target="../slideLayouts/slideLayout276.xml"/><Relationship Id="rId29" Type="http://schemas.openxmlformats.org/officeDocument/2006/relationships/slideLayout" Target="../slideLayouts/slideLayout285.xml"/><Relationship Id="rId1" Type="http://schemas.openxmlformats.org/officeDocument/2006/relationships/slideLayout" Target="../slideLayouts/slideLayout257.xml"/><Relationship Id="rId6" Type="http://schemas.openxmlformats.org/officeDocument/2006/relationships/slideLayout" Target="../slideLayouts/slideLayout262.xml"/><Relationship Id="rId11" Type="http://schemas.openxmlformats.org/officeDocument/2006/relationships/slideLayout" Target="../slideLayouts/slideLayout267.xml"/><Relationship Id="rId24" Type="http://schemas.openxmlformats.org/officeDocument/2006/relationships/slideLayout" Target="../slideLayouts/slideLayout280.xml"/><Relationship Id="rId32" Type="http://schemas.openxmlformats.org/officeDocument/2006/relationships/slideLayout" Target="../slideLayouts/slideLayout288.xml"/><Relationship Id="rId37" Type="http://schemas.openxmlformats.org/officeDocument/2006/relationships/theme" Target="../theme/theme10.xml"/><Relationship Id="rId5" Type="http://schemas.openxmlformats.org/officeDocument/2006/relationships/slideLayout" Target="../slideLayouts/slideLayout261.xml"/><Relationship Id="rId15" Type="http://schemas.openxmlformats.org/officeDocument/2006/relationships/slideLayout" Target="../slideLayouts/slideLayout271.xml"/><Relationship Id="rId23" Type="http://schemas.openxmlformats.org/officeDocument/2006/relationships/slideLayout" Target="../slideLayouts/slideLayout279.xml"/><Relationship Id="rId28" Type="http://schemas.openxmlformats.org/officeDocument/2006/relationships/slideLayout" Target="../slideLayouts/slideLayout284.xml"/><Relationship Id="rId36" Type="http://schemas.openxmlformats.org/officeDocument/2006/relationships/slideLayout" Target="../slideLayouts/slideLayout292.xml"/><Relationship Id="rId10" Type="http://schemas.openxmlformats.org/officeDocument/2006/relationships/slideLayout" Target="../slideLayouts/slideLayout266.xml"/><Relationship Id="rId19" Type="http://schemas.openxmlformats.org/officeDocument/2006/relationships/slideLayout" Target="../slideLayouts/slideLayout275.xml"/><Relationship Id="rId31" Type="http://schemas.openxmlformats.org/officeDocument/2006/relationships/slideLayout" Target="../slideLayouts/slideLayout287.xml"/><Relationship Id="rId4" Type="http://schemas.openxmlformats.org/officeDocument/2006/relationships/slideLayout" Target="../slideLayouts/slideLayout260.xml"/><Relationship Id="rId9" Type="http://schemas.openxmlformats.org/officeDocument/2006/relationships/slideLayout" Target="../slideLayouts/slideLayout265.xml"/><Relationship Id="rId14" Type="http://schemas.openxmlformats.org/officeDocument/2006/relationships/slideLayout" Target="../slideLayouts/slideLayout270.xml"/><Relationship Id="rId22" Type="http://schemas.openxmlformats.org/officeDocument/2006/relationships/slideLayout" Target="../slideLayouts/slideLayout278.xml"/><Relationship Id="rId27" Type="http://schemas.openxmlformats.org/officeDocument/2006/relationships/slideLayout" Target="../slideLayouts/slideLayout283.xml"/><Relationship Id="rId30" Type="http://schemas.openxmlformats.org/officeDocument/2006/relationships/slideLayout" Target="../slideLayouts/slideLayout286.xml"/><Relationship Id="rId35" Type="http://schemas.openxmlformats.org/officeDocument/2006/relationships/slideLayout" Target="../slideLayouts/slideLayout291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0.xml"/><Relationship Id="rId13" Type="http://schemas.openxmlformats.org/officeDocument/2006/relationships/slideLayout" Target="../slideLayouts/slideLayout305.xml"/><Relationship Id="rId18" Type="http://schemas.openxmlformats.org/officeDocument/2006/relationships/slideLayout" Target="../slideLayouts/slideLayout310.xml"/><Relationship Id="rId26" Type="http://schemas.openxmlformats.org/officeDocument/2006/relationships/slideLayout" Target="../slideLayouts/slideLayout318.xml"/><Relationship Id="rId3" Type="http://schemas.openxmlformats.org/officeDocument/2006/relationships/slideLayout" Target="../slideLayouts/slideLayout295.xml"/><Relationship Id="rId21" Type="http://schemas.openxmlformats.org/officeDocument/2006/relationships/slideLayout" Target="../slideLayouts/slideLayout313.xml"/><Relationship Id="rId34" Type="http://schemas.openxmlformats.org/officeDocument/2006/relationships/slideLayout" Target="../slideLayouts/slideLayout326.xml"/><Relationship Id="rId7" Type="http://schemas.openxmlformats.org/officeDocument/2006/relationships/slideLayout" Target="../slideLayouts/slideLayout299.xml"/><Relationship Id="rId12" Type="http://schemas.openxmlformats.org/officeDocument/2006/relationships/slideLayout" Target="../slideLayouts/slideLayout304.xml"/><Relationship Id="rId17" Type="http://schemas.openxmlformats.org/officeDocument/2006/relationships/slideLayout" Target="../slideLayouts/slideLayout309.xml"/><Relationship Id="rId25" Type="http://schemas.openxmlformats.org/officeDocument/2006/relationships/slideLayout" Target="../slideLayouts/slideLayout317.xml"/><Relationship Id="rId33" Type="http://schemas.openxmlformats.org/officeDocument/2006/relationships/slideLayout" Target="../slideLayouts/slideLayout325.xml"/><Relationship Id="rId2" Type="http://schemas.openxmlformats.org/officeDocument/2006/relationships/slideLayout" Target="../slideLayouts/slideLayout294.xml"/><Relationship Id="rId16" Type="http://schemas.openxmlformats.org/officeDocument/2006/relationships/slideLayout" Target="../slideLayouts/slideLayout308.xml"/><Relationship Id="rId20" Type="http://schemas.openxmlformats.org/officeDocument/2006/relationships/slideLayout" Target="../slideLayouts/slideLayout312.xml"/><Relationship Id="rId29" Type="http://schemas.openxmlformats.org/officeDocument/2006/relationships/slideLayout" Target="../slideLayouts/slideLayout321.xml"/><Relationship Id="rId1" Type="http://schemas.openxmlformats.org/officeDocument/2006/relationships/slideLayout" Target="../slideLayouts/slideLayout293.xml"/><Relationship Id="rId6" Type="http://schemas.openxmlformats.org/officeDocument/2006/relationships/slideLayout" Target="../slideLayouts/slideLayout298.xml"/><Relationship Id="rId11" Type="http://schemas.openxmlformats.org/officeDocument/2006/relationships/slideLayout" Target="../slideLayouts/slideLayout303.xml"/><Relationship Id="rId24" Type="http://schemas.openxmlformats.org/officeDocument/2006/relationships/slideLayout" Target="../slideLayouts/slideLayout316.xml"/><Relationship Id="rId32" Type="http://schemas.openxmlformats.org/officeDocument/2006/relationships/slideLayout" Target="../slideLayouts/slideLayout324.xml"/><Relationship Id="rId37" Type="http://schemas.openxmlformats.org/officeDocument/2006/relationships/theme" Target="../theme/theme11.xml"/><Relationship Id="rId5" Type="http://schemas.openxmlformats.org/officeDocument/2006/relationships/slideLayout" Target="../slideLayouts/slideLayout297.xml"/><Relationship Id="rId15" Type="http://schemas.openxmlformats.org/officeDocument/2006/relationships/slideLayout" Target="../slideLayouts/slideLayout307.xml"/><Relationship Id="rId23" Type="http://schemas.openxmlformats.org/officeDocument/2006/relationships/slideLayout" Target="../slideLayouts/slideLayout315.xml"/><Relationship Id="rId28" Type="http://schemas.openxmlformats.org/officeDocument/2006/relationships/slideLayout" Target="../slideLayouts/slideLayout320.xml"/><Relationship Id="rId36" Type="http://schemas.openxmlformats.org/officeDocument/2006/relationships/slideLayout" Target="../slideLayouts/slideLayout328.xml"/><Relationship Id="rId10" Type="http://schemas.openxmlformats.org/officeDocument/2006/relationships/slideLayout" Target="../slideLayouts/slideLayout302.xml"/><Relationship Id="rId19" Type="http://schemas.openxmlformats.org/officeDocument/2006/relationships/slideLayout" Target="../slideLayouts/slideLayout311.xml"/><Relationship Id="rId31" Type="http://schemas.openxmlformats.org/officeDocument/2006/relationships/slideLayout" Target="../slideLayouts/slideLayout323.xml"/><Relationship Id="rId4" Type="http://schemas.openxmlformats.org/officeDocument/2006/relationships/slideLayout" Target="../slideLayouts/slideLayout296.xml"/><Relationship Id="rId9" Type="http://schemas.openxmlformats.org/officeDocument/2006/relationships/slideLayout" Target="../slideLayouts/slideLayout301.xml"/><Relationship Id="rId14" Type="http://schemas.openxmlformats.org/officeDocument/2006/relationships/slideLayout" Target="../slideLayouts/slideLayout306.xml"/><Relationship Id="rId22" Type="http://schemas.openxmlformats.org/officeDocument/2006/relationships/slideLayout" Target="../slideLayouts/slideLayout314.xml"/><Relationship Id="rId27" Type="http://schemas.openxmlformats.org/officeDocument/2006/relationships/slideLayout" Target="../slideLayouts/slideLayout319.xml"/><Relationship Id="rId30" Type="http://schemas.openxmlformats.org/officeDocument/2006/relationships/slideLayout" Target="../slideLayouts/slideLayout322.xml"/><Relationship Id="rId35" Type="http://schemas.openxmlformats.org/officeDocument/2006/relationships/slideLayout" Target="../slideLayouts/slideLayout327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6.xml"/><Relationship Id="rId13" Type="http://schemas.openxmlformats.org/officeDocument/2006/relationships/slideLayout" Target="../slideLayouts/slideLayout341.xml"/><Relationship Id="rId18" Type="http://schemas.openxmlformats.org/officeDocument/2006/relationships/slideLayout" Target="../slideLayouts/slideLayout346.xml"/><Relationship Id="rId26" Type="http://schemas.openxmlformats.org/officeDocument/2006/relationships/slideLayout" Target="../slideLayouts/slideLayout354.xml"/><Relationship Id="rId3" Type="http://schemas.openxmlformats.org/officeDocument/2006/relationships/slideLayout" Target="../slideLayouts/slideLayout331.xml"/><Relationship Id="rId21" Type="http://schemas.openxmlformats.org/officeDocument/2006/relationships/slideLayout" Target="../slideLayouts/slideLayout349.xml"/><Relationship Id="rId7" Type="http://schemas.openxmlformats.org/officeDocument/2006/relationships/slideLayout" Target="../slideLayouts/slideLayout335.xml"/><Relationship Id="rId12" Type="http://schemas.openxmlformats.org/officeDocument/2006/relationships/slideLayout" Target="../slideLayouts/slideLayout340.xml"/><Relationship Id="rId17" Type="http://schemas.openxmlformats.org/officeDocument/2006/relationships/slideLayout" Target="../slideLayouts/slideLayout345.xml"/><Relationship Id="rId25" Type="http://schemas.openxmlformats.org/officeDocument/2006/relationships/slideLayout" Target="../slideLayouts/slideLayout353.xml"/><Relationship Id="rId2" Type="http://schemas.openxmlformats.org/officeDocument/2006/relationships/slideLayout" Target="../slideLayouts/slideLayout330.xml"/><Relationship Id="rId16" Type="http://schemas.openxmlformats.org/officeDocument/2006/relationships/slideLayout" Target="../slideLayouts/slideLayout344.xml"/><Relationship Id="rId20" Type="http://schemas.openxmlformats.org/officeDocument/2006/relationships/slideLayout" Target="../slideLayouts/slideLayout348.xml"/><Relationship Id="rId29" Type="http://schemas.openxmlformats.org/officeDocument/2006/relationships/slideLayout" Target="../slideLayouts/slideLayout357.xml"/><Relationship Id="rId1" Type="http://schemas.openxmlformats.org/officeDocument/2006/relationships/slideLayout" Target="../slideLayouts/slideLayout329.xml"/><Relationship Id="rId6" Type="http://schemas.openxmlformats.org/officeDocument/2006/relationships/slideLayout" Target="../slideLayouts/slideLayout334.xml"/><Relationship Id="rId11" Type="http://schemas.openxmlformats.org/officeDocument/2006/relationships/slideLayout" Target="../slideLayouts/slideLayout339.xml"/><Relationship Id="rId24" Type="http://schemas.openxmlformats.org/officeDocument/2006/relationships/slideLayout" Target="../slideLayouts/slideLayout352.xml"/><Relationship Id="rId5" Type="http://schemas.openxmlformats.org/officeDocument/2006/relationships/slideLayout" Target="../slideLayouts/slideLayout333.xml"/><Relationship Id="rId15" Type="http://schemas.openxmlformats.org/officeDocument/2006/relationships/slideLayout" Target="../slideLayouts/slideLayout343.xml"/><Relationship Id="rId23" Type="http://schemas.openxmlformats.org/officeDocument/2006/relationships/slideLayout" Target="../slideLayouts/slideLayout351.xml"/><Relationship Id="rId28" Type="http://schemas.openxmlformats.org/officeDocument/2006/relationships/slideLayout" Target="../slideLayouts/slideLayout356.xml"/><Relationship Id="rId10" Type="http://schemas.openxmlformats.org/officeDocument/2006/relationships/slideLayout" Target="../slideLayouts/slideLayout338.xml"/><Relationship Id="rId19" Type="http://schemas.openxmlformats.org/officeDocument/2006/relationships/slideLayout" Target="../slideLayouts/slideLayout347.xml"/><Relationship Id="rId4" Type="http://schemas.openxmlformats.org/officeDocument/2006/relationships/slideLayout" Target="../slideLayouts/slideLayout332.xml"/><Relationship Id="rId9" Type="http://schemas.openxmlformats.org/officeDocument/2006/relationships/slideLayout" Target="../slideLayouts/slideLayout337.xml"/><Relationship Id="rId14" Type="http://schemas.openxmlformats.org/officeDocument/2006/relationships/slideLayout" Target="../slideLayouts/slideLayout342.xml"/><Relationship Id="rId22" Type="http://schemas.openxmlformats.org/officeDocument/2006/relationships/slideLayout" Target="../slideLayouts/slideLayout350.xml"/><Relationship Id="rId27" Type="http://schemas.openxmlformats.org/officeDocument/2006/relationships/slideLayout" Target="../slideLayouts/slideLayout355.xml"/><Relationship Id="rId30" Type="http://schemas.openxmlformats.org/officeDocument/2006/relationships/theme" Target="../theme/theme12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5.xml"/><Relationship Id="rId13" Type="http://schemas.openxmlformats.org/officeDocument/2006/relationships/slideLayout" Target="../slideLayouts/slideLayout370.xml"/><Relationship Id="rId18" Type="http://schemas.openxmlformats.org/officeDocument/2006/relationships/slideLayout" Target="../slideLayouts/slideLayout375.xml"/><Relationship Id="rId26" Type="http://schemas.openxmlformats.org/officeDocument/2006/relationships/slideLayout" Target="../slideLayouts/slideLayout383.xml"/><Relationship Id="rId3" Type="http://schemas.openxmlformats.org/officeDocument/2006/relationships/slideLayout" Target="../slideLayouts/slideLayout360.xml"/><Relationship Id="rId21" Type="http://schemas.openxmlformats.org/officeDocument/2006/relationships/slideLayout" Target="../slideLayouts/slideLayout378.xml"/><Relationship Id="rId7" Type="http://schemas.openxmlformats.org/officeDocument/2006/relationships/slideLayout" Target="../slideLayouts/slideLayout364.xml"/><Relationship Id="rId12" Type="http://schemas.openxmlformats.org/officeDocument/2006/relationships/slideLayout" Target="../slideLayouts/slideLayout369.xml"/><Relationship Id="rId17" Type="http://schemas.openxmlformats.org/officeDocument/2006/relationships/slideLayout" Target="../slideLayouts/slideLayout374.xml"/><Relationship Id="rId25" Type="http://schemas.openxmlformats.org/officeDocument/2006/relationships/slideLayout" Target="../slideLayouts/slideLayout382.xml"/><Relationship Id="rId2" Type="http://schemas.openxmlformats.org/officeDocument/2006/relationships/slideLayout" Target="../slideLayouts/slideLayout359.xml"/><Relationship Id="rId16" Type="http://schemas.openxmlformats.org/officeDocument/2006/relationships/slideLayout" Target="../slideLayouts/slideLayout373.xml"/><Relationship Id="rId20" Type="http://schemas.openxmlformats.org/officeDocument/2006/relationships/slideLayout" Target="../slideLayouts/slideLayout377.xml"/><Relationship Id="rId29" Type="http://schemas.openxmlformats.org/officeDocument/2006/relationships/slideLayout" Target="../slideLayouts/slideLayout386.xml"/><Relationship Id="rId1" Type="http://schemas.openxmlformats.org/officeDocument/2006/relationships/slideLayout" Target="../slideLayouts/slideLayout358.xml"/><Relationship Id="rId6" Type="http://schemas.openxmlformats.org/officeDocument/2006/relationships/slideLayout" Target="../slideLayouts/slideLayout363.xml"/><Relationship Id="rId11" Type="http://schemas.openxmlformats.org/officeDocument/2006/relationships/slideLayout" Target="../slideLayouts/slideLayout368.xml"/><Relationship Id="rId24" Type="http://schemas.openxmlformats.org/officeDocument/2006/relationships/slideLayout" Target="../slideLayouts/slideLayout381.xml"/><Relationship Id="rId5" Type="http://schemas.openxmlformats.org/officeDocument/2006/relationships/slideLayout" Target="../slideLayouts/slideLayout362.xml"/><Relationship Id="rId15" Type="http://schemas.openxmlformats.org/officeDocument/2006/relationships/slideLayout" Target="../slideLayouts/slideLayout372.xml"/><Relationship Id="rId23" Type="http://schemas.openxmlformats.org/officeDocument/2006/relationships/slideLayout" Target="../slideLayouts/slideLayout380.xml"/><Relationship Id="rId28" Type="http://schemas.openxmlformats.org/officeDocument/2006/relationships/slideLayout" Target="../slideLayouts/slideLayout385.xml"/><Relationship Id="rId10" Type="http://schemas.openxmlformats.org/officeDocument/2006/relationships/slideLayout" Target="../slideLayouts/slideLayout367.xml"/><Relationship Id="rId19" Type="http://schemas.openxmlformats.org/officeDocument/2006/relationships/slideLayout" Target="../slideLayouts/slideLayout376.xml"/><Relationship Id="rId4" Type="http://schemas.openxmlformats.org/officeDocument/2006/relationships/slideLayout" Target="../slideLayouts/slideLayout361.xml"/><Relationship Id="rId9" Type="http://schemas.openxmlformats.org/officeDocument/2006/relationships/slideLayout" Target="../slideLayouts/slideLayout366.xml"/><Relationship Id="rId14" Type="http://schemas.openxmlformats.org/officeDocument/2006/relationships/slideLayout" Target="../slideLayouts/slideLayout371.xml"/><Relationship Id="rId22" Type="http://schemas.openxmlformats.org/officeDocument/2006/relationships/slideLayout" Target="../slideLayouts/slideLayout379.xml"/><Relationship Id="rId27" Type="http://schemas.openxmlformats.org/officeDocument/2006/relationships/slideLayout" Target="../slideLayouts/slideLayout384.xml"/><Relationship Id="rId30" Type="http://schemas.openxmlformats.org/officeDocument/2006/relationships/theme" Target="../theme/theme13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4.xml"/><Relationship Id="rId3" Type="http://schemas.openxmlformats.org/officeDocument/2006/relationships/slideLayout" Target="../slideLayouts/slideLayout389.xml"/><Relationship Id="rId7" Type="http://schemas.openxmlformats.org/officeDocument/2006/relationships/slideLayout" Target="../slideLayouts/slideLayout393.xml"/><Relationship Id="rId2" Type="http://schemas.openxmlformats.org/officeDocument/2006/relationships/slideLayout" Target="../slideLayouts/slideLayout388.xml"/><Relationship Id="rId1" Type="http://schemas.openxmlformats.org/officeDocument/2006/relationships/slideLayout" Target="../slideLayouts/slideLayout387.xml"/><Relationship Id="rId6" Type="http://schemas.openxmlformats.org/officeDocument/2006/relationships/slideLayout" Target="../slideLayouts/slideLayout392.xml"/><Relationship Id="rId5" Type="http://schemas.openxmlformats.org/officeDocument/2006/relationships/slideLayout" Target="../slideLayouts/slideLayout391.xml"/><Relationship Id="rId4" Type="http://schemas.openxmlformats.org/officeDocument/2006/relationships/slideLayout" Target="../slideLayouts/slideLayout390.xml"/><Relationship Id="rId9" Type="http://schemas.openxmlformats.org/officeDocument/2006/relationships/theme" Target="../theme/theme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18" Type="http://schemas.openxmlformats.org/officeDocument/2006/relationships/slideLayout" Target="../slideLayouts/slideLayout53.xml"/><Relationship Id="rId26" Type="http://schemas.openxmlformats.org/officeDocument/2006/relationships/image" Target="../media/image1.jpg"/><Relationship Id="rId3" Type="http://schemas.openxmlformats.org/officeDocument/2006/relationships/slideLayout" Target="../slideLayouts/slideLayout38.xml"/><Relationship Id="rId21" Type="http://schemas.openxmlformats.org/officeDocument/2006/relationships/slideLayout" Target="../slideLayouts/slideLayout56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17" Type="http://schemas.openxmlformats.org/officeDocument/2006/relationships/slideLayout" Target="../slideLayouts/slideLayout52.xml"/><Relationship Id="rId25" Type="http://schemas.openxmlformats.org/officeDocument/2006/relationships/theme" Target="../theme/theme3.xml"/><Relationship Id="rId2" Type="http://schemas.openxmlformats.org/officeDocument/2006/relationships/slideLayout" Target="../slideLayouts/slideLayout37.xml"/><Relationship Id="rId16" Type="http://schemas.openxmlformats.org/officeDocument/2006/relationships/slideLayout" Target="../slideLayouts/slideLayout51.xml"/><Relationship Id="rId20" Type="http://schemas.openxmlformats.org/officeDocument/2006/relationships/slideLayout" Target="../slideLayouts/slideLayout55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24" Type="http://schemas.openxmlformats.org/officeDocument/2006/relationships/slideLayout" Target="../slideLayouts/slideLayout59.xml"/><Relationship Id="rId5" Type="http://schemas.openxmlformats.org/officeDocument/2006/relationships/slideLayout" Target="../slideLayouts/slideLayout40.xml"/><Relationship Id="rId15" Type="http://schemas.openxmlformats.org/officeDocument/2006/relationships/slideLayout" Target="../slideLayouts/slideLayout50.xml"/><Relationship Id="rId23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45.xml"/><Relationship Id="rId19" Type="http://schemas.openxmlformats.org/officeDocument/2006/relationships/slideLayout" Target="../slideLayouts/slideLayout54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slideLayout" Target="../slideLayouts/slideLayout49.xml"/><Relationship Id="rId22" Type="http://schemas.openxmlformats.org/officeDocument/2006/relationships/slideLayout" Target="../slideLayouts/slideLayout5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slideLayout" Target="../slideLayouts/slideLayout72.xml"/><Relationship Id="rId18" Type="http://schemas.openxmlformats.org/officeDocument/2006/relationships/slideLayout" Target="../slideLayouts/slideLayout77.xml"/><Relationship Id="rId26" Type="http://schemas.openxmlformats.org/officeDocument/2006/relationships/slideLayout" Target="../slideLayouts/slideLayout85.xml"/><Relationship Id="rId3" Type="http://schemas.openxmlformats.org/officeDocument/2006/relationships/slideLayout" Target="../slideLayouts/slideLayout62.xml"/><Relationship Id="rId21" Type="http://schemas.openxmlformats.org/officeDocument/2006/relationships/slideLayout" Target="../slideLayouts/slideLayout80.xml"/><Relationship Id="rId34" Type="http://schemas.openxmlformats.org/officeDocument/2006/relationships/slideLayout" Target="../slideLayouts/slideLayout93.xml"/><Relationship Id="rId7" Type="http://schemas.openxmlformats.org/officeDocument/2006/relationships/slideLayout" Target="../slideLayouts/slideLayout66.xml"/><Relationship Id="rId12" Type="http://schemas.openxmlformats.org/officeDocument/2006/relationships/slideLayout" Target="../slideLayouts/slideLayout71.xml"/><Relationship Id="rId17" Type="http://schemas.openxmlformats.org/officeDocument/2006/relationships/slideLayout" Target="../slideLayouts/slideLayout76.xml"/><Relationship Id="rId25" Type="http://schemas.openxmlformats.org/officeDocument/2006/relationships/slideLayout" Target="../slideLayouts/slideLayout84.xml"/><Relationship Id="rId33" Type="http://schemas.openxmlformats.org/officeDocument/2006/relationships/slideLayout" Target="../slideLayouts/slideLayout92.xml"/><Relationship Id="rId2" Type="http://schemas.openxmlformats.org/officeDocument/2006/relationships/slideLayout" Target="../slideLayouts/slideLayout61.xml"/><Relationship Id="rId16" Type="http://schemas.openxmlformats.org/officeDocument/2006/relationships/slideLayout" Target="../slideLayouts/slideLayout75.xml"/><Relationship Id="rId20" Type="http://schemas.openxmlformats.org/officeDocument/2006/relationships/slideLayout" Target="../slideLayouts/slideLayout79.xml"/><Relationship Id="rId29" Type="http://schemas.openxmlformats.org/officeDocument/2006/relationships/slideLayout" Target="../slideLayouts/slideLayout88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24" Type="http://schemas.openxmlformats.org/officeDocument/2006/relationships/slideLayout" Target="../slideLayouts/slideLayout83.xml"/><Relationship Id="rId32" Type="http://schemas.openxmlformats.org/officeDocument/2006/relationships/slideLayout" Target="../slideLayouts/slideLayout91.xml"/><Relationship Id="rId37" Type="http://schemas.openxmlformats.org/officeDocument/2006/relationships/theme" Target="../theme/theme4.xml"/><Relationship Id="rId5" Type="http://schemas.openxmlformats.org/officeDocument/2006/relationships/slideLayout" Target="../slideLayouts/slideLayout64.xml"/><Relationship Id="rId15" Type="http://schemas.openxmlformats.org/officeDocument/2006/relationships/slideLayout" Target="../slideLayouts/slideLayout74.xml"/><Relationship Id="rId23" Type="http://schemas.openxmlformats.org/officeDocument/2006/relationships/slideLayout" Target="../slideLayouts/slideLayout82.xml"/><Relationship Id="rId28" Type="http://schemas.openxmlformats.org/officeDocument/2006/relationships/slideLayout" Target="../slideLayouts/slideLayout87.xml"/><Relationship Id="rId36" Type="http://schemas.openxmlformats.org/officeDocument/2006/relationships/slideLayout" Target="../slideLayouts/slideLayout95.xml"/><Relationship Id="rId10" Type="http://schemas.openxmlformats.org/officeDocument/2006/relationships/slideLayout" Target="../slideLayouts/slideLayout69.xml"/><Relationship Id="rId19" Type="http://schemas.openxmlformats.org/officeDocument/2006/relationships/slideLayout" Target="../slideLayouts/slideLayout78.xml"/><Relationship Id="rId31" Type="http://schemas.openxmlformats.org/officeDocument/2006/relationships/slideLayout" Target="../slideLayouts/slideLayout90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Relationship Id="rId14" Type="http://schemas.openxmlformats.org/officeDocument/2006/relationships/slideLayout" Target="../slideLayouts/slideLayout73.xml"/><Relationship Id="rId22" Type="http://schemas.openxmlformats.org/officeDocument/2006/relationships/slideLayout" Target="../slideLayouts/slideLayout81.xml"/><Relationship Id="rId27" Type="http://schemas.openxmlformats.org/officeDocument/2006/relationships/slideLayout" Target="../slideLayouts/slideLayout86.xml"/><Relationship Id="rId30" Type="http://schemas.openxmlformats.org/officeDocument/2006/relationships/slideLayout" Target="../slideLayouts/slideLayout89.xml"/><Relationship Id="rId35" Type="http://schemas.openxmlformats.org/officeDocument/2006/relationships/slideLayout" Target="../slideLayouts/slideLayout9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3.xml"/><Relationship Id="rId13" Type="http://schemas.openxmlformats.org/officeDocument/2006/relationships/slideLayout" Target="../slideLayouts/slideLayout108.xml"/><Relationship Id="rId18" Type="http://schemas.openxmlformats.org/officeDocument/2006/relationships/slideLayout" Target="../slideLayouts/slideLayout113.xml"/><Relationship Id="rId26" Type="http://schemas.openxmlformats.org/officeDocument/2006/relationships/image" Target="../media/image1.jpg"/><Relationship Id="rId3" Type="http://schemas.openxmlformats.org/officeDocument/2006/relationships/slideLayout" Target="../slideLayouts/slideLayout98.xml"/><Relationship Id="rId21" Type="http://schemas.openxmlformats.org/officeDocument/2006/relationships/slideLayout" Target="../slideLayouts/slideLayout116.xml"/><Relationship Id="rId7" Type="http://schemas.openxmlformats.org/officeDocument/2006/relationships/slideLayout" Target="../slideLayouts/slideLayout102.xml"/><Relationship Id="rId12" Type="http://schemas.openxmlformats.org/officeDocument/2006/relationships/slideLayout" Target="../slideLayouts/slideLayout107.xml"/><Relationship Id="rId17" Type="http://schemas.openxmlformats.org/officeDocument/2006/relationships/slideLayout" Target="../slideLayouts/slideLayout112.xml"/><Relationship Id="rId25" Type="http://schemas.openxmlformats.org/officeDocument/2006/relationships/theme" Target="../theme/theme5.xml"/><Relationship Id="rId2" Type="http://schemas.openxmlformats.org/officeDocument/2006/relationships/slideLayout" Target="../slideLayouts/slideLayout97.xml"/><Relationship Id="rId16" Type="http://schemas.openxmlformats.org/officeDocument/2006/relationships/slideLayout" Target="../slideLayouts/slideLayout111.xml"/><Relationship Id="rId20" Type="http://schemas.openxmlformats.org/officeDocument/2006/relationships/slideLayout" Target="../slideLayouts/slideLayout115.xml"/><Relationship Id="rId1" Type="http://schemas.openxmlformats.org/officeDocument/2006/relationships/slideLayout" Target="../slideLayouts/slideLayout96.xml"/><Relationship Id="rId6" Type="http://schemas.openxmlformats.org/officeDocument/2006/relationships/slideLayout" Target="../slideLayouts/slideLayout101.xml"/><Relationship Id="rId11" Type="http://schemas.openxmlformats.org/officeDocument/2006/relationships/slideLayout" Target="../slideLayouts/slideLayout106.xml"/><Relationship Id="rId24" Type="http://schemas.openxmlformats.org/officeDocument/2006/relationships/slideLayout" Target="../slideLayouts/slideLayout119.xml"/><Relationship Id="rId5" Type="http://schemas.openxmlformats.org/officeDocument/2006/relationships/slideLayout" Target="../slideLayouts/slideLayout100.xml"/><Relationship Id="rId15" Type="http://schemas.openxmlformats.org/officeDocument/2006/relationships/slideLayout" Target="../slideLayouts/slideLayout110.xml"/><Relationship Id="rId23" Type="http://schemas.openxmlformats.org/officeDocument/2006/relationships/slideLayout" Target="../slideLayouts/slideLayout118.xml"/><Relationship Id="rId10" Type="http://schemas.openxmlformats.org/officeDocument/2006/relationships/slideLayout" Target="../slideLayouts/slideLayout105.xml"/><Relationship Id="rId19" Type="http://schemas.openxmlformats.org/officeDocument/2006/relationships/slideLayout" Target="../slideLayouts/slideLayout114.xml"/><Relationship Id="rId4" Type="http://schemas.openxmlformats.org/officeDocument/2006/relationships/slideLayout" Target="../slideLayouts/slideLayout99.xml"/><Relationship Id="rId9" Type="http://schemas.openxmlformats.org/officeDocument/2006/relationships/slideLayout" Target="../slideLayouts/slideLayout104.xml"/><Relationship Id="rId14" Type="http://schemas.openxmlformats.org/officeDocument/2006/relationships/slideLayout" Target="../slideLayouts/slideLayout109.xml"/><Relationship Id="rId22" Type="http://schemas.openxmlformats.org/officeDocument/2006/relationships/slideLayout" Target="../slideLayouts/slideLayout11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7.xml"/><Relationship Id="rId13" Type="http://schemas.openxmlformats.org/officeDocument/2006/relationships/slideLayout" Target="../slideLayouts/slideLayout132.xml"/><Relationship Id="rId18" Type="http://schemas.openxmlformats.org/officeDocument/2006/relationships/slideLayout" Target="../slideLayouts/slideLayout137.xml"/><Relationship Id="rId26" Type="http://schemas.openxmlformats.org/officeDocument/2006/relationships/slideLayout" Target="../slideLayouts/slideLayout145.xml"/><Relationship Id="rId3" Type="http://schemas.openxmlformats.org/officeDocument/2006/relationships/slideLayout" Target="../slideLayouts/slideLayout122.xml"/><Relationship Id="rId21" Type="http://schemas.openxmlformats.org/officeDocument/2006/relationships/slideLayout" Target="../slideLayouts/slideLayout140.xml"/><Relationship Id="rId7" Type="http://schemas.openxmlformats.org/officeDocument/2006/relationships/slideLayout" Target="../slideLayouts/slideLayout126.xml"/><Relationship Id="rId12" Type="http://schemas.openxmlformats.org/officeDocument/2006/relationships/slideLayout" Target="../slideLayouts/slideLayout131.xml"/><Relationship Id="rId17" Type="http://schemas.openxmlformats.org/officeDocument/2006/relationships/slideLayout" Target="../slideLayouts/slideLayout136.xml"/><Relationship Id="rId25" Type="http://schemas.openxmlformats.org/officeDocument/2006/relationships/slideLayout" Target="../slideLayouts/slideLayout144.xml"/><Relationship Id="rId2" Type="http://schemas.openxmlformats.org/officeDocument/2006/relationships/slideLayout" Target="../slideLayouts/slideLayout121.xml"/><Relationship Id="rId16" Type="http://schemas.openxmlformats.org/officeDocument/2006/relationships/slideLayout" Target="../slideLayouts/slideLayout135.xml"/><Relationship Id="rId20" Type="http://schemas.openxmlformats.org/officeDocument/2006/relationships/slideLayout" Target="../slideLayouts/slideLayout139.xml"/><Relationship Id="rId29" Type="http://schemas.openxmlformats.org/officeDocument/2006/relationships/slideLayout" Target="../slideLayouts/slideLayout148.xml"/><Relationship Id="rId1" Type="http://schemas.openxmlformats.org/officeDocument/2006/relationships/slideLayout" Target="../slideLayouts/slideLayout120.xml"/><Relationship Id="rId6" Type="http://schemas.openxmlformats.org/officeDocument/2006/relationships/slideLayout" Target="../slideLayouts/slideLayout125.xml"/><Relationship Id="rId11" Type="http://schemas.openxmlformats.org/officeDocument/2006/relationships/slideLayout" Target="../slideLayouts/slideLayout130.xml"/><Relationship Id="rId24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24.xml"/><Relationship Id="rId15" Type="http://schemas.openxmlformats.org/officeDocument/2006/relationships/slideLayout" Target="../slideLayouts/slideLayout134.xml"/><Relationship Id="rId23" Type="http://schemas.openxmlformats.org/officeDocument/2006/relationships/slideLayout" Target="../slideLayouts/slideLayout142.xml"/><Relationship Id="rId28" Type="http://schemas.openxmlformats.org/officeDocument/2006/relationships/slideLayout" Target="../slideLayouts/slideLayout147.xml"/><Relationship Id="rId10" Type="http://schemas.openxmlformats.org/officeDocument/2006/relationships/slideLayout" Target="../slideLayouts/slideLayout129.xml"/><Relationship Id="rId19" Type="http://schemas.openxmlformats.org/officeDocument/2006/relationships/slideLayout" Target="../slideLayouts/slideLayout138.xml"/><Relationship Id="rId4" Type="http://schemas.openxmlformats.org/officeDocument/2006/relationships/slideLayout" Target="../slideLayouts/slideLayout123.xml"/><Relationship Id="rId9" Type="http://schemas.openxmlformats.org/officeDocument/2006/relationships/slideLayout" Target="../slideLayouts/slideLayout128.xml"/><Relationship Id="rId14" Type="http://schemas.openxmlformats.org/officeDocument/2006/relationships/slideLayout" Target="../slideLayouts/slideLayout133.xml"/><Relationship Id="rId22" Type="http://schemas.openxmlformats.org/officeDocument/2006/relationships/slideLayout" Target="../slideLayouts/slideLayout141.xml"/><Relationship Id="rId27" Type="http://schemas.openxmlformats.org/officeDocument/2006/relationships/slideLayout" Target="../slideLayouts/slideLayout146.xml"/><Relationship Id="rId30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6.xml"/><Relationship Id="rId13" Type="http://schemas.openxmlformats.org/officeDocument/2006/relationships/slideLayout" Target="../slideLayouts/slideLayout161.xml"/><Relationship Id="rId18" Type="http://schemas.openxmlformats.org/officeDocument/2006/relationships/slideLayout" Target="../slideLayouts/slideLayout166.xml"/><Relationship Id="rId26" Type="http://schemas.openxmlformats.org/officeDocument/2006/relationships/slideLayout" Target="../slideLayouts/slideLayout174.xml"/><Relationship Id="rId3" Type="http://schemas.openxmlformats.org/officeDocument/2006/relationships/slideLayout" Target="../slideLayouts/slideLayout151.xml"/><Relationship Id="rId21" Type="http://schemas.openxmlformats.org/officeDocument/2006/relationships/slideLayout" Target="../slideLayouts/slideLayout169.xml"/><Relationship Id="rId34" Type="http://schemas.openxmlformats.org/officeDocument/2006/relationships/slideLayout" Target="../slideLayouts/slideLayout182.xml"/><Relationship Id="rId7" Type="http://schemas.openxmlformats.org/officeDocument/2006/relationships/slideLayout" Target="../slideLayouts/slideLayout155.xml"/><Relationship Id="rId12" Type="http://schemas.openxmlformats.org/officeDocument/2006/relationships/slideLayout" Target="../slideLayouts/slideLayout160.xml"/><Relationship Id="rId17" Type="http://schemas.openxmlformats.org/officeDocument/2006/relationships/slideLayout" Target="../slideLayouts/slideLayout165.xml"/><Relationship Id="rId25" Type="http://schemas.openxmlformats.org/officeDocument/2006/relationships/slideLayout" Target="../slideLayouts/slideLayout173.xml"/><Relationship Id="rId33" Type="http://schemas.openxmlformats.org/officeDocument/2006/relationships/slideLayout" Target="../slideLayouts/slideLayout181.xml"/><Relationship Id="rId2" Type="http://schemas.openxmlformats.org/officeDocument/2006/relationships/slideLayout" Target="../slideLayouts/slideLayout150.xml"/><Relationship Id="rId16" Type="http://schemas.openxmlformats.org/officeDocument/2006/relationships/slideLayout" Target="../slideLayouts/slideLayout164.xml"/><Relationship Id="rId20" Type="http://schemas.openxmlformats.org/officeDocument/2006/relationships/slideLayout" Target="../slideLayouts/slideLayout168.xml"/><Relationship Id="rId29" Type="http://schemas.openxmlformats.org/officeDocument/2006/relationships/slideLayout" Target="../slideLayouts/slideLayout177.xml"/><Relationship Id="rId1" Type="http://schemas.openxmlformats.org/officeDocument/2006/relationships/slideLayout" Target="../slideLayouts/slideLayout149.xml"/><Relationship Id="rId6" Type="http://schemas.openxmlformats.org/officeDocument/2006/relationships/slideLayout" Target="../slideLayouts/slideLayout154.xml"/><Relationship Id="rId11" Type="http://schemas.openxmlformats.org/officeDocument/2006/relationships/slideLayout" Target="../slideLayouts/slideLayout159.xml"/><Relationship Id="rId24" Type="http://schemas.openxmlformats.org/officeDocument/2006/relationships/slideLayout" Target="../slideLayouts/slideLayout172.xml"/><Relationship Id="rId32" Type="http://schemas.openxmlformats.org/officeDocument/2006/relationships/slideLayout" Target="../slideLayouts/slideLayout180.xml"/><Relationship Id="rId37" Type="http://schemas.openxmlformats.org/officeDocument/2006/relationships/theme" Target="../theme/theme7.xml"/><Relationship Id="rId5" Type="http://schemas.openxmlformats.org/officeDocument/2006/relationships/slideLayout" Target="../slideLayouts/slideLayout153.xml"/><Relationship Id="rId15" Type="http://schemas.openxmlformats.org/officeDocument/2006/relationships/slideLayout" Target="../slideLayouts/slideLayout163.xml"/><Relationship Id="rId23" Type="http://schemas.openxmlformats.org/officeDocument/2006/relationships/slideLayout" Target="../slideLayouts/slideLayout171.xml"/><Relationship Id="rId28" Type="http://schemas.openxmlformats.org/officeDocument/2006/relationships/slideLayout" Target="../slideLayouts/slideLayout176.xml"/><Relationship Id="rId36" Type="http://schemas.openxmlformats.org/officeDocument/2006/relationships/slideLayout" Target="../slideLayouts/slideLayout184.xml"/><Relationship Id="rId10" Type="http://schemas.openxmlformats.org/officeDocument/2006/relationships/slideLayout" Target="../slideLayouts/slideLayout158.xml"/><Relationship Id="rId19" Type="http://schemas.openxmlformats.org/officeDocument/2006/relationships/slideLayout" Target="../slideLayouts/slideLayout167.xml"/><Relationship Id="rId31" Type="http://schemas.openxmlformats.org/officeDocument/2006/relationships/slideLayout" Target="../slideLayouts/slideLayout179.xml"/><Relationship Id="rId4" Type="http://schemas.openxmlformats.org/officeDocument/2006/relationships/slideLayout" Target="../slideLayouts/slideLayout152.xml"/><Relationship Id="rId9" Type="http://schemas.openxmlformats.org/officeDocument/2006/relationships/slideLayout" Target="../slideLayouts/slideLayout157.xml"/><Relationship Id="rId14" Type="http://schemas.openxmlformats.org/officeDocument/2006/relationships/slideLayout" Target="../slideLayouts/slideLayout162.xml"/><Relationship Id="rId22" Type="http://schemas.openxmlformats.org/officeDocument/2006/relationships/slideLayout" Target="../slideLayouts/slideLayout170.xml"/><Relationship Id="rId27" Type="http://schemas.openxmlformats.org/officeDocument/2006/relationships/slideLayout" Target="../slideLayouts/slideLayout175.xml"/><Relationship Id="rId30" Type="http://schemas.openxmlformats.org/officeDocument/2006/relationships/slideLayout" Target="../slideLayouts/slideLayout178.xml"/><Relationship Id="rId35" Type="http://schemas.openxmlformats.org/officeDocument/2006/relationships/slideLayout" Target="../slideLayouts/slideLayout183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2.xml"/><Relationship Id="rId13" Type="http://schemas.openxmlformats.org/officeDocument/2006/relationships/slideLayout" Target="../slideLayouts/slideLayout197.xml"/><Relationship Id="rId18" Type="http://schemas.openxmlformats.org/officeDocument/2006/relationships/slideLayout" Target="../slideLayouts/slideLayout202.xml"/><Relationship Id="rId26" Type="http://schemas.openxmlformats.org/officeDocument/2006/relationships/slideLayout" Target="../slideLayouts/slideLayout210.xml"/><Relationship Id="rId3" Type="http://schemas.openxmlformats.org/officeDocument/2006/relationships/slideLayout" Target="../slideLayouts/slideLayout187.xml"/><Relationship Id="rId21" Type="http://schemas.openxmlformats.org/officeDocument/2006/relationships/slideLayout" Target="../slideLayouts/slideLayout205.xml"/><Relationship Id="rId34" Type="http://schemas.openxmlformats.org/officeDocument/2006/relationships/slideLayout" Target="../slideLayouts/slideLayout218.xml"/><Relationship Id="rId7" Type="http://schemas.openxmlformats.org/officeDocument/2006/relationships/slideLayout" Target="../slideLayouts/slideLayout191.xml"/><Relationship Id="rId12" Type="http://schemas.openxmlformats.org/officeDocument/2006/relationships/slideLayout" Target="../slideLayouts/slideLayout196.xml"/><Relationship Id="rId17" Type="http://schemas.openxmlformats.org/officeDocument/2006/relationships/slideLayout" Target="../slideLayouts/slideLayout201.xml"/><Relationship Id="rId25" Type="http://schemas.openxmlformats.org/officeDocument/2006/relationships/slideLayout" Target="../slideLayouts/slideLayout209.xml"/><Relationship Id="rId33" Type="http://schemas.openxmlformats.org/officeDocument/2006/relationships/slideLayout" Target="../slideLayouts/slideLayout217.xml"/><Relationship Id="rId2" Type="http://schemas.openxmlformats.org/officeDocument/2006/relationships/slideLayout" Target="../slideLayouts/slideLayout186.xml"/><Relationship Id="rId16" Type="http://schemas.openxmlformats.org/officeDocument/2006/relationships/slideLayout" Target="../slideLayouts/slideLayout200.xml"/><Relationship Id="rId20" Type="http://schemas.openxmlformats.org/officeDocument/2006/relationships/slideLayout" Target="../slideLayouts/slideLayout204.xml"/><Relationship Id="rId29" Type="http://schemas.openxmlformats.org/officeDocument/2006/relationships/slideLayout" Target="../slideLayouts/slideLayout213.xml"/><Relationship Id="rId1" Type="http://schemas.openxmlformats.org/officeDocument/2006/relationships/slideLayout" Target="../slideLayouts/slideLayout185.xml"/><Relationship Id="rId6" Type="http://schemas.openxmlformats.org/officeDocument/2006/relationships/slideLayout" Target="../slideLayouts/slideLayout190.xml"/><Relationship Id="rId11" Type="http://schemas.openxmlformats.org/officeDocument/2006/relationships/slideLayout" Target="../slideLayouts/slideLayout195.xml"/><Relationship Id="rId24" Type="http://schemas.openxmlformats.org/officeDocument/2006/relationships/slideLayout" Target="../slideLayouts/slideLayout208.xml"/><Relationship Id="rId32" Type="http://schemas.openxmlformats.org/officeDocument/2006/relationships/slideLayout" Target="../slideLayouts/slideLayout216.xml"/><Relationship Id="rId37" Type="http://schemas.openxmlformats.org/officeDocument/2006/relationships/theme" Target="../theme/theme8.xml"/><Relationship Id="rId5" Type="http://schemas.openxmlformats.org/officeDocument/2006/relationships/slideLayout" Target="../slideLayouts/slideLayout189.xml"/><Relationship Id="rId15" Type="http://schemas.openxmlformats.org/officeDocument/2006/relationships/slideLayout" Target="../slideLayouts/slideLayout199.xml"/><Relationship Id="rId23" Type="http://schemas.openxmlformats.org/officeDocument/2006/relationships/slideLayout" Target="../slideLayouts/slideLayout207.xml"/><Relationship Id="rId28" Type="http://schemas.openxmlformats.org/officeDocument/2006/relationships/slideLayout" Target="../slideLayouts/slideLayout212.xml"/><Relationship Id="rId36" Type="http://schemas.openxmlformats.org/officeDocument/2006/relationships/slideLayout" Target="../slideLayouts/slideLayout220.xml"/><Relationship Id="rId10" Type="http://schemas.openxmlformats.org/officeDocument/2006/relationships/slideLayout" Target="../slideLayouts/slideLayout194.xml"/><Relationship Id="rId19" Type="http://schemas.openxmlformats.org/officeDocument/2006/relationships/slideLayout" Target="../slideLayouts/slideLayout203.xml"/><Relationship Id="rId31" Type="http://schemas.openxmlformats.org/officeDocument/2006/relationships/slideLayout" Target="../slideLayouts/slideLayout215.xml"/><Relationship Id="rId4" Type="http://schemas.openxmlformats.org/officeDocument/2006/relationships/slideLayout" Target="../slideLayouts/slideLayout188.xml"/><Relationship Id="rId9" Type="http://schemas.openxmlformats.org/officeDocument/2006/relationships/slideLayout" Target="../slideLayouts/slideLayout193.xml"/><Relationship Id="rId14" Type="http://schemas.openxmlformats.org/officeDocument/2006/relationships/slideLayout" Target="../slideLayouts/slideLayout198.xml"/><Relationship Id="rId22" Type="http://schemas.openxmlformats.org/officeDocument/2006/relationships/slideLayout" Target="../slideLayouts/slideLayout206.xml"/><Relationship Id="rId27" Type="http://schemas.openxmlformats.org/officeDocument/2006/relationships/slideLayout" Target="../slideLayouts/slideLayout211.xml"/><Relationship Id="rId30" Type="http://schemas.openxmlformats.org/officeDocument/2006/relationships/slideLayout" Target="../slideLayouts/slideLayout214.xml"/><Relationship Id="rId35" Type="http://schemas.openxmlformats.org/officeDocument/2006/relationships/slideLayout" Target="../slideLayouts/slideLayout219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8.xml"/><Relationship Id="rId13" Type="http://schemas.openxmlformats.org/officeDocument/2006/relationships/slideLayout" Target="../slideLayouts/slideLayout233.xml"/><Relationship Id="rId18" Type="http://schemas.openxmlformats.org/officeDocument/2006/relationships/slideLayout" Target="../slideLayouts/slideLayout238.xml"/><Relationship Id="rId26" Type="http://schemas.openxmlformats.org/officeDocument/2006/relationships/slideLayout" Target="../slideLayouts/slideLayout246.xml"/><Relationship Id="rId3" Type="http://schemas.openxmlformats.org/officeDocument/2006/relationships/slideLayout" Target="../slideLayouts/slideLayout223.xml"/><Relationship Id="rId21" Type="http://schemas.openxmlformats.org/officeDocument/2006/relationships/slideLayout" Target="../slideLayouts/slideLayout241.xml"/><Relationship Id="rId34" Type="http://schemas.openxmlformats.org/officeDocument/2006/relationships/slideLayout" Target="../slideLayouts/slideLayout254.xml"/><Relationship Id="rId7" Type="http://schemas.openxmlformats.org/officeDocument/2006/relationships/slideLayout" Target="../slideLayouts/slideLayout227.xml"/><Relationship Id="rId12" Type="http://schemas.openxmlformats.org/officeDocument/2006/relationships/slideLayout" Target="../slideLayouts/slideLayout232.xml"/><Relationship Id="rId17" Type="http://schemas.openxmlformats.org/officeDocument/2006/relationships/slideLayout" Target="../slideLayouts/slideLayout237.xml"/><Relationship Id="rId25" Type="http://schemas.openxmlformats.org/officeDocument/2006/relationships/slideLayout" Target="../slideLayouts/slideLayout245.xml"/><Relationship Id="rId33" Type="http://schemas.openxmlformats.org/officeDocument/2006/relationships/slideLayout" Target="../slideLayouts/slideLayout253.xml"/><Relationship Id="rId2" Type="http://schemas.openxmlformats.org/officeDocument/2006/relationships/slideLayout" Target="../slideLayouts/slideLayout222.xml"/><Relationship Id="rId16" Type="http://schemas.openxmlformats.org/officeDocument/2006/relationships/slideLayout" Target="../slideLayouts/slideLayout236.xml"/><Relationship Id="rId20" Type="http://schemas.openxmlformats.org/officeDocument/2006/relationships/slideLayout" Target="../slideLayouts/slideLayout240.xml"/><Relationship Id="rId29" Type="http://schemas.openxmlformats.org/officeDocument/2006/relationships/slideLayout" Target="../slideLayouts/slideLayout249.xml"/><Relationship Id="rId1" Type="http://schemas.openxmlformats.org/officeDocument/2006/relationships/slideLayout" Target="../slideLayouts/slideLayout221.xml"/><Relationship Id="rId6" Type="http://schemas.openxmlformats.org/officeDocument/2006/relationships/slideLayout" Target="../slideLayouts/slideLayout226.xml"/><Relationship Id="rId11" Type="http://schemas.openxmlformats.org/officeDocument/2006/relationships/slideLayout" Target="../slideLayouts/slideLayout231.xml"/><Relationship Id="rId24" Type="http://schemas.openxmlformats.org/officeDocument/2006/relationships/slideLayout" Target="../slideLayouts/slideLayout244.xml"/><Relationship Id="rId32" Type="http://schemas.openxmlformats.org/officeDocument/2006/relationships/slideLayout" Target="../slideLayouts/slideLayout252.xml"/><Relationship Id="rId37" Type="http://schemas.openxmlformats.org/officeDocument/2006/relationships/theme" Target="../theme/theme9.xml"/><Relationship Id="rId5" Type="http://schemas.openxmlformats.org/officeDocument/2006/relationships/slideLayout" Target="../slideLayouts/slideLayout225.xml"/><Relationship Id="rId15" Type="http://schemas.openxmlformats.org/officeDocument/2006/relationships/slideLayout" Target="../slideLayouts/slideLayout235.xml"/><Relationship Id="rId23" Type="http://schemas.openxmlformats.org/officeDocument/2006/relationships/slideLayout" Target="../slideLayouts/slideLayout243.xml"/><Relationship Id="rId28" Type="http://schemas.openxmlformats.org/officeDocument/2006/relationships/slideLayout" Target="../slideLayouts/slideLayout248.xml"/><Relationship Id="rId36" Type="http://schemas.openxmlformats.org/officeDocument/2006/relationships/slideLayout" Target="../slideLayouts/slideLayout256.xml"/><Relationship Id="rId10" Type="http://schemas.openxmlformats.org/officeDocument/2006/relationships/slideLayout" Target="../slideLayouts/slideLayout230.xml"/><Relationship Id="rId19" Type="http://schemas.openxmlformats.org/officeDocument/2006/relationships/slideLayout" Target="../slideLayouts/slideLayout239.xml"/><Relationship Id="rId31" Type="http://schemas.openxmlformats.org/officeDocument/2006/relationships/slideLayout" Target="../slideLayouts/slideLayout251.xml"/><Relationship Id="rId4" Type="http://schemas.openxmlformats.org/officeDocument/2006/relationships/slideLayout" Target="../slideLayouts/slideLayout224.xml"/><Relationship Id="rId9" Type="http://schemas.openxmlformats.org/officeDocument/2006/relationships/slideLayout" Target="../slideLayouts/slideLayout229.xml"/><Relationship Id="rId14" Type="http://schemas.openxmlformats.org/officeDocument/2006/relationships/slideLayout" Target="../slideLayouts/slideLayout234.xml"/><Relationship Id="rId22" Type="http://schemas.openxmlformats.org/officeDocument/2006/relationships/slideLayout" Target="../slideLayouts/slideLayout242.xml"/><Relationship Id="rId27" Type="http://schemas.openxmlformats.org/officeDocument/2006/relationships/slideLayout" Target="../slideLayouts/slideLayout247.xml"/><Relationship Id="rId30" Type="http://schemas.openxmlformats.org/officeDocument/2006/relationships/slideLayout" Target="../slideLayouts/slideLayout250.xml"/><Relationship Id="rId35" Type="http://schemas.openxmlformats.org/officeDocument/2006/relationships/slideLayout" Target="../slideLayouts/slideLayout25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D1D5E2-B559-4B93-AD83-6FE406EFA89A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75010D-B143-4EF2-B220-EA2E8154D0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40500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10/16/2023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28040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4" r:id="rId1"/>
    <p:sldLayoutId id="2147483915" r:id="rId2"/>
    <p:sldLayoutId id="2147483916" r:id="rId3"/>
    <p:sldLayoutId id="2147483917" r:id="rId4"/>
    <p:sldLayoutId id="2147483918" r:id="rId5"/>
    <p:sldLayoutId id="2147483919" r:id="rId6"/>
    <p:sldLayoutId id="2147483920" r:id="rId7"/>
    <p:sldLayoutId id="2147483921" r:id="rId8"/>
    <p:sldLayoutId id="2147483922" r:id="rId9"/>
    <p:sldLayoutId id="2147483923" r:id="rId10"/>
    <p:sldLayoutId id="2147483924" r:id="rId11"/>
    <p:sldLayoutId id="2147483925" r:id="rId12"/>
    <p:sldLayoutId id="2147483926" r:id="rId13"/>
    <p:sldLayoutId id="2147483927" r:id="rId14"/>
    <p:sldLayoutId id="2147483928" r:id="rId15"/>
    <p:sldLayoutId id="2147483929" r:id="rId16"/>
    <p:sldLayoutId id="2147483930" r:id="rId17"/>
    <p:sldLayoutId id="2147483931" r:id="rId18"/>
    <p:sldLayoutId id="2147483932" r:id="rId19"/>
    <p:sldLayoutId id="2147483933" r:id="rId20"/>
    <p:sldLayoutId id="2147483934" r:id="rId21"/>
    <p:sldLayoutId id="2147483935" r:id="rId22"/>
    <p:sldLayoutId id="2147483936" r:id="rId23"/>
    <p:sldLayoutId id="2147483937" r:id="rId24"/>
    <p:sldLayoutId id="2147483938" r:id="rId25"/>
    <p:sldLayoutId id="2147483939" r:id="rId26"/>
    <p:sldLayoutId id="2147483940" r:id="rId27"/>
    <p:sldLayoutId id="2147483941" r:id="rId28"/>
    <p:sldLayoutId id="2147483942" r:id="rId29"/>
    <p:sldLayoutId id="2147483943" r:id="rId30"/>
    <p:sldLayoutId id="2147483944" r:id="rId31"/>
    <p:sldLayoutId id="2147483945" r:id="rId32"/>
    <p:sldLayoutId id="2147483946" r:id="rId33"/>
    <p:sldLayoutId id="2147483947" r:id="rId34"/>
    <p:sldLayoutId id="2147483948" r:id="rId35"/>
    <p:sldLayoutId id="2147483949" r:id="rId36"/>
  </p:sldLayoutIdLst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10/16/2023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95619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1" r:id="rId1"/>
    <p:sldLayoutId id="2147483952" r:id="rId2"/>
    <p:sldLayoutId id="2147483953" r:id="rId3"/>
    <p:sldLayoutId id="2147483954" r:id="rId4"/>
    <p:sldLayoutId id="2147483955" r:id="rId5"/>
    <p:sldLayoutId id="2147483956" r:id="rId6"/>
    <p:sldLayoutId id="2147483957" r:id="rId7"/>
    <p:sldLayoutId id="2147483958" r:id="rId8"/>
    <p:sldLayoutId id="2147483959" r:id="rId9"/>
    <p:sldLayoutId id="2147483960" r:id="rId10"/>
    <p:sldLayoutId id="2147483961" r:id="rId11"/>
    <p:sldLayoutId id="2147483962" r:id="rId12"/>
    <p:sldLayoutId id="2147483963" r:id="rId13"/>
    <p:sldLayoutId id="2147483964" r:id="rId14"/>
    <p:sldLayoutId id="2147483965" r:id="rId15"/>
    <p:sldLayoutId id="2147483966" r:id="rId16"/>
    <p:sldLayoutId id="2147483967" r:id="rId17"/>
    <p:sldLayoutId id="2147483968" r:id="rId18"/>
    <p:sldLayoutId id="2147483969" r:id="rId19"/>
    <p:sldLayoutId id="2147483970" r:id="rId20"/>
    <p:sldLayoutId id="2147483971" r:id="rId21"/>
    <p:sldLayoutId id="2147483972" r:id="rId22"/>
    <p:sldLayoutId id="2147483973" r:id="rId23"/>
    <p:sldLayoutId id="2147483974" r:id="rId24"/>
    <p:sldLayoutId id="2147483975" r:id="rId25"/>
    <p:sldLayoutId id="2147483976" r:id="rId26"/>
    <p:sldLayoutId id="2147483977" r:id="rId27"/>
    <p:sldLayoutId id="2147483978" r:id="rId28"/>
    <p:sldLayoutId id="2147483979" r:id="rId29"/>
    <p:sldLayoutId id="2147483980" r:id="rId30"/>
    <p:sldLayoutId id="2147483981" r:id="rId31"/>
    <p:sldLayoutId id="2147483982" r:id="rId32"/>
    <p:sldLayoutId id="2147483983" r:id="rId33"/>
    <p:sldLayoutId id="2147483984" r:id="rId34"/>
    <p:sldLayoutId id="2147483985" r:id="rId35"/>
    <p:sldLayoutId id="2147483986" r:id="rId36"/>
  </p:sldLayoutIdLst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49C910C-5ECA-4F90-BDAB-405FF6A9F9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384371-A2B9-4A64-937C-22C4EBAD66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B9F68A-81D8-4311-9B7D-798BC8DFB13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2CA7B6-7EA8-43CE-AE64-656B4BC1F3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905E8-4D7D-4C05-ADDF-B87D656462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03952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8" r:id="rId1"/>
    <p:sldLayoutId id="2147483989" r:id="rId2"/>
    <p:sldLayoutId id="2147483990" r:id="rId3"/>
    <p:sldLayoutId id="2147483991" r:id="rId4"/>
    <p:sldLayoutId id="2147483992" r:id="rId5"/>
    <p:sldLayoutId id="2147483993" r:id="rId6"/>
    <p:sldLayoutId id="2147483994" r:id="rId7"/>
    <p:sldLayoutId id="2147483995" r:id="rId8"/>
    <p:sldLayoutId id="2147483996" r:id="rId9"/>
    <p:sldLayoutId id="2147483997" r:id="rId10"/>
    <p:sldLayoutId id="2147483998" r:id="rId11"/>
    <p:sldLayoutId id="2147483999" r:id="rId12"/>
    <p:sldLayoutId id="2147484000" r:id="rId13"/>
    <p:sldLayoutId id="2147484001" r:id="rId14"/>
    <p:sldLayoutId id="2147484002" r:id="rId15"/>
    <p:sldLayoutId id="2147484003" r:id="rId16"/>
    <p:sldLayoutId id="2147484004" r:id="rId17"/>
    <p:sldLayoutId id="2147484005" r:id="rId18"/>
    <p:sldLayoutId id="2147484006" r:id="rId19"/>
    <p:sldLayoutId id="2147484007" r:id="rId20"/>
    <p:sldLayoutId id="2147484008" r:id="rId21"/>
    <p:sldLayoutId id="2147484009" r:id="rId22"/>
    <p:sldLayoutId id="2147484010" r:id="rId23"/>
    <p:sldLayoutId id="2147484011" r:id="rId24"/>
    <p:sldLayoutId id="2147484012" r:id="rId25"/>
    <p:sldLayoutId id="2147484013" r:id="rId26"/>
    <p:sldLayoutId id="2147484014" r:id="rId27"/>
    <p:sldLayoutId id="2147484015" r:id="rId28"/>
    <p:sldLayoutId id="2147484016" r:id="rId29"/>
  </p:sldLayoutIdLst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49C910C-5ECA-4F90-BDAB-405FF6A9F9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384371-A2B9-4A64-937C-22C4EBAD66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B9F68A-81D8-4311-9B7D-798BC8DFB13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2CA7B6-7EA8-43CE-AE64-656B4BC1F3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905E8-4D7D-4C05-ADDF-B87D656462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9293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8" r:id="rId1"/>
    <p:sldLayoutId id="2147484019" r:id="rId2"/>
    <p:sldLayoutId id="2147484020" r:id="rId3"/>
    <p:sldLayoutId id="2147484021" r:id="rId4"/>
    <p:sldLayoutId id="2147484022" r:id="rId5"/>
    <p:sldLayoutId id="2147484023" r:id="rId6"/>
    <p:sldLayoutId id="2147484024" r:id="rId7"/>
    <p:sldLayoutId id="2147484025" r:id="rId8"/>
    <p:sldLayoutId id="2147484026" r:id="rId9"/>
    <p:sldLayoutId id="2147484027" r:id="rId10"/>
    <p:sldLayoutId id="2147484028" r:id="rId11"/>
    <p:sldLayoutId id="2147484029" r:id="rId12"/>
    <p:sldLayoutId id="2147484030" r:id="rId13"/>
    <p:sldLayoutId id="2147484031" r:id="rId14"/>
    <p:sldLayoutId id="2147484032" r:id="rId15"/>
    <p:sldLayoutId id="2147484033" r:id="rId16"/>
    <p:sldLayoutId id="2147484034" r:id="rId17"/>
    <p:sldLayoutId id="2147484035" r:id="rId18"/>
    <p:sldLayoutId id="2147484036" r:id="rId19"/>
    <p:sldLayoutId id="2147484037" r:id="rId20"/>
    <p:sldLayoutId id="2147484038" r:id="rId21"/>
    <p:sldLayoutId id="2147484039" r:id="rId22"/>
    <p:sldLayoutId id="2147484040" r:id="rId23"/>
    <p:sldLayoutId id="2147484041" r:id="rId24"/>
    <p:sldLayoutId id="2147484042" r:id="rId25"/>
    <p:sldLayoutId id="2147484043" r:id="rId26"/>
    <p:sldLayoutId id="2147484044" r:id="rId27"/>
    <p:sldLayoutId id="2147484045" r:id="rId28"/>
    <p:sldLayoutId id="2147484046" r:id="rId29"/>
  </p:sldLayoutIdLst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468345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8" r:id="rId1"/>
    <p:sldLayoutId id="2147484049" r:id="rId2"/>
    <p:sldLayoutId id="2147484050" r:id="rId3"/>
    <p:sldLayoutId id="2147484051" r:id="rId4"/>
    <p:sldLayoutId id="2147484052" r:id="rId5"/>
    <p:sldLayoutId id="2147484053" r:id="rId6"/>
    <p:sldLayoutId id="2147484054" r:id="rId7"/>
    <p:sldLayoutId id="2147484055" r:id="rId8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553744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</p:sldLayoutIdLst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90527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  <p:sldLayoutId id="2147483699" r:id="rId14"/>
    <p:sldLayoutId id="2147483700" r:id="rId15"/>
    <p:sldLayoutId id="2147483701" r:id="rId16"/>
    <p:sldLayoutId id="2147483702" r:id="rId17"/>
    <p:sldLayoutId id="2147483703" r:id="rId18"/>
    <p:sldLayoutId id="2147483704" r:id="rId19"/>
    <p:sldLayoutId id="2147483705" r:id="rId20"/>
    <p:sldLayoutId id="2147483706" r:id="rId21"/>
    <p:sldLayoutId id="2147483707" r:id="rId22"/>
    <p:sldLayoutId id="2147483708" r:id="rId23"/>
    <p:sldLayoutId id="2147483709" r:id="rId24"/>
  </p:sldLayoutIdLst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0799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  <p:sldLayoutId id="2147483722" r:id="rId12"/>
    <p:sldLayoutId id="2147483723" r:id="rId13"/>
    <p:sldLayoutId id="2147483724" r:id="rId14"/>
    <p:sldLayoutId id="2147483725" r:id="rId15"/>
    <p:sldLayoutId id="2147483726" r:id="rId16"/>
    <p:sldLayoutId id="2147483727" r:id="rId17"/>
    <p:sldLayoutId id="2147483728" r:id="rId18"/>
    <p:sldLayoutId id="2147483729" r:id="rId19"/>
    <p:sldLayoutId id="2147483730" r:id="rId20"/>
    <p:sldLayoutId id="2147483731" r:id="rId21"/>
    <p:sldLayoutId id="2147483732" r:id="rId22"/>
    <p:sldLayoutId id="2147483733" r:id="rId23"/>
    <p:sldLayoutId id="2147483734" r:id="rId24"/>
    <p:sldLayoutId id="2147483735" r:id="rId25"/>
    <p:sldLayoutId id="2147483736" r:id="rId26"/>
    <p:sldLayoutId id="2147483737" r:id="rId27"/>
    <p:sldLayoutId id="2147483738" r:id="rId28"/>
    <p:sldLayoutId id="2147483739" r:id="rId29"/>
    <p:sldLayoutId id="2147483740" r:id="rId30"/>
    <p:sldLayoutId id="2147483741" r:id="rId31"/>
    <p:sldLayoutId id="2147483742" r:id="rId32"/>
    <p:sldLayoutId id="2147483743" r:id="rId33"/>
    <p:sldLayoutId id="2147483744" r:id="rId34"/>
    <p:sldLayoutId id="2147483745" r:id="rId35"/>
    <p:sldLayoutId id="2147483746" r:id="rId36"/>
  </p:sldLayoutIdLst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108880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2" r:id="rId5"/>
    <p:sldLayoutId id="2147483753" r:id="rId6"/>
    <p:sldLayoutId id="2147483754" r:id="rId7"/>
    <p:sldLayoutId id="2147483755" r:id="rId8"/>
    <p:sldLayoutId id="2147483756" r:id="rId9"/>
    <p:sldLayoutId id="2147483757" r:id="rId10"/>
    <p:sldLayoutId id="2147483758" r:id="rId11"/>
    <p:sldLayoutId id="2147483759" r:id="rId12"/>
    <p:sldLayoutId id="2147483760" r:id="rId13"/>
    <p:sldLayoutId id="2147483761" r:id="rId14"/>
    <p:sldLayoutId id="2147483762" r:id="rId15"/>
    <p:sldLayoutId id="2147483763" r:id="rId16"/>
    <p:sldLayoutId id="2147483764" r:id="rId17"/>
    <p:sldLayoutId id="2147483765" r:id="rId18"/>
    <p:sldLayoutId id="2147483766" r:id="rId19"/>
    <p:sldLayoutId id="2147483767" r:id="rId20"/>
    <p:sldLayoutId id="2147483768" r:id="rId21"/>
    <p:sldLayoutId id="2147483769" r:id="rId22"/>
    <p:sldLayoutId id="2147483770" r:id="rId23"/>
    <p:sldLayoutId id="2147483771" r:id="rId24"/>
  </p:sldLayoutIdLst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49C910C-5ECA-4F90-BDAB-405FF6A9F9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384371-A2B9-4A64-937C-22C4EBAD66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B9F68A-81D8-4311-9B7D-798BC8DFB13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2CA7B6-7EA8-43CE-AE64-656B4BC1F3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905E8-4D7D-4C05-ADDF-B87D656462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6920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  <p:sldLayoutId id="2147483774" r:id="rId2"/>
    <p:sldLayoutId id="2147483775" r:id="rId3"/>
    <p:sldLayoutId id="2147483776" r:id="rId4"/>
    <p:sldLayoutId id="2147483777" r:id="rId5"/>
    <p:sldLayoutId id="2147483778" r:id="rId6"/>
    <p:sldLayoutId id="2147483779" r:id="rId7"/>
    <p:sldLayoutId id="2147483780" r:id="rId8"/>
    <p:sldLayoutId id="2147483781" r:id="rId9"/>
    <p:sldLayoutId id="2147483782" r:id="rId10"/>
    <p:sldLayoutId id="2147483783" r:id="rId11"/>
    <p:sldLayoutId id="2147483784" r:id="rId12"/>
    <p:sldLayoutId id="2147483785" r:id="rId13"/>
    <p:sldLayoutId id="2147483786" r:id="rId14"/>
    <p:sldLayoutId id="2147483787" r:id="rId15"/>
    <p:sldLayoutId id="2147483788" r:id="rId16"/>
    <p:sldLayoutId id="2147483789" r:id="rId17"/>
    <p:sldLayoutId id="2147483790" r:id="rId18"/>
    <p:sldLayoutId id="2147483791" r:id="rId19"/>
    <p:sldLayoutId id="2147483792" r:id="rId20"/>
    <p:sldLayoutId id="2147483793" r:id="rId21"/>
    <p:sldLayoutId id="2147483794" r:id="rId22"/>
    <p:sldLayoutId id="2147483795" r:id="rId23"/>
    <p:sldLayoutId id="2147483796" r:id="rId24"/>
    <p:sldLayoutId id="2147483797" r:id="rId25"/>
    <p:sldLayoutId id="2147483798" r:id="rId26"/>
    <p:sldLayoutId id="2147483799" r:id="rId27"/>
    <p:sldLayoutId id="2147483800" r:id="rId28"/>
    <p:sldLayoutId id="2147483801" r:id="rId29"/>
  </p:sldLayoutIdLst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10/16/2023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07202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3" r:id="rId1"/>
    <p:sldLayoutId id="2147483804" r:id="rId2"/>
    <p:sldLayoutId id="2147483805" r:id="rId3"/>
    <p:sldLayoutId id="2147483806" r:id="rId4"/>
    <p:sldLayoutId id="2147483807" r:id="rId5"/>
    <p:sldLayoutId id="2147483808" r:id="rId6"/>
    <p:sldLayoutId id="2147483809" r:id="rId7"/>
    <p:sldLayoutId id="2147483810" r:id="rId8"/>
    <p:sldLayoutId id="2147483811" r:id="rId9"/>
    <p:sldLayoutId id="2147483812" r:id="rId10"/>
    <p:sldLayoutId id="2147483813" r:id="rId11"/>
    <p:sldLayoutId id="2147483814" r:id="rId12"/>
    <p:sldLayoutId id="2147483815" r:id="rId13"/>
    <p:sldLayoutId id="2147483816" r:id="rId14"/>
    <p:sldLayoutId id="2147483817" r:id="rId15"/>
    <p:sldLayoutId id="2147483818" r:id="rId16"/>
    <p:sldLayoutId id="2147483819" r:id="rId17"/>
    <p:sldLayoutId id="2147483820" r:id="rId18"/>
    <p:sldLayoutId id="2147483821" r:id="rId19"/>
    <p:sldLayoutId id="2147483822" r:id="rId20"/>
    <p:sldLayoutId id="2147483823" r:id="rId21"/>
    <p:sldLayoutId id="2147483824" r:id="rId22"/>
    <p:sldLayoutId id="2147483825" r:id="rId23"/>
    <p:sldLayoutId id="2147483826" r:id="rId24"/>
    <p:sldLayoutId id="2147483827" r:id="rId25"/>
    <p:sldLayoutId id="2147483828" r:id="rId26"/>
    <p:sldLayoutId id="2147483829" r:id="rId27"/>
    <p:sldLayoutId id="2147483830" r:id="rId28"/>
    <p:sldLayoutId id="2147483831" r:id="rId29"/>
    <p:sldLayoutId id="2147483832" r:id="rId30"/>
    <p:sldLayoutId id="2147483833" r:id="rId31"/>
    <p:sldLayoutId id="2147483834" r:id="rId32"/>
    <p:sldLayoutId id="2147483835" r:id="rId33"/>
    <p:sldLayoutId id="2147483836" r:id="rId34"/>
    <p:sldLayoutId id="2147483837" r:id="rId35"/>
    <p:sldLayoutId id="2147483838" r:id="rId36"/>
  </p:sldLayoutIdLst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10/16/2023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25579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0" r:id="rId1"/>
    <p:sldLayoutId id="2147483841" r:id="rId2"/>
    <p:sldLayoutId id="2147483842" r:id="rId3"/>
    <p:sldLayoutId id="2147483843" r:id="rId4"/>
    <p:sldLayoutId id="2147483844" r:id="rId5"/>
    <p:sldLayoutId id="2147483845" r:id="rId6"/>
    <p:sldLayoutId id="2147483846" r:id="rId7"/>
    <p:sldLayoutId id="2147483847" r:id="rId8"/>
    <p:sldLayoutId id="2147483848" r:id="rId9"/>
    <p:sldLayoutId id="2147483849" r:id="rId10"/>
    <p:sldLayoutId id="2147483850" r:id="rId11"/>
    <p:sldLayoutId id="2147483851" r:id="rId12"/>
    <p:sldLayoutId id="2147483852" r:id="rId13"/>
    <p:sldLayoutId id="2147483853" r:id="rId14"/>
    <p:sldLayoutId id="2147483854" r:id="rId15"/>
    <p:sldLayoutId id="2147483855" r:id="rId16"/>
    <p:sldLayoutId id="2147483856" r:id="rId17"/>
    <p:sldLayoutId id="2147483857" r:id="rId18"/>
    <p:sldLayoutId id="2147483858" r:id="rId19"/>
    <p:sldLayoutId id="2147483859" r:id="rId20"/>
    <p:sldLayoutId id="2147483860" r:id="rId21"/>
    <p:sldLayoutId id="2147483861" r:id="rId22"/>
    <p:sldLayoutId id="2147483862" r:id="rId23"/>
    <p:sldLayoutId id="2147483863" r:id="rId24"/>
    <p:sldLayoutId id="2147483864" r:id="rId25"/>
    <p:sldLayoutId id="2147483865" r:id="rId26"/>
    <p:sldLayoutId id="2147483866" r:id="rId27"/>
    <p:sldLayoutId id="2147483867" r:id="rId28"/>
    <p:sldLayoutId id="2147483868" r:id="rId29"/>
    <p:sldLayoutId id="2147483869" r:id="rId30"/>
    <p:sldLayoutId id="2147483870" r:id="rId31"/>
    <p:sldLayoutId id="2147483871" r:id="rId32"/>
    <p:sldLayoutId id="2147483872" r:id="rId33"/>
    <p:sldLayoutId id="2147483873" r:id="rId34"/>
    <p:sldLayoutId id="2147483874" r:id="rId35"/>
    <p:sldLayoutId id="2147483875" r:id="rId36"/>
  </p:sldLayoutIdLst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10/16/2023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06900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7" r:id="rId1"/>
    <p:sldLayoutId id="2147483878" r:id="rId2"/>
    <p:sldLayoutId id="2147483879" r:id="rId3"/>
    <p:sldLayoutId id="2147483880" r:id="rId4"/>
    <p:sldLayoutId id="2147483881" r:id="rId5"/>
    <p:sldLayoutId id="2147483882" r:id="rId6"/>
    <p:sldLayoutId id="2147483883" r:id="rId7"/>
    <p:sldLayoutId id="2147483884" r:id="rId8"/>
    <p:sldLayoutId id="2147483885" r:id="rId9"/>
    <p:sldLayoutId id="2147483886" r:id="rId10"/>
    <p:sldLayoutId id="2147483887" r:id="rId11"/>
    <p:sldLayoutId id="2147483888" r:id="rId12"/>
    <p:sldLayoutId id="2147483889" r:id="rId13"/>
    <p:sldLayoutId id="2147483890" r:id="rId14"/>
    <p:sldLayoutId id="2147483891" r:id="rId15"/>
    <p:sldLayoutId id="2147483892" r:id="rId16"/>
    <p:sldLayoutId id="2147483893" r:id="rId17"/>
    <p:sldLayoutId id="2147483894" r:id="rId18"/>
    <p:sldLayoutId id="2147483895" r:id="rId19"/>
    <p:sldLayoutId id="2147483896" r:id="rId20"/>
    <p:sldLayoutId id="2147483897" r:id="rId21"/>
    <p:sldLayoutId id="2147483898" r:id="rId22"/>
    <p:sldLayoutId id="2147483899" r:id="rId23"/>
    <p:sldLayoutId id="2147483900" r:id="rId24"/>
    <p:sldLayoutId id="2147483901" r:id="rId25"/>
    <p:sldLayoutId id="2147483902" r:id="rId26"/>
    <p:sldLayoutId id="2147483903" r:id="rId27"/>
    <p:sldLayoutId id="2147483904" r:id="rId28"/>
    <p:sldLayoutId id="2147483905" r:id="rId29"/>
    <p:sldLayoutId id="2147483906" r:id="rId30"/>
    <p:sldLayoutId id="2147483907" r:id="rId31"/>
    <p:sldLayoutId id="2147483908" r:id="rId32"/>
    <p:sldLayoutId id="2147483909" r:id="rId33"/>
    <p:sldLayoutId id="2147483910" r:id="rId34"/>
    <p:sldLayoutId id="2147483911" r:id="rId35"/>
    <p:sldLayoutId id="2147483912" r:id="rId36"/>
  </p:sldLayoutIdLst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9.png"/><Relationship Id="rId7" Type="http://schemas.microsoft.com/office/2007/relationships/hdphoto" Target="../media/hdphoto2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png"/><Relationship Id="rId11" Type="http://schemas.openxmlformats.org/officeDocument/2006/relationships/image" Target="../media/image15.png"/><Relationship Id="rId5" Type="http://schemas.openxmlformats.org/officeDocument/2006/relationships/image" Target="../media/image10.png"/><Relationship Id="rId10" Type="http://schemas.openxmlformats.org/officeDocument/2006/relationships/image" Target="../media/image14.png"/><Relationship Id="rId4" Type="http://schemas.microsoft.com/office/2007/relationships/hdphoto" Target="../media/hdphoto1.wdp"/><Relationship Id="rId9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3.svg"/><Relationship Id="rId3" Type="http://schemas.openxmlformats.org/officeDocument/2006/relationships/image" Target="../media/image45.png"/><Relationship Id="rId7" Type="http://schemas.openxmlformats.org/officeDocument/2006/relationships/image" Target="../media/image47.sv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62.xml"/><Relationship Id="rId6" Type="http://schemas.openxmlformats.org/officeDocument/2006/relationships/image" Target="../media/image47.png"/><Relationship Id="rId11" Type="http://schemas.openxmlformats.org/officeDocument/2006/relationships/image" Target="../media/image50.png"/><Relationship Id="rId5" Type="http://schemas.openxmlformats.org/officeDocument/2006/relationships/image" Target="../media/image45.svg"/><Relationship Id="rId10" Type="http://schemas.openxmlformats.org/officeDocument/2006/relationships/image" Target="../media/image49.png"/><Relationship Id="rId4" Type="http://schemas.openxmlformats.org/officeDocument/2006/relationships/image" Target="../media/image46.png"/><Relationship Id="rId9" Type="http://schemas.openxmlformats.org/officeDocument/2006/relationships/image" Target="../media/image49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7.png"/><Relationship Id="rId18" Type="http://schemas.openxmlformats.org/officeDocument/2006/relationships/image" Target="../media/image65.svg"/><Relationship Id="rId3" Type="http://schemas.openxmlformats.org/officeDocument/2006/relationships/image" Target="../media/image45.png"/><Relationship Id="rId7" Type="http://schemas.openxmlformats.org/officeDocument/2006/relationships/image" Target="../media/image57.svg"/><Relationship Id="rId12" Type="http://schemas.openxmlformats.org/officeDocument/2006/relationships/image" Target="../media/image56.png"/><Relationship Id="rId17" Type="http://schemas.openxmlformats.org/officeDocument/2006/relationships/image" Target="../media/image59.png"/><Relationship Id="rId2" Type="http://schemas.openxmlformats.org/officeDocument/2006/relationships/image" Target="../media/image44.jpg"/><Relationship Id="rId16" Type="http://schemas.openxmlformats.org/officeDocument/2006/relationships/image" Target="../media/image63.svg"/><Relationship Id="rId20" Type="http://schemas.microsoft.com/office/2007/relationships/hdphoto" Target="../media/hdphoto6.wdp"/><Relationship Id="rId1" Type="http://schemas.openxmlformats.org/officeDocument/2006/relationships/slideLayout" Target="../slideLayouts/slideLayout198.xml"/><Relationship Id="rId6" Type="http://schemas.openxmlformats.org/officeDocument/2006/relationships/image" Target="../media/image52.png"/><Relationship Id="rId11" Type="http://schemas.openxmlformats.org/officeDocument/2006/relationships/image" Target="../media/image59.svg"/><Relationship Id="rId5" Type="http://schemas.openxmlformats.org/officeDocument/2006/relationships/image" Target="../media/image55.svg"/><Relationship Id="rId15" Type="http://schemas.openxmlformats.org/officeDocument/2006/relationships/image" Target="../media/image58.png"/><Relationship Id="rId10" Type="http://schemas.openxmlformats.org/officeDocument/2006/relationships/image" Target="../media/image55.png"/><Relationship Id="rId19" Type="http://schemas.openxmlformats.org/officeDocument/2006/relationships/image" Target="../media/image60.png"/><Relationship Id="rId4" Type="http://schemas.openxmlformats.org/officeDocument/2006/relationships/image" Target="../media/image51.png"/><Relationship Id="rId9" Type="http://schemas.openxmlformats.org/officeDocument/2006/relationships/image" Target="../media/image54.png"/><Relationship Id="rId14" Type="http://schemas.openxmlformats.org/officeDocument/2006/relationships/image" Target="../media/image61.sv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25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svg"/><Relationship Id="rId13" Type="http://schemas.openxmlformats.org/officeDocument/2006/relationships/image" Target="../media/image53.svg"/><Relationship Id="rId3" Type="http://schemas.openxmlformats.org/officeDocument/2006/relationships/image" Target="../media/image61.png"/><Relationship Id="rId7" Type="http://schemas.openxmlformats.org/officeDocument/2006/relationships/image" Target="../media/image48.pn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34.xml"/><Relationship Id="rId6" Type="http://schemas.openxmlformats.org/officeDocument/2006/relationships/image" Target="../media/image47.svg"/><Relationship Id="rId5" Type="http://schemas.openxmlformats.org/officeDocument/2006/relationships/image" Target="../media/image47.png"/><Relationship Id="rId10" Type="http://schemas.openxmlformats.org/officeDocument/2006/relationships/image" Target="../media/image50.png"/><Relationship Id="rId4" Type="http://schemas.openxmlformats.org/officeDocument/2006/relationships/image" Target="../media/image45.svg"/><Relationship Id="rId9" Type="http://schemas.openxmlformats.org/officeDocument/2006/relationships/image" Target="../media/image49.png"/><Relationship Id="rId14" Type="http://schemas.openxmlformats.org/officeDocument/2006/relationships/image" Target="../media/image4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svg"/><Relationship Id="rId13" Type="http://schemas.openxmlformats.org/officeDocument/2006/relationships/image" Target="../media/image53.svg"/><Relationship Id="rId3" Type="http://schemas.openxmlformats.org/officeDocument/2006/relationships/image" Target="../media/image61.png"/><Relationship Id="rId7" Type="http://schemas.openxmlformats.org/officeDocument/2006/relationships/image" Target="../media/image48.pn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34.xml"/><Relationship Id="rId6" Type="http://schemas.openxmlformats.org/officeDocument/2006/relationships/image" Target="../media/image47.svg"/><Relationship Id="rId5" Type="http://schemas.openxmlformats.org/officeDocument/2006/relationships/image" Target="../media/image47.png"/><Relationship Id="rId10" Type="http://schemas.openxmlformats.org/officeDocument/2006/relationships/image" Target="../media/image50.png"/><Relationship Id="rId4" Type="http://schemas.openxmlformats.org/officeDocument/2006/relationships/image" Target="../media/image45.svg"/><Relationship Id="rId9" Type="http://schemas.openxmlformats.org/officeDocument/2006/relationships/image" Target="../media/image49.png"/><Relationship Id="rId14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7" Type="http://schemas.openxmlformats.org/officeDocument/2006/relationships/image" Target="../media/image6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58.xml"/><Relationship Id="rId6" Type="http://schemas.openxmlformats.org/officeDocument/2006/relationships/image" Target="../media/image63.jpeg"/><Relationship Id="rId5" Type="http://schemas.microsoft.com/office/2007/relationships/hdphoto" Target="../media/hdphoto7.wdp"/><Relationship Id="rId4" Type="http://schemas.openxmlformats.org/officeDocument/2006/relationships/image" Target="../media/image6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openxmlformats.org/officeDocument/2006/relationships/image" Target="../media/image82.svg"/><Relationship Id="rId3" Type="http://schemas.openxmlformats.org/officeDocument/2006/relationships/image" Target="../media/image24.jpg"/><Relationship Id="rId7" Type="http://schemas.openxmlformats.org/officeDocument/2006/relationships/image" Target="../media/image99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58.xml"/><Relationship Id="rId6" Type="http://schemas.openxmlformats.org/officeDocument/2006/relationships/image" Target="../media/image65.png"/><Relationship Id="rId5" Type="http://schemas.microsoft.com/office/2007/relationships/hdphoto" Target="../media/hdphoto7.wdp"/><Relationship Id="rId4" Type="http://schemas.openxmlformats.org/officeDocument/2006/relationships/image" Target="../media/image6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306.xml"/><Relationship Id="rId6" Type="http://schemas.openxmlformats.org/officeDocument/2006/relationships/image" Target="../media/image69.png"/><Relationship Id="rId5" Type="http://schemas.openxmlformats.org/officeDocument/2006/relationships/image" Target="../media/image139.svg"/><Relationship Id="rId4" Type="http://schemas.openxmlformats.org/officeDocument/2006/relationships/image" Target="../media/image6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20.png"/><Relationship Id="rId7" Type="http://schemas.openxmlformats.org/officeDocument/2006/relationships/image" Target="../media/image1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9" Type="http://schemas.openxmlformats.org/officeDocument/2006/relationships/image" Target="../media/image7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29.xml"/><Relationship Id="rId5" Type="http://schemas.openxmlformats.org/officeDocument/2006/relationships/image" Target="../media/image73.gif"/><Relationship Id="rId4" Type="http://schemas.openxmlformats.org/officeDocument/2006/relationships/image" Target="../media/image72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89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gif"/><Relationship Id="rId3" Type="http://schemas.openxmlformats.org/officeDocument/2006/relationships/audio" Target="../media/audio2.wav"/><Relationship Id="rId7" Type="http://schemas.openxmlformats.org/officeDocument/2006/relationships/image" Target="../media/image72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34.xml"/><Relationship Id="rId6" Type="http://schemas.openxmlformats.org/officeDocument/2006/relationships/image" Target="../media/image75.gif"/><Relationship Id="rId5" Type="http://schemas.openxmlformats.org/officeDocument/2006/relationships/image" Target="../media/image74.png"/><Relationship Id="rId4" Type="http://schemas.openxmlformats.org/officeDocument/2006/relationships/audio" Target="../media/audio3.wav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gif"/><Relationship Id="rId3" Type="http://schemas.openxmlformats.org/officeDocument/2006/relationships/audio" Target="../media/audio3.wav"/><Relationship Id="rId7" Type="http://schemas.openxmlformats.org/officeDocument/2006/relationships/image" Target="../media/image72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34.xml"/><Relationship Id="rId6" Type="http://schemas.openxmlformats.org/officeDocument/2006/relationships/image" Target="../media/image75.gif"/><Relationship Id="rId5" Type="http://schemas.openxmlformats.org/officeDocument/2006/relationships/image" Target="../media/image74.png"/><Relationship Id="rId4" Type="http://schemas.openxmlformats.org/officeDocument/2006/relationships/audio" Target="../media/audio2.wav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gif"/><Relationship Id="rId3" Type="http://schemas.openxmlformats.org/officeDocument/2006/relationships/audio" Target="../media/audio3.wav"/><Relationship Id="rId7" Type="http://schemas.openxmlformats.org/officeDocument/2006/relationships/image" Target="../media/image72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63.xml"/><Relationship Id="rId6" Type="http://schemas.openxmlformats.org/officeDocument/2006/relationships/image" Target="../media/image75.gif"/><Relationship Id="rId5" Type="http://schemas.openxmlformats.org/officeDocument/2006/relationships/image" Target="../media/image74.png"/><Relationship Id="rId4" Type="http://schemas.openxmlformats.org/officeDocument/2006/relationships/audio" Target="../media/audio2.wav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9.png"/><Relationship Id="rId7" Type="http://schemas.microsoft.com/office/2007/relationships/hdphoto" Target="../media/hdphoto2.wdp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14.png"/><Relationship Id="rId4" Type="http://schemas.microsoft.com/office/2007/relationships/hdphoto" Target="../media/hdphoto1.wdp"/><Relationship Id="rId9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20.png"/><Relationship Id="rId7" Type="http://schemas.openxmlformats.org/officeDocument/2006/relationships/image" Target="../media/image1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12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9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1.png"/><Relationship Id="rId18" Type="http://schemas.openxmlformats.org/officeDocument/2006/relationships/image" Target="../media/image34.png"/><Relationship Id="rId3" Type="http://schemas.openxmlformats.org/officeDocument/2006/relationships/image" Target="../media/image25.png"/><Relationship Id="rId21" Type="http://schemas.microsoft.com/office/2007/relationships/hdphoto" Target="../media/hdphoto4.wdp"/><Relationship Id="rId7" Type="http://schemas.openxmlformats.org/officeDocument/2006/relationships/image" Target="../media/image27.png"/><Relationship Id="rId12" Type="http://schemas.openxmlformats.org/officeDocument/2006/relationships/image" Target="../media/image30.png"/><Relationship Id="rId17" Type="http://schemas.openxmlformats.org/officeDocument/2006/relationships/image" Target="../media/image26.svg"/><Relationship Id="rId2" Type="http://schemas.openxmlformats.org/officeDocument/2006/relationships/image" Target="../media/image24.jpg"/><Relationship Id="rId16" Type="http://schemas.openxmlformats.org/officeDocument/2006/relationships/image" Target="../media/image33.png"/><Relationship Id="rId20" Type="http://schemas.openxmlformats.org/officeDocument/2006/relationships/image" Target="../media/image35.png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18.svg"/><Relationship Id="rId11" Type="http://schemas.openxmlformats.org/officeDocument/2006/relationships/image" Target="../media/image22.svg"/><Relationship Id="rId5" Type="http://schemas.openxmlformats.org/officeDocument/2006/relationships/image" Target="../media/image26.png"/><Relationship Id="rId15" Type="http://schemas.openxmlformats.org/officeDocument/2006/relationships/image" Target="../media/image24.svg"/><Relationship Id="rId10" Type="http://schemas.openxmlformats.org/officeDocument/2006/relationships/image" Target="../media/image29.png"/><Relationship Id="rId19" Type="http://schemas.microsoft.com/office/2007/relationships/hdphoto" Target="../media/hdphoto3.wdp"/><Relationship Id="rId4" Type="http://schemas.openxmlformats.org/officeDocument/2006/relationships/image" Target="../media/image16.svg"/><Relationship Id="rId9" Type="http://schemas.openxmlformats.org/officeDocument/2006/relationships/image" Target="../media/image20.svg"/><Relationship Id="rId14" Type="http://schemas.openxmlformats.org/officeDocument/2006/relationships/image" Target="../media/image3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40.jpeg"/><Relationship Id="rId5" Type="http://schemas.openxmlformats.org/officeDocument/2006/relationships/image" Target="../media/image39.png"/><Relationship Id="rId4" Type="http://schemas.openxmlformats.org/officeDocument/2006/relationships/image" Target="../media/image38.jpe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97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9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20.png"/><Relationship Id="rId7" Type="http://schemas.openxmlformats.org/officeDocument/2006/relationships/image" Target="../media/image1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12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9" Type="http://schemas.openxmlformats.org/officeDocument/2006/relationships/image" Target="../media/image4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2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1037617" y="1284051"/>
            <a:ext cx="10077856" cy="4046707"/>
          </a:xfrm>
          <a:prstGeom prst="roundRect">
            <a:avLst/>
          </a:prstGeom>
          <a:solidFill>
            <a:schemeClr val="bg1">
              <a:alpha val="68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white"/>
              </a:solidFill>
              <a:latin typeface="等线"/>
              <a:ea typeface="微软雅黑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62972"/>
            <a:ext cx="3836841" cy="3836841"/>
          </a:xfrm>
          <a:prstGeom prst="rect">
            <a:avLst/>
          </a:prstGeom>
          <a:effectLst>
            <a:innerShdw blurRad="63500" dist="50800">
              <a:prstClr val="black">
                <a:alpha val="50000"/>
              </a:prstClr>
            </a:inn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166" t="23710" r="3555" b="12372"/>
          <a:stretch/>
        </p:blipFill>
        <p:spPr>
          <a:xfrm rot="1760547">
            <a:off x="8717863" y="2712720"/>
            <a:ext cx="3055596" cy="234940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198B7A0-7BF7-40DA-B513-13629B91F0C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173" y="265040"/>
            <a:ext cx="1920723" cy="192072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198B7A0-7BF7-40DA-B513-13629B91F0C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2400" y="-325439"/>
            <a:ext cx="3312000" cy="192072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E8D0C5B-4956-4A5A-A332-91D68A0E71D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7858" y="-577349"/>
            <a:ext cx="3410857" cy="3410857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A74CE54F-F35E-4D7B-8463-749276A7DEE3}"/>
              </a:ext>
            </a:extLst>
          </p:cNvPr>
          <p:cNvSpPr/>
          <p:nvPr/>
        </p:nvSpPr>
        <p:spPr>
          <a:xfrm>
            <a:off x="4067702" y="395804"/>
            <a:ext cx="3221395" cy="492443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 defTabSz="914377"/>
            <a:r>
              <a:rPr lang="vi-VN" sz="2400" dirty="0" smtClean="0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UTM Rockwell" panose="02040603050506020204" pitchFamily="18" charset="0"/>
                <a:ea typeface="微软雅黑"/>
              </a:rPr>
              <a:t>LỊCH SỬ &amp; </a:t>
            </a:r>
            <a:r>
              <a:rPr lang="en-US" sz="2400" dirty="0" smtClean="0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UTM Rockwell" panose="02040603050506020204" pitchFamily="18" charset="0"/>
                <a:ea typeface="微软雅黑"/>
              </a:rPr>
              <a:t>ĐỊA </a:t>
            </a:r>
            <a:r>
              <a:rPr lang="en-US" sz="2400" dirty="0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UTM Rockwell" panose="02040603050506020204" pitchFamily="18" charset="0"/>
                <a:ea typeface="微软雅黑"/>
              </a:rPr>
              <a:t>LÍ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3032" y="-1487532"/>
            <a:ext cx="3271365" cy="3271365"/>
          </a:xfrm>
          <a:prstGeom prst="rect">
            <a:avLst/>
          </a:prstGeom>
        </p:spPr>
      </p:pic>
      <p:sp>
        <p:nvSpPr>
          <p:cNvPr id="18" name="Google Shape;1427;p41">
            <a:extLst>
              <a:ext uri="{FF2B5EF4-FFF2-40B4-BE49-F238E27FC236}">
                <a16:creationId xmlns:a16="http://schemas.microsoft.com/office/drawing/2014/main" id="{411581D9-61BC-4717-BF96-EE344A29B89A}"/>
              </a:ext>
            </a:extLst>
          </p:cNvPr>
          <p:cNvSpPr txBox="1">
            <a:spLocks/>
          </p:cNvSpPr>
          <p:nvPr/>
        </p:nvSpPr>
        <p:spPr>
          <a:xfrm>
            <a:off x="639579" y="872581"/>
            <a:ext cx="2329874" cy="715108"/>
          </a:xfrm>
          <a:prstGeom prst="rect">
            <a:avLst/>
          </a:prstGeom>
          <a:solidFill>
            <a:schemeClr val="bg1">
              <a:lumMod val="95000"/>
              <a:alpha val="92000"/>
            </a:schemeClr>
          </a:solidFill>
          <a:ln w="28575">
            <a:solidFill>
              <a:srgbClr val="E39E58"/>
            </a:solidFill>
            <a:prstDash val="dashDot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ppins ExtraBold"/>
              <a:buNone/>
              <a:defRPr sz="2500" b="0" i="0" u="none" strike="noStrike" cap="none">
                <a:solidFill>
                  <a:schemeClr val="dk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ppins ExtraBold"/>
              <a:buNone/>
              <a:defRPr sz="3000" b="0" i="0" u="none" strike="noStrike" cap="none">
                <a:solidFill>
                  <a:schemeClr val="dk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ppins ExtraBold"/>
              <a:buNone/>
              <a:defRPr sz="3000" b="0" i="0" u="none" strike="noStrike" cap="none">
                <a:solidFill>
                  <a:schemeClr val="dk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ppins ExtraBold"/>
              <a:buNone/>
              <a:defRPr sz="3000" b="0" i="0" u="none" strike="noStrike" cap="none">
                <a:solidFill>
                  <a:schemeClr val="dk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ppins ExtraBold"/>
              <a:buNone/>
              <a:defRPr sz="3000" b="0" i="0" u="none" strike="noStrike" cap="none">
                <a:solidFill>
                  <a:schemeClr val="dk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ppins ExtraBold"/>
              <a:buNone/>
              <a:defRPr sz="3000" b="0" i="0" u="none" strike="noStrike" cap="none">
                <a:solidFill>
                  <a:schemeClr val="dk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ppins ExtraBold"/>
              <a:buNone/>
              <a:defRPr sz="3000" b="0" i="0" u="none" strike="noStrike" cap="none">
                <a:solidFill>
                  <a:schemeClr val="dk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ppins ExtraBold"/>
              <a:buNone/>
              <a:defRPr sz="3000" b="0" i="0" u="none" strike="noStrike" cap="none">
                <a:solidFill>
                  <a:schemeClr val="dk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ppins ExtraBold"/>
              <a:buNone/>
              <a:defRPr sz="3000" b="0" i="0" u="none" strike="noStrike" cap="none">
                <a:solidFill>
                  <a:schemeClr val="dk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3000"/>
              <a:buFont typeface="Poppins ExtraBold"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Poppins ExtraBold"/>
              </a:rPr>
              <a:t>Bài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Poppins ExtraBold"/>
              </a:rPr>
              <a:t> </a:t>
            </a:r>
            <a:r>
              <a:rPr kumimoji="0" lang="vi-VN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Poppins ExtraBold"/>
              </a:rPr>
              <a:t>8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Poppins ExtraBold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6769" y="1362752"/>
            <a:ext cx="8230313" cy="4468755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A74CE54F-F35E-4D7B-8463-749276A7DEE3}"/>
              </a:ext>
            </a:extLst>
          </p:cNvPr>
          <p:cNvSpPr/>
          <p:nvPr/>
        </p:nvSpPr>
        <p:spPr>
          <a:xfrm>
            <a:off x="8205580" y="4677804"/>
            <a:ext cx="1393971" cy="492443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 defTabSz="914377"/>
            <a:r>
              <a:rPr lang="vi-VN" sz="2400" dirty="0" smtClean="0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UTM Rockwell" panose="02040603050506020204" pitchFamily="18" charset="0"/>
                <a:ea typeface="微软雅黑"/>
              </a:rPr>
              <a:t>TIẾT 1</a:t>
            </a:r>
            <a:endParaRPr lang="en-US" sz="2400" dirty="0">
              <a:ln w="0"/>
              <a:solidFill>
                <a:srgbClr val="00B050"/>
              </a:solidFill>
              <a:effectLst>
                <a:reflection blurRad="6350" stA="53000" endA="300" endPos="35500" dir="5400000" sy="-90000" algn="bl" rotWithShape="0"/>
              </a:effectLst>
              <a:latin typeface="UTM Rockwell" panose="02040603050506020204" pitchFamily="18" charset="0"/>
              <a:ea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73729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5" grpId="0"/>
      <p:bldP spid="1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3"/>
          <a:srcRect l="39433" t="14208" r="14078" b="13925"/>
          <a:stretch/>
        </p:blipFill>
        <p:spPr>
          <a:xfrm>
            <a:off x="5864649" y="0"/>
            <a:ext cx="6444488" cy="6858000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503169" y="289464"/>
            <a:ext cx="6088131" cy="926624"/>
            <a:chOff x="0" y="-78447"/>
            <a:chExt cx="12176262" cy="185325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 t="51616"/>
            <a:stretch>
              <a:fillRect/>
            </a:stretch>
          </p:blipFill>
          <p:spPr>
            <a:xfrm flipV="1">
              <a:off x="0" y="447034"/>
              <a:ext cx="3863118" cy="168218"/>
            </a:xfrm>
            <a:prstGeom prst="rect">
              <a:avLst/>
            </a:prstGeom>
          </p:spPr>
        </p:pic>
        <p:sp>
          <p:nvSpPr>
            <p:cNvPr id="4" name="TextBox 4"/>
            <p:cNvSpPr txBox="1"/>
            <p:nvPr/>
          </p:nvSpPr>
          <p:spPr>
            <a:xfrm>
              <a:off x="125296" y="-78447"/>
              <a:ext cx="8889908" cy="66685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ts val="2567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EECE1">
                      <a:lumMod val="25000"/>
                    </a:srgbClr>
                  </a:solidFill>
                  <a:effectLst/>
                  <a:uLnTx/>
                  <a:uFillTx/>
                  <a:latin typeface="#9Slide04 Tinos Bold" panose="02020803070505020304" pitchFamily="18" charset="0"/>
                  <a:ea typeface="#9Slide04 Tinos Bold" panose="02020803070505020304" pitchFamily="18" charset="0"/>
                  <a:cs typeface="#9Slide04 Tinos Bold" panose="02020803070505020304" pitchFamily="18" charset="0"/>
                </a:rPr>
                <a:t>Hoạt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EEECE1">
                      <a:lumMod val="25000"/>
                    </a:srgbClr>
                  </a:solidFill>
                  <a:effectLst/>
                  <a:uLnTx/>
                  <a:uFillTx/>
                  <a:latin typeface="#9Slide04 Tinos Bold" panose="02020803070505020304" pitchFamily="18" charset="0"/>
                  <a:ea typeface="#9Slide04 Tinos Bold" panose="02020803070505020304" pitchFamily="18" charset="0"/>
                  <a:cs typeface="#9Slide04 Tinos Bold" panose="020208030705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EECE1">
                      <a:lumMod val="25000"/>
                    </a:srgbClr>
                  </a:solidFill>
                  <a:effectLst/>
                  <a:uLnTx/>
                  <a:uFillTx/>
                  <a:latin typeface="#9Slide04 Tinos Bold" panose="02020803070505020304" pitchFamily="18" charset="0"/>
                  <a:ea typeface="#9Slide04 Tinos Bold" panose="02020803070505020304" pitchFamily="18" charset="0"/>
                  <a:cs typeface="#9Slide04 Tinos Bold" panose="02020803070505020304" pitchFamily="18" charset="0"/>
                </a:rPr>
                <a:t>động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EEECE1">
                      <a:lumMod val="25000"/>
                    </a:srgbClr>
                  </a:solidFill>
                  <a:effectLst/>
                  <a:uLnTx/>
                  <a:uFillTx/>
                  <a:latin typeface="#9Slide04 Tinos Bold" panose="02020803070505020304" pitchFamily="18" charset="0"/>
                  <a:ea typeface="#9Slide04 Tinos Bold" panose="02020803070505020304" pitchFamily="18" charset="0"/>
                  <a:cs typeface="#9Slide04 Tinos Bold" panose="02020803070505020304" pitchFamily="18" charset="0"/>
                </a:rPr>
                <a:t> 1</a:t>
              </a: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748880"/>
              <a:ext cx="12176262" cy="102592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ts val="399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3734" dirty="0" smtClean="0">
                  <a:solidFill>
                    <a:srgbClr val="D4487D"/>
                  </a:solidFill>
                  <a:latin typeface="#9Slide04 Tinos Bold" panose="02020803070505020304" pitchFamily="18" charset="0"/>
                  <a:ea typeface="#9Slide04 Tinos Bold" panose="02020803070505020304" pitchFamily="18" charset="0"/>
                  <a:cs typeface="#9Slide04 Tinos Bold" panose="02020803070505020304" pitchFamily="18" charset="0"/>
                </a:rPr>
                <a:t>VỊ TRÍ ĐỊA LÍ</a:t>
              </a:r>
              <a:endParaRPr kumimoji="0" lang="en-US" sz="3734" b="0" i="0" u="none" strike="noStrike" kern="1200" cap="none" spc="0" normalizeH="0" baseline="0" noProof="0" dirty="0">
                <a:ln>
                  <a:noFill/>
                </a:ln>
                <a:solidFill>
                  <a:srgbClr val="D4487D"/>
                </a:solidFill>
                <a:effectLst/>
                <a:uLnTx/>
                <a:uFillTx/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endParaRPr>
            </a:p>
          </p:txBody>
        </p:sp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8348622">
            <a:off x="5038955" y="6115669"/>
            <a:ext cx="120285" cy="130968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-8348622">
            <a:off x="4729513" y="5882575"/>
            <a:ext cx="177111" cy="192841"/>
          </a:xfrm>
          <a:prstGeom prst="rect">
            <a:avLst/>
          </a:prstGeom>
        </p:spPr>
      </p:pic>
      <p:grpSp>
        <p:nvGrpSpPr>
          <p:cNvPr id="19" name="Group 8">
            <a:extLst>
              <a:ext uri="{FF2B5EF4-FFF2-40B4-BE49-F238E27FC236}">
                <a16:creationId xmlns:a16="http://schemas.microsoft.com/office/drawing/2014/main" id="{E9F31965-4734-418A-A8E2-95F9D1892D64}"/>
              </a:ext>
            </a:extLst>
          </p:cNvPr>
          <p:cNvGrpSpPr/>
          <p:nvPr/>
        </p:nvGrpSpPr>
        <p:grpSpPr>
          <a:xfrm>
            <a:off x="410217" y="1749488"/>
            <a:ext cx="5221667" cy="4575111"/>
            <a:chOff x="0" y="0"/>
            <a:chExt cx="5082388" cy="3610762"/>
          </a:xfrm>
          <a:solidFill>
            <a:schemeClr val="bg1"/>
          </a:solidFill>
        </p:grpSpPr>
        <p:sp>
          <p:nvSpPr>
            <p:cNvPr id="20" name="Freeform 9">
              <a:extLst>
                <a:ext uri="{FF2B5EF4-FFF2-40B4-BE49-F238E27FC236}">
                  <a16:creationId xmlns:a16="http://schemas.microsoft.com/office/drawing/2014/main" id="{E40DE492-4228-43A0-8087-0E8B8752BDE0}"/>
                </a:ext>
              </a:extLst>
            </p:cNvPr>
            <p:cNvSpPr/>
            <p:nvPr/>
          </p:nvSpPr>
          <p:spPr>
            <a:xfrm>
              <a:off x="10160" y="16510"/>
              <a:ext cx="5059528" cy="3582822"/>
            </a:xfrm>
            <a:custGeom>
              <a:avLst/>
              <a:gdLst/>
              <a:ahLst/>
              <a:cxnLst/>
              <a:rect l="l" t="t" r="r" b="b"/>
              <a:pathLst>
                <a:path w="5059528" h="3582822">
                  <a:moveTo>
                    <a:pt x="5059528" y="3582822"/>
                  </a:moveTo>
                  <a:lnTo>
                    <a:pt x="0" y="3575202"/>
                  </a:lnTo>
                  <a:lnTo>
                    <a:pt x="0" y="1255843"/>
                  </a:lnTo>
                  <a:lnTo>
                    <a:pt x="17780" y="19050"/>
                  </a:lnTo>
                  <a:lnTo>
                    <a:pt x="2520981" y="0"/>
                  </a:lnTo>
                  <a:lnTo>
                    <a:pt x="5040478" y="5080"/>
                  </a:lnTo>
                  <a:close/>
                </a:path>
              </a:pathLst>
            </a:custGeom>
            <a:grpFill/>
            <a:ln w="38100">
              <a:solidFill>
                <a:schemeClr val="tx1"/>
              </a:solidFill>
              <a:prstDash val="dash"/>
            </a:ln>
          </p:spPr>
        </p:sp>
        <p:sp>
          <p:nvSpPr>
            <p:cNvPr id="21" name="Freeform 10">
              <a:extLst>
                <a:ext uri="{FF2B5EF4-FFF2-40B4-BE49-F238E27FC236}">
                  <a16:creationId xmlns:a16="http://schemas.microsoft.com/office/drawing/2014/main" id="{2B88E1B7-C548-4837-9DE0-ECF0127CDED2}"/>
                </a:ext>
              </a:extLst>
            </p:cNvPr>
            <p:cNvSpPr/>
            <p:nvPr/>
          </p:nvSpPr>
          <p:spPr>
            <a:xfrm>
              <a:off x="-3810" y="0"/>
              <a:ext cx="5088738" cy="3609492"/>
            </a:xfrm>
            <a:custGeom>
              <a:avLst/>
              <a:gdLst/>
              <a:ahLst/>
              <a:cxnLst/>
              <a:rect l="l" t="t" r="r" b="b"/>
              <a:pathLst>
                <a:path w="5088738" h="3609492">
                  <a:moveTo>
                    <a:pt x="5054448" y="21590"/>
                  </a:moveTo>
                  <a:cubicBezTo>
                    <a:pt x="5055718" y="34290"/>
                    <a:pt x="5055718" y="44450"/>
                    <a:pt x="5056988" y="54610"/>
                  </a:cubicBezTo>
                  <a:cubicBezTo>
                    <a:pt x="5059528" y="118241"/>
                    <a:pt x="5060798" y="196297"/>
                    <a:pt x="5063338" y="271565"/>
                  </a:cubicBezTo>
                  <a:cubicBezTo>
                    <a:pt x="5063338" y="380286"/>
                    <a:pt x="5076038" y="2524036"/>
                    <a:pt x="5082388" y="2632756"/>
                  </a:cubicBezTo>
                  <a:cubicBezTo>
                    <a:pt x="5088738" y="2797231"/>
                    <a:pt x="5084928" y="2964494"/>
                    <a:pt x="5084928" y="3128969"/>
                  </a:cubicBezTo>
                  <a:cubicBezTo>
                    <a:pt x="5084928" y="3273930"/>
                    <a:pt x="5086198" y="3407740"/>
                    <a:pt x="5087468" y="3548532"/>
                  </a:cubicBezTo>
                  <a:cubicBezTo>
                    <a:pt x="5087468" y="3570122"/>
                    <a:pt x="5087468" y="3584092"/>
                    <a:pt x="5087468" y="3608222"/>
                  </a:cubicBezTo>
                  <a:cubicBezTo>
                    <a:pt x="5064608" y="3608222"/>
                    <a:pt x="5044288" y="3609492"/>
                    <a:pt x="5013023" y="3608222"/>
                  </a:cubicBezTo>
                  <a:cubicBezTo>
                    <a:pt x="4756535" y="3603142"/>
                    <a:pt x="4496101" y="3609492"/>
                    <a:pt x="4239612" y="3604412"/>
                  </a:cubicBezTo>
                  <a:cubicBezTo>
                    <a:pt x="4085719" y="3600602"/>
                    <a:pt x="3935772" y="3603142"/>
                    <a:pt x="3781879" y="3600602"/>
                  </a:cubicBezTo>
                  <a:cubicBezTo>
                    <a:pt x="3710852" y="3599332"/>
                    <a:pt x="3639824" y="3598062"/>
                    <a:pt x="3568796" y="3596792"/>
                  </a:cubicBezTo>
                  <a:cubicBezTo>
                    <a:pt x="3525391" y="3596792"/>
                    <a:pt x="3485931" y="3598062"/>
                    <a:pt x="3442525" y="3598062"/>
                  </a:cubicBezTo>
                  <a:cubicBezTo>
                    <a:pt x="3332038" y="3596792"/>
                    <a:pt x="3028198" y="3598062"/>
                    <a:pt x="2917710" y="3596792"/>
                  </a:cubicBezTo>
                  <a:cubicBezTo>
                    <a:pt x="2838791" y="3595522"/>
                    <a:pt x="1260401" y="3604412"/>
                    <a:pt x="1181481" y="3603142"/>
                  </a:cubicBezTo>
                  <a:cubicBezTo>
                    <a:pt x="1161751" y="3603142"/>
                    <a:pt x="1138075" y="3604412"/>
                    <a:pt x="1118346" y="3604412"/>
                  </a:cubicBezTo>
                  <a:cubicBezTo>
                    <a:pt x="1070994" y="3604412"/>
                    <a:pt x="1027588" y="3605682"/>
                    <a:pt x="980236" y="3605682"/>
                  </a:cubicBezTo>
                  <a:cubicBezTo>
                    <a:pt x="861857" y="3605682"/>
                    <a:pt x="747424" y="3604412"/>
                    <a:pt x="629045" y="3603142"/>
                  </a:cubicBezTo>
                  <a:cubicBezTo>
                    <a:pt x="558017" y="3601872"/>
                    <a:pt x="486989" y="3600602"/>
                    <a:pt x="419908" y="3599332"/>
                  </a:cubicBezTo>
                  <a:cubicBezTo>
                    <a:pt x="293637" y="3598062"/>
                    <a:pt x="167365" y="3596792"/>
                    <a:pt x="48260" y="3596792"/>
                  </a:cubicBezTo>
                  <a:cubicBezTo>
                    <a:pt x="38100" y="3596792"/>
                    <a:pt x="29210" y="3596792"/>
                    <a:pt x="19050" y="3595522"/>
                  </a:cubicBezTo>
                  <a:cubicBezTo>
                    <a:pt x="10160" y="3594252"/>
                    <a:pt x="5080" y="3587902"/>
                    <a:pt x="7620" y="3579012"/>
                  </a:cubicBezTo>
                  <a:cubicBezTo>
                    <a:pt x="16510" y="3547125"/>
                    <a:pt x="12700" y="3477433"/>
                    <a:pt x="11430" y="3404952"/>
                  </a:cubicBezTo>
                  <a:cubicBezTo>
                    <a:pt x="10160" y="3257204"/>
                    <a:pt x="6350" y="3112243"/>
                    <a:pt x="7620" y="2964494"/>
                  </a:cubicBezTo>
                  <a:cubicBezTo>
                    <a:pt x="5080" y="2780505"/>
                    <a:pt x="0" y="502945"/>
                    <a:pt x="7620" y="316168"/>
                  </a:cubicBezTo>
                  <a:cubicBezTo>
                    <a:pt x="8890" y="279928"/>
                    <a:pt x="7620" y="240900"/>
                    <a:pt x="8890" y="204660"/>
                  </a:cubicBezTo>
                  <a:cubicBezTo>
                    <a:pt x="10160" y="146118"/>
                    <a:pt x="12700" y="82000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8716" y="30480"/>
                    <a:pt x="131852" y="29210"/>
                  </a:cubicBezTo>
                  <a:cubicBezTo>
                    <a:pt x="238393" y="25400"/>
                    <a:pt x="344934" y="22860"/>
                    <a:pt x="455422" y="20320"/>
                  </a:cubicBezTo>
                  <a:cubicBezTo>
                    <a:pt x="530395" y="17780"/>
                    <a:pt x="605369" y="16510"/>
                    <a:pt x="676396" y="13970"/>
                  </a:cubicBezTo>
                  <a:cubicBezTo>
                    <a:pt x="747424" y="11430"/>
                    <a:pt x="822397" y="8890"/>
                    <a:pt x="893425" y="8890"/>
                  </a:cubicBezTo>
                  <a:cubicBezTo>
                    <a:pt x="972344" y="7620"/>
                    <a:pt x="1051264" y="10160"/>
                    <a:pt x="1130183" y="8890"/>
                  </a:cubicBezTo>
                  <a:cubicBezTo>
                    <a:pt x="1228833" y="8890"/>
                    <a:pt x="3016360" y="6350"/>
                    <a:pt x="3115009" y="5080"/>
                  </a:cubicBezTo>
                  <a:cubicBezTo>
                    <a:pt x="3209713" y="3810"/>
                    <a:pt x="3304416" y="2540"/>
                    <a:pt x="3403065" y="2540"/>
                  </a:cubicBezTo>
                  <a:cubicBezTo>
                    <a:pt x="3564850" y="1270"/>
                    <a:pt x="3722690" y="0"/>
                    <a:pt x="3884474" y="0"/>
                  </a:cubicBezTo>
                  <a:cubicBezTo>
                    <a:pt x="3951556" y="0"/>
                    <a:pt x="4022584" y="2540"/>
                    <a:pt x="4089665" y="2540"/>
                  </a:cubicBezTo>
                  <a:cubicBezTo>
                    <a:pt x="4275126" y="3810"/>
                    <a:pt x="4464533" y="5080"/>
                    <a:pt x="4649993" y="7620"/>
                  </a:cubicBezTo>
                  <a:cubicBezTo>
                    <a:pt x="4748643" y="8890"/>
                    <a:pt x="4847292" y="12700"/>
                    <a:pt x="4945942" y="16510"/>
                  </a:cubicBezTo>
                  <a:cubicBezTo>
                    <a:pt x="4969618" y="16510"/>
                    <a:pt x="4993293" y="16510"/>
                    <a:pt x="5013023" y="16510"/>
                  </a:cubicBezTo>
                  <a:cubicBezTo>
                    <a:pt x="5035398" y="17780"/>
                    <a:pt x="5044288" y="20320"/>
                    <a:pt x="5054448" y="21590"/>
                  </a:cubicBezTo>
                  <a:close/>
                  <a:moveTo>
                    <a:pt x="5064608" y="3591712"/>
                  </a:moveTo>
                  <a:cubicBezTo>
                    <a:pt x="5065878" y="3575202"/>
                    <a:pt x="5067148" y="3562502"/>
                    <a:pt x="5067148" y="3549802"/>
                  </a:cubicBezTo>
                  <a:cubicBezTo>
                    <a:pt x="5065878" y="3393801"/>
                    <a:pt x="5064608" y="3246053"/>
                    <a:pt x="5064608" y="3087153"/>
                  </a:cubicBezTo>
                  <a:cubicBezTo>
                    <a:pt x="5064608" y="3014673"/>
                    <a:pt x="5067148" y="2942192"/>
                    <a:pt x="5065878" y="2869712"/>
                  </a:cubicBezTo>
                  <a:cubicBezTo>
                    <a:pt x="5065878" y="2802807"/>
                    <a:pt x="5064608" y="2733114"/>
                    <a:pt x="5063338" y="2666209"/>
                  </a:cubicBezTo>
                  <a:cubicBezTo>
                    <a:pt x="5058258" y="2563064"/>
                    <a:pt x="5046828" y="427677"/>
                    <a:pt x="5046828" y="324531"/>
                  </a:cubicBezTo>
                  <a:cubicBezTo>
                    <a:pt x="5044288" y="238112"/>
                    <a:pt x="5041748" y="148905"/>
                    <a:pt x="5039208" y="63500"/>
                  </a:cubicBezTo>
                  <a:cubicBezTo>
                    <a:pt x="5037938" y="44450"/>
                    <a:pt x="5036668" y="43180"/>
                    <a:pt x="5001186" y="41910"/>
                  </a:cubicBezTo>
                  <a:cubicBezTo>
                    <a:pt x="4989348" y="41910"/>
                    <a:pt x="4981456" y="41910"/>
                    <a:pt x="4969618" y="40640"/>
                  </a:cubicBezTo>
                  <a:cubicBezTo>
                    <a:pt x="4870968" y="36830"/>
                    <a:pt x="4768373" y="31750"/>
                    <a:pt x="4669724" y="30480"/>
                  </a:cubicBezTo>
                  <a:cubicBezTo>
                    <a:pt x="4429019" y="26670"/>
                    <a:pt x="4184369" y="25400"/>
                    <a:pt x="3943664" y="22860"/>
                  </a:cubicBezTo>
                  <a:cubicBezTo>
                    <a:pt x="3908150" y="22860"/>
                    <a:pt x="3868691" y="22860"/>
                    <a:pt x="3833177" y="22860"/>
                  </a:cubicBezTo>
                  <a:cubicBezTo>
                    <a:pt x="3773987" y="22860"/>
                    <a:pt x="3714797" y="22860"/>
                    <a:pt x="3659554" y="22860"/>
                  </a:cubicBezTo>
                  <a:cubicBezTo>
                    <a:pt x="3533283" y="22860"/>
                    <a:pt x="3407012" y="22860"/>
                    <a:pt x="3284686" y="24130"/>
                  </a:cubicBezTo>
                  <a:cubicBezTo>
                    <a:pt x="3178145" y="25400"/>
                    <a:pt x="1382726" y="29210"/>
                    <a:pt x="1276185" y="29210"/>
                  </a:cubicBezTo>
                  <a:cubicBezTo>
                    <a:pt x="1102562" y="29210"/>
                    <a:pt x="928939" y="26670"/>
                    <a:pt x="755316" y="33020"/>
                  </a:cubicBezTo>
                  <a:cubicBezTo>
                    <a:pt x="664558" y="36830"/>
                    <a:pt x="577747" y="36830"/>
                    <a:pt x="490935" y="38100"/>
                  </a:cubicBezTo>
                  <a:cubicBezTo>
                    <a:pt x="340988" y="41910"/>
                    <a:pt x="191041" y="45720"/>
                    <a:pt x="49530" y="50800"/>
                  </a:cubicBezTo>
                  <a:cubicBezTo>
                    <a:pt x="36830" y="50800"/>
                    <a:pt x="34290" y="53340"/>
                    <a:pt x="33020" y="73637"/>
                  </a:cubicBezTo>
                  <a:cubicBezTo>
                    <a:pt x="31750" y="123816"/>
                    <a:pt x="31750" y="173995"/>
                    <a:pt x="30480" y="224174"/>
                  </a:cubicBezTo>
                  <a:cubicBezTo>
                    <a:pt x="29210" y="307805"/>
                    <a:pt x="26670" y="388649"/>
                    <a:pt x="25400" y="472280"/>
                  </a:cubicBezTo>
                  <a:cubicBezTo>
                    <a:pt x="20320" y="561487"/>
                    <a:pt x="26670" y="2741477"/>
                    <a:pt x="29210" y="2830684"/>
                  </a:cubicBezTo>
                  <a:cubicBezTo>
                    <a:pt x="29210" y="2925466"/>
                    <a:pt x="29210" y="3023036"/>
                    <a:pt x="30480" y="3117818"/>
                  </a:cubicBezTo>
                  <a:cubicBezTo>
                    <a:pt x="30480" y="3187511"/>
                    <a:pt x="33020" y="3257204"/>
                    <a:pt x="33020" y="3326897"/>
                  </a:cubicBezTo>
                  <a:cubicBezTo>
                    <a:pt x="33020" y="3402164"/>
                    <a:pt x="33020" y="3477433"/>
                    <a:pt x="31750" y="3549802"/>
                  </a:cubicBezTo>
                  <a:cubicBezTo>
                    <a:pt x="31750" y="3553612"/>
                    <a:pt x="31750" y="3556152"/>
                    <a:pt x="31750" y="3559962"/>
                  </a:cubicBezTo>
                  <a:cubicBezTo>
                    <a:pt x="31750" y="3570122"/>
                    <a:pt x="35560" y="3573932"/>
                    <a:pt x="44450" y="3573932"/>
                  </a:cubicBezTo>
                  <a:cubicBezTo>
                    <a:pt x="76608" y="3573932"/>
                    <a:pt x="131852" y="3575202"/>
                    <a:pt x="183149" y="3575202"/>
                  </a:cubicBezTo>
                  <a:cubicBezTo>
                    <a:pt x="258123" y="3575202"/>
                    <a:pt x="337042" y="3572662"/>
                    <a:pt x="412016" y="3575202"/>
                  </a:cubicBezTo>
                  <a:cubicBezTo>
                    <a:pt x="534341" y="3579012"/>
                    <a:pt x="656666" y="3581552"/>
                    <a:pt x="778992" y="3580282"/>
                  </a:cubicBezTo>
                  <a:cubicBezTo>
                    <a:pt x="857911" y="3579012"/>
                    <a:pt x="932885" y="3581552"/>
                    <a:pt x="1011804" y="3581552"/>
                  </a:cubicBezTo>
                  <a:cubicBezTo>
                    <a:pt x="1126238" y="3581552"/>
                    <a:pt x="1240671" y="3580282"/>
                    <a:pt x="1355104" y="3581552"/>
                  </a:cubicBezTo>
                  <a:cubicBezTo>
                    <a:pt x="1524781" y="3582822"/>
                    <a:pt x="3387281" y="3572662"/>
                    <a:pt x="3560905" y="3575202"/>
                  </a:cubicBezTo>
                  <a:cubicBezTo>
                    <a:pt x="3635878" y="3576472"/>
                    <a:pt x="3710852" y="3577742"/>
                    <a:pt x="3781879" y="3577742"/>
                  </a:cubicBezTo>
                  <a:cubicBezTo>
                    <a:pt x="3912096" y="3580282"/>
                    <a:pt x="4038368" y="3576472"/>
                    <a:pt x="4168585" y="3580282"/>
                  </a:cubicBezTo>
                  <a:cubicBezTo>
                    <a:pt x="4275126" y="3582822"/>
                    <a:pt x="4381668" y="3582822"/>
                    <a:pt x="4488209" y="3585362"/>
                  </a:cubicBezTo>
                  <a:cubicBezTo>
                    <a:pt x="4646048" y="3589172"/>
                    <a:pt x="4803887" y="3591712"/>
                    <a:pt x="4961726" y="3592982"/>
                  </a:cubicBezTo>
                  <a:cubicBezTo>
                    <a:pt x="5020915" y="3592982"/>
                    <a:pt x="5044288" y="3591712"/>
                    <a:pt x="5064608" y="3591712"/>
                  </a:cubicBezTo>
                  <a:close/>
                </a:path>
              </a:pathLst>
            </a:custGeom>
            <a:grpFill/>
            <a:ln w="38100">
              <a:solidFill>
                <a:schemeClr val="tx1"/>
              </a:solidFill>
              <a:prstDash val="dash"/>
            </a:ln>
          </p:spPr>
        </p: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C4112C26-2B54-4BE3-9B28-C7C9AAA4A1A6}"/>
              </a:ext>
            </a:extLst>
          </p:cNvPr>
          <p:cNvSpPr/>
          <p:nvPr/>
        </p:nvSpPr>
        <p:spPr>
          <a:xfrm>
            <a:off x="760871" y="1978023"/>
            <a:ext cx="4857965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200" b="1" dirty="0" smtClean="0">
                <a:solidFill>
                  <a:srgbClr val="8064A2">
                    <a:lumMod val="75000"/>
                  </a:srgbClr>
                </a:solidFill>
                <a:latin typeface="#9Slide03 Montserrat Alternates" panose="00000400000000000000" pitchFamily="2" charset="0"/>
              </a:rPr>
              <a:t>Đọc thông tin và quan sát hình 2, em hãy:</a:t>
            </a:r>
          </a:p>
          <a:p>
            <a:pPr marL="571500" marR="0" lvl="0" indent="-5715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vi-VN" sz="3200" b="1" i="0" u="none" strike="noStrike" kern="1200" cap="none" spc="0" normalizeH="0" noProof="0" dirty="0" smtClean="0">
                <a:ln>
                  <a:noFill/>
                </a:ln>
                <a:solidFill>
                  <a:srgbClr val="8064A2">
                    <a:lumMod val="75000"/>
                  </a:srgbClr>
                </a:solidFill>
                <a:effectLst/>
                <a:uLnTx/>
                <a:uFillTx/>
                <a:latin typeface="#9Slide03 Montserrat Alternates" panose="00000400000000000000" pitchFamily="2" charset="0"/>
              </a:rPr>
              <a:t>Xác định vị trí vùng Đồng bằng Bắc Bộ trên lược đồ.</a:t>
            </a:r>
          </a:p>
          <a:p>
            <a:pPr marL="571500" marR="0" lvl="0" indent="-5715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vi-VN" sz="3200" b="1" baseline="0" dirty="0" smtClean="0">
                <a:solidFill>
                  <a:srgbClr val="8064A2">
                    <a:lumMod val="75000"/>
                  </a:srgbClr>
                </a:solidFill>
                <a:latin typeface="#9Slide03 Montserrat Alternates" panose="00000400000000000000" pitchFamily="2" charset="0"/>
              </a:rPr>
              <a:t>Kể</a:t>
            </a:r>
            <a:r>
              <a:rPr lang="vi-VN" sz="3200" b="1" dirty="0" smtClean="0">
                <a:solidFill>
                  <a:srgbClr val="8064A2">
                    <a:lumMod val="75000"/>
                  </a:srgbClr>
                </a:solidFill>
                <a:latin typeface="#9Slide03 Montserrat Alternates" panose="00000400000000000000" pitchFamily="2" charset="0"/>
              </a:rPr>
              <a:t> tên những vùng tiếp giáp với Đồng bằng Bắc Bộ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8064A2">
                  <a:lumMod val="75000"/>
                </a:srgbClr>
              </a:solidFill>
              <a:effectLst/>
              <a:uLnTx/>
              <a:uFillTx/>
              <a:latin typeface="#9Slide03 Montserrat Alternates" panose="00000400000000000000" pitchFamily="2" charset="0"/>
            </a:endParaRPr>
          </a:p>
        </p:txBody>
      </p:sp>
      <p:pic>
        <p:nvPicPr>
          <p:cNvPr id="23" name="Picture 14">
            <a:extLst>
              <a:ext uri="{FF2B5EF4-FFF2-40B4-BE49-F238E27FC236}">
                <a16:creationId xmlns:a16="http://schemas.microsoft.com/office/drawing/2014/main" id="{67C7F6C9-7CE2-480E-8248-41B0AF601D57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0" y="4319089"/>
            <a:ext cx="1354087" cy="2261524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946406">
            <a:off x="4955906" y="5189058"/>
            <a:ext cx="902157" cy="849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0425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3"/>
          <a:srcRect l="39433" t="14208" r="14078" b="13925"/>
          <a:stretch/>
        </p:blipFill>
        <p:spPr>
          <a:xfrm>
            <a:off x="-37748" y="0"/>
            <a:ext cx="5830548" cy="6858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8460260" y="5651361"/>
            <a:ext cx="252879" cy="234027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5918977" y="1017562"/>
            <a:ext cx="5588323" cy="1957603"/>
            <a:chOff x="0" y="0"/>
            <a:chExt cx="14452999" cy="4534409"/>
          </a:xfrm>
        </p:grpSpPr>
        <p:sp>
          <p:nvSpPr>
            <p:cNvPr id="5" name="Freeform 5"/>
            <p:cNvSpPr/>
            <p:nvPr/>
          </p:nvSpPr>
          <p:spPr>
            <a:xfrm>
              <a:off x="0" y="-4073"/>
              <a:ext cx="14459389" cy="4541012"/>
            </a:xfrm>
            <a:custGeom>
              <a:avLst/>
              <a:gdLst/>
              <a:ahLst/>
              <a:cxnLst/>
              <a:rect l="l" t="t" r="r" b="b"/>
              <a:pathLst>
                <a:path w="14459389" h="4541012">
                  <a:moveTo>
                    <a:pt x="13831612" y="4486534"/>
                  </a:moveTo>
                  <a:cubicBezTo>
                    <a:pt x="13831612" y="4486534"/>
                    <a:pt x="13100737" y="4541012"/>
                    <a:pt x="11124817" y="4538390"/>
                  </a:cubicBezTo>
                  <a:cubicBezTo>
                    <a:pt x="5257455" y="4536228"/>
                    <a:pt x="1057074" y="4528403"/>
                    <a:pt x="1057074" y="4528403"/>
                  </a:cubicBezTo>
                  <a:cubicBezTo>
                    <a:pt x="812932" y="4519569"/>
                    <a:pt x="449110" y="4498339"/>
                    <a:pt x="282371" y="4440161"/>
                  </a:cubicBezTo>
                  <a:cubicBezTo>
                    <a:pt x="4469" y="4343198"/>
                    <a:pt x="0" y="4169919"/>
                    <a:pt x="0" y="3382452"/>
                  </a:cubicBezTo>
                  <a:lnTo>
                    <a:pt x="0" y="3382417"/>
                  </a:lnTo>
                  <a:cubicBezTo>
                    <a:pt x="8536" y="491230"/>
                    <a:pt x="0" y="345608"/>
                    <a:pt x="77597" y="223930"/>
                  </a:cubicBezTo>
                  <a:cubicBezTo>
                    <a:pt x="217372" y="4759"/>
                    <a:pt x="519255" y="4073"/>
                    <a:pt x="937909" y="4073"/>
                  </a:cubicBezTo>
                  <a:cubicBezTo>
                    <a:pt x="937909" y="4073"/>
                    <a:pt x="2795568" y="15681"/>
                    <a:pt x="8961324" y="7673"/>
                  </a:cubicBezTo>
                  <a:cubicBezTo>
                    <a:pt x="12881809" y="0"/>
                    <a:pt x="13598542" y="6979"/>
                    <a:pt x="13598542" y="6979"/>
                  </a:cubicBezTo>
                  <a:cubicBezTo>
                    <a:pt x="13966850" y="14458"/>
                    <a:pt x="14105110" y="42638"/>
                    <a:pt x="14302851" y="165219"/>
                  </a:cubicBezTo>
                  <a:cubicBezTo>
                    <a:pt x="14453867" y="258836"/>
                    <a:pt x="14459389" y="476157"/>
                    <a:pt x="14450248" y="3382416"/>
                  </a:cubicBezTo>
                  <a:lnTo>
                    <a:pt x="14450248" y="3382451"/>
                  </a:lnTo>
                  <a:cubicBezTo>
                    <a:pt x="14450248" y="4287884"/>
                    <a:pt x="14407465" y="4436472"/>
                    <a:pt x="13831612" y="4486534"/>
                  </a:cubicBezTo>
                  <a:close/>
                </a:path>
              </a:pathLst>
            </a:custGeom>
            <a:solidFill>
              <a:srgbClr val="FFF3E4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-54825" y="2864459"/>
            <a:ext cx="236649" cy="21900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2033357" y="5096667"/>
            <a:ext cx="227239" cy="21030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428354" y="5201816"/>
            <a:ext cx="195749" cy="18115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-300120">
            <a:off x="10874654" y="289065"/>
            <a:ext cx="1111977" cy="1120379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8217097" y="-82671"/>
            <a:ext cx="243163" cy="225036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 rot="19622572">
            <a:off x="5429068" y="812179"/>
            <a:ext cx="1598911" cy="520372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 rot="3613372">
            <a:off x="2353054" y="956027"/>
            <a:ext cx="475430" cy="287041"/>
          </a:xfrm>
          <a:prstGeom prst="rect">
            <a:avLst/>
          </a:prstGeom>
        </p:spPr>
      </p:pic>
      <p:sp>
        <p:nvSpPr>
          <p:cNvPr id="18" name="TextBox 18"/>
          <p:cNvSpPr txBox="1"/>
          <p:nvPr/>
        </p:nvSpPr>
        <p:spPr>
          <a:xfrm>
            <a:off x="6118332" y="3116829"/>
            <a:ext cx="5915025" cy="230832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44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4 Faustina Bold" panose="00000800000000000000" pitchFamily="2" charset="0"/>
                <a:ea typeface="+mn-ea"/>
                <a:cs typeface="+mn-cs"/>
              </a:rPr>
              <a:t> </a:t>
            </a: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#9Slide04 Faustina Bold" panose="00000800000000000000" pitchFamily="2" charset="0"/>
                <a:ea typeface="+mn-ea"/>
                <a:cs typeface="+mn-cs"/>
              </a:rPr>
              <a:t>Đồng bằng Bắc Bộ </a:t>
            </a:r>
            <a:r>
              <a:rPr kumimoji="0" lang="vi-VN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#9Slide04 Faustina Bold" panose="00000800000000000000" pitchFamily="2" charset="0"/>
                <a:ea typeface="+mn-ea"/>
                <a:cs typeface="+mn-cs"/>
              </a:rPr>
              <a:t>tiếp</a:t>
            </a:r>
            <a:r>
              <a:rPr kumimoji="0" lang="vi-VN" alt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#9Slide04 Faustina Bold" panose="00000800000000000000" pitchFamily="2" charset="0"/>
                <a:ea typeface="+mn-ea"/>
                <a:cs typeface="+mn-cs"/>
              </a:rPr>
              <a:t> giáp với </a:t>
            </a:r>
            <a:r>
              <a:rPr kumimoji="0" lang="vi-VN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4 Faustina Bold" panose="00000800000000000000" pitchFamily="2" charset="0"/>
                <a:ea typeface="+mn-ea"/>
                <a:cs typeface="+mn-cs"/>
              </a:rPr>
              <a:t> </a:t>
            </a:r>
            <a:r>
              <a:rPr kumimoji="0" lang="vi-VN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D4487D"/>
                </a:solidFill>
                <a:effectLst/>
                <a:uLnTx/>
                <a:uFillTx/>
                <a:latin typeface="#9Slide04 Faustina Bold" panose="00000800000000000000" pitchFamily="2" charset="0"/>
                <a:ea typeface="+mn-ea"/>
                <a:cs typeface="+mn-cs"/>
              </a:rPr>
              <a:t>vùng</a:t>
            </a:r>
            <a:r>
              <a:rPr kumimoji="0" lang="vi-VN" alt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D4487D"/>
                </a:solidFill>
                <a:effectLst/>
                <a:uLnTx/>
                <a:uFillTx/>
                <a:latin typeface="#9Slide04 Faustina Bold" panose="00000800000000000000" pitchFamily="2" charset="0"/>
                <a:ea typeface="+mn-ea"/>
                <a:cs typeface="+mn-cs"/>
              </a:rPr>
              <a:t> Trung du và miền núi Bắc Bộ, vùng Duyên hải miền Trung và vịnh Bắc Bộ.</a:t>
            </a:r>
            <a:r>
              <a:rPr kumimoji="0" lang="vi-VN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#9Slide04 Faustina Bold" panose="00000800000000000000" pitchFamily="2" charset="0"/>
                <a:ea typeface="+mn-ea"/>
                <a:cs typeface="+mn-cs"/>
              </a:rPr>
              <a:t> </a:t>
            </a:r>
            <a:endParaRPr kumimoji="0" lang="en-US" sz="3199" b="0" i="0" u="none" strike="noStrike" kern="1200" cap="none" spc="255" normalizeH="0" baseline="0" noProof="0" dirty="0">
              <a:ln>
                <a:noFill/>
              </a:ln>
              <a:solidFill>
                <a:srgbClr val="C0504D">
                  <a:lumMod val="50000"/>
                </a:srgbClr>
              </a:solidFill>
              <a:effectLst/>
              <a:uLnTx/>
              <a:uFillTx/>
              <a:latin typeface="#9Slide04 Faustina Bold" panose="00000800000000000000" pitchFamily="2" charset="0"/>
              <a:ea typeface="+mn-ea"/>
              <a:cs typeface="+mn-cs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6157877" y="1083950"/>
            <a:ext cx="5126295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4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99" b="0" i="0" u="none" strike="noStrike" kern="1200" cap="none" spc="239" normalizeH="0" baseline="0" noProof="0" dirty="0" err="1">
                <a:ln>
                  <a:noFill/>
                </a:ln>
                <a:solidFill>
                  <a:srgbClr val="4E898E"/>
                </a:solidFill>
                <a:effectLst/>
                <a:uLnTx/>
                <a:uFillTx/>
                <a:latin typeface="#9Slide04 Faustina Bold" panose="00000800000000000000" pitchFamily="2" charset="0"/>
                <a:ea typeface="+mn-ea"/>
                <a:cs typeface="+mn-cs"/>
              </a:rPr>
              <a:t>Đồng</a:t>
            </a:r>
            <a:r>
              <a:rPr kumimoji="0" lang="en-US" sz="2999" b="0" i="0" u="none" strike="noStrike" kern="1200" cap="none" spc="239" normalizeH="0" baseline="0" noProof="0" dirty="0">
                <a:ln>
                  <a:noFill/>
                </a:ln>
                <a:solidFill>
                  <a:srgbClr val="4E898E"/>
                </a:solidFill>
                <a:effectLst/>
                <a:uLnTx/>
                <a:uFillTx/>
                <a:latin typeface="#9Slide04 Faustina Bold" panose="00000800000000000000" pitchFamily="2" charset="0"/>
                <a:ea typeface="+mn-ea"/>
                <a:cs typeface="+mn-cs"/>
              </a:rPr>
              <a:t> </a:t>
            </a:r>
            <a:r>
              <a:rPr kumimoji="0" lang="en-US" sz="2999" b="0" i="0" u="none" strike="noStrike" kern="1200" cap="none" spc="239" normalizeH="0" baseline="0" noProof="0" dirty="0" err="1">
                <a:ln>
                  <a:noFill/>
                </a:ln>
                <a:solidFill>
                  <a:srgbClr val="4E898E"/>
                </a:solidFill>
                <a:effectLst/>
                <a:uLnTx/>
                <a:uFillTx/>
                <a:latin typeface="#9Slide04 Faustina Bold" panose="00000800000000000000" pitchFamily="2" charset="0"/>
                <a:ea typeface="+mn-ea"/>
                <a:cs typeface="+mn-cs"/>
              </a:rPr>
              <a:t>bằng</a:t>
            </a:r>
            <a:r>
              <a:rPr kumimoji="0" lang="en-US" sz="2999" b="0" i="0" u="none" strike="noStrike" kern="1200" cap="none" spc="239" normalizeH="0" baseline="0" noProof="0" dirty="0">
                <a:ln>
                  <a:noFill/>
                </a:ln>
                <a:solidFill>
                  <a:srgbClr val="4E898E"/>
                </a:solidFill>
                <a:effectLst/>
                <a:uLnTx/>
                <a:uFillTx/>
                <a:latin typeface="#9Slide04 Faustina Bold" panose="00000800000000000000" pitchFamily="2" charset="0"/>
                <a:ea typeface="+mn-ea"/>
                <a:cs typeface="+mn-cs"/>
              </a:rPr>
              <a:t> </a:t>
            </a:r>
            <a:r>
              <a:rPr kumimoji="0" lang="en-US" sz="2999" b="0" i="0" u="none" strike="noStrike" kern="1200" cap="none" spc="239" normalizeH="0" baseline="0" noProof="0" dirty="0" err="1">
                <a:ln>
                  <a:noFill/>
                </a:ln>
                <a:solidFill>
                  <a:srgbClr val="4E898E"/>
                </a:solidFill>
                <a:effectLst/>
                <a:uLnTx/>
                <a:uFillTx/>
                <a:latin typeface="#9Slide04 Faustina Bold" panose="00000800000000000000" pitchFamily="2" charset="0"/>
                <a:ea typeface="+mn-ea"/>
                <a:cs typeface="+mn-cs"/>
              </a:rPr>
              <a:t>Bắc</a:t>
            </a:r>
            <a:r>
              <a:rPr kumimoji="0" lang="en-US" sz="2999" b="0" i="0" u="none" strike="noStrike" kern="1200" cap="none" spc="239" normalizeH="0" baseline="0" noProof="0" dirty="0">
                <a:ln>
                  <a:noFill/>
                </a:ln>
                <a:solidFill>
                  <a:srgbClr val="4E898E"/>
                </a:solidFill>
                <a:effectLst/>
                <a:uLnTx/>
                <a:uFillTx/>
                <a:latin typeface="#9Slide04 Faustina Bold" panose="00000800000000000000" pitchFamily="2" charset="0"/>
                <a:ea typeface="+mn-ea"/>
                <a:cs typeface="+mn-cs"/>
              </a:rPr>
              <a:t> </a:t>
            </a:r>
            <a:r>
              <a:rPr lang="vi-VN" sz="2999" spc="239" dirty="0" err="1">
                <a:solidFill>
                  <a:srgbClr val="4E898E"/>
                </a:solidFill>
                <a:latin typeface="#9Slide04 Faustina Bold" panose="00000800000000000000" pitchFamily="2" charset="0"/>
              </a:rPr>
              <a:t>B</a:t>
            </a:r>
            <a:r>
              <a:rPr kumimoji="0" lang="en-US" sz="2999" b="0" i="0" u="none" strike="noStrike" kern="1200" cap="none" spc="239" normalizeH="0" baseline="0" noProof="0" dirty="0" smtClean="0">
                <a:ln>
                  <a:noFill/>
                </a:ln>
                <a:solidFill>
                  <a:srgbClr val="4E898E"/>
                </a:solidFill>
                <a:effectLst/>
                <a:uLnTx/>
                <a:uFillTx/>
                <a:latin typeface="#9Slide04 Faustina Bold" panose="00000800000000000000" pitchFamily="2" charset="0"/>
                <a:ea typeface="+mn-ea"/>
                <a:cs typeface="+mn-cs"/>
              </a:rPr>
              <a:t>ộ </a:t>
            </a:r>
            <a:r>
              <a:rPr lang="vi-VN" sz="2999" spc="239" dirty="0" smtClean="0">
                <a:solidFill>
                  <a:srgbClr val="4E898E"/>
                </a:solidFill>
                <a:latin typeface="#9Slide04 Faustina Bold" panose="00000800000000000000" pitchFamily="2" charset="0"/>
              </a:rPr>
              <a:t>được bồi đắp bởi sông Hồng và sông Thái Bình</a:t>
            </a:r>
            <a:endParaRPr kumimoji="0" lang="en-US" sz="2999" b="0" i="0" u="none" strike="noStrike" kern="1200" cap="none" spc="239" normalizeH="0" baseline="0" noProof="0" dirty="0">
              <a:ln>
                <a:noFill/>
              </a:ln>
              <a:solidFill>
                <a:srgbClr val="4E898E"/>
              </a:solidFill>
              <a:effectLst/>
              <a:uLnTx/>
              <a:uFillTx/>
              <a:latin typeface="#9Slide04 Faustina Bold" panose="00000800000000000000" pitchFamily="2" charset="0"/>
              <a:ea typeface="+mn-ea"/>
              <a:cs typeface="+mn-cs"/>
            </a:endParaRPr>
          </a:p>
        </p:txBody>
      </p:sp>
      <p:pic>
        <p:nvPicPr>
          <p:cNvPr id="21" name="Picture 21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/>
          <a:stretch>
            <a:fillRect/>
          </a:stretch>
        </p:blipFill>
        <p:spPr>
          <a:xfrm>
            <a:off x="-130753" y="6449328"/>
            <a:ext cx="6474404" cy="427829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/>
          <a:stretch>
            <a:fillRect/>
          </a:stretch>
        </p:blipFill>
        <p:spPr>
          <a:xfrm>
            <a:off x="6276975" y="6436880"/>
            <a:ext cx="5915025" cy="427829"/>
          </a:xfrm>
          <a:prstGeom prst="rect">
            <a:avLst/>
          </a:prstGeom>
        </p:spPr>
      </p:pic>
      <p:pic>
        <p:nvPicPr>
          <p:cNvPr id="23" name="Picture 15">
            <a:extLst>
              <a:ext uri="{FF2B5EF4-FFF2-40B4-BE49-F238E27FC236}">
                <a16:creationId xmlns:a16="http://schemas.microsoft.com/office/drawing/2014/main" id="{BEB5D1C2-9F01-4EBB-9140-60DCD2E8FC62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8452158" y="5382973"/>
            <a:ext cx="3866019" cy="1255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309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B0F74C1-3BAC-4C77-AD96-6A3E2CEE0F3E}"/>
              </a:ext>
            </a:extLst>
          </p:cNvPr>
          <p:cNvSpPr/>
          <p:nvPr/>
        </p:nvSpPr>
        <p:spPr>
          <a:xfrm>
            <a:off x="393700" y="812800"/>
            <a:ext cx="10769600" cy="4339650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Tx/>
              <a:buFontTx/>
              <a:buNone/>
              <a:tabLst/>
              <a:defRPr/>
            </a:pPr>
            <a:r>
              <a:rPr lang="vi-VN" sz="13800" b="1" dirty="0" smtClean="0">
                <a:ln w="19050">
                  <a:noFill/>
                  <a:prstDash val="lgDash"/>
                </a:ln>
                <a:solidFill>
                  <a:prstClr val="white"/>
                </a:solidFill>
                <a:latin typeface="#9Slide03 AmpleSoft Bold" panose="02000000000000000000" pitchFamily="2" charset="0"/>
                <a:cs typeface="#9Slide03 Cousine Bold" panose="02070709020205020404" pitchFamily="49" charset="0"/>
                <a:sym typeface="Poppins ExtraBold"/>
              </a:rPr>
              <a:t>ĐẶC ĐIỂM THIÊN NHIÊN</a:t>
            </a:r>
            <a:endParaRPr kumimoji="0" lang="en-US" sz="13800" b="1" i="0" u="none" strike="noStrike" kern="1200" cap="none" spc="0" normalizeH="0" baseline="0" noProof="0" dirty="0">
              <a:ln w="19050">
                <a:noFill/>
                <a:prstDash val="lgDash"/>
              </a:ln>
              <a:solidFill>
                <a:prstClr val="white"/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#9Slide03 Cousine Bold" panose="02070709020205020404" pitchFamily="49" charset="0"/>
              <a:sym typeface="Poppins ExtraBold"/>
            </a:endParaRPr>
          </a:p>
        </p:txBody>
      </p:sp>
    </p:spTree>
    <p:extLst>
      <p:ext uri="{BB962C8B-B14F-4D97-AF65-F5344CB8AC3E}">
        <p14:creationId xmlns:p14="http://schemas.microsoft.com/office/powerpoint/2010/main" val="4213282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96903" y="706661"/>
            <a:ext cx="5851497" cy="512961"/>
            <a:chOff x="0" y="-240691"/>
            <a:chExt cx="13425228" cy="1025923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 t="51616"/>
            <a:stretch>
              <a:fillRect/>
            </a:stretch>
          </p:blipFill>
          <p:spPr>
            <a:xfrm>
              <a:off x="0" y="615252"/>
              <a:ext cx="2452190" cy="106781"/>
            </a:xfrm>
            <a:prstGeom prst="rect">
              <a:avLst/>
            </a:prstGeom>
          </p:spPr>
        </p:pic>
        <p:sp>
          <p:nvSpPr>
            <p:cNvPr id="4" name="TextBox 4"/>
            <p:cNvSpPr txBox="1"/>
            <p:nvPr/>
          </p:nvSpPr>
          <p:spPr>
            <a:xfrm>
              <a:off x="0" y="-57151"/>
              <a:ext cx="8889908" cy="66685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ts val="2567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EEECE1">
                      <a:lumMod val="25000"/>
                    </a:srgbClr>
                  </a:solidFill>
                  <a:effectLst/>
                  <a:uLnTx/>
                  <a:uFillTx/>
                  <a:latin typeface="#9Slide04 Tinos Bold" panose="02020803070505020304" pitchFamily="18" charset="0"/>
                  <a:ea typeface="#9Slide04 Tinos Bold" panose="02020803070505020304" pitchFamily="18" charset="0"/>
                  <a:cs typeface="#9Slide04 Tinos Bold" panose="02020803070505020304" pitchFamily="18" charset="0"/>
                </a:rPr>
                <a:t>a)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EEECE1">
                    <a:lumMod val="25000"/>
                  </a:srgbClr>
                </a:solidFill>
                <a:effectLst/>
                <a:uLnTx/>
                <a:uFillTx/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1248966" y="-240691"/>
              <a:ext cx="12176262" cy="102592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ts val="399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6600" dirty="0" smtClean="0">
                  <a:solidFill>
                    <a:srgbClr val="D4487D"/>
                  </a:solidFill>
                  <a:latin typeface="#9Slide04 Tinos Bold" panose="02020803070505020304" pitchFamily="18" charset="0"/>
                  <a:ea typeface="#9Slide04 Tinos Bold" panose="02020803070505020304" pitchFamily="18" charset="0"/>
                  <a:cs typeface="#9Slide04 Tinos Bold" panose="02020803070505020304" pitchFamily="18" charset="0"/>
                </a:rPr>
                <a:t>Địa hình</a:t>
              </a:r>
              <a:endPara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D4487D"/>
                </a:solidFill>
                <a:effectLst/>
                <a:uLnTx/>
                <a:uFillTx/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endParaRPr>
            </a:p>
          </p:txBody>
        </p:sp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-8348622">
            <a:off x="5038955" y="6115669"/>
            <a:ext cx="120285" cy="130968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-8348622">
            <a:off x="4729513" y="5882575"/>
            <a:ext cx="177111" cy="192841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919384C9-F255-4733-A8DC-31A70694FB96}"/>
              </a:ext>
            </a:extLst>
          </p:cNvPr>
          <p:cNvGrpSpPr/>
          <p:nvPr/>
        </p:nvGrpSpPr>
        <p:grpSpPr>
          <a:xfrm>
            <a:off x="877949" y="2270997"/>
            <a:ext cx="4648088" cy="3291467"/>
            <a:chOff x="6515612" y="300112"/>
            <a:chExt cx="4648088" cy="3291467"/>
          </a:xfrm>
        </p:grpSpPr>
        <p:sp>
          <p:nvSpPr>
            <p:cNvPr id="20" name="Freeform 9">
              <a:extLst>
                <a:ext uri="{FF2B5EF4-FFF2-40B4-BE49-F238E27FC236}">
                  <a16:creationId xmlns:a16="http://schemas.microsoft.com/office/drawing/2014/main" id="{E40DE492-4228-43A0-8087-0E8B8752BDE0}"/>
                </a:ext>
              </a:extLst>
            </p:cNvPr>
            <p:cNvSpPr/>
            <p:nvPr/>
          </p:nvSpPr>
          <p:spPr>
            <a:xfrm>
              <a:off x="6515612" y="300112"/>
              <a:ext cx="4648088" cy="3291467"/>
            </a:xfrm>
            <a:custGeom>
              <a:avLst/>
              <a:gdLst/>
              <a:ahLst/>
              <a:cxnLst/>
              <a:rect l="l" t="t" r="r" b="b"/>
              <a:pathLst>
                <a:path w="5059528" h="3582822">
                  <a:moveTo>
                    <a:pt x="5059528" y="3582822"/>
                  </a:moveTo>
                  <a:lnTo>
                    <a:pt x="0" y="3575202"/>
                  </a:lnTo>
                  <a:lnTo>
                    <a:pt x="0" y="1255843"/>
                  </a:lnTo>
                  <a:lnTo>
                    <a:pt x="17780" y="19050"/>
                  </a:lnTo>
                  <a:lnTo>
                    <a:pt x="2520981" y="0"/>
                  </a:lnTo>
                  <a:lnTo>
                    <a:pt x="5040478" y="5080"/>
                  </a:ln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tx1"/>
              </a:solidFill>
              <a:prstDash val="dash"/>
            </a:ln>
          </p:spPr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C4112C26-2B54-4BE3-9B28-C7C9AAA4A1A6}"/>
                </a:ext>
              </a:extLst>
            </p:cNvPr>
            <p:cNvSpPr/>
            <p:nvPr/>
          </p:nvSpPr>
          <p:spPr>
            <a:xfrm>
              <a:off x="6691524" y="557207"/>
              <a:ext cx="4359875" cy="286232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3600" dirty="0" smtClean="0">
                  <a:solidFill>
                    <a:srgbClr val="8064A2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Đọc thông tin và quan sát hình 2, em hãy nêu đặc điểm địa hình của vùng Đồng bằng Bắc Bộ.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8064A2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23" name="Picture 14">
            <a:extLst>
              <a:ext uri="{FF2B5EF4-FFF2-40B4-BE49-F238E27FC236}">
                <a16:creationId xmlns:a16="http://schemas.microsoft.com/office/drawing/2014/main" id="{67C7F6C9-7CE2-480E-8248-41B0AF601D57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0" y="4319089"/>
            <a:ext cx="1354087" cy="2261524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946406">
            <a:off x="4955906" y="5189058"/>
            <a:ext cx="902157" cy="84966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4"/>
          <a:srcRect l="39433" t="14208" r="14078" b="13925"/>
          <a:stretch/>
        </p:blipFill>
        <p:spPr>
          <a:xfrm>
            <a:off x="5864649" y="0"/>
            <a:ext cx="64444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142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96903" y="706661"/>
            <a:ext cx="5851497" cy="512961"/>
            <a:chOff x="0" y="-240691"/>
            <a:chExt cx="13425228" cy="1025923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 t="51616"/>
            <a:stretch>
              <a:fillRect/>
            </a:stretch>
          </p:blipFill>
          <p:spPr>
            <a:xfrm>
              <a:off x="0" y="615252"/>
              <a:ext cx="2452190" cy="106781"/>
            </a:xfrm>
            <a:prstGeom prst="rect">
              <a:avLst/>
            </a:prstGeom>
          </p:spPr>
        </p:pic>
        <p:sp>
          <p:nvSpPr>
            <p:cNvPr id="4" name="TextBox 4"/>
            <p:cNvSpPr txBox="1"/>
            <p:nvPr/>
          </p:nvSpPr>
          <p:spPr>
            <a:xfrm>
              <a:off x="0" y="-57151"/>
              <a:ext cx="8889908" cy="66685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ts val="2567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EEECE1">
                      <a:lumMod val="25000"/>
                    </a:srgbClr>
                  </a:solidFill>
                  <a:effectLst/>
                  <a:uLnTx/>
                  <a:uFillTx/>
                  <a:latin typeface="#9Slide04 Tinos Bold" panose="02020803070505020304" pitchFamily="18" charset="0"/>
                  <a:ea typeface="#9Slide04 Tinos Bold" panose="02020803070505020304" pitchFamily="18" charset="0"/>
                  <a:cs typeface="#9Slide04 Tinos Bold" panose="02020803070505020304" pitchFamily="18" charset="0"/>
                </a:rPr>
                <a:t>a)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EEECE1">
                    <a:lumMod val="25000"/>
                  </a:srgbClr>
                </a:solidFill>
                <a:effectLst/>
                <a:uLnTx/>
                <a:uFillTx/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1248966" y="-240691"/>
              <a:ext cx="12176262" cy="102592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ts val="399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6600" dirty="0" smtClean="0">
                  <a:solidFill>
                    <a:srgbClr val="D4487D"/>
                  </a:solidFill>
                  <a:latin typeface="#9Slide04 Tinos Bold" panose="02020803070505020304" pitchFamily="18" charset="0"/>
                  <a:ea typeface="#9Slide04 Tinos Bold" panose="02020803070505020304" pitchFamily="18" charset="0"/>
                  <a:cs typeface="#9Slide04 Tinos Bold" panose="02020803070505020304" pitchFamily="18" charset="0"/>
                </a:rPr>
                <a:t>Địa hình</a:t>
              </a:r>
              <a:endPara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D4487D"/>
                </a:solidFill>
                <a:effectLst/>
                <a:uLnTx/>
                <a:uFillTx/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endParaRP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904045" y="2322752"/>
            <a:ext cx="4669089" cy="3249373"/>
            <a:chOff x="0" y="0"/>
            <a:chExt cx="5082388" cy="3610762"/>
          </a:xfrm>
          <a:solidFill>
            <a:schemeClr val="bg1"/>
          </a:solidFill>
        </p:grpSpPr>
        <p:sp>
          <p:nvSpPr>
            <p:cNvPr id="9" name="Freeform 9"/>
            <p:cNvSpPr/>
            <p:nvPr/>
          </p:nvSpPr>
          <p:spPr>
            <a:xfrm>
              <a:off x="10160" y="16510"/>
              <a:ext cx="5059528" cy="3582822"/>
            </a:xfrm>
            <a:custGeom>
              <a:avLst/>
              <a:gdLst/>
              <a:ahLst/>
              <a:cxnLst/>
              <a:rect l="l" t="t" r="r" b="b"/>
              <a:pathLst>
                <a:path w="5059528" h="3582822">
                  <a:moveTo>
                    <a:pt x="5059528" y="3582822"/>
                  </a:moveTo>
                  <a:lnTo>
                    <a:pt x="0" y="3575202"/>
                  </a:lnTo>
                  <a:lnTo>
                    <a:pt x="0" y="1255843"/>
                  </a:lnTo>
                  <a:lnTo>
                    <a:pt x="17780" y="19050"/>
                  </a:lnTo>
                  <a:lnTo>
                    <a:pt x="2520981" y="0"/>
                  </a:lnTo>
                  <a:lnTo>
                    <a:pt x="5040478" y="5080"/>
                  </a:lnTo>
                  <a:close/>
                </a:path>
              </a:pathLst>
            </a:custGeom>
            <a:grpFill/>
            <a:ln w="38100">
              <a:solidFill>
                <a:schemeClr val="tx1"/>
              </a:solidFill>
              <a:prstDash val="dash"/>
            </a:ln>
          </p:spPr>
        </p:sp>
        <p:sp>
          <p:nvSpPr>
            <p:cNvPr id="10" name="Freeform 10"/>
            <p:cNvSpPr/>
            <p:nvPr/>
          </p:nvSpPr>
          <p:spPr>
            <a:xfrm>
              <a:off x="-3810" y="0"/>
              <a:ext cx="5088738" cy="3609492"/>
            </a:xfrm>
            <a:custGeom>
              <a:avLst/>
              <a:gdLst/>
              <a:ahLst/>
              <a:cxnLst/>
              <a:rect l="l" t="t" r="r" b="b"/>
              <a:pathLst>
                <a:path w="5088738" h="3609492">
                  <a:moveTo>
                    <a:pt x="5054448" y="21590"/>
                  </a:moveTo>
                  <a:cubicBezTo>
                    <a:pt x="5055718" y="34290"/>
                    <a:pt x="5055718" y="44450"/>
                    <a:pt x="5056988" y="54610"/>
                  </a:cubicBezTo>
                  <a:cubicBezTo>
                    <a:pt x="5059528" y="118241"/>
                    <a:pt x="5060798" y="196297"/>
                    <a:pt x="5063338" y="271565"/>
                  </a:cubicBezTo>
                  <a:cubicBezTo>
                    <a:pt x="5063338" y="380286"/>
                    <a:pt x="5076038" y="2524036"/>
                    <a:pt x="5082388" y="2632756"/>
                  </a:cubicBezTo>
                  <a:cubicBezTo>
                    <a:pt x="5088738" y="2797231"/>
                    <a:pt x="5084928" y="2964494"/>
                    <a:pt x="5084928" y="3128969"/>
                  </a:cubicBezTo>
                  <a:cubicBezTo>
                    <a:pt x="5084928" y="3273930"/>
                    <a:pt x="5086198" y="3407740"/>
                    <a:pt x="5087468" y="3548532"/>
                  </a:cubicBezTo>
                  <a:cubicBezTo>
                    <a:pt x="5087468" y="3570122"/>
                    <a:pt x="5087468" y="3584092"/>
                    <a:pt x="5087468" y="3608222"/>
                  </a:cubicBezTo>
                  <a:cubicBezTo>
                    <a:pt x="5064608" y="3608222"/>
                    <a:pt x="5044288" y="3609492"/>
                    <a:pt x="5013023" y="3608222"/>
                  </a:cubicBezTo>
                  <a:cubicBezTo>
                    <a:pt x="4756535" y="3603142"/>
                    <a:pt x="4496101" y="3609492"/>
                    <a:pt x="4239612" y="3604412"/>
                  </a:cubicBezTo>
                  <a:cubicBezTo>
                    <a:pt x="4085719" y="3600602"/>
                    <a:pt x="3935772" y="3603142"/>
                    <a:pt x="3781879" y="3600602"/>
                  </a:cubicBezTo>
                  <a:cubicBezTo>
                    <a:pt x="3710852" y="3599332"/>
                    <a:pt x="3639824" y="3598062"/>
                    <a:pt x="3568796" y="3596792"/>
                  </a:cubicBezTo>
                  <a:cubicBezTo>
                    <a:pt x="3525391" y="3596792"/>
                    <a:pt x="3485931" y="3598062"/>
                    <a:pt x="3442525" y="3598062"/>
                  </a:cubicBezTo>
                  <a:cubicBezTo>
                    <a:pt x="3332038" y="3596792"/>
                    <a:pt x="3028198" y="3598062"/>
                    <a:pt x="2917710" y="3596792"/>
                  </a:cubicBezTo>
                  <a:cubicBezTo>
                    <a:pt x="2838791" y="3595522"/>
                    <a:pt x="1260401" y="3604412"/>
                    <a:pt x="1181481" y="3603142"/>
                  </a:cubicBezTo>
                  <a:cubicBezTo>
                    <a:pt x="1161751" y="3603142"/>
                    <a:pt x="1138075" y="3604412"/>
                    <a:pt x="1118346" y="3604412"/>
                  </a:cubicBezTo>
                  <a:cubicBezTo>
                    <a:pt x="1070994" y="3604412"/>
                    <a:pt x="1027588" y="3605682"/>
                    <a:pt x="980236" y="3605682"/>
                  </a:cubicBezTo>
                  <a:cubicBezTo>
                    <a:pt x="861857" y="3605682"/>
                    <a:pt x="747424" y="3604412"/>
                    <a:pt x="629045" y="3603142"/>
                  </a:cubicBezTo>
                  <a:cubicBezTo>
                    <a:pt x="558017" y="3601872"/>
                    <a:pt x="486989" y="3600602"/>
                    <a:pt x="419908" y="3599332"/>
                  </a:cubicBezTo>
                  <a:cubicBezTo>
                    <a:pt x="293637" y="3598062"/>
                    <a:pt x="167365" y="3596792"/>
                    <a:pt x="48260" y="3596792"/>
                  </a:cubicBezTo>
                  <a:cubicBezTo>
                    <a:pt x="38100" y="3596792"/>
                    <a:pt x="29210" y="3596792"/>
                    <a:pt x="19050" y="3595522"/>
                  </a:cubicBezTo>
                  <a:cubicBezTo>
                    <a:pt x="10160" y="3594252"/>
                    <a:pt x="5080" y="3587902"/>
                    <a:pt x="7620" y="3579012"/>
                  </a:cubicBezTo>
                  <a:cubicBezTo>
                    <a:pt x="16510" y="3547125"/>
                    <a:pt x="12700" y="3477433"/>
                    <a:pt x="11430" y="3404952"/>
                  </a:cubicBezTo>
                  <a:cubicBezTo>
                    <a:pt x="10160" y="3257204"/>
                    <a:pt x="6350" y="3112243"/>
                    <a:pt x="7620" y="2964494"/>
                  </a:cubicBezTo>
                  <a:cubicBezTo>
                    <a:pt x="5080" y="2780505"/>
                    <a:pt x="0" y="502945"/>
                    <a:pt x="7620" y="316168"/>
                  </a:cubicBezTo>
                  <a:cubicBezTo>
                    <a:pt x="8890" y="279928"/>
                    <a:pt x="7620" y="240900"/>
                    <a:pt x="8890" y="204660"/>
                  </a:cubicBezTo>
                  <a:cubicBezTo>
                    <a:pt x="10160" y="146118"/>
                    <a:pt x="12700" y="82000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8716" y="30480"/>
                    <a:pt x="131852" y="29210"/>
                  </a:cubicBezTo>
                  <a:cubicBezTo>
                    <a:pt x="238393" y="25400"/>
                    <a:pt x="344934" y="22860"/>
                    <a:pt x="455422" y="20320"/>
                  </a:cubicBezTo>
                  <a:cubicBezTo>
                    <a:pt x="530395" y="17780"/>
                    <a:pt x="605369" y="16510"/>
                    <a:pt x="676396" y="13970"/>
                  </a:cubicBezTo>
                  <a:cubicBezTo>
                    <a:pt x="747424" y="11430"/>
                    <a:pt x="822397" y="8890"/>
                    <a:pt x="893425" y="8890"/>
                  </a:cubicBezTo>
                  <a:cubicBezTo>
                    <a:pt x="972344" y="7620"/>
                    <a:pt x="1051264" y="10160"/>
                    <a:pt x="1130183" y="8890"/>
                  </a:cubicBezTo>
                  <a:cubicBezTo>
                    <a:pt x="1228833" y="8890"/>
                    <a:pt x="3016360" y="6350"/>
                    <a:pt x="3115009" y="5080"/>
                  </a:cubicBezTo>
                  <a:cubicBezTo>
                    <a:pt x="3209713" y="3810"/>
                    <a:pt x="3304416" y="2540"/>
                    <a:pt x="3403065" y="2540"/>
                  </a:cubicBezTo>
                  <a:cubicBezTo>
                    <a:pt x="3564850" y="1270"/>
                    <a:pt x="3722690" y="0"/>
                    <a:pt x="3884474" y="0"/>
                  </a:cubicBezTo>
                  <a:cubicBezTo>
                    <a:pt x="3951556" y="0"/>
                    <a:pt x="4022584" y="2540"/>
                    <a:pt x="4089665" y="2540"/>
                  </a:cubicBezTo>
                  <a:cubicBezTo>
                    <a:pt x="4275126" y="3810"/>
                    <a:pt x="4464533" y="5080"/>
                    <a:pt x="4649993" y="7620"/>
                  </a:cubicBezTo>
                  <a:cubicBezTo>
                    <a:pt x="4748643" y="8890"/>
                    <a:pt x="4847292" y="12700"/>
                    <a:pt x="4945942" y="16510"/>
                  </a:cubicBezTo>
                  <a:cubicBezTo>
                    <a:pt x="4969618" y="16510"/>
                    <a:pt x="4993293" y="16510"/>
                    <a:pt x="5013023" y="16510"/>
                  </a:cubicBezTo>
                  <a:cubicBezTo>
                    <a:pt x="5035398" y="17780"/>
                    <a:pt x="5044288" y="20320"/>
                    <a:pt x="5054448" y="21590"/>
                  </a:cubicBezTo>
                  <a:close/>
                  <a:moveTo>
                    <a:pt x="5064608" y="3591712"/>
                  </a:moveTo>
                  <a:cubicBezTo>
                    <a:pt x="5065878" y="3575202"/>
                    <a:pt x="5067148" y="3562502"/>
                    <a:pt x="5067148" y="3549802"/>
                  </a:cubicBezTo>
                  <a:cubicBezTo>
                    <a:pt x="5065878" y="3393801"/>
                    <a:pt x="5064608" y="3246053"/>
                    <a:pt x="5064608" y="3087153"/>
                  </a:cubicBezTo>
                  <a:cubicBezTo>
                    <a:pt x="5064608" y="3014673"/>
                    <a:pt x="5067148" y="2942192"/>
                    <a:pt x="5065878" y="2869712"/>
                  </a:cubicBezTo>
                  <a:cubicBezTo>
                    <a:pt x="5065878" y="2802807"/>
                    <a:pt x="5064608" y="2733114"/>
                    <a:pt x="5063338" y="2666209"/>
                  </a:cubicBezTo>
                  <a:cubicBezTo>
                    <a:pt x="5058258" y="2563064"/>
                    <a:pt x="5046828" y="427677"/>
                    <a:pt x="5046828" y="324531"/>
                  </a:cubicBezTo>
                  <a:cubicBezTo>
                    <a:pt x="5044288" y="238112"/>
                    <a:pt x="5041748" y="148905"/>
                    <a:pt x="5039208" y="63500"/>
                  </a:cubicBezTo>
                  <a:cubicBezTo>
                    <a:pt x="5037938" y="44450"/>
                    <a:pt x="5036668" y="43180"/>
                    <a:pt x="5001186" y="41910"/>
                  </a:cubicBezTo>
                  <a:cubicBezTo>
                    <a:pt x="4989348" y="41910"/>
                    <a:pt x="4981456" y="41910"/>
                    <a:pt x="4969618" y="40640"/>
                  </a:cubicBezTo>
                  <a:cubicBezTo>
                    <a:pt x="4870968" y="36830"/>
                    <a:pt x="4768373" y="31750"/>
                    <a:pt x="4669724" y="30480"/>
                  </a:cubicBezTo>
                  <a:cubicBezTo>
                    <a:pt x="4429019" y="26670"/>
                    <a:pt x="4184369" y="25400"/>
                    <a:pt x="3943664" y="22860"/>
                  </a:cubicBezTo>
                  <a:cubicBezTo>
                    <a:pt x="3908150" y="22860"/>
                    <a:pt x="3868691" y="22860"/>
                    <a:pt x="3833177" y="22860"/>
                  </a:cubicBezTo>
                  <a:cubicBezTo>
                    <a:pt x="3773987" y="22860"/>
                    <a:pt x="3714797" y="22860"/>
                    <a:pt x="3659554" y="22860"/>
                  </a:cubicBezTo>
                  <a:cubicBezTo>
                    <a:pt x="3533283" y="22860"/>
                    <a:pt x="3407012" y="22860"/>
                    <a:pt x="3284686" y="24130"/>
                  </a:cubicBezTo>
                  <a:cubicBezTo>
                    <a:pt x="3178145" y="25400"/>
                    <a:pt x="1382726" y="29210"/>
                    <a:pt x="1276185" y="29210"/>
                  </a:cubicBezTo>
                  <a:cubicBezTo>
                    <a:pt x="1102562" y="29210"/>
                    <a:pt x="928939" y="26670"/>
                    <a:pt x="755316" y="33020"/>
                  </a:cubicBezTo>
                  <a:cubicBezTo>
                    <a:pt x="664558" y="36830"/>
                    <a:pt x="577747" y="36830"/>
                    <a:pt x="490935" y="38100"/>
                  </a:cubicBezTo>
                  <a:cubicBezTo>
                    <a:pt x="340988" y="41910"/>
                    <a:pt x="191041" y="45720"/>
                    <a:pt x="49530" y="50800"/>
                  </a:cubicBezTo>
                  <a:cubicBezTo>
                    <a:pt x="36830" y="50800"/>
                    <a:pt x="34290" y="53340"/>
                    <a:pt x="33020" y="73637"/>
                  </a:cubicBezTo>
                  <a:cubicBezTo>
                    <a:pt x="31750" y="123816"/>
                    <a:pt x="31750" y="173995"/>
                    <a:pt x="30480" y="224174"/>
                  </a:cubicBezTo>
                  <a:cubicBezTo>
                    <a:pt x="29210" y="307805"/>
                    <a:pt x="26670" y="388649"/>
                    <a:pt x="25400" y="472280"/>
                  </a:cubicBezTo>
                  <a:cubicBezTo>
                    <a:pt x="20320" y="561487"/>
                    <a:pt x="26670" y="2741477"/>
                    <a:pt x="29210" y="2830684"/>
                  </a:cubicBezTo>
                  <a:cubicBezTo>
                    <a:pt x="29210" y="2925466"/>
                    <a:pt x="29210" y="3023036"/>
                    <a:pt x="30480" y="3117818"/>
                  </a:cubicBezTo>
                  <a:cubicBezTo>
                    <a:pt x="30480" y="3187511"/>
                    <a:pt x="33020" y="3257204"/>
                    <a:pt x="33020" y="3326897"/>
                  </a:cubicBezTo>
                  <a:cubicBezTo>
                    <a:pt x="33020" y="3402164"/>
                    <a:pt x="33020" y="3477433"/>
                    <a:pt x="31750" y="3549802"/>
                  </a:cubicBezTo>
                  <a:cubicBezTo>
                    <a:pt x="31750" y="3553612"/>
                    <a:pt x="31750" y="3556152"/>
                    <a:pt x="31750" y="3559962"/>
                  </a:cubicBezTo>
                  <a:cubicBezTo>
                    <a:pt x="31750" y="3570122"/>
                    <a:pt x="35560" y="3573932"/>
                    <a:pt x="44450" y="3573932"/>
                  </a:cubicBezTo>
                  <a:cubicBezTo>
                    <a:pt x="76608" y="3573932"/>
                    <a:pt x="131852" y="3575202"/>
                    <a:pt x="183149" y="3575202"/>
                  </a:cubicBezTo>
                  <a:cubicBezTo>
                    <a:pt x="258123" y="3575202"/>
                    <a:pt x="337042" y="3572662"/>
                    <a:pt x="412016" y="3575202"/>
                  </a:cubicBezTo>
                  <a:cubicBezTo>
                    <a:pt x="534341" y="3579012"/>
                    <a:pt x="656666" y="3581552"/>
                    <a:pt x="778992" y="3580282"/>
                  </a:cubicBezTo>
                  <a:cubicBezTo>
                    <a:pt x="857911" y="3579012"/>
                    <a:pt x="932885" y="3581552"/>
                    <a:pt x="1011804" y="3581552"/>
                  </a:cubicBezTo>
                  <a:cubicBezTo>
                    <a:pt x="1126238" y="3581552"/>
                    <a:pt x="1240671" y="3580282"/>
                    <a:pt x="1355104" y="3581552"/>
                  </a:cubicBezTo>
                  <a:cubicBezTo>
                    <a:pt x="1524781" y="3582822"/>
                    <a:pt x="3387281" y="3572662"/>
                    <a:pt x="3560905" y="3575202"/>
                  </a:cubicBezTo>
                  <a:cubicBezTo>
                    <a:pt x="3635878" y="3576472"/>
                    <a:pt x="3710852" y="3577742"/>
                    <a:pt x="3781879" y="3577742"/>
                  </a:cubicBezTo>
                  <a:cubicBezTo>
                    <a:pt x="3912096" y="3580282"/>
                    <a:pt x="4038368" y="3576472"/>
                    <a:pt x="4168585" y="3580282"/>
                  </a:cubicBezTo>
                  <a:cubicBezTo>
                    <a:pt x="4275126" y="3582822"/>
                    <a:pt x="4381668" y="3582822"/>
                    <a:pt x="4488209" y="3585362"/>
                  </a:cubicBezTo>
                  <a:cubicBezTo>
                    <a:pt x="4646048" y="3589172"/>
                    <a:pt x="4803887" y="3591712"/>
                    <a:pt x="4961726" y="3592982"/>
                  </a:cubicBezTo>
                  <a:cubicBezTo>
                    <a:pt x="5020915" y="3592982"/>
                    <a:pt x="5044288" y="3591712"/>
                    <a:pt x="5064608" y="3591712"/>
                  </a:cubicBezTo>
                  <a:close/>
                </a:path>
              </a:pathLst>
            </a:custGeom>
            <a:grpFill/>
            <a:ln w="38100">
              <a:solidFill>
                <a:schemeClr val="tx1"/>
              </a:solidFill>
              <a:prstDash val="dash"/>
            </a:ln>
          </p:spPr>
        </p:sp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-8348622">
            <a:off x="5038955" y="6115669"/>
            <a:ext cx="120285" cy="130968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-8348622">
            <a:off x="4729513" y="5882575"/>
            <a:ext cx="177111" cy="192841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922F22A9-AE1F-4669-B48D-424668D54C6C}"/>
              </a:ext>
            </a:extLst>
          </p:cNvPr>
          <p:cNvSpPr/>
          <p:nvPr/>
        </p:nvSpPr>
        <p:spPr>
          <a:xfrm>
            <a:off x="945186" y="2474271"/>
            <a:ext cx="4648087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#9Slide03 Montserrat Alternates" panose="00000400000000000000" pitchFamily="2" charset="0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#9Slide03 Montserrat Alternates" panose="00000400000000000000" pitchFamily="2" charset="0"/>
                <a:ea typeface="+mn-ea"/>
                <a:cs typeface="+mn-cs"/>
              </a:rPr>
              <a:t>Hãy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#9Slide03 Montserrat Alternates" panose="00000400000000000000" pitchFamily="2" charset="0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#9Slide03 Montserrat Alternates" panose="00000400000000000000" pitchFamily="2" charset="0"/>
                <a:ea typeface="+mn-ea"/>
                <a:cs typeface="+mn-cs"/>
              </a:rPr>
              <a:t>tìm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#9Slide03 Montserrat Alternates" panose="00000400000000000000" pitchFamily="2" charset="0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#9Slide03 Montserrat Alternates" panose="00000400000000000000" pitchFamily="2" charset="0"/>
                <a:ea typeface="+mn-ea"/>
                <a:cs typeface="+mn-cs"/>
              </a:rPr>
              <a:t>sông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#9Slide03 Montserrat Alternates" panose="00000400000000000000" pitchFamily="2" charset="0"/>
                <a:ea typeface="+mn-ea"/>
                <a:cs typeface="+mn-cs"/>
              </a:rPr>
              <a:t> Hồng,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#9Slide03 Montserrat Alternates" panose="00000400000000000000" pitchFamily="2" charset="0"/>
                <a:ea typeface="+mn-ea"/>
                <a:cs typeface="+mn-cs"/>
              </a:rPr>
              <a:t>sông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#9Slide03 Montserrat Alternates" panose="00000400000000000000" pitchFamily="2" charset="0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#9Slide03 Montserrat Alternates" panose="00000400000000000000" pitchFamily="2" charset="0"/>
                <a:ea typeface="+mn-ea"/>
                <a:cs typeface="+mn-cs"/>
              </a:rPr>
              <a:t>Thái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#9Slide03 Montserrat Alternates" panose="00000400000000000000" pitchFamily="2" charset="0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#9Slide03 Montserrat Alternates" panose="00000400000000000000" pitchFamily="2" charset="0"/>
                <a:ea typeface="+mn-ea"/>
                <a:cs typeface="+mn-cs"/>
              </a:rPr>
              <a:t>Bình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#9Slide03 Montserrat Alternates" panose="00000400000000000000" pitchFamily="2" charset="0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#9Slide03 Montserrat Alternates" panose="00000400000000000000" pitchFamily="2" charset="0"/>
                <a:ea typeface="+mn-ea"/>
                <a:cs typeface="+mn-cs"/>
              </a:rPr>
              <a:t>và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#9Slide03 Montserrat Alternates" panose="00000400000000000000" pitchFamily="2" charset="0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#9Slide03 Montserrat Alternates" panose="00000400000000000000" pitchFamily="2" charset="0"/>
                <a:ea typeface="+mn-ea"/>
                <a:cs typeface="+mn-cs"/>
              </a:rPr>
              <a:t>một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#9Slide03 Montserrat Alternates" panose="00000400000000000000" pitchFamily="2" charset="0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#9Slide03 Montserrat Alternates" panose="00000400000000000000" pitchFamily="2" charset="0"/>
                <a:ea typeface="+mn-ea"/>
                <a:cs typeface="+mn-cs"/>
              </a:rPr>
              <a:t>số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#9Slide03 Montserrat Alternates" panose="00000400000000000000" pitchFamily="2" charset="0"/>
                <a:ea typeface="+mn-ea"/>
                <a:cs typeface="+mn-cs"/>
              </a:rPr>
              <a:t> con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#9Slide03 Montserrat Alternates" panose="00000400000000000000" pitchFamily="2" charset="0"/>
                <a:ea typeface="+mn-ea"/>
                <a:cs typeface="+mn-cs"/>
              </a:rPr>
              <a:t>sông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#9Slide03 Montserrat Alternates" panose="00000400000000000000" pitchFamily="2" charset="0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#9Slide03 Montserrat Alternates" panose="00000400000000000000" pitchFamily="2" charset="0"/>
                <a:ea typeface="+mn-ea"/>
                <a:cs typeface="+mn-cs"/>
              </a:rPr>
              <a:t>khác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#9Slide03 Montserrat Alternates" panose="00000400000000000000" pitchFamily="2" charset="0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#9Slide03 Montserrat Alternates" panose="00000400000000000000" pitchFamily="2" charset="0"/>
                <a:ea typeface="+mn-ea"/>
                <a:cs typeface="+mn-cs"/>
              </a:rPr>
              <a:t>của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#9Slide03 Montserrat Alternates" panose="00000400000000000000" pitchFamily="2" charset="0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#9Slide03 Montserrat Alternates" panose="00000400000000000000" pitchFamily="2" charset="0"/>
                <a:ea typeface="+mn-ea"/>
                <a:cs typeface="+mn-cs"/>
              </a:rPr>
              <a:t>đồng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#9Slide03 Montserrat Alternates" panose="00000400000000000000" pitchFamily="2" charset="0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#9Slide03 Montserrat Alternates" panose="00000400000000000000" pitchFamily="2" charset="0"/>
                <a:ea typeface="+mn-ea"/>
                <a:cs typeface="+mn-cs"/>
              </a:rPr>
              <a:t>bằng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#9Slide03 Montserrat Alternates" panose="00000400000000000000" pitchFamily="2" charset="0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#9Slide03 Montserrat Alternates" panose="00000400000000000000" pitchFamily="2" charset="0"/>
                <a:ea typeface="+mn-ea"/>
                <a:cs typeface="+mn-cs"/>
              </a:rPr>
              <a:t>Bắc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#9Slide03 Montserrat Alternates" panose="00000400000000000000" pitchFamily="2" charset="0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#9Slide03 Montserrat Alternates" panose="00000400000000000000" pitchFamily="2" charset="0"/>
                <a:ea typeface="+mn-ea"/>
                <a:cs typeface="+mn-cs"/>
              </a:rPr>
              <a:t>Bộ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75000"/>
                </a:srgbClr>
              </a:solidFill>
              <a:effectLst/>
              <a:uLnTx/>
              <a:uFillTx/>
              <a:latin typeface="#9Slide03 Montserrat Alternates" panose="00000400000000000000" pitchFamily="2" charset="0"/>
              <a:ea typeface="+mn-ea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919384C9-F255-4733-A8DC-31A70694FB96}"/>
              </a:ext>
            </a:extLst>
          </p:cNvPr>
          <p:cNvGrpSpPr/>
          <p:nvPr/>
        </p:nvGrpSpPr>
        <p:grpSpPr>
          <a:xfrm>
            <a:off x="913379" y="1311392"/>
            <a:ext cx="4648088" cy="7426208"/>
            <a:chOff x="6515612" y="300112"/>
            <a:chExt cx="4648088" cy="4781410"/>
          </a:xfrm>
        </p:grpSpPr>
        <p:sp>
          <p:nvSpPr>
            <p:cNvPr id="20" name="Freeform 9">
              <a:extLst>
                <a:ext uri="{FF2B5EF4-FFF2-40B4-BE49-F238E27FC236}">
                  <a16:creationId xmlns:a16="http://schemas.microsoft.com/office/drawing/2014/main" id="{E40DE492-4228-43A0-8087-0E8B8752BDE0}"/>
                </a:ext>
              </a:extLst>
            </p:cNvPr>
            <p:cNvSpPr/>
            <p:nvPr/>
          </p:nvSpPr>
          <p:spPr>
            <a:xfrm>
              <a:off x="6515612" y="300112"/>
              <a:ext cx="4648088" cy="3291467"/>
            </a:xfrm>
            <a:custGeom>
              <a:avLst/>
              <a:gdLst/>
              <a:ahLst/>
              <a:cxnLst/>
              <a:rect l="l" t="t" r="r" b="b"/>
              <a:pathLst>
                <a:path w="5059528" h="3582822">
                  <a:moveTo>
                    <a:pt x="5059528" y="3582822"/>
                  </a:moveTo>
                  <a:lnTo>
                    <a:pt x="0" y="3575202"/>
                  </a:lnTo>
                  <a:lnTo>
                    <a:pt x="0" y="1255843"/>
                  </a:lnTo>
                  <a:lnTo>
                    <a:pt x="17780" y="19050"/>
                  </a:lnTo>
                  <a:lnTo>
                    <a:pt x="2520981" y="0"/>
                  </a:lnTo>
                  <a:lnTo>
                    <a:pt x="5040478" y="5080"/>
                  </a:ln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tx1"/>
              </a:solidFill>
              <a:prstDash val="dash"/>
            </a:ln>
          </p:spPr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C4112C26-2B54-4BE3-9B28-C7C9AAA4A1A6}"/>
                </a:ext>
              </a:extLst>
            </p:cNvPr>
            <p:cNvSpPr/>
            <p:nvPr/>
          </p:nvSpPr>
          <p:spPr>
            <a:xfrm>
              <a:off x="6691524" y="557207"/>
              <a:ext cx="4359875" cy="452431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571500" marR="0" lvl="0" indent="-5715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r>
                <a:rPr lang="vi-VN" sz="3600" dirty="0" smtClean="0">
                  <a:solidFill>
                    <a:srgbClr val="8064A2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Tương đối bằng phẳng, độ cao trung bình dưới 25m.</a:t>
              </a:r>
            </a:p>
            <a:p>
              <a:pPr marL="571500" marR="0" lvl="0" indent="-5715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r>
                <a:rPr kumimoji="0" lang="vi-VN" sz="36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8064A2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Có</a:t>
              </a:r>
              <a:r>
                <a:rPr kumimoji="0" lang="vi-VN" sz="3600" b="0" i="0" u="none" strike="noStrike" kern="1200" cap="none" spc="0" normalizeH="0" noProof="0" dirty="0" smtClean="0">
                  <a:ln>
                    <a:noFill/>
                  </a:ln>
                  <a:solidFill>
                    <a:srgbClr val="8064A2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dạng hình tam giác và tiếp tục mở rộng về phía biển.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8064A2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23" name="Picture 14">
            <a:extLst>
              <a:ext uri="{FF2B5EF4-FFF2-40B4-BE49-F238E27FC236}">
                <a16:creationId xmlns:a16="http://schemas.microsoft.com/office/drawing/2014/main" id="{67C7F6C9-7CE2-480E-8248-41B0AF601D57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0" y="4319089"/>
            <a:ext cx="1354087" cy="2261524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946406">
            <a:off x="4955906" y="5189058"/>
            <a:ext cx="902157" cy="84966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4"/>
          <a:srcRect l="39433" t="14208" r="14078" b="13925"/>
          <a:stretch/>
        </p:blipFill>
        <p:spPr>
          <a:xfrm>
            <a:off x="5864649" y="0"/>
            <a:ext cx="64444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760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900" decel="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ownload free áo dài vector truyền thống Việt Nam đẹp mới nhất file SVG, AI,  JPG, PDF, EPS, PNG, CDR">
            <a:extLst>
              <a:ext uri="{FF2B5EF4-FFF2-40B4-BE49-F238E27FC236}">
                <a16:creationId xmlns:a16="http://schemas.microsoft.com/office/drawing/2014/main" id="{957CA324-36A3-496C-8B70-DFC48156CA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6674" b="98122" l="4509" r="43037">
                        <a14:foregroundMark x1="6279" y1="59013" x2="5993" y2="59764"/>
                        <a14:foregroundMark x1="14441" y1="51556" x2="20719" y2="47639"/>
                        <a14:foregroundMark x1="20719" y1="47639" x2="28425" y2="49732"/>
                        <a14:foregroundMark x1="28425" y1="49732" x2="18664" y2="51931"/>
                        <a14:foregroundMark x1="18664" y1="51931" x2="14155" y2="51824"/>
                        <a14:foregroundMark x1="18836" y1="48176" x2="26313" y2="46674"/>
                        <a14:foregroundMark x1="26313" y1="46674" x2="20320" y2="48283"/>
                        <a14:foregroundMark x1="7591" y1="58852" x2="5080" y2="65021"/>
                        <a14:foregroundMark x1="18607" y1="94099" x2="25913" y2="95976"/>
                        <a14:foregroundMark x1="25913" y1="95976" x2="30080" y2="92597"/>
                        <a14:foregroundMark x1="19406" y1="95333" x2="22317" y2="95333"/>
                        <a14:foregroundMark x1="17523" y1="95601" x2="21005" y2="95869"/>
                        <a14:foregroundMark x1="25000" y1="96245" x2="27283" y2="96727"/>
                        <a14:foregroundMark x1="25400" y1="96459" x2="30879" y2="91953"/>
                        <a14:foregroundMark x1="27397" y1="95333" x2="27683" y2="95708"/>
                        <a14:foregroundMark x1="28253" y1="94850" x2="27397" y2="94957"/>
                        <a14:foregroundMark x1="28368" y1="95225" x2="30251" y2="93348"/>
                        <a14:foregroundMark x1="25285" y1="98122" x2="27568" y2="971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6134" r="52119"/>
          <a:stretch/>
        </p:blipFill>
        <p:spPr bwMode="auto">
          <a:xfrm>
            <a:off x="-155233" y="3206813"/>
            <a:ext cx="3142848" cy="3687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Group 9">
            <a:extLst>
              <a:ext uri="{FF2B5EF4-FFF2-40B4-BE49-F238E27FC236}">
                <a16:creationId xmlns:a16="http://schemas.microsoft.com/office/drawing/2014/main" id="{B2B98448-973F-4743-A065-43CAAC433314}"/>
              </a:ext>
            </a:extLst>
          </p:cNvPr>
          <p:cNvGrpSpPr/>
          <p:nvPr/>
        </p:nvGrpSpPr>
        <p:grpSpPr>
          <a:xfrm>
            <a:off x="2720915" y="110113"/>
            <a:ext cx="7007285" cy="2391787"/>
            <a:chOff x="0" y="0"/>
            <a:chExt cx="11105742" cy="7699317"/>
          </a:xfrm>
          <a:solidFill>
            <a:srgbClr val="E39E58"/>
          </a:solidFill>
        </p:grpSpPr>
        <p:grpSp>
          <p:nvGrpSpPr>
            <p:cNvPr id="22" name="Group 10">
              <a:extLst>
                <a:ext uri="{FF2B5EF4-FFF2-40B4-BE49-F238E27FC236}">
                  <a16:creationId xmlns:a16="http://schemas.microsoft.com/office/drawing/2014/main" id="{31A9C667-FB76-474A-AF76-CF9190A00501}"/>
                </a:ext>
              </a:extLst>
            </p:cNvPr>
            <p:cNvGrpSpPr/>
            <p:nvPr/>
          </p:nvGrpSpPr>
          <p:grpSpPr>
            <a:xfrm>
              <a:off x="115127" y="96664"/>
              <a:ext cx="10876574" cy="7487776"/>
              <a:chOff x="0" y="0"/>
              <a:chExt cx="3954891" cy="2722671"/>
            </a:xfrm>
            <a:grpFill/>
          </p:grpSpPr>
          <p:sp>
            <p:nvSpPr>
              <p:cNvPr id="44" name="Freeform 11">
                <a:extLst>
                  <a:ext uri="{FF2B5EF4-FFF2-40B4-BE49-F238E27FC236}">
                    <a16:creationId xmlns:a16="http://schemas.microsoft.com/office/drawing/2014/main" id="{CB50E7D3-E555-4E13-BF6B-AC0DCAC0FCF9}"/>
                  </a:ext>
                </a:extLst>
              </p:cNvPr>
              <p:cNvSpPr/>
              <p:nvPr/>
            </p:nvSpPr>
            <p:spPr>
              <a:xfrm>
                <a:off x="6350" y="6350"/>
                <a:ext cx="3942191" cy="2709971"/>
              </a:xfrm>
              <a:custGeom>
                <a:avLst/>
                <a:gdLst/>
                <a:ahLst/>
                <a:cxnLst/>
                <a:rect l="l" t="t" r="r" b="b"/>
                <a:pathLst>
                  <a:path w="3942191" h="2709971">
                    <a:moveTo>
                      <a:pt x="3942191" y="271780"/>
                    </a:moveTo>
                    <a:lnTo>
                      <a:pt x="3942191" y="2709971"/>
                    </a:lnTo>
                    <a:lnTo>
                      <a:pt x="0" y="2709971"/>
                    </a:lnTo>
                    <a:lnTo>
                      <a:pt x="0" y="0"/>
                    </a:lnTo>
                    <a:lnTo>
                      <a:pt x="3670410" y="0"/>
                    </a:lnTo>
                    <a:close/>
                  </a:path>
                </a:pathLst>
              </a:custGeom>
              <a:grpFill/>
            </p:spPr>
          </p:sp>
          <p:sp>
            <p:nvSpPr>
              <p:cNvPr id="45" name="Freeform 12">
                <a:extLst>
                  <a:ext uri="{FF2B5EF4-FFF2-40B4-BE49-F238E27FC236}">
                    <a16:creationId xmlns:a16="http://schemas.microsoft.com/office/drawing/2014/main" id="{AACE8CE6-690B-4DD2-B2A1-C56E11ADBC9E}"/>
                  </a:ext>
                </a:extLst>
              </p:cNvPr>
              <p:cNvSpPr/>
              <p:nvPr/>
            </p:nvSpPr>
            <p:spPr>
              <a:xfrm>
                <a:off x="0" y="0"/>
                <a:ext cx="3954891" cy="2722671"/>
              </a:xfrm>
              <a:custGeom>
                <a:avLst/>
                <a:gdLst/>
                <a:ahLst/>
                <a:cxnLst/>
                <a:rect l="l" t="t" r="r" b="b"/>
                <a:pathLst>
                  <a:path w="3954891" h="2722671">
                    <a:moveTo>
                      <a:pt x="3679301" y="0"/>
                    </a:moveTo>
                    <a:lnTo>
                      <a:pt x="0" y="0"/>
                    </a:lnTo>
                    <a:lnTo>
                      <a:pt x="0" y="2722671"/>
                    </a:lnTo>
                    <a:lnTo>
                      <a:pt x="3954891" y="2722671"/>
                    </a:lnTo>
                    <a:lnTo>
                      <a:pt x="3954891" y="275590"/>
                    </a:lnTo>
                    <a:lnTo>
                      <a:pt x="3679301" y="0"/>
                    </a:lnTo>
                    <a:close/>
                    <a:moveTo>
                      <a:pt x="3942191" y="2709971"/>
                    </a:moveTo>
                    <a:lnTo>
                      <a:pt x="12700" y="2709971"/>
                    </a:lnTo>
                    <a:lnTo>
                      <a:pt x="12700" y="12700"/>
                    </a:lnTo>
                    <a:lnTo>
                      <a:pt x="3674221" y="12700"/>
                    </a:lnTo>
                    <a:lnTo>
                      <a:pt x="3676761" y="15240"/>
                    </a:lnTo>
                    <a:lnTo>
                      <a:pt x="3676761" y="278130"/>
                    </a:lnTo>
                    <a:lnTo>
                      <a:pt x="3939651" y="278130"/>
                    </a:lnTo>
                    <a:lnTo>
                      <a:pt x="3942191" y="280670"/>
                    </a:lnTo>
                    <a:cubicBezTo>
                      <a:pt x="3942191" y="280670"/>
                      <a:pt x="3942191" y="2709971"/>
                      <a:pt x="3942191" y="2709971"/>
                    </a:cubicBezTo>
                    <a:close/>
                  </a:path>
                </a:pathLst>
              </a:custGeom>
              <a:grpFill/>
            </p:spPr>
          </p:sp>
        </p:grpSp>
        <p:grpSp>
          <p:nvGrpSpPr>
            <p:cNvPr id="23" name="Group 13">
              <a:extLst>
                <a:ext uri="{FF2B5EF4-FFF2-40B4-BE49-F238E27FC236}">
                  <a16:creationId xmlns:a16="http://schemas.microsoft.com/office/drawing/2014/main" id="{4D8B67E8-A345-4F97-A751-6CB9E6E41C2A}"/>
                </a:ext>
              </a:extLst>
            </p:cNvPr>
            <p:cNvGrpSpPr/>
            <p:nvPr/>
          </p:nvGrpSpPr>
          <p:grpSpPr>
            <a:xfrm>
              <a:off x="0" y="7418762"/>
              <a:ext cx="270416" cy="280554"/>
              <a:chOff x="0" y="0"/>
              <a:chExt cx="2376680" cy="2465786"/>
            </a:xfrm>
            <a:grpFill/>
          </p:grpSpPr>
          <p:sp>
            <p:nvSpPr>
              <p:cNvPr id="42" name="Freeform 14">
                <a:extLst>
                  <a:ext uri="{FF2B5EF4-FFF2-40B4-BE49-F238E27FC236}">
                    <a16:creationId xmlns:a16="http://schemas.microsoft.com/office/drawing/2014/main" id="{9D471492-D497-4DCD-AE87-884DA53FCDE6}"/>
                  </a:ext>
                </a:extLst>
              </p:cNvPr>
              <p:cNvSpPr/>
              <p:nvPr/>
            </p:nvSpPr>
            <p:spPr>
              <a:xfrm>
                <a:off x="72390" y="72390"/>
                <a:ext cx="2231900" cy="2321007"/>
              </a:xfrm>
              <a:custGeom>
                <a:avLst/>
                <a:gdLst/>
                <a:ahLst/>
                <a:cxnLst/>
                <a:rect l="l" t="t" r="r" b="b"/>
                <a:pathLst>
                  <a:path w="2231900" h="2321007">
                    <a:moveTo>
                      <a:pt x="0" y="0"/>
                    </a:moveTo>
                    <a:lnTo>
                      <a:pt x="2231900" y="0"/>
                    </a:lnTo>
                    <a:lnTo>
                      <a:pt x="2231900" y="2321007"/>
                    </a:lnTo>
                    <a:lnTo>
                      <a:pt x="0" y="2321007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</p:spPr>
          </p:sp>
          <p:sp>
            <p:nvSpPr>
              <p:cNvPr id="43" name="Freeform 15">
                <a:extLst>
                  <a:ext uri="{FF2B5EF4-FFF2-40B4-BE49-F238E27FC236}">
                    <a16:creationId xmlns:a16="http://schemas.microsoft.com/office/drawing/2014/main" id="{DB3A9AC6-10DD-4C3F-A3E5-7B3207903D3D}"/>
                  </a:ext>
                </a:extLst>
              </p:cNvPr>
              <p:cNvSpPr/>
              <p:nvPr/>
            </p:nvSpPr>
            <p:spPr>
              <a:xfrm>
                <a:off x="0" y="0"/>
                <a:ext cx="2376680" cy="2465787"/>
              </a:xfrm>
              <a:custGeom>
                <a:avLst/>
                <a:gdLst/>
                <a:ahLst/>
                <a:cxnLst/>
                <a:rect l="l" t="t" r="r" b="b"/>
                <a:pathLst>
                  <a:path w="2376680" h="2465787">
                    <a:moveTo>
                      <a:pt x="2231900" y="2321007"/>
                    </a:moveTo>
                    <a:lnTo>
                      <a:pt x="2376680" y="2321007"/>
                    </a:lnTo>
                    <a:lnTo>
                      <a:pt x="2376680" y="2465787"/>
                    </a:lnTo>
                    <a:lnTo>
                      <a:pt x="2231900" y="2465787"/>
                    </a:lnTo>
                    <a:lnTo>
                      <a:pt x="2231900" y="2321006"/>
                    </a:lnTo>
                    <a:close/>
                    <a:moveTo>
                      <a:pt x="0" y="144780"/>
                    </a:moveTo>
                    <a:lnTo>
                      <a:pt x="144780" y="144780"/>
                    </a:lnTo>
                    <a:lnTo>
                      <a:pt x="144780" y="2321007"/>
                    </a:lnTo>
                    <a:lnTo>
                      <a:pt x="0" y="2321007"/>
                    </a:lnTo>
                    <a:lnTo>
                      <a:pt x="0" y="144780"/>
                    </a:lnTo>
                    <a:close/>
                    <a:moveTo>
                      <a:pt x="0" y="2321007"/>
                    </a:moveTo>
                    <a:lnTo>
                      <a:pt x="144780" y="2321007"/>
                    </a:lnTo>
                    <a:lnTo>
                      <a:pt x="144780" y="2465787"/>
                    </a:lnTo>
                    <a:lnTo>
                      <a:pt x="0" y="2465787"/>
                    </a:lnTo>
                    <a:lnTo>
                      <a:pt x="0" y="2321006"/>
                    </a:lnTo>
                    <a:close/>
                    <a:moveTo>
                      <a:pt x="2231900" y="144780"/>
                    </a:moveTo>
                    <a:lnTo>
                      <a:pt x="2376680" y="144780"/>
                    </a:lnTo>
                    <a:lnTo>
                      <a:pt x="2376680" y="2321007"/>
                    </a:lnTo>
                    <a:lnTo>
                      <a:pt x="2231900" y="2321007"/>
                    </a:lnTo>
                    <a:lnTo>
                      <a:pt x="2231900" y="144780"/>
                    </a:lnTo>
                    <a:close/>
                    <a:moveTo>
                      <a:pt x="144780" y="2321007"/>
                    </a:moveTo>
                    <a:lnTo>
                      <a:pt x="2231900" y="2321007"/>
                    </a:lnTo>
                    <a:lnTo>
                      <a:pt x="2231900" y="2465787"/>
                    </a:lnTo>
                    <a:lnTo>
                      <a:pt x="144780" y="2465787"/>
                    </a:lnTo>
                    <a:lnTo>
                      <a:pt x="144780" y="2321006"/>
                    </a:lnTo>
                    <a:close/>
                    <a:moveTo>
                      <a:pt x="2231900" y="0"/>
                    </a:moveTo>
                    <a:lnTo>
                      <a:pt x="2376680" y="0"/>
                    </a:lnTo>
                    <a:lnTo>
                      <a:pt x="2376680" y="144780"/>
                    </a:lnTo>
                    <a:lnTo>
                      <a:pt x="2231900" y="144780"/>
                    </a:lnTo>
                    <a:lnTo>
                      <a:pt x="2231900" y="0"/>
                    </a:lnTo>
                    <a:close/>
                    <a:moveTo>
                      <a:pt x="0" y="0"/>
                    </a:moveTo>
                    <a:lnTo>
                      <a:pt x="144780" y="0"/>
                    </a:lnTo>
                    <a:lnTo>
                      <a:pt x="144780" y="144780"/>
                    </a:lnTo>
                    <a:lnTo>
                      <a:pt x="0" y="144780"/>
                    </a:lnTo>
                    <a:lnTo>
                      <a:pt x="0" y="0"/>
                    </a:lnTo>
                    <a:close/>
                    <a:moveTo>
                      <a:pt x="144780" y="0"/>
                    </a:moveTo>
                    <a:lnTo>
                      <a:pt x="2231900" y="0"/>
                    </a:lnTo>
                    <a:lnTo>
                      <a:pt x="2231900" y="144780"/>
                    </a:lnTo>
                    <a:lnTo>
                      <a:pt x="144780" y="144780"/>
                    </a:lnTo>
                    <a:lnTo>
                      <a:pt x="144780" y="0"/>
                    </a:lnTo>
                    <a:close/>
                  </a:path>
                </a:pathLst>
              </a:custGeom>
              <a:grpFill/>
            </p:spPr>
          </p:sp>
        </p:grpSp>
        <p:grpSp>
          <p:nvGrpSpPr>
            <p:cNvPr id="24" name="Group 16">
              <a:extLst>
                <a:ext uri="{FF2B5EF4-FFF2-40B4-BE49-F238E27FC236}">
                  <a16:creationId xmlns:a16="http://schemas.microsoft.com/office/drawing/2014/main" id="{AD44BB1C-7218-4D51-AE39-D1483E31FE2E}"/>
                </a:ext>
              </a:extLst>
            </p:cNvPr>
            <p:cNvGrpSpPr/>
            <p:nvPr/>
          </p:nvGrpSpPr>
          <p:grpSpPr>
            <a:xfrm>
              <a:off x="0" y="3840552"/>
              <a:ext cx="270416" cy="280554"/>
              <a:chOff x="0" y="0"/>
              <a:chExt cx="2376680" cy="2465786"/>
            </a:xfrm>
            <a:grpFill/>
          </p:grpSpPr>
          <p:sp>
            <p:nvSpPr>
              <p:cNvPr id="40" name="Freeform 17">
                <a:extLst>
                  <a:ext uri="{FF2B5EF4-FFF2-40B4-BE49-F238E27FC236}">
                    <a16:creationId xmlns:a16="http://schemas.microsoft.com/office/drawing/2014/main" id="{170D25CF-FBD6-46EC-828D-48E22B4F3791}"/>
                  </a:ext>
                </a:extLst>
              </p:cNvPr>
              <p:cNvSpPr/>
              <p:nvPr/>
            </p:nvSpPr>
            <p:spPr>
              <a:xfrm>
                <a:off x="72390" y="72390"/>
                <a:ext cx="2231900" cy="2321007"/>
              </a:xfrm>
              <a:custGeom>
                <a:avLst/>
                <a:gdLst/>
                <a:ahLst/>
                <a:cxnLst/>
                <a:rect l="l" t="t" r="r" b="b"/>
                <a:pathLst>
                  <a:path w="2231900" h="2321007">
                    <a:moveTo>
                      <a:pt x="0" y="0"/>
                    </a:moveTo>
                    <a:lnTo>
                      <a:pt x="2231900" y="0"/>
                    </a:lnTo>
                    <a:lnTo>
                      <a:pt x="2231900" y="2321007"/>
                    </a:lnTo>
                    <a:lnTo>
                      <a:pt x="0" y="2321007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</p:spPr>
          </p:sp>
          <p:sp>
            <p:nvSpPr>
              <p:cNvPr id="41" name="Freeform 18">
                <a:extLst>
                  <a:ext uri="{FF2B5EF4-FFF2-40B4-BE49-F238E27FC236}">
                    <a16:creationId xmlns:a16="http://schemas.microsoft.com/office/drawing/2014/main" id="{BEB320C6-0D67-4E8A-B290-9A26EB1D8192}"/>
                  </a:ext>
                </a:extLst>
              </p:cNvPr>
              <p:cNvSpPr/>
              <p:nvPr/>
            </p:nvSpPr>
            <p:spPr>
              <a:xfrm>
                <a:off x="0" y="0"/>
                <a:ext cx="2376680" cy="2465787"/>
              </a:xfrm>
              <a:custGeom>
                <a:avLst/>
                <a:gdLst/>
                <a:ahLst/>
                <a:cxnLst/>
                <a:rect l="l" t="t" r="r" b="b"/>
                <a:pathLst>
                  <a:path w="2376680" h="2465787">
                    <a:moveTo>
                      <a:pt x="2231900" y="2321007"/>
                    </a:moveTo>
                    <a:lnTo>
                      <a:pt x="2376680" y="2321007"/>
                    </a:lnTo>
                    <a:lnTo>
                      <a:pt x="2376680" y="2465787"/>
                    </a:lnTo>
                    <a:lnTo>
                      <a:pt x="2231900" y="2465787"/>
                    </a:lnTo>
                    <a:lnTo>
                      <a:pt x="2231900" y="2321006"/>
                    </a:lnTo>
                    <a:close/>
                    <a:moveTo>
                      <a:pt x="0" y="144780"/>
                    </a:moveTo>
                    <a:lnTo>
                      <a:pt x="144780" y="144780"/>
                    </a:lnTo>
                    <a:lnTo>
                      <a:pt x="144780" y="2321007"/>
                    </a:lnTo>
                    <a:lnTo>
                      <a:pt x="0" y="2321007"/>
                    </a:lnTo>
                    <a:lnTo>
                      <a:pt x="0" y="144780"/>
                    </a:lnTo>
                    <a:close/>
                    <a:moveTo>
                      <a:pt x="0" y="2321007"/>
                    </a:moveTo>
                    <a:lnTo>
                      <a:pt x="144780" y="2321007"/>
                    </a:lnTo>
                    <a:lnTo>
                      <a:pt x="144780" y="2465787"/>
                    </a:lnTo>
                    <a:lnTo>
                      <a:pt x="0" y="2465787"/>
                    </a:lnTo>
                    <a:lnTo>
                      <a:pt x="0" y="2321006"/>
                    </a:lnTo>
                    <a:close/>
                    <a:moveTo>
                      <a:pt x="2231900" y="144780"/>
                    </a:moveTo>
                    <a:lnTo>
                      <a:pt x="2376680" y="144780"/>
                    </a:lnTo>
                    <a:lnTo>
                      <a:pt x="2376680" y="2321007"/>
                    </a:lnTo>
                    <a:lnTo>
                      <a:pt x="2231900" y="2321007"/>
                    </a:lnTo>
                    <a:lnTo>
                      <a:pt x="2231900" y="144780"/>
                    </a:lnTo>
                    <a:close/>
                    <a:moveTo>
                      <a:pt x="144780" y="2321007"/>
                    </a:moveTo>
                    <a:lnTo>
                      <a:pt x="2231900" y="2321007"/>
                    </a:lnTo>
                    <a:lnTo>
                      <a:pt x="2231900" y="2465787"/>
                    </a:lnTo>
                    <a:lnTo>
                      <a:pt x="144780" y="2465787"/>
                    </a:lnTo>
                    <a:lnTo>
                      <a:pt x="144780" y="2321006"/>
                    </a:lnTo>
                    <a:close/>
                    <a:moveTo>
                      <a:pt x="2231900" y="0"/>
                    </a:moveTo>
                    <a:lnTo>
                      <a:pt x="2376680" y="0"/>
                    </a:lnTo>
                    <a:lnTo>
                      <a:pt x="2376680" y="144780"/>
                    </a:lnTo>
                    <a:lnTo>
                      <a:pt x="2231900" y="144780"/>
                    </a:lnTo>
                    <a:lnTo>
                      <a:pt x="2231900" y="0"/>
                    </a:lnTo>
                    <a:close/>
                    <a:moveTo>
                      <a:pt x="0" y="0"/>
                    </a:moveTo>
                    <a:lnTo>
                      <a:pt x="144780" y="0"/>
                    </a:lnTo>
                    <a:lnTo>
                      <a:pt x="144780" y="144780"/>
                    </a:lnTo>
                    <a:lnTo>
                      <a:pt x="0" y="144780"/>
                    </a:lnTo>
                    <a:lnTo>
                      <a:pt x="0" y="0"/>
                    </a:lnTo>
                    <a:close/>
                    <a:moveTo>
                      <a:pt x="144780" y="0"/>
                    </a:moveTo>
                    <a:lnTo>
                      <a:pt x="2231900" y="0"/>
                    </a:lnTo>
                    <a:lnTo>
                      <a:pt x="2231900" y="144780"/>
                    </a:lnTo>
                    <a:lnTo>
                      <a:pt x="144780" y="144780"/>
                    </a:lnTo>
                    <a:lnTo>
                      <a:pt x="144780" y="0"/>
                    </a:lnTo>
                    <a:close/>
                  </a:path>
                </a:pathLst>
              </a:custGeom>
              <a:grpFill/>
            </p:spPr>
          </p:sp>
        </p:grpSp>
        <p:grpSp>
          <p:nvGrpSpPr>
            <p:cNvPr id="25" name="Group 19">
              <a:extLst>
                <a:ext uri="{FF2B5EF4-FFF2-40B4-BE49-F238E27FC236}">
                  <a16:creationId xmlns:a16="http://schemas.microsoft.com/office/drawing/2014/main" id="{1B294289-E19F-411B-9CE6-1E5DE6AD2A45}"/>
                </a:ext>
              </a:extLst>
            </p:cNvPr>
            <p:cNvGrpSpPr/>
            <p:nvPr/>
          </p:nvGrpSpPr>
          <p:grpSpPr>
            <a:xfrm>
              <a:off x="0" y="0"/>
              <a:ext cx="270416" cy="280554"/>
              <a:chOff x="0" y="0"/>
              <a:chExt cx="2376680" cy="2465786"/>
            </a:xfrm>
            <a:grpFill/>
          </p:grpSpPr>
          <p:sp>
            <p:nvSpPr>
              <p:cNvPr id="38" name="Freeform 20">
                <a:extLst>
                  <a:ext uri="{FF2B5EF4-FFF2-40B4-BE49-F238E27FC236}">
                    <a16:creationId xmlns:a16="http://schemas.microsoft.com/office/drawing/2014/main" id="{16FB085A-1E65-4F03-84F5-DB6EBB60FEF0}"/>
                  </a:ext>
                </a:extLst>
              </p:cNvPr>
              <p:cNvSpPr/>
              <p:nvPr/>
            </p:nvSpPr>
            <p:spPr>
              <a:xfrm>
                <a:off x="72390" y="72390"/>
                <a:ext cx="2231900" cy="2321007"/>
              </a:xfrm>
              <a:custGeom>
                <a:avLst/>
                <a:gdLst/>
                <a:ahLst/>
                <a:cxnLst/>
                <a:rect l="l" t="t" r="r" b="b"/>
                <a:pathLst>
                  <a:path w="2231900" h="2321007">
                    <a:moveTo>
                      <a:pt x="0" y="0"/>
                    </a:moveTo>
                    <a:lnTo>
                      <a:pt x="2231900" y="0"/>
                    </a:lnTo>
                    <a:lnTo>
                      <a:pt x="2231900" y="2321007"/>
                    </a:lnTo>
                    <a:lnTo>
                      <a:pt x="0" y="2321007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</p:spPr>
          </p:sp>
          <p:sp>
            <p:nvSpPr>
              <p:cNvPr id="39" name="Freeform 21">
                <a:extLst>
                  <a:ext uri="{FF2B5EF4-FFF2-40B4-BE49-F238E27FC236}">
                    <a16:creationId xmlns:a16="http://schemas.microsoft.com/office/drawing/2014/main" id="{40DEEEE1-C115-4B92-9D61-1D0265E3290A}"/>
                  </a:ext>
                </a:extLst>
              </p:cNvPr>
              <p:cNvSpPr/>
              <p:nvPr/>
            </p:nvSpPr>
            <p:spPr>
              <a:xfrm>
                <a:off x="0" y="0"/>
                <a:ext cx="2376680" cy="2465787"/>
              </a:xfrm>
              <a:custGeom>
                <a:avLst/>
                <a:gdLst/>
                <a:ahLst/>
                <a:cxnLst/>
                <a:rect l="l" t="t" r="r" b="b"/>
                <a:pathLst>
                  <a:path w="2376680" h="2465787">
                    <a:moveTo>
                      <a:pt x="2231900" y="2321007"/>
                    </a:moveTo>
                    <a:lnTo>
                      <a:pt x="2376680" y="2321007"/>
                    </a:lnTo>
                    <a:lnTo>
                      <a:pt x="2376680" y="2465787"/>
                    </a:lnTo>
                    <a:lnTo>
                      <a:pt x="2231900" y="2465787"/>
                    </a:lnTo>
                    <a:lnTo>
                      <a:pt x="2231900" y="2321006"/>
                    </a:lnTo>
                    <a:close/>
                    <a:moveTo>
                      <a:pt x="0" y="144780"/>
                    </a:moveTo>
                    <a:lnTo>
                      <a:pt x="144780" y="144780"/>
                    </a:lnTo>
                    <a:lnTo>
                      <a:pt x="144780" y="2321007"/>
                    </a:lnTo>
                    <a:lnTo>
                      <a:pt x="0" y="2321007"/>
                    </a:lnTo>
                    <a:lnTo>
                      <a:pt x="0" y="144780"/>
                    </a:lnTo>
                    <a:close/>
                    <a:moveTo>
                      <a:pt x="0" y="2321007"/>
                    </a:moveTo>
                    <a:lnTo>
                      <a:pt x="144780" y="2321007"/>
                    </a:lnTo>
                    <a:lnTo>
                      <a:pt x="144780" y="2465787"/>
                    </a:lnTo>
                    <a:lnTo>
                      <a:pt x="0" y="2465787"/>
                    </a:lnTo>
                    <a:lnTo>
                      <a:pt x="0" y="2321006"/>
                    </a:lnTo>
                    <a:close/>
                    <a:moveTo>
                      <a:pt x="2231900" y="144780"/>
                    </a:moveTo>
                    <a:lnTo>
                      <a:pt x="2376680" y="144780"/>
                    </a:lnTo>
                    <a:lnTo>
                      <a:pt x="2376680" y="2321007"/>
                    </a:lnTo>
                    <a:lnTo>
                      <a:pt x="2231900" y="2321007"/>
                    </a:lnTo>
                    <a:lnTo>
                      <a:pt x="2231900" y="144780"/>
                    </a:lnTo>
                    <a:close/>
                    <a:moveTo>
                      <a:pt x="144780" y="2321007"/>
                    </a:moveTo>
                    <a:lnTo>
                      <a:pt x="2231900" y="2321007"/>
                    </a:lnTo>
                    <a:lnTo>
                      <a:pt x="2231900" y="2465787"/>
                    </a:lnTo>
                    <a:lnTo>
                      <a:pt x="144780" y="2465787"/>
                    </a:lnTo>
                    <a:lnTo>
                      <a:pt x="144780" y="2321006"/>
                    </a:lnTo>
                    <a:close/>
                    <a:moveTo>
                      <a:pt x="2231900" y="0"/>
                    </a:moveTo>
                    <a:lnTo>
                      <a:pt x="2376680" y="0"/>
                    </a:lnTo>
                    <a:lnTo>
                      <a:pt x="2376680" y="144780"/>
                    </a:lnTo>
                    <a:lnTo>
                      <a:pt x="2231900" y="144780"/>
                    </a:lnTo>
                    <a:lnTo>
                      <a:pt x="2231900" y="0"/>
                    </a:lnTo>
                    <a:close/>
                    <a:moveTo>
                      <a:pt x="0" y="0"/>
                    </a:moveTo>
                    <a:lnTo>
                      <a:pt x="144780" y="0"/>
                    </a:lnTo>
                    <a:lnTo>
                      <a:pt x="144780" y="144780"/>
                    </a:lnTo>
                    <a:lnTo>
                      <a:pt x="0" y="144780"/>
                    </a:lnTo>
                    <a:lnTo>
                      <a:pt x="0" y="0"/>
                    </a:lnTo>
                    <a:close/>
                    <a:moveTo>
                      <a:pt x="144780" y="0"/>
                    </a:moveTo>
                    <a:lnTo>
                      <a:pt x="2231900" y="0"/>
                    </a:lnTo>
                    <a:lnTo>
                      <a:pt x="2231900" y="144780"/>
                    </a:lnTo>
                    <a:lnTo>
                      <a:pt x="144780" y="144780"/>
                    </a:lnTo>
                    <a:lnTo>
                      <a:pt x="144780" y="0"/>
                    </a:lnTo>
                    <a:close/>
                  </a:path>
                </a:pathLst>
              </a:custGeom>
              <a:grpFill/>
            </p:spPr>
          </p:sp>
        </p:grpSp>
        <p:grpSp>
          <p:nvGrpSpPr>
            <p:cNvPr id="26" name="Group 22">
              <a:extLst>
                <a:ext uri="{FF2B5EF4-FFF2-40B4-BE49-F238E27FC236}">
                  <a16:creationId xmlns:a16="http://schemas.microsoft.com/office/drawing/2014/main" id="{864DDE90-5A0B-488A-882C-0D8A48D8663D}"/>
                </a:ext>
              </a:extLst>
            </p:cNvPr>
            <p:cNvGrpSpPr/>
            <p:nvPr/>
          </p:nvGrpSpPr>
          <p:grpSpPr>
            <a:xfrm>
              <a:off x="10835326" y="7418762"/>
              <a:ext cx="270416" cy="280554"/>
              <a:chOff x="0" y="0"/>
              <a:chExt cx="2376680" cy="2465786"/>
            </a:xfrm>
            <a:grpFill/>
          </p:grpSpPr>
          <p:sp>
            <p:nvSpPr>
              <p:cNvPr id="36" name="Freeform 23">
                <a:extLst>
                  <a:ext uri="{FF2B5EF4-FFF2-40B4-BE49-F238E27FC236}">
                    <a16:creationId xmlns:a16="http://schemas.microsoft.com/office/drawing/2014/main" id="{EA0F29D5-4C03-43A4-8C50-3C84D52032E3}"/>
                  </a:ext>
                </a:extLst>
              </p:cNvPr>
              <p:cNvSpPr/>
              <p:nvPr/>
            </p:nvSpPr>
            <p:spPr>
              <a:xfrm>
                <a:off x="72390" y="72390"/>
                <a:ext cx="2231900" cy="2321007"/>
              </a:xfrm>
              <a:custGeom>
                <a:avLst/>
                <a:gdLst/>
                <a:ahLst/>
                <a:cxnLst/>
                <a:rect l="l" t="t" r="r" b="b"/>
                <a:pathLst>
                  <a:path w="2231900" h="2321007">
                    <a:moveTo>
                      <a:pt x="0" y="0"/>
                    </a:moveTo>
                    <a:lnTo>
                      <a:pt x="2231900" y="0"/>
                    </a:lnTo>
                    <a:lnTo>
                      <a:pt x="2231900" y="2321007"/>
                    </a:lnTo>
                    <a:lnTo>
                      <a:pt x="0" y="2321007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</p:spPr>
          </p:sp>
          <p:sp>
            <p:nvSpPr>
              <p:cNvPr id="37" name="Freeform 24">
                <a:extLst>
                  <a:ext uri="{FF2B5EF4-FFF2-40B4-BE49-F238E27FC236}">
                    <a16:creationId xmlns:a16="http://schemas.microsoft.com/office/drawing/2014/main" id="{056344DD-6629-45ED-AE4F-CCACEBE396A3}"/>
                  </a:ext>
                </a:extLst>
              </p:cNvPr>
              <p:cNvSpPr/>
              <p:nvPr/>
            </p:nvSpPr>
            <p:spPr>
              <a:xfrm>
                <a:off x="0" y="0"/>
                <a:ext cx="2376680" cy="2465787"/>
              </a:xfrm>
              <a:custGeom>
                <a:avLst/>
                <a:gdLst/>
                <a:ahLst/>
                <a:cxnLst/>
                <a:rect l="l" t="t" r="r" b="b"/>
                <a:pathLst>
                  <a:path w="2376680" h="2465787">
                    <a:moveTo>
                      <a:pt x="2231900" y="2321007"/>
                    </a:moveTo>
                    <a:lnTo>
                      <a:pt x="2376680" y="2321007"/>
                    </a:lnTo>
                    <a:lnTo>
                      <a:pt x="2376680" y="2465787"/>
                    </a:lnTo>
                    <a:lnTo>
                      <a:pt x="2231900" y="2465787"/>
                    </a:lnTo>
                    <a:lnTo>
                      <a:pt x="2231900" y="2321006"/>
                    </a:lnTo>
                    <a:close/>
                    <a:moveTo>
                      <a:pt x="0" y="144780"/>
                    </a:moveTo>
                    <a:lnTo>
                      <a:pt x="144780" y="144780"/>
                    </a:lnTo>
                    <a:lnTo>
                      <a:pt x="144780" y="2321007"/>
                    </a:lnTo>
                    <a:lnTo>
                      <a:pt x="0" y="2321007"/>
                    </a:lnTo>
                    <a:lnTo>
                      <a:pt x="0" y="144780"/>
                    </a:lnTo>
                    <a:close/>
                    <a:moveTo>
                      <a:pt x="0" y="2321007"/>
                    </a:moveTo>
                    <a:lnTo>
                      <a:pt x="144780" y="2321007"/>
                    </a:lnTo>
                    <a:lnTo>
                      <a:pt x="144780" y="2465787"/>
                    </a:lnTo>
                    <a:lnTo>
                      <a:pt x="0" y="2465787"/>
                    </a:lnTo>
                    <a:lnTo>
                      <a:pt x="0" y="2321006"/>
                    </a:lnTo>
                    <a:close/>
                    <a:moveTo>
                      <a:pt x="2231900" y="144780"/>
                    </a:moveTo>
                    <a:lnTo>
                      <a:pt x="2376680" y="144780"/>
                    </a:lnTo>
                    <a:lnTo>
                      <a:pt x="2376680" y="2321007"/>
                    </a:lnTo>
                    <a:lnTo>
                      <a:pt x="2231900" y="2321007"/>
                    </a:lnTo>
                    <a:lnTo>
                      <a:pt x="2231900" y="144780"/>
                    </a:lnTo>
                    <a:close/>
                    <a:moveTo>
                      <a:pt x="144780" y="2321007"/>
                    </a:moveTo>
                    <a:lnTo>
                      <a:pt x="2231900" y="2321007"/>
                    </a:lnTo>
                    <a:lnTo>
                      <a:pt x="2231900" y="2465787"/>
                    </a:lnTo>
                    <a:lnTo>
                      <a:pt x="144780" y="2465787"/>
                    </a:lnTo>
                    <a:lnTo>
                      <a:pt x="144780" y="2321006"/>
                    </a:lnTo>
                    <a:close/>
                    <a:moveTo>
                      <a:pt x="2231900" y="0"/>
                    </a:moveTo>
                    <a:lnTo>
                      <a:pt x="2376680" y="0"/>
                    </a:lnTo>
                    <a:lnTo>
                      <a:pt x="2376680" y="144780"/>
                    </a:lnTo>
                    <a:lnTo>
                      <a:pt x="2231900" y="144780"/>
                    </a:lnTo>
                    <a:lnTo>
                      <a:pt x="2231900" y="0"/>
                    </a:lnTo>
                    <a:close/>
                    <a:moveTo>
                      <a:pt x="0" y="0"/>
                    </a:moveTo>
                    <a:lnTo>
                      <a:pt x="144780" y="0"/>
                    </a:lnTo>
                    <a:lnTo>
                      <a:pt x="144780" y="144780"/>
                    </a:lnTo>
                    <a:lnTo>
                      <a:pt x="0" y="144780"/>
                    </a:lnTo>
                    <a:lnTo>
                      <a:pt x="0" y="0"/>
                    </a:lnTo>
                    <a:close/>
                    <a:moveTo>
                      <a:pt x="144780" y="0"/>
                    </a:moveTo>
                    <a:lnTo>
                      <a:pt x="2231900" y="0"/>
                    </a:lnTo>
                    <a:lnTo>
                      <a:pt x="2231900" y="144780"/>
                    </a:lnTo>
                    <a:lnTo>
                      <a:pt x="144780" y="144780"/>
                    </a:lnTo>
                    <a:lnTo>
                      <a:pt x="144780" y="0"/>
                    </a:lnTo>
                    <a:close/>
                  </a:path>
                </a:pathLst>
              </a:custGeom>
              <a:grpFill/>
            </p:spPr>
          </p:sp>
        </p:grpSp>
        <p:grpSp>
          <p:nvGrpSpPr>
            <p:cNvPr id="27" name="Group 25">
              <a:extLst>
                <a:ext uri="{FF2B5EF4-FFF2-40B4-BE49-F238E27FC236}">
                  <a16:creationId xmlns:a16="http://schemas.microsoft.com/office/drawing/2014/main" id="{7E55F57B-144F-4D87-A2D4-B7D5A2484097}"/>
                </a:ext>
              </a:extLst>
            </p:cNvPr>
            <p:cNvGrpSpPr/>
            <p:nvPr/>
          </p:nvGrpSpPr>
          <p:grpSpPr>
            <a:xfrm>
              <a:off x="10835326" y="3840552"/>
              <a:ext cx="270416" cy="280554"/>
              <a:chOff x="0" y="0"/>
              <a:chExt cx="2376680" cy="2465786"/>
            </a:xfrm>
            <a:grpFill/>
          </p:grpSpPr>
          <p:sp>
            <p:nvSpPr>
              <p:cNvPr id="34" name="Freeform 26">
                <a:extLst>
                  <a:ext uri="{FF2B5EF4-FFF2-40B4-BE49-F238E27FC236}">
                    <a16:creationId xmlns:a16="http://schemas.microsoft.com/office/drawing/2014/main" id="{27070547-620C-44E7-A320-CF37FAA8E8D0}"/>
                  </a:ext>
                </a:extLst>
              </p:cNvPr>
              <p:cNvSpPr/>
              <p:nvPr/>
            </p:nvSpPr>
            <p:spPr>
              <a:xfrm>
                <a:off x="72390" y="72390"/>
                <a:ext cx="2231900" cy="2321007"/>
              </a:xfrm>
              <a:custGeom>
                <a:avLst/>
                <a:gdLst/>
                <a:ahLst/>
                <a:cxnLst/>
                <a:rect l="l" t="t" r="r" b="b"/>
                <a:pathLst>
                  <a:path w="2231900" h="2321007">
                    <a:moveTo>
                      <a:pt x="0" y="0"/>
                    </a:moveTo>
                    <a:lnTo>
                      <a:pt x="2231900" y="0"/>
                    </a:lnTo>
                    <a:lnTo>
                      <a:pt x="2231900" y="2321007"/>
                    </a:lnTo>
                    <a:lnTo>
                      <a:pt x="0" y="2321007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</p:spPr>
          </p:sp>
          <p:sp>
            <p:nvSpPr>
              <p:cNvPr id="35" name="Freeform 27">
                <a:extLst>
                  <a:ext uri="{FF2B5EF4-FFF2-40B4-BE49-F238E27FC236}">
                    <a16:creationId xmlns:a16="http://schemas.microsoft.com/office/drawing/2014/main" id="{05E73515-BC2F-4930-A905-DF138AC63791}"/>
                  </a:ext>
                </a:extLst>
              </p:cNvPr>
              <p:cNvSpPr/>
              <p:nvPr/>
            </p:nvSpPr>
            <p:spPr>
              <a:xfrm>
                <a:off x="0" y="0"/>
                <a:ext cx="2376680" cy="2465787"/>
              </a:xfrm>
              <a:custGeom>
                <a:avLst/>
                <a:gdLst/>
                <a:ahLst/>
                <a:cxnLst/>
                <a:rect l="l" t="t" r="r" b="b"/>
                <a:pathLst>
                  <a:path w="2376680" h="2465787">
                    <a:moveTo>
                      <a:pt x="2231900" y="2321007"/>
                    </a:moveTo>
                    <a:lnTo>
                      <a:pt x="2376680" y="2321007"/>
                    </a:lnTo>
                    <a:lnTo>
                      <a:pt x="2376680" y="2465787"/>
                    </a:lnTo>
                    <a:lnTo>
                      <a:pt x="2231900" y="2465787"/>
                    </a:lnTo>
                    <a:lnTo>
                      <a:pt x="2231900" y="2321006"/>
                    </a:lnTo>
                    <a:close/>
                    <a:moveTo>
                      <a:pt x="0" y="144780"/>
                    </a:moveTo>
                    <a:lnTo>
                      <a:pt x="144780" y="144780"/>
                    </a:lnTo>
                    <a:lnTo>
                      <a:pt x="144780" y="2321007"/>
                    </a:lnTo>
                    <a:lnTo>
                      <a:pt x="0" y="2321007"/>
                    </a:lnTo>
                    <a:lnTo>
                      <a:pt x="0" y="144780"/>
                    </a:lnTo>
                    <a:close/>
                    <a:moveTo>
                      <a:pt x="0" y="2321007"/>
                    </a:moveTo>
                    <a:lnTo>
                      <a:pt x="144780" y="2321007"/>
                    </a:lnTo>
                    <a:lnTo>
                      <a:pt x="144780" y="2465787"/>
                    </a:lnTo>
                    <a:lnTo>
                      <a:pt x="0" y="2465787"/>
                    </a:lnTo>
                    <a:lnTo>
                      <a:pt x="0" y="2321006"/>
                    </a:lnTo>
                    <a:close/>
                    <a:moveTo>
                      <a:pt x="2231900" y="144780"/>
                    </a:moveTo>
                    <a:lnTo>
                      <a:pt x="2376680" y="144780"/>
                    </a:lnTo>
                    <a:lnTo>
                      <a:pt x="2376680" y="2321007"/>
                    </a:lnTo>
                    <a:lnTo>
                      <a:pt x="2231900" y="2321007"/>
                    </a:lnTo>
                    <a:lnTo>
                      <a:pt x="2231900" y="144780"/>
                    </a:lnTo>
                    <a:close/>
                    <a:moveTo>
                      <a:pt x="144780" y="2321007"/>
                    </a:moveTo>
                    <a:lnTo>
                      <a:pt x="2231900" y="2321007"/>
                    </a:lnTo>
                    <a:lnTo>
                      <a:pt x="2231900" y="2465787"/>
                    </a:lnTo>
                    <a:lnTo>
                      <a:pt x="144780" y="2465787"/>
                    </a:lnTo>
                    <a:lnTo>
                      <a:pt x="144780" y="2321006"/>
                    </a:lnTo>
                    <a:close/>
                    <a:moveTo>
                      <a:pt x="2231900" y="0"/>
                    </a:moveTo>
                    <a:lnTo>
                      <a:pt x="2376680" y="0"/>
                    </a:lnTo>
                    <a:lnTo>
                      <a:pt x="2376680" y="144780"/>
                    </a:lnTo>
                    <a:lnTo>
                      <a:pt x="2231900" y="144780"/>
                    </a:lnTo>
                    <a:lnTo>
                      <a:pt x="2231900" y="0"/>
                    </a:lnTo>
                    <a:close/>
                    <a:moveTo>
                      <a:pt x="0" y="0"/>
                    </a:moveTo>
                    <a:lnTo>
                      <a:pt x="144780" y="0"/>
                    </a:lnTo>
                    <a:lnTo>
                      <a:pt x="144780" y="144780"/>
                    </a:lnTo>
                    <a:lnTo>
                      <a:pt x="0" y="144780"/>
                    </a:lnTo>
                    <a:lnTo>
                      <a:pt x="0" y="0"/>
                    </a:lnTo>
                    <a:close/>
                    <a:moveTo>
                      <a:pt x="144780" y="0"/>
                    </a:moveTo>
                    <a:lnTo>
                      <a:pt x="2231900" y="0"/>
                    </a:lnTo>
                    <a:lnTo>
                      <a:pt x="2231900" y="144780"/>
                    </a:lnTo>
                    <a:lnTo>
                      <a:pt x="144780" y="144780"/>
                    </a:lnTo>
                    <a:lnTo>
                      <a:pt x="144780" y="0"/>
                    </a:lnTo>
                    <a:close/>
                  </a:path>
                </a:pathLst>
              </a:custGeom>
              <a:grpFill/>
            </p:spPr>
          </p:sp>
        </p:grpSp>
        <p:grpSp>
          <p:nvGrpSpPr>
            <p:cNvPr id="28" name="Group 28">
              <a:extLst>
                <a:ext uri="{FF2B5EF4-FFF2-40B4-BE49-F238E27FC236}">
                  <a16:creationId xmlns:a16="http://schemas.microsoft.com/office/drawing/2014/main" id="{0E3B44D4-6518-4E81-A6E9-00461066385B}"/>
                </a:ext>
              </a:extLst>
            </p:cNvPr>
            <p:cNvGrpSpPr/>
            <p:nvPr/>
          </p:nvGrpSpPr>
          <p:grpSpPr>
            <a:xfrm>
              <a:off x="5418206" y="0"/>
              <a:ext cx="270416" cy="280554"/>
              <a:chOff x="0" y="0"/>
              <a:chExt cx="2376680" cy="2465786"/>
            </a:xfrm>
            <a:grpFill/>
          </p:grpSpPr>
          <p:sp>
            <p:nvSpPr>
              <p:cNvPr id="32" name="Freeform 29">
                <a:extLst>
                  <a:ext uri="{FF2B5EF4-FFF2-40B4-BE49-F238E27FC236}">
                    <a16:creationId xmlns:a16="http://schemas.microsoft.com/office/drawing/2014/main" id="{A5AA1C39-175B-4373-B1C2-93BAB056286E}"/>
                  </a:ext>
                </a:extLst>
              </p:cNvPr>
              <p:cNvSpPr/>
              <p:nvPr/>
            </p:nvSpPr>
            <p:spPr>
              <a:xfrm>
                <a:off x="72390" y="72390"/>
                <a:ext cx="2231900" cy="2321007"/>
              </a:xfrm>
              <a:custGeom>
                <a:avLst/>
                <a:gdLst/>
                <a:ahLst/>
                <a:cxnLst/>
                <a:rect l="l" t="t" r="r" b="b"/>
                <a:pathLst>
                  <a:path w="2231900" h="2321007">
                    <a:moveTo>
                      <a:pt x="0" y="0"/>
                    </a:moveTo>
                    <a:lnTo>
                      <a:pt x="2231900" y="0"/>
                    </a:lnTo>
                    <a:lnTo>
                      <a:pt x="2231900" y="2321007"/>
                    </a:lnTo>
                    <a:lnTo>
                      <a:pt x="0" y="2321007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</p:spPr>
          </p:sp>
          <p:sp>
            <p:nvSpPr>
              <p:cNvPr id="33" name="Freeform 30">
                <a:extLst>
                  <a:ext uri="{FF2B5EF4-FFF2-40B4-BE49-F238E27FC236}">
                    <a16:creationId xmlns:a16="http://schemas.microsoft.com/office/drawing/2014/main" id="{A9AE5600-49AF-4DDA-812F-AEC40543F231}"/>
                  </a:ext>
                </a:extLst>
              </p:cNvPr>
              <p:cNvSpPr/>
              <p:nvPr/>
            </p:nvSpPr>
            <p:spPr>
              <a:xfrm>
                <a:off x="0" y="0"/>
                <a:ext cx="2376680" cy="2465787"/>
              </a:xfrm>
              <a:custGeom>
                <a:avLst/>
                <a:gdLst/>
                <a:ahLst/>
                <a:cxnLst/>
                <a:rect l="l" t="t" r="r" b="b"/>
                <a:pathLst>
                  <a:path w="2376680" h="2465787">
                    <a:moveTo>
                      <a:pt x="2231900" y="2321007"/>
                    </a:moveTo>
                    <a:lnTo>
                      <a:pt x="2376680" y="2321007"/>
                    </a:lnTo>
                    <a:lnTo>
                      <a:pt x="2376680" y="2465787"/>
                    </a:lnTo>
                    <a:lnTo>
                      <a:pt x="2231900" y="2465787"/>
                    </a:lnTo>
                    <a:lnTo>
                      <a:pt x="2231900" y="2321006"/>
                    </a:lnTo>
                    <a:close/>
                    <a:moveTo>
                      <a:pt x="0" y="144780"/>
                    </a:moveTo>
                    <a:lnTo>
                      <a:pt x="144780" y="144780"/>
                    </a:lnTo>
                    <a:lnTo>
                      <a:pt x="144780" y="2321007"/>
                    </a:lnTo>
                    <a:lnTo>
                      <a:pt x="0" y="2321007"/>
                    </a:lnTo>
                    <a:lnTo>
                      <a:pt x="0" y="144780"/>
                    </a:lnTo>
                    <a:close/>
                    <a:moveTo>
                      <a:pt x="0" y="2321007"/>
                    </a:moveTo>
                    <a:lnTo>
                      <a:pt x="144780" y="2321007"/>
                    </a:lnTo>
                    <a:lnTo>
                      <a:pt x="144780" y="2465787"/>
                    </a:lnTo>
                    <a:lnTo>
                      <a:pt x="0" y="2465787"/>
                    </a:lnTo>
                    <a:lnTo>
                      <a:pt x="0" y="2321006"/>
                    </a:lnTo>
                    <a:close/>
                    <a:moveTo>
                      <a:pt x="2231900" y="144780"/>
                    </a:moveTo>
                    <a:lnTo>
                      <a:pt x="2376680" y="144780"/>
                    </a:lnTo>
                    <a:lnTo>
                      <a:pt x="2376680" y="2321007"/>
                    </a:lnTo>
                    <a:lnTo>
                      <a:pt x="2231900" y="2321007"/>
                    </a:lnTo>
                    <a:lnTo>
                      <a:pt x="2231900" y="144780"/>
                    </a:lnTo>
                    <a:close/>
                    <a:moveTo>
                      <a:pt x="144780" y="2321007"/>
                    </a:moveTo>
                    <a:lnTo>
                      <a:pt x="2231900" y="2321007"/>
                    </a:lnTo>
                    <a:lnTo>
                      <a:pt x="2231900" y="2465787"/>
                    </a:lnTo>
                    <a:lnTo>
                      <a:pt x="144780" y="2465787"/>
                    </a:lnTo>
                    <a:lnTo>
                      <a:pt x="144780" y="2321006"/>
                    </a:lnTo>
                    <a:close/>
                    <a:moveTo>
                      <a:pt x="2231900" y="0"/>
                    </a:moveTo>
                    <a:lnTo>
                      <a:pt x="2376680" y="0"/>
                    </a:lnTo>
                    <a:lnTo>
                      <a:pt x="2376680" y="144780"/>
                    </a:lnTo>
                    <a:lnTo>
                      <a:pt x="2231900" y="144780"/>
                    </a:lnTo>
                    <a:lnTo>
                      <a:pt x="2231900" y="0"/>
                    </a:lnTo>
                    <a:close/>
                    <a:moveTo>
                      <a:pt x="0" y="0"/>
                    </a:moveTo>
                    <a:lnTo>
                      <a:pt x="144780" y="0"/>
                    </a:lnTo>
                    <a:lnTo>
                      <a:pt x="144780" y="144780"/>
                    </a:lnTo>
                    <a:lnTo>
                      <a:pt x="0" y="144780"/>
                    </a:lnTo>
                    <a:lnTo>
                      <a:pt x="0" y="0"/>
                    </a:lnTo>
                    <a:close/>
                    <a:moveTo>
                      <a:pt x="144780" y="0"/>
                    </a:moveTo>
                    <a:lnTo>
                      <a:pt x="2231900" y="0"/>
                    </a:lnTo>
                    <a:lnTo>
                      <a:pt x="2231900" y="144780"/>
                    </a:lnTo>
                    <a:lnTo>
                      <a:pt x="144780" y="144780"/>
                    </a:lnTo>
                    <a:lnTo>
                      <a:pt x="144780" y="0"/>
                    </a:lnTo>
                    <a:close/>
                  </a:path>
                </a:pathLst>
              </a:custGeom>
              <a:grpFill/>
            </p:spPr>
          </p:sp>
        </p:grpSp>
        <p:grpSp>
          <p:nvGrpSpPr>
            <p:cNvPr id="29" name="Group 31">
              <a:extLst>
                <a:ext uri="{FF2B5EF4-FFF2-40B4-BE49-F238E27FC236}">
                  <a16:creationId xmlns:a16="http://schemas.microsoft.com/office/drawing/2014/main" id="{03EFC6F9-029F-4744-9C70-2374C61AE8BB}"/>
                </a:ext>
              </a:extLst>
            </p:cNvPr>
            <p:cNvGrpSpPr/>
            <p:nvPr/>
          </p:nvGrpSpPr>
          <p:grpSpPr>
            <a:xfrm>
              <a:off x="5418206" y="7418762"/>
              <a:ext cx="270416" cy="280554"/>
              <a:chOff x="0" y="0"/>
              <a:chExt cx="2376680" cy="2465786"/>
            </a:xfrm>
            <a:grpFill/>
          </p:grpSpPr>
          <p:sp>
            <p:nvSpPr>
              <p:cNvPr id="30" name="Freeform 32">
                <a:extLst>
                  <a:ext uri="{FF2B5EF4-FFF2-40B4-BE49-F238E27FC236}">
                    <a16:creationId xmlns:a16="http://schemas.microsoft.com/office/drawing/2014/main" id="{7CDB588E-2A3C-4257-862D-9E50D3B9CAE2}"/>
                  </a:ext>
                </a:extLst>
              </p:cNvPr>
              <p:cNvSpPr/>
              <p:nvPr/>
            </p:nvSpPr>
            <p:spPr>
              <a:xfrm>
                <a:off x="72390" y="72390"/>
                <a:ext cx="2231900" cy="2321007"/>
              </a:xfrm>
              <a:custGeom>
                <a:avLst/>
                <a:gdLst/>
                <a:ahLst/>
                <a:cxnLst/>
                <a:rect l="l" t="t" r="r" b="b"/>
                <a:pathLst>
                  <a:path w="2231900" h="2321007">
                    <a:moveTo>
                      <a:pt x="0" y="0"/>
                    </a:moveTo>
                    <a:lnTo>
                      <a:pt x="2231900" y="0"/>
                    </a:lnTo>
                    <a:lnTo>
                      <a:pt x="2231900" y="2321007"/>
                    </a:lnTo>
                    <a:lnTo>
                      <a:pt x="0" y="2321007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</p:spPr>
          </p:sp>
          <p:sp>
            <p:nvSpPr>
              <p:cNvPr id="31" name="Freeform 33">
                <a:extLst>
                  <a:ext uri="{FF2B5EF4-FFF2-40B4-BE49-F238E27FC236}">
                    <a16:creationId xmlns:a16="http://schemas.microsoft.com/office/drawing/2014/main" id="{DF0B231B-5F0B-4A37-9751-26523F2F530E}"/>
                  </a:ext>
                </a:extLst>
              </p:cNvPr>
              <p:cNvSpPr/>
              <p:nvPr/>
            </p:nvSpPr>
            <p:spPr>
              <a:xfrm>
                <a:off x="0" y="0"/>
                <a:ext cx="2376680" cy="2465787"/>
              </a:xfrm>
              <a:custGeom>
                <a:avLst/>
                <a:gdLst/>
                <a:ahLst/>
                <a:cxnLst/>
                <a:rect l="l" t="t" r="r" b="b"/>
                <a:pathLst>
                  <a:path w="2376680" h="2465787">
                    <a:moveTo>
                      <a:pt x="2231900" y="2321007"/>
                    </a:moveTo>
                    <a:lnTo>
                      <a:pt x="2376680" y="2321007"/>
                    </a:lnTo>
                    <a:lnTo>
                      <a:pt x="2376680" y="2465787"/>
                    </a:lnTo>
                    <a:lnTo>
                      <a:pt x="2231900" y="2465787"/>
                    </a:lnTo>
                    <a:lnTo>
                      <a:pt x="2231900" y="2321006"/>
                    </a:lnTo>
                    <a:close/>
                    <a:moveTo>
                      <a:pt x="0" y="144780"/>
                    </a:moveTo>
                    <a:lnTo>
                      <a:pt x="144780" y="144780"/>
                    </a:lnTo>
                    <a:lnTo>
                      <a:pt x="144780" y="2321007"/>
                    </a:lnTo>
                    <a:lnTo>
                      <a:pt x="0" y="2321007"/>
                    </a:lnTo>
                    <a:lnTo>
                      <a:pt x="0" y="144780"/>
                    </a:lnTo>
                    <a:close/>
                    <a:moveTo>
                      <a:pt x="0" y="2321007"/>
                    </a:moveTo>
                    <a:lnTo>
                      <a:pt x="144780" y="2321007"/>
                    </a:lnTo>
                    <a:lnTo>
                      <a:pt x="144780" y="2465787"/>
                    </a:lnTo>
                    <a:lnTo>
                      <a:pt x="0" y="2465787"/>
                    </a:lnTo>
                    <a:lnTo>
                      <a:pt x="0" y="2321006"/>
                    </a:lnTo>
                    <a:close/>
                    <a:moveTo>
                      <a:pt x="2231900" y="144780"/>
                    </a:moveTo>
                    <a:lnTo>
                      <a:pt x="2376680" y="144780"/>
                    </a:lnTo>
                    <a:lnTo>
                      <a:pt x="2376680" y="2321007"/>
                    </a:lnTo>
                    <a:lnTo>
                      <a:pt x="2231900" y="2321007"/>
                    </a:lnTo>
                    <a:lnTo>
                      <a:pt x="2231900" y="144780"/>
                    </a:lnTo>
                    <a:close/>
                    <a:moveTo>
                      <a:pt x="144780" y="2321007"/>
                    </a:moveTo>
                    <a:lnTo>
                      <a:pt x="2231900" y="2321007"/>
                    </a:lnTo>
                    <a:lnTo>
                      <a:pt x="2231900" y="2465787"/>
                    </a:lnTo>
                    <a:lnTo>
                      <a:pt x="144780" y="2465787"/>
                    </a:lnTo>
                    <a:lnTo>
                      <a:pt x="144780" y="2321006"/>
                    </a:lnTo>
                    <a:close/>
                    <a:moveTo>
                      <a:pt x="2231900" y="0"/>
                    </a:moveTo>
                    <a:lnTo>
                      <a:pt x="2376680" y="0"/>
                    </a:lnTo>
                    <a:lnTo>
                      <a:pt x="2376680" y="144780"/>
                    </a:lnTo>
                    <a:lnTo>
                      <a:pt x="2231900" y="144780"/>
                    </a:lnTo>
                    <a:lnTo>
                      <a:pt x="2231900" y="0"/>
                    </a:lnTo>
                    <a:close/>
                    <a:moveTo>
                      <a:pt x="0" y="0"/>
                    </a:moveTo>
                    <a:lnTo>
                      <a:pt x="144780" y="0"/>
                    </a:lnTo>
                    <a:lnTo>
                      <a:pt x="144780" y="144780"/>
                    </a:lnTo>
                    <a:lnTo>
                      <a:pt x="0" y="144780"/>
                    </a:lnTo>
                    <a:lnTo>
                      <a:pt x="0" y="0"/>
                    </a:lnTo>
                    <a:close/>
                    <a:moveTo>
                      <a:pt x="144780" y="0"/>
                    </a:moveTo>
                    <a:lnTo>
                      <a:pt x="2231900" y="0"/>
                    </a:lnTo>
                    <a:lnTo>
                      <a:pt x="2231900" y="144780"/>
                    </a:lnTo>
                    <a:lnTo>
                      <a:pt x="144780" y="144780"/>
                    </a:lnTo>
                    <a:lnTo>
                      <a:pt x="144780" y="0"/>
                    </a:lnTo>
                    <a:close/>
                  </a:path>
                </a:pathLst>
              </a:custGeom>
              <a:grpFill/>
            </p:spPr>
          </p:sp>
        </p:grpSp>
      </p:grpSp>
      <p:sp>
        <p:nvSpPr>
          <p:cNvPr id="46" name="TextBox 45">
            <a:extLst>
              <a:ext uri="{FF2B5EF4-FFF2-40B4-BE49-F238E27FC236}">
                <a16:creationId xmlns:a16="http://schemas.microsoft.com/office/drawing/2014/main" id="{11630A22-F93F-4295-9817-C11E4E7DEF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04575" y="222179"/>
            <a:ext cx="6840651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Kaleko 105 Round Bold" pitchFamily="2" charset="0"/>
                <a:ea typeface="+mn-ea"/>
                <a:cs typeface="Arial" panose="020B0604020202020204" pitchFamily="34" charset="0"/>
              </a:rPr>
              <a:t>Hãy</a:t>
            </a:r>
            <a:r>
              <a:rPr kumimoji="0" lang="vi-VN" alt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Kaleko 105 Round Bold" pitchFamily="2" charset="0"/>
                <a:ea typeface="+mn-ea"/>
                <a:cs typeface="Arial" panose="020B0604020202020204" pitchFamily="34" charset="0"/>
              </a:rPr>
              <a:t> so sánh địa hình của vùng Đồng bằng Bắc Bộ và địa hình của vùng Trung du và miền núi Bắc Bộ.</a:t>
            </a:r>
            <a:endParaRPr kumimoji="0" lang="en-US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3 Kaleko 105 Round Bold" pitchFamily="2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" name="Picture 2" descr="Kết quả hình ảnh cho dđồng bằng bắc bộ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982" y="2759364"/>
            <a:ext cx="4407418" cy="384463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Kết quả hình ảnh cho dđồng bằng bắc bộ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5929" y="2759364"/>
            <a:ext cx="4698998" cy="384463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1335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ownload free áo dài vector truyền thống Việt Nam đẹp mới nhất file SVG, AI,  JPG, PDF, EPS, PNG, CDR">
            <a:extLst>
              <a:ext uri="{FF2B5EF4-FFF2-40B4-BE49-F238E27FC236}">
                <a16:creationId xmlns:a16="http://schemas.microsoft.com/office/drawing/2014/main" id="{957CA324-36A3-496C-8B70-DFC48156CA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6674" b="98122" l="4509" r="43037">
                        <a14:foregroundMark x1="6279" y1="59013" x2="5993" y2="59764"/>
                        <a14:foregroundMark x1="14441" y1="51556" x2="20719" y2="47639"/>
                        <a14:foregroundMark x1="20719" y1="47639" x2="28425" y2="49732"/>
                        <a14:foregroundMark x1="28425" y1="49732" x2="18664" y2="51931"/>
                        <a14:foregroundMark x1="18664" y1="51931" x2="14155" y2="51824"/>
                        <a14:foregroundMark x1="18836" y1="48176" x2="26313" y2="46674"/>
                        <a14:foregroundMark x1="26313" y1="46674" x2="20320" y2="48283"/>
                        <a14:foregroundMark x1="7591" y1="58852" x2="5080" y2="65021"/>
                        <a14:foregroundMark x1="18607" y1="94099" x2="25913" y2="95976"/>
                        <a14:foregroundMark x1="25913" y1="95976" x2="30080" y2="92597"/>
                        <a14:foregroundMark x1="19406" y1="95333" x2="22317" y2="95333"/>
                        <a14:foregroundMark x1="17523" y1="95601" x2="21005" y2="95869"/>
                        <a14:foregroundMark x1="25000" y1="96245" x2="27283" y2="96727"/>
                        <a14:foregroundMark x1="25400" y1="96459" x2="30879" y2="91953"/>
                        <a14:foregroundMark x1="27397" y1="95333" x2="27683" y2="95708"/>
                        <a14:foregroundMark x1="28253" y1="94850" x2="27397" y2="94957"/>
                        <a14:foregroundMark x1="28368" y1="95225" x2="30251" y2="93348"/>
                        <a14:foregroundMark x1="25285" y1="98122" x2="27568" y2="971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6134" r="52119"/>
          <a:stretch/>
        </p:blipFill>
        <p:spPr bwMode="auto">
          <a:xfrm>
            <a:off x="-155233" y="3206813"/>
            <a:ext cx="3142848" cy="3687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Group 9">
            <a:extLst>
              <a:ext uri="{FF2B5EF4-FFF2-40B4-BE49-F238E27FC236}">
                <a16:creationId xmlns:a16="http://schemas.microsoft.com/office/drawing/2014/main" id="{B2B98448-973F-4743-A065-43CAAC433314}"/>
              </a:ext>
            </a:extLst>
          </p:cNvPr>
          <p:cNvGrpSpPr/>
          <p:nvPr/>
        </p:nvGrpSpPr>
        <p:grpSpPr>
          <a:xfrm>
            <a:off x="2720915" y="110113"/>
            <a:ext cx="7007285" cy="2391787"/>
            <a:chOff x="0" y="0"/>
            <a:chExt cx="11105742" cy="7699317"/>
          </a:xfrm>
          <a:solidFill>
            <a:srgbClr val="E39E58"/>
          </a:solidFill>
        </p:grpSpPr>
        <p:grpSp>
          <p:nvGrpSpPr>
            <p:cNvPr id="22" name="Group 10">
              <a:extLst>
                <a:ext uri="{FF2B5EF4-FFF2-40B4-BE49-F238E27FC236}">
                  <a16:creationId xmlns:a16="http://schemas.microsoft.com/office/drawing/2014/main" id="{31A9C667-FB76-474A-AF76-CF9190A00501}"/>
                </a:ext>
              </a:extLst>
            </p:cNvPr>
            <p:cNvGrpSpPr/>
            <p:nvPr/>
          </p:nvGrpSpPr>
          <p:grpSpPr>
            <a:xfrm>
              <a:off x="115127" y="96664"/>
              <a:ext cx="10876574" cy="7487776"/>
              <a:chOff x="0" y="0"/>
              <a:chExt cx="3954891" cy="2722671"/>
            </a:xfrm>
            <a:grpFill/>
          </p:grpSpPr>
          <p:sp>
            <p:nvSpPr>
              <p:cNvPr id="44" name="Freeform 11">
                <a:extLst>
                  <a:ext uri="{FF2B5EF4-FFF2-40B4-BE49-F238E27FC236}">
                    <a16:creationId xmlns:a16="http://schemas.microsoft.com/office/drawing/2014/main" id="{CB50E7D3-E555-4E13-BF6B-AC0DCAC0FCF9}"/>
                  </a:ext>
                </a:extLst>
              </p:cNvPr>
              <p:cNvSpPr/>
              <p:nvPr/>
            </p:nvSpPr>
            <p:spPr>
              <a:xfrm>
                <a:off x="6350" y="6350"/>
                <a:ext cx="3942191" cy="2709971"/>
              </a:xfrm>
              <a:custGeom>
                <a:avLst/>
                <a:gdLst/>
                <a:ahLst/>
                <a:cxnLst/>
                <a:rect l="l" t="t" r="r" b="b"/>
                <a:pathLst>
                  <a:path w="3942191" h="2709971">
                    <a:moveTo>
                      <a:pt x="3942191" y="271780"/>
                    </a:moveTo>
                    <a:lnTo>
                      <a:pt x="3942191" y="2709971"/>
                    </a:lnTo>
                    <a:lnTo>
                      <a:pt x="0" y="2709971"/>
                    </a:lnTo>
                    <a:lnTo>
                      <a:pt x="0" y="0"/>
                    </a:lnTo>
                    <a:lnTo>
                      <a:pt x="3670410" y="0"/>
                    </a:lnTo>
                    <a:close/>
                  </a:path>
                </a:pathLst>
              </a:custGeom>
              <a:grpFill/>
            </p:spPr>
          </p:sp>
          <p:sp>
            <p:nvSpPr>
              <p:cNvPr id="45" name="Freeform 12">
                <a:extLst>
                  <a:ext uri="{FF2B5EF4-FFF2-40B4-BE49-F238E27FC236}">
                    <a16:creationId xmlns:a16="http://schemas.microsoft.com/office/drawing/2014/main" id="{AACE8CE6-690B-4DD2-B2A1-C56E11ADBC9E}"/>
                  </a:ext>
                </a:extLst>
              </p:cNvPr>
              <p:cNvSpPr/>
              <p:nvPr/>
            </p:nvSpPr>
            <p:spPr>
              <a:xfrm>
                <a:off x="0" y="0"/>
                <a:ext cx="3954891" cy="2722671"/>
              </a:xfrm>
              <a:custGeom>
                <a:avLst/>
                <a:gdLst/>
                <a:ahLst/>
                <a:cxnLst/>
                <a:rect l="l" t="t" r="r" b="b"/>
                <a:pathLst>
                  <a:path w="3954891" h="2722671">
                    <a:moveTo>
                      <a:pt x="3679301" y="0"/>
                    </a:moveTo>
                    <a:lnTo>
                      <a:pt x="0" y="0"/>
                    </a:lnTo>
                    <a:lnTo>
                      <a:pt x="0" y="2722671"/>
                    </a:lnTo>
                    <a:lnTo>
                      <a:pt x="3954891" y="2722671"/>
                    </a:lnTo>
                    <a:lnTo>
                      <a:pt x="3954891" y="275590"/>
                    </a:lnTo>
                    <a:lnTo>
                      <a:pt x="3679301" y="0"/>
                    </a:lnTo>
                    <a:close/>
                    <a:moveTo>
                      <a:pt x="3942191" y="2709971"/>
                    </a:moveTo>
                    <a:lnTo>
                      <a:pt x="12700" y="2709971"/>
                    </a:lnTo>
                    <a:lnTo>
                      <a:pt x="12700" y="12700"/>
                    </a:lnTo>
                    <a:lnTo>
                      <a:pt x="3674221" y="12700"/>
                    </a:lnTo>
                    <a:lnTo>
                      <a:pt x="3676761" y="15240"/>
                    </a:lnTo>
                    <a:lnTo>
                      <a:pt x="3676761" y="278130"/>
                    </a:lnTo>
                    <a:lnTo>
                      <a:pt x="3939651" y="278130"/>
                    </a:lnTo>
                    <a:lnTo>
                      <a:pt x="3942191" y="280670"/>
                    </a:lnTo>
                    <a:cubicBezTo>
                      <a:pt x="3942191" y="280670"/>
                      <a:pt x="3942191" y="2709971"/>
                      <a:pt x="3942191" y="2709971"/>
                    </a:cubicBezTo>
                    <a:close/>
                  </a:path>
                </a:pathLst>
              </a:custGeom>
              <a:grpFill/>
            </p:spPr>
          </p:sp>
        </p:grpSp>
        <p:grpSp>
          <p:nvGrpSpPr>
            <p:cNvPr id="23" name="Group 13">
              <a:extLst>
                <a:ext uri="{FF2B5EF4-FFF2-40B4-BE49-F238E27FC236}">
                  <a16:creationId xmlns:a16="http://schemas.microsoft.com/office/drawing/2014/main" id="{4D8B67E8-A345-4F97-A751-6CB9E6E41C2A}"/>
                </a:ext>
              </a:extLst>
            </p:cNvPr>
            <p:cNvGrpSpPr/>
            <p:nvPr/>
          </p:nvGrpSpPr>
          <p:grpSpPr>
            <a:xfrm>
              <a:off x="0" y="7418762"/>
              <a:ext cx="270416" cy="280554"/>
              <a:chOff x="0" y="0"/>
              <a:chExt cx="2376680" cy="2465786"/>
            </a:xfrm>
            <a:grpFill/>
          </p:grpSpPr>
          <p:sp>
            <p:nvSpPr>
              <p:cNvPr id="42" name="Freeform 14">
                <a:extLst>
                  <a:ext uri="{FF2B5EF4-FFF2-40B4-BE49-F238E27FC236}">
                    <a16:creationId xmlns:a16="http://schemas.microsoft.com/office/drawing/2014/main" id="{9D471492-D497-4DCD-AE87-884DA53FCDE6}"/>
                  </a:ext>
                </a:extLst>
              </p:cNvPr>
              <p:cNvSpPr/>
              <p:nvPr/>
            </p:nvSpPr>
            <p:spPr>
              <a:xfrm>
                <a:off x="72390" y="72390"/>
                <a:ext cx="2231900" cy="2321007"/>
              </a:xfrm>
              <a:custGeom>
                <a:avLst/>
                <a:gdLst/>
                <a:ahLst/>
                <a:cxnLst/>
                <a:rect l="l" t="t" r="r" b="b"/>
                <a:pathLst>
                  <a:path w="2231900" h="2321007">
                    <a:moveTo>
                      <a:pt x="0" y="0"/>
                    </a:moveTo>
                    <a:lnTo>
                      <a:pt x="2231900" y="0"/>
                    </a:lnTo>
                    <a:lnTo>
                      <a:pt x="2231900" y="2321007"/>
                    </a:lnTo>
                    <a:lnTo>
                      <a:pt x="0" y="2321007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</p:spPr>
          </p:sp>
          <p:sp>
            <p:nvSpPr>
              <p:cNvPr id="43" name="Freeform 15">
                <a:extLst>
                  <a:ext uri="{FF2B5EF4-FFF2-40B4-BE49-F238E27FC236}">
                    <a16:creationId xmlns:a16="http://schemas.microsoft.com/office/drawing/2014/main" id="{DB3A9AC6-10DD-4C3F-A3E5-7B3207903D3D}"/>
                  </a:ext>
                </a:extLst>
              </p:cNvPr>
              <p:cNvSpPr/>
              <p:nvPr/>
            </p:nvSpPr>
            <p:spPr>
              <a:xfrm>
                <a:off x="0" y="0"/>
                <a:ext cx="2376680" cy="2465787"/>
              </a:xfrm>
              <a:custGeom>
                <a:avLst/>
                <a:gdLst/>
                <a:ahLst/>
                <a:cxnLst/>
                <a:rect l="l" t="t" r="r" b="b"/>
                <a:pathLst>
                  <a:path w="2376680" h="2465787">
                    <a:moveTo>
                      <a:pt x="2231900" y="2321007"/>
                    </a:moveTo>
                    <a:lnTo>
                      <a:pt x="2376680" y="2321007"/>
                    </a:lnTo>
                    <a:lnTo>
                      <a:pt x="2376680" y="2465787"/>
                    </a:lnTo>
                    <a:lnTo>
                      <a:pt x="2231900" y="2465787"/>
                    </a:lnTo>
                    <a:lnTo>
                      <a:pt x="2231900" y="2321006"/>
                    </a:lnTo>
                    <a:close/>
                    <a:moveTo>
                      <a:pt x="0" y="144780"/>
                    </a:moveTo>
                    <a:lnTo>
                      <a:pt x="144780" y="144780"/>
                    </a:lnTo>
                    <a:lnTo>
                      <a:pt x="144780" y="2321007"/>
                    </a:lnTo>
                    <a:lnTo>
                      <a:pt x="0" y="2321007"/>
                    </a:lnTo>
                    <a:lnTo>
                      <a:pt x="0" y="144780"/>
                    </a:lnTo>
                    <a:close/>
                    <a:moveTo>
                      <a:pt x="0" y="2321007"/>
                    </a:moveTo>
                    <a:lnTo>
                      <a:pt x="144780" y="2321007"/>
                    </a:lnTo>
                    <a:lnTo>
                      <a:pt x="144780" y="2465787"/>
                    </a:lnTo>
                    <a:lnTo>
                      <a:pt x="0" y="2465787"/>
                    </a:lnTo>
                    <a:lnTo>
                      <a:pt x="0" y="2321006"/>
                    </a:lnTo>
                    <a:close/>
                    <a:moveTo>
                      <a:pt x="2231900" y="144780"/>
                    </a:moveTo>
                    <a:lnTo>
                      <a:pt x="2376680" y="144780"/>
                    </a:lnTo>
                    <a:lnTo>
                      <a:pt x="2376680" y="2321007"/>
                    </a:lnTo>
                    <a:lnTo>
                      <a:pt x="2231900" y="2321007"/>
                    </a:lnTo>
                    <a:lnTo>
                      <a:pt x="2231900" y="144780"/>
                    </a:lnTo>
                    <a:close/>
                    <a:moveTo>
                      <a:pt x="144780" y="2321007"/>
                    </a:moveTo>
                    <a:lnTo>
                      <a:pt x="2231900" y="2321007"/>
                    </a:lnTo>
                    <a:lnTo>
                      <a:pt x="2231900" y="2465787"/>
                    </a:lnTo>
                    <a:lnTo>
                      <a:pt x="144780" y="2465787"/>
                    </a:lnTo>
                    <a:lnTo>
                      <a:pt x="144780" y="2321006"/>
                    </a:lnTo>
                    <a:close/>
                    <a:moveTo>
                      <a:pt x="2231900" y="0"/>
                    </a:moveTo>
                    <a:lnTo>
                      <a:pt x="2376680" y="0"/>
                    </a:lnTo>
                    <a:lnTo>
                      <a:pt x="2376680" y="144780"/>
                    </a:lnTo>
                    <a:lnTo>
                      <a:pt x="2231900" y="144780"/>
                    </a:lnTo>
                    <a:lnTo>
                      <a:pt x="2231900" y="0"/>
                    </a:lnTo>
                    <a:close/>
                    <a:moveTo>
                      <a:pt x="0" y="0"/>
                    </a:moveTo>
                    <a:lnTo>
                      <a:pt x="144780" y="0"/>
                    </a:lnTo>
                    <a:lnTo>
                      <a:pt x="144780" y="144780"/>
                    </a:lnTo>
                    <a:lnTo>
                      <a:pt x="0" y="144780"/>
                    </a:lnTo>
                    <a:lnTo>
                      <a:pt x="0" y="0"/>
                    </a:lnTo>
                    <a:close/>
                    <a:moveTo>
                      <a:pt x="144780" y="0"/>
                    </a:moveTo>
                    <a:lnTo>
                      <a:pt x="2231900" y="0"/>
                    </a:lnTo>
                    <a:lnTo>
                      <a:pt x="2231900" y="144780"/>
                    </a:lnTo>
                    <a:lnTo>
                      <a:pt x="144780" y="144780"/>
                    </a:lnTo>
                    <a:lnTo>
                      <a:pt x="144780" y="0"/>
                    </a:lnTo>
                    <a:close/>
                  </a:path>
                </a:pathLst>
              </a:custGeom>
              <a:grpFill/>
            </p:spPr>
          </p:sp>
        </p:grpSp>
        <p:grpSp>
          <p:nvGrpSpPr>
            <p:cNvPr id="24" name="Group 16">
              <a:extLst>
                <a:ext uri="{FF2B5EF4-FFF2-40B4-BE49-F238E27FC236}">
                  <a16:creationId xmlns:a16="http://schemas.microsoft.com/office/drawing/2014/main" id="{AD44BB1C-7218-4D51-AE39-D1483E31FE2E}"/>
                </a:ext>
              </a:extLst>
            </p:cNvPr>
            <p:cNvGrpSpPr/>
            <p:nvPr/>
          </p:nvGrpSpPr>
          <p:grpSpPr>
            <a:xfrm>
              <a:off x="0" y="3840552"/>
              <a:ext cx="270416" cy="280554"/>
              <a:chOff x="0" y="0"/>
              <a:chExt cx="2376680" cy="2465786"/>
            </a:xfrm>
            <a:grpFill/>
          </p:grpSpPr>
          <p:sp>
            <p:nvSpPr>
              <p:cNvPr id="40" name="Freeform 17">
                <a:extLst>
                  <a:ext uri="{FF2B5EF4-FFF2-40B4-BE49-F238E27FC236}">
                    <a16:creationId xmlns:a16="http://schemas.microsoft.com/office/drawing/2014/main" id="{170D25CF-FBD6-46EC-828D-48E22B4F3791}"/>
                  </a:ext>
                </a:extLst>
              </p:cNvPr>
              <p:cNvSpPr/>
              <p:nvPr/>
            </p:nvSpPr>
            <p:spPr>
              <a:xfrm>
                <a:off x="72390" y="72390"/>
                <a:ext cx="2231900" cy="2321007"/>
              </a:xfrm>
              <a:custGeom>
                <a:avLst/>
                <a:gdLst/>
                <a:ahLst/>
                <a:cxnLst/>
                <a:rect l="l" t="t" r="r" b="b"/>
                <a:pathLst>
                  <a:path w="2231900" h="2321007">
                    <a:moveTo>
                      <a:pt x="0" y="0"/>
                    </a:moveTo>
                    <a:lnTo>
                      <a:pt x="2231900" y="0"/>
                    </a:lnTo>
                    <a:lnTo>
                      <a:pt x="2231900" y="2321007"/>
                    </a:lnTo>
                    <a:lnTo>
                      <a:pt x="0" y="2321007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</p:spPr>
          </p:sp>
          <p:sp>
            <p:nvSpPr>
              <p:cNvPr id="41" name="Freeform 18">
                <a:extLst>
                  <a:ext uri="{FF2B5EF4-FFF2-40B4-BE49-F238E27FC236}">
                    <a16:creationId xmlns:a16="http://schemas.microsoft.com/office/drawing/2014/main" id="{BEB320C6-0D67-4E8A-B290-9A26EB1D8192}"/>
                  </a:ext>
                </a:extLst>
              </p:cNvPr>
              <p:cNvSpPr/>
              <p:nvPr/>
            </p:nvSpPr>
            <p:spPr>
              <a:xfrm>
                <a:off x="0" y="0"/>
                <a:ext cx="2376680" cy="2465787"/>
              </a:xfrm>
              <a:custGeom>
                <a:avLst/>
                <a:gdLst/>
                <a:ahLst/>
                <a:cxnLst/>
                <a:rect l="l" t="t" r="r" b="b"/>
                <a:pathLst>
                  <a:path w="2376680" h="2465787">
                    <a:moveTo>
                      <a:pt x="2231900" y="2321007"/>
                    </a:moveTo>
                    <a:lnTo>
                      <a:pt x="2376680" y="2321007"/>
                    </a:lnTo>
                    <a:lnTo>
                      <a:pt x="2376680" y="2465787"/>
                    </a:lnTo>
                    <a:lnTo>
                      <a:pt x="2231900" y="2465787"/>
                    </a:lnTo>
                    <a:lnTo>
                      <a:pt x="2231900" y="2321006"/>
                    </a:lnTo>
                    <a:close/>
                    <a:moveTo>
                      <a:pt x="0" y="144780"/>
                    </a:moveTo>
                    <a:lnTo>
                      <a:pt x="144780" y="144780"/>
                    </a:lnTo>
                    <a:lnTo>
                      <a:pt x="144780" y="2321007"/>
                    </a:lnTo>
                    <a:lnTo>
                      <a:pt x="0" y="2321007"/>
                    </a:lnTo>
                    <a:lnTo>
                      <a:pt x="0" y="144780"/>
                    </a:lnTo>
                    <a:close/>
                    <a:moveTo>
                      <a:pt x="0" y="2321007"/>
                    </a:moveTo>
                    <a:lnTo>
                      <a:pt x="144780" y="2321007"/>
                    </a:lnTo>
                    <a:lnTo>
                      <a:pt x="144780" y="2465787"/>
                    </a:lnTo>
                    <a:lnTo>
                      <a:pt x="0" y="2465787"/>
                    </a:lnTo>
                    <a:lnTo>
                      <a:pt x="0" y="2321006"/>
                    </a:lnTo>
                    <a:close/>
                    <a:moveTo>
                      <a:pt x="2231900" y="144780"/>
                    </a:moveTo>
                    <a:lnTo>
                      <a:pt x="2376680" y="144780"/>
                    </a:lnTo>
                    <a:lnTo>
                      <a:pt x="2376680" y="2321007"/>
                    </a:lnTo>
                    <a:lnTo>
                      <a:pt x="2231900" y="2321007"/>
                    </a:lnTo>
                    <a:lnTo>
                      <a:pt x="2231900" y="144780"/>
                    </a:lnTo>
                    <a:close/>
                    <a:moveTo>
                      <a:pt x="144780" y="2321007"/>
                    </a:moveTo>
                    <a:lnTo>
                      <a:pt x="2231900" y="2321007"/>
                    </a:lnTo>
                    <a:lnTo>
                      <a:pt x="2231900" y="2465787"/>
                    </a:lnTo>
                    <a:lnTo>
                      <a:pt x="144780" y="2465787"/>
                    </a:lnTo>
                    <a:lnTo>
                      <a:pt x="144780" y="2321006"/>
                    </a:lnTo>
                    <a:close/>
                    <a:moveTo>
                      <a:pt x="2231900" y="0"/>
                    </a:moveTo>
                    <a:lnTo>
                      <a:pt x="2376680" y="0"/>
                    </a:lnTo>
                    <a:lnTo>
                      <a:pt x="2376680" y="144780"/>
                    </a:lnTo>
                    <a:lnTo>
                      <a:pt x="2231900" y="144780"/>
                    </a:lnTo>
                    <a:lnTo>
                      <a:pt x="2231900" y="0"/>
                    </a:lnTo>
                    <a:close/>
                    <a:moveTo>
                      <a:pt x="0" y="0"/>
                    </a:moveTo>
                    <a:lnTo>
                      <a:pt x="144780" y="0"/>
                    </a:lnTo>
                    <a:lnTo>
                      <a:pt x="144780" y="144780"/>
                    </a:lnTo>
                    <a:lnTo>
                      <a:pt x="0" y="144780"/>
                    </a:lnTo>
                    <a:lnTo>
                      <a:pt x="0" y="0"/>
                    </a:lnTo>
                    <a:close/>
                    <a:moveTo>
                      <a:pt x="144780" y="0"/>
                    </a:moveTo>
                    <a:lnTo>
                      <a:pt x="2231900" y="0"/>
                    </a:lnTo>
                    <a:lnTo>
                      <a:pt x="2231900" y="144780"/>
                    </a:lnTo>
                    <a:lnTo>
                      <a:pt x="144780" y="144780"/>
                    </a:lnTo>
                    <a:lnTo>
                      <a:pt x="144780" y="0"/>
                    </a:lnTo>
                    <a:close/>
                  </a:path>
                </a:pathLst>
              </a:custGeom>
              <a:grpFill/>
            </p:spPr>
          </p:sp>
        </p:grpSp>
        <p:grpSp>
          <p:nvGrpSpPr>
            <p:cNvPr id="25" name="Group 19">
              <a:extLst>
                <a:ext uri="{FF2B5EF4-FFF2-40B4-BE49-F238E27FC236}">
                  <a16:creationId xmlns:a16="http://schemas.microsoft.com/office/drawing/2014/main" id="{1B294289-E19F-411B-9CE6-1E5DE6AD2A45}"/>
                </a:ext>
              </a:extLst>
            </p:cNvPr>
            <p:cNvGrpSpPr/>
            <p:nvPr/>
          </p:nvGrpSpPr>
          <p:grpSpPr>
            <a:xfrm>
              <a:off x="0" y="0"/>
              <a:ext cx="270416" cy="280554"/>
              <a:chOff x="0" y="0"/>
              <a:chExt cx="2376680" cy="2465786"/>
            </a:xfrm>
            <a:grpFill/>
          </p:grpSpPr>
          <p:sp>
            <p:nvSpPr>
              <p:cNvPr id="38" name="Freeform 20">
                <a:extLst>
                  <a:ext uri="{FF2B5EF4-FFF2-40B4-BE49-F238E27FC236}">
                    <a16:creationId xmlns:a16="http://schemas.microsoft.com/office/drawing/2014/main" id="{16FB085A-1E65-4F03-84F5-DB6EBB60FEF0}"/>
                  </a:ext>
                </a:extLst>
              </p:cNvPr>
              <p:cNvSpPr/>
              <p:nvPr/>
            </p:nvSpPr>
            <p:spPr>
              <a:xfrm>
                <a:off x="72390" y="72390"/>
                <a:ext cx="2231900" cy="2321007"/>
              </a:xfrm>
              <a:custGeom>
                <a:avLst/>
                <a:gdLst/>
                <a:ahLst/>
                <a:cxnLst/>
                <a:rect l="l" t="t" r="r" b="b"/>
                <a:pathLst>
                  <a:path w="2231900" h="2321007">
                    <a:moveTo>
                      <a:pt x="0" y="0"/>
                    </a:moveTo>
                    <a:lnTo>
                      <a:pt x="2231900" y="0"/>
                    </a:lnTo>
                    <a:lnTo>
                      <a:pt x="2231900" y="2321007"/>
                    </a:lnTo>
                    <a:lnTo>
                      <a:pt x="0" y="2321007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</p:spPr>
          </p:sp>
          <p:sp>
            <p:nvSpPr>
              <p:cNvPr id="39" name="Freeform 21">
                <a:extLst>
                  <a:ext uri="{FF2B5EF4-FFF2-40B4-BE49-F238E27FC236}">
                    <a16:creationId xmlns:a16="http://schemas.microsoft.com/office/drawing/2014/main" id="{40DEEEE1-C115-4B92-9D61-1D0265E3290A}"/>
                  </a:ext>
                </a:extLst>
              </p:cNvPr>
              <p:cNvSpPr/>
              <p:nvPr/>
            </p:nvSpPr>
            <p:spPr>
              <a:xfrm>
                <a:off x="0" y="0"/>
                <a:ext cx="2376680" cy="2465787"/>
              </a:xfrm>
              <a:custGeom>
                <a:avLst/>
                <a:gdLst/>
                <a:ahLst/>
                <a:cxnLst/>
                <a:rect l="l" t="t" r="r" b="b"/>
                <a:pathLst>
                  <a:path w="2376680" h="2465787">
                    <a:moveTo>
                      <a:pt x="2231900" y="2321007"/>
                    </a:moveTo>
                    <a:lnTo>
                      <a:pt x="2376680" y="2321007"/>
                    </a:lnTo>
                    <a:lnTo>
                      <a:pt x="2376680" y="2465787"/>
                    </a:lnTo>
                    <a:lnTo>
                      <a:pt x="2231900" y="2465787"/>
                    </a:lnTo>
                    <a:lnTo>
                      <a:pt x="2231900" y="2321006"/>
                    </a:lnTo>
                    <a:close/>
                    <a:moveTo>
                      <a:pt x="0" y="144780"/>
                    </a:moveTo>
                    <a:lnTo>
                      <a:pt x="144780" y="144780"/>
                    </a:lnTo>
                    <a:lnTo>
                      <a:pt x="144780" y="2321007"/>
                    </a:lnTo>
                    <a:lnTo>
                      <a:pt x="0" y="2321007"/>
                    </a:lnTo>
                    <a:lnTo>
                      <a:pt x="0" y="144780"/>
                    </a:lnTo>
                    <a:close/>
                    <a:moveTo>
                      <a:pt x="0" y="2321007"/>
                    </a:moveTo>
                    <a:lnTo>
                      <a:pt x="144780" y="2321007"/>
                    </a:lnTo>
                    <a:lnTo>
                      <a:pt x="144780" y="2465787"/>
                    </a:lnTo>
                    <a:lnTo>
                      <a:pt x="0" y="2465787"/>
                    </a:lnTo>
                    <a:lnTo>
                      <a:pt x="0" y="2321006"/>
                    </a:lnTo>
                    <a:close/>
                    <a:moveTo>
                      <a:pt x="2231900" y="144780"/>
                    </a:moveTo>
                    <a:lnTo>
                      <a:pt x="2376680" y="144780"/>
                    </a:lnTo>
                    <a:lnTo>
                      <a:pt x="2376680" y="2321007"/>
                    </a:lnTo>
                    <a:lnTo>
                      <a:pt x="2231900" y="2321007"/>
                    </a:lnTo>
                    <a:lnTo>
                      <a:pt x="2231900" y="144780"/>
                    </a:lnTo>
                    <a:close/>
                    <a:moveTo>
                      <a:pt x="144780" y="2321007"/>
                    </a:moveTo>
                    <a:lnTo>
                      <a:pt x="2231900" y="2321007"/>
                    </a:lnTo>
                    <a:lnTo>
                      <a:pt x="2231900" y="2465787"/>
                    </a:lnTo>
                    <a:lnTo>
                      <a:pt x="144780" y="2465787"/>
                    </a:lnTo>
                    <a:lnTo>
                      <a:pt x="144780" y="2321006"/>
                    </a:lnTo>
                    <a:close/>
                    <a:moveTo>
                      <a:pt x="2231900" y="0"/>
                    </a:moveTo>
                    <a:lnTo>
                      <a:pt x="2376680" y="0"/>
                    </a:lnTo>
                    <a:lnTo>
                      <a:pt x="2376680" y="144780"/>
                    </a:lnTo>
                    <a:lnTo>
                      <a:pt x="2231900" y="144780"/>
                    </a:lnTo>
                    <a:lnTo>
                      <a:pt x="2231900" y="0"/>
                    </a:lnTo>
                    <a:close/>
                    <a:moveTo>
                      <a:pt x="0" y="0"/>
                    </a:moveTo>
                    <a:lnTo>
                      <a:pt x="144780" y="0"/>
                    </a:lnTo>
                    <a:lnTo>
                      <a:pt x="144780" y="144780"/>
                    </a:lnTo>
                    <a:lnTo>
                      <a:pt x="0" y="144780"/>
                    </a:lnTo>
                    <a:lnTo>
                      <a:pt x="0" y="0"/>
                    </a:lnTo>
                    <a:close/>
                    <a:moveTo>
                      <a:pt x="144780" y="0"/>
                    </a:moveTo>
                    <a:lnTo>
                      <a:pt x="2231900" y="0"/>
                    </a:lnTo>
                    <a:lnTo>
                      <a:pt x="2231900" y="144780"/>
                    </a:lnTo>
                    <a:lnTo>
                      <a:pt x="144780" y="144780"/>
                    </a:lnTo>
                    <a:lnTo>
                      <a:pt x="144780" y="0"/>
                    </a:lnTo>
                    <a:close/>
                  </a:path>
                </a:pathLst>
              </a:custGeom>
              <a:grpFill/>
            </p:spPr>
          </p:sp>
        </p:grpSp>
        <p:grpSp>
          <p:nvGrpSpPr>
            <p:cNvPr id="26" name="Group 22">
              <a:extLst>
                <a:ext uri="{FF2B5EF4-FFF2-40B4-BE49-F238E27FC236}">
                  <a16:creationId xmlns:a16="http://schemas.microsoft.com/office/drawing/2014/main" id="{864DDE90-5A0B-488A-882C-0D8A48D8663D}"/>
                </a:ext>
              </a:extLst>
            </p:cNvPr>
            <p:cNvGrpSpPr/>
            <p:nvPr/>
          </p:nvGrpSpPr>
          <p:grpSpPr>
            <a:xfrm>
              <a:off x="10835326" y="7418762"/>
              <a:ext cx="270416" cy="280554"/>
              <a:chOff x="0" y="0"/>
              <a:chExt cx="2376680" cy="2465786"/>
            </a:xfrm>
            <a:grpFill/>
          </p:grpSpPr>
          <p:sp>
            <p:nvSpPr>
              <p:cNvPr id="36" name="Freeform 23">
                <a:extLst>
                  <a:ext uri="{FF2B5EF4-FFF2-40B4-BE49-F238E27FC236}">
                    <a16:creationId xmlns:a16="http://schemas.microsoft.com/office/drawing/2014/main" id="{EA0F29D5-4C03-43A4-8C50-3C84D52032E3}"/>
                  </a:ext>
                </a:extLst>
              </p:cNvPr>
              <p:cNvSpPr/>
              <p:nvPr/>
            </p:nvSpPr>
            <p:spPr>
              <a:xfrm>
                <a:off x="72390" y="72390"/>
                <a:ext cx="2231900" cy="2321007"/>
              </a:xfrm>
              <a:custGeom>
                <a:avLst/>
                <a:gdLst/>
                <a:ahLst/>
                <a:cxnLst/>
                <a:rect l="l" t="t" r="r" b="b"/>
                <a:pathLst>
                  <a:path w="2231900" h="2321007">
                    <a:moveTo>
                      <a:pt x="0" y="0"/>
                    </a:moveTo>
                    <a:lnTo>
                      <a:pt x="2231900" y="0"/>
                    </a:lnTo>
                    <a:lnTo>
                      <a:pt x="2231900" y="2321007"/>
                    </a:lnTo>
                    <a:lnTo>
                      <a:pt x="0" y="2321007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</p:spPr>
          </p:sp>
          <p:sp>
            <p:nvSpPr>
              <p:cNvPr id="37" name="Freeform 24">
                <a:extLst>
                  <a:ext uri="{FF2B5EF4-FFF2-40B4-BE49-F238E27FC236}">
                    <a16:creationId xmlns:a16="http://schemas.microsoft.com/office/drawing/2014/main" id="{056344DD-6629-45ED-AE4F-CCACEBE396A3}"/>
                  </a:ext>
                </a:extLst>
              </p:cNvPr>
              <p:cNvSpPr/>
              <p:nvPr/>
            </p:nvSpPr>
            <p:spPr>
              <a:xfrm>
                <a:off x="0" y="0"/>
                <a:ext cx="2376680" cy="2465787"/>
              </a:xfrm>
              <a:custGeom>
                <a:avLst/>
                <a:gdLst/>
                <a:ahLst/>
                <a:cxnLst/>
                <a:rect l="l" t="t" r="r" b="b"/>
                <a:pathLst>
                  <a:path w="2376680" h="2465787">
                    <a:moveTo>
                      <a:pt x="2231900" y="2321007"/>
                    </a:moveTo>
                    <a:lnTo>
                      <a:pt x="2376680" y="2321007"/>
                    </a:lnTo>
                    <a:lnTo>
                      <a:pt x="2376680" y="2465787"/>
                    </a:lnTo>
                    <a:lnTo>
                      <a:pt x="2231900" y="2465787"/>
                    </a:lnTo>
                    <a:lnTo>
                      <a:pt x="2231900" y="2321006"/>
                    </a:lnTo>
                    <a:close/>
                    <a:moveTo>
                      <a:pt x="0" y="144780"/>
                    </a:moveTo>
                    <a:lnTo>
                      <a:pt x="144780" y="144780"/>
                    </a:lnTo>
                    <a:lnTo>
                      <a:pt x="144780" y="2321007"/>
                    </a:lnTo>
                    <a:lnTo>
                      <a:pt x="0" y="2321007"/>
                    </a:lnTo>
                    <a:lnTo>
                      <a:pt x="0" y="144780"/>
                    </a:lnTo>
                    <a:close/>
                    <a:moveTo>
                      <a:pt x="0" y="2321007"/>
                    </a:moveTo>
                    <a:lnTo>
                      <a:pt x="144780" y="2321007"/>
                    </a:lnTo>
                    <a:lnTo>
                      <a:pt x="144780" y="2465787"/>
                    </a:lnTo>
                    <a:lnTo>
                      <a:pt x="0" y="2465787"/>
                    </a:lnTo>
                    <a:lnTo>
                      <a:pt x="0" y="2321006"/>
                    </a:lnTo>
                    <a:close/>
                    <a:moveTo>
                      <a:pt x="2231900" y="144780"/>
                    </a:moveTo>
                    <a:lnTo>
                      <a:pt x="2376680" y="144780"/>
                    </a:lnTo>
                    <a:lnTo>
                      <a:pt x="2376680" y="2321007"/>
                    </a:lnTo>
                    <a:lnTo>
                      <a:pt x="2231900" y="2321007"/>
                    </a:lnTo>
                    <a:lnTo>
                      <a:pt x="2231900" y="144780"/>
                    </a:lnTo>
                    <a:close/>
                    <a:moveTo>
                      <a:pt x="144780" y="2321007"/>
                    </a:moveTo>
                    <a:lnTo>
                      <a:pt x="2231900" y="2321007"/>
                    </a:lnTo>
                    <a:lnTo>
                      <a:pt x="2231900" y="2465787"/>
                    </a:lnTo>
                    <a:lnTo>
                      <a:pt x="144780" y="2465787"/>
                    </a:lnTo>
                    <a:lnTo>
                      <a:pt x="144780" y="2321006"/>
                    </a:lnTo>
                    <a:close/>
                    <a:moveTo>
                      <a:pt x="2231900" y="0"/>
                    </a:moveTo>
                    <a:lnTo>
                      <a:pt x="2376680" y="0"/>
                    </a:lnTo>
                    <a:lnTo>
                      <a:pt x="2376680" y="144780"/>
                    </a:lnTo>
                    <a:lnTo>
                      <a:pt x="2231900" y="144780"/>
                    </a:lnTo>
                    <a:lnTo>
                      <a:pt x="2231900" y="0"/>
                    </a:lnTo>
                    <a:close/>
                    <a:moveTo>
                      <a:pt x="0" y="0"/>
                    </a:moveTo>
                    <a:lnTo>
                      <a:pt x="144780" y="0"/>
                    </a:lnTo>
                    <a:lnTo>
                      <a:pt x="144780" y="144780"/>
                    </a:lnTo>
                    <a:lnTo>
                      <a:pt x="0" y="144780"/>
                    </a:lnTo>
                    <a:lnTo>
                      <a:pt x="0" y="0"/>
                    </a:lnTo>
                    <a:close/>
                    <a:moveTo>
                      <a:pt x="144780" y="0"/>
                    </a:moveTo>
                    <a:lnTo>
                      <a:pt x="2231900" y="0"/>
                    </a:lnTo>
                    <a:lnTo>
                      <a:pt x="2231900" y="144780"/>
                    </a:lnTo>
                    <a:lnTo>
                      <a:pt x="144780" y="144780"/>
                    </a:lnTo>
                    <a:lnTo>
                      <a:pt x="144780" y="0"/>
                    </a:lnTo>
                    <a:close/>
                  </a:path>
                </a:pathLst>
              </a:custGeom>
              <a:grpFill/>
            </p:spPr>
          </p:sp>
        </p:grpSp>
        <p:grpSp>
          <p:nvGrpSpPr>
            <p:cNvPr id="27" name="Group 25">
              <a:extLst>
                <a:ext uri="{FF2B5EF4-FFF2-40B4-BE49-F238E27FC236}">
                  <a16:creationId xmlns:a16="http://schemas.microsoft.com/office/drawing/2014/main" id="{7E55F57B-144F-4D87-A2D4-B7D5A2484097}"/>
                </a:ext>
              </a:extLst>
            </p:cNvPr>
            <p:cNvGrpSpPr/>
            <p:nvPr/>
          </p:nvGrpSpPr>
          <p:grpSpPr>
            <a:xfrm>
              <a:off x="10835326" y="3840552"/>
              <a:ext cx="270416" cy="280554"/>
              <a:chOff x="0" y="0"/>
              <a:chExt cx="2376680" cy="2465786"/>
            </a:xfrm>
            <a:grpFill/>
          </p:grpSpPr>
          <p:sp>
            <p:nvSpPr>
              <p:cNvPr id="34" name="Freeform 26">
                <a:extLst>
                  <a:ext uri="{FF2B5EF4-FFF2-40B4-BE49-F238E27FC236}">
                    <a16:creationId xmlns:a16="http://schemas.microsoft.com/office/drawing/2014/main" id="{27070547-620C-44E7-A320-CF37FAA8E8D0}"/>
                  </a:ext>
                </a:extLst>
              </p:cNvPr>
              <p:cNvSpPr/>
              <p:nvPr/>
            </p:nvSpPr>
            <p:spPr>
              <a:xfrm>
                <a:off x="72390" y="72390"/>
                <a:ext cx="2231900" cy="2321007"/>
              </a:xfrm>
              <a:custGeom>
                <a:avLst/>
                <a:gdLst/>
                <a:ahLst/>
                <a:cxnLst/>
                <a:rect l="l" t="t" r="r" b="b"/>
                <a:pathLst>
                  <a:path w="2231900" h="2321007">
                    <a:moveTo>
                      <a:pt x="0" y="0"/>
                    </a:moveTo>
                    <a:lnTo>
                      <a:pt x="2231900" y="0"/>
                    </a:lnTo>
                    <a:lnTo>
                      <a:pt x="2231900" y="2321007"/>
                    </a:lnTo>
                    <a:lnTo>
                      <a:pt x="0" y="2321007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</p:spPr>
          </p:sp>
          <p:sp>
            <p:nvSpPr>
              <p:cNvPr id="35" name="Freeform 27">
                <a:extLst>
                  <a:ext uri="{FF2B5EF4-FFF2-40B4-BE49-F238E27FC236}">
                    <a16:creationId xmlns:a16="http://schemas.microsoft.com/office/drawing/2014/main" id="{05E73515-BC2F-4930-A905-DF138AC63791}"/>
                  </a:ext>
                </a:extLst>
              </p:cNvPr>
              <p:cNvSpPr/>
              <p:nvPr/>
            </p:nvSpPr>
            <p:spPr>
              <a:xfrm>
                <a:off x="0" y="0"/>
                <a:ext cx="2376680" cy="2465787"/>
              </a:xfrm>
              <a:custGeom>
                <a:avLst/>
                <a:gdLst/>
                <a:ahLst/>
                <a:cxnLst/>
                <a:rect l="l" t="t" r="r" b="b"/>
                <a:pathLst>
                  <a:path w="2376680" h="2465787">
                    <a:moveTo>
                      <a:pt x="2231900" y="2321007"/>
                    </a:moveTo>
                    <a:lnTo>
                      <a:pt x="2376680" y="2321007"/>
                    </a:lnTo>
                    <a:lnTo>
                      <a:pt x="2376680" y="2465787"/>
                    </a:lnTo>
                    <a:lnTo>
                      <a:pt x="2231900" y="2465787"/>
                    </a:lnTo>
                    <a:lnTo>
                      <a:pt x="2231900" y="2321006"/>
                    </a:lnTo>
                    <a:close/>
                    <a:moveTo>
                      <a:pt x="0" y="144780"/>
                    </a:moveTo>
                    <a:lnTo>
                      <a:pt x="144780" y="144780"/>
                    </a:lnTo>
                    <a:lnTo>
                      <a:pt x="144780" y="2321007"/>
                    </a:lnTo>
                    <a:lnTo>
                      <a:pt x="0" y="2321007"/>
                    </a:lnTo>
                    <a:lnTo>
                      <a:pt x="0" y="144780"/>
                    </a:lnTo>
                    <a:close/>
                    <a:moveTo>
                      <a:pt x="0" y="2321007"/>
                    </a:moveTo>
                    <a:lnTo>
                      <a:pt x="144780" y="2321007"/>
                    </a:lnTo>
                    <a:lnTo>
                      <a:pt x="144780" y="2465787"/>
                    </a:lnTo>
                    <a:lnTo>
                      <a:pt x="0" y="2465787"/>
                    </a:lnTo>
                    <a:lnTo>
                      <a:pt x="0" y="2321006"/>
                    </a:lnTo>
                    <a:close/>
                    <a:moveTo>
                      <a:pt x="2231900" y="144780"/>
                    </a:moveTo>
                    <a:lnTo>
                      <a:pt x="2376680" y="144780"/>
                    </a:lnTo>
                    <a:lnTo>
                      <a:pt x="2376680" y="2321007"/>
                    </a:lnTo>
                    <a:lnTo>
                      <a:pt x="2231900" y="2321007"/>
                    </a:lnTo>
                    <a:lnTo>
                      <a:pt x="2231900" y="144780"/>
                    </a:lnTo>
                    <a:close/>
                    <a:moveTo>
                      <a:pt x="144780" y="2321007"/>
                    </a:moveTo>
                    <a:lnTo>
                      <a:pt x="2231900" y="2321007"/>
                    </a:lnTo>
                    <a:lnTo>
                      <a:pt x="2231900" y="2465787"/>
                    </a:lnTo>
                    <a:lnTo>
                      <a:pt x="144780" y="2465787"/>
                    </a:lnTo>
                    <a:lnTo>
                      <a:pt x="144780" y="2321006"/>
                    </a:lnTo>
                    <a:close/>
                    <a:moveTo>
                      <a:pt x="2231900" y="0"/>
                    </a:moveTo>
                    <a:lnTo>
                      <a:pt x="2376680" y="0"/>
                    </a:lnTo>
                    <a:lnTo>
                      <a:pt x="2376680" y="144780"/>
                    </a:lnTo>
                    <a:lnTo>
                      <a:pt x="2231900" y="144780"/>
                    </a:lnTo>
                    <a:lnTo>
                      <a:pt x="2231900" y="0"/>
                    </a:lnTo>
                    <a:close/>
                    <a:moveTo>
                      <a:pt x="0" y="0"/>
                    </a:moveTo>
                    <a:lnTo>
                      <a:pt x="144780" y="0"/>
                    </a:lnTo>
                    <a:lnTo>
                      <a:pt x="144780" y="144780"/>
                    </a:lnTo>
                    <a:lnTo>
                      <a:pt x="0" y="144780"/>
                    </a:lnTo>
                    <a:lnTo>
                      <a:pt x="0" y="0"/>
                    </a:lnTo>
                    <a:close/>
                    <a:moveTo>
                      <a:pt x="144780" y="0"/>
                    </a:moveTo>
                    <a:lnTo>
                      <a:pt x="2231900" y="0"/>
                    </a:lnTo>
                    <a:lnTo>
                      <a:pt x="2231900" y="144780"/>
                    </a:lnTo>
                    <a:lnTo>
                      <a:pt x="144780" y="144780"/>
                    </a:lnTo>
                    <a:lnTo>
                      <a:pt x="144780" y="0"/>
                    </a:lnTo>
                    <a:close/>
                  </a:path>
                </a:pathLst>
              </a:custGeom>
              <a:grpFill/>
            </p:spPr>
          </p:sp>
        </p:grpSp>
        <p:grpSp>
          <p:nvGrpSpPr>
            <p:cNvPr id="28" name="Group 28">
              <a:extLst>
                <a:ext uri="{FF2B5EF4-FFF2-40B4-BE49-F238E27FC236}">
                  <a16:creationId xmlns:a16="http://schemas.microsoft.com/office/drawing/2014/main" id="{0E3B44D4-6518-4E81-A6E9-00461066385B}"/>
                </a:ext>
              </a:extLst>
            </p:cNvPr>
            <p:cNvGrpSpPr/>
            <p:nvPr/>
          </p:nvGrpSpPr>
          <p:grpSpPr>
            <a:xfrm>
              <a:off x="5418206" y="0"/>
              <a:ext cx="270416" cy="280554"/>
              <a:chOff x="0" y="0"/>
              <a:chExt cx="2376680" cy="2465786"/>
            </a:xfrm>
            <a:grpFill/>
          </p:grpSpPr>
          <p:sp>
            <p:nvSpPr>
              <p:cNvPr id="32" name="Freeform 29">
                <a:extLst>
                  <a:ext uri="{FF2B5EF4-FFF2-40B4-BE49-F238E27FC236}">
                    <a16:creationId xmlns:a16="http://schemas.microsoft.com/office/drawing/2014/main" id="{A5AA1C39-175B-4373-B1C2-93BAB056286E}"/>
                  </a:ext>
                </a:extLst>
              </p:cNvPr>
              <p:cNvSpPr/>
              <p:nvPr/>
            </p:nvSpPr>
            <p:spPr>
              <a:xfrm>
                <a:off x="72390" y="72390"/>
                <a:ext cx="2231900" cy="2321007"/>
              </a:xfrm>
              <a:custGeom>
                <a:avLst/>
                <a:gdLst/>
                <a:ahLst/>
                <a:cxnLst/>
                <a:rect l="l" t="t" r="r" b="b"/>
                <a:pathLst>
                  <a:path w="2231900" h="2321007">
                    <a:moveTo>
                      <a:pt x="0" y="0"/>
                    </a:moveTo>
                    <a:lnTo>
                      <a:pt x="2231900" y="0"/>
                    </a:lnTo>
                    <a:lnTo>
                      <a:pt x="2231900" y="2321007"/>
                    </a:lnTo>
                    <a:lnTo>
                      <a:pt x="0" y="2321007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</p:spPr>
          </p:sp>
          <p:sp>
            <p:nvSpPr>
              <p:cNvPr id="33" name="Freeform 30">
                <a:extLst>
                  <a:ext uri="{FF2B5EF4-FFF2-40B4-BE49-F238E27FC236}">
                    <a16:creationId xmlns:a16="http://schemas.microsoft.com/office/drawing/2014/main" id="{A9AE5600-49AF-4DDA-812F-AEC40543F231}"/>
                  </a:ext>
                </a:extLst>
              </p:cNvPr>
              <p:cNvSpPr/>
              <p:nvPr/>
            </p:nvSpPr>
            <p:spPr>
              <a:xfrm>
                <a:off x="0" y="0"/>
                <a:ext cx="2376680" cy="2465787"/>
              </a:xfrm>
              <a:custGeom>
                <a:avLst/>
                <a:gdLst/>
                <a:ahLst/>
                <a:cxnLst/>
                <a:rect l="l" t="t" r="r" b="b"/>
                <a:pathLst>
                  <a:path w="2376680" h="2465787">
                    <a:moveTo>
                      <a:pt x="2231900" y="2321007"/>
                    </a:moveTo>
                    <a:lnTo>
                      <a:pt x="2376680" y="2321007"/>
                    </a:lnTo>
                    <a:lnTo>
                      <a:pt x="2376680" y="2465787"/>
                    </a:lnTo>
                    <a:lnTo>
                      <a:pt x="2231900" y="2465787"/>
                    </a:lnTo>
                    <a:lnTo>
                      <a:pt x="2231900" y="2321006"/>
                    </a:lnTo>
                    <a:close/>
                    <a:moveTo>
                      <a:pt x="0" y="144780"/>
                    </a:moveTo>
                    <a:lnTo>
                      <a:pt x="144780" y="144780"/>
                    </a:lnTo>
                    <a:lnTo>
                      <a:pt x="144780" y="2321007"/>
                    </a:lnTo>
                    <a:lnTo>
                      <a:pt x="0" y="2321007"/>
                    </a:lnTo>
                    <a:lnTo>
                      <a:pt x="0" y="144780"/>
                    </a:lnTo>
                    <a:close/>
                    <a:moveTo>
                      <a:pt x="0" y="2321007"/>
                    </a:moveTo>
                    <a:lnTo>
                      <a:pt x="144780" y="2321007"/>
                    </a:lnTo>
                    <a:lnTo>
                      <a:pt x="144780" y="2465787"/>
                    </a:lnTo>
                    <a:lnTo>
                      <a:pt x="0" y="2465787"/>
                    </a:lnTo>
                    <a:lnTo>
                      <a:pt x="0" y="2321006"/>
                    </a:lnTo>
                    <a:close/>
                    <a:moveTo>
                      <a:pt x="2231900" y="144780"/>
                    </a:moveTo>
                    <a:lnTo>
                      <a:pt x="2376680" y="144780"/>
                    </a:lnTo>
                    <a:lnTo>
                      <a:pt x="2376680" y="2321007"/>
                    </a:lnTo>
                    <a:lnTo>
                      <a:pt x="2231900" y="2321007"/>
                    </a:lnTo>
                    <a:lnTo>
                      <a:pt x="2231900" y="144780"/>
                    </a:lnTo>
                    <a:close/>
                    <a:moveTo>
                      <a:pt x="144780" y="2321007"/>
                    </a:moveTo>
                    <a:lnTo>
                      <a:pt x="2231900" y="2321007"/>
                    </a:lnTo>
                    <a:lnTo>
                      <a:pt x="2231900" y="2465787"/>
                    </a:lnTo>
                    <a:lnTo>
                      <a:pt x="144780" y="2465787"/>
                    </a:lnTo>
                    <a:lnTo>
                      <a:pt x="144780" y="2321006"/>
                    </a:lnTo>
                    <a:close/>
                    <a:moveTo>
                      <a:pt x="2231900" y="0"/>
                    </a:moveTo>
                    <a:lnTo>
                      <a:pt x="2376680" y="0"/>
                    </a:lnTo>
                    <a:lnTo>
                      <a:pt x="2376680" y="144780"/>
                    </a:lnTo>
                    <a:lnTo>
                      <a:pt x="2231900" y="144780"/>
                    </a:lnTo>
                    <a:lnTo>
                      <a:pt x="2231900" y="0"/>
                    </a:lnTo>
                    <a:close/>
                    <a:moveTo>
                      <a:pt x="0" y="0"/>
                    </a:moveTo>
                    <a:lnTo>
                      <a:pt x="144780" y="0"/>
                    </a:lnTo>
                    <a:lnTo>
                      <a:pt x="144780" y="144780"/>
                    </a:lnTo>
                    <a:lnTo>
                      <a:pt x="0" y="144780"/>
                    </a:lnTo>
                    <a:lnTo>
                      <a:pt x="0" y="0"/>
                    </a:lnTo>
                    <a:close/>
                    <a:moveTo>
                      <a:pt x="144780" y="0"/>
                    </a:moveTo>
                    <a:lnTo>
                      <a:pt x="2231900" y="0"/>
                    </a:lnTo>
                    <a:lnTo>
                      <a:pt x="2231900" y="144780"/>
                    </a:lnTo>
                    <a:lnTo>
                      <a:pt x="144780" y="144780"/>
                    </a:lnTo>
                    <a:lnTo>
                      <a:pt x="144780" y="0"/>
                    </a:lnTo>
                    <a:close/>
                  </a:path>
                </a:pathLst>
              </a:custGeom>
              <a:grpFill/>
            </p:spPr>
          </p:sp>
        </p:grpSp>
        <p:grpSp>
          <p:nvGrpSpPr>
            <p:cNvPr id="29" name="Group 31">
              <a:extLst>
                <a:ext uri="{FF2B5EF4-FFF2-40B4-BE49-F238E27FC236}">
                  <a16:creationId xmlns:a16="http://schemas.microsoft.com/office/drawing/2014/main" id="{03EFC6F9-029F-4744-9C70-2374C61AE8BB}"/>
                </a:ext>
              </a:extLst>
            </p:cNvPr>
            <p:cNvGrpSpPr/>
            <p:nvPr/>
          </p:nvGrpSpPr>
          <p:grpSpPr>
            <a:xfrm>
              <a:off x="5418206" y="7418762"/>
              <a:ext cx="270416" cy="280554"/>
              <a:chOff x="0" y="0"/>
              <a:chExt cx="2376680" cy="2465786"/>
            </a:xfrm>
            <a:grpFill/>
          </p:grpSpPr>
          <p:sp>
            <p:nvSpPr>
              <p:cNvPr id="30" name="Freeform 32">
                <a:extLst>
                  <a:ext uri="{FF2B5EF4-FFF2-40B4-BE49-F238E27FC236}">
                    <a16:creationId xmlns:a16="http://schemas.microsoft.com/office/drawing/2014/main" id="{7CDB588E-2A3C-4257-862D-9E50D3B9CAE2}"/>
                  </a:ext>
                </a:extLst>
              </p:cNvPr>
              <p:cNvSpPr/>
              <p:nvPr/>
            </p:nvSpPr>
            <p:spPr>
              <a:xfrm>
                <a:off x="72390" y="72390"/>
                <a:ext cx="2231900" cy="2321007"/>
              </a:xfrm>
              <a:custGeom>
                <a:avLst/>
                <a:gdLst/>
                <a:ahLst/>
                <a:cxnLst/>
                <a:rect l="l" t="t" r="r" b="b"/>
                <a:pathLst>
                  <a:path w="2231900" h="2321007">
                    <a:moveTo>
                      <a:pt x="0" y="0"/>
                    </a:moveTo>
                    <a:lnTo>
                      <a:pt x="2231900" y="0"/>
                    </a:lnTo>
                    <a:lnTo>
                      <a:pt x="2231900" y="2321007"/>
                    </a:lnTo>
                    <a:lnTo>
                      <a:pt x="0" y="2321007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</p:spPr>
          </p:sp>
          <p:sp>
            <p:nvSpPr>
              <p:cNvPr id="31" name="Freeform 33">
                <a:extLst>
                  <a:ext uri="{FF2B5EF4-FFF2-40B4-BE49-F238E27FC236}">
                    <a16:creationId xmlns:a16="http://schemas.microsoft.com/office/drawing/2014/main" id="{DF0B231B-5F0B-4A37-9751-26523F2F530E}"/>
                  </a:ext>
                </a:extLst>
              </p:cNvPr>
              <p:cNvSpPr/>
              <p:nvPr/>
            </p:nvSpPr>
            <p:spPr>
              <a:xfrm>
                <a:off x="0" y="0"/>
                <a:ext cx="2376680" cy="2465787"/>
              </a:xfrm>
              <a:custGeom>
                <a:avLst/>
                <a:gdLst/>
                <a:ahLst/>
                <a:cxnLst/>
                <a:rect l="l" t="t" r="r" b="b"/>
                <a:pathLst>
                  <a:path w="2376680" h="2465787">
                    <a:moveTo>
                      <a:pt x="2231900" y="2321007"/>
                    </a:moveTo>
                    <a:lnTo>
                      <a:pt x="2376680" y="2321007"/>
                    </a:lnTo>
                    <a:lnTo>
                      <a:pt x="2376680" y="2465787"/>
                    </a:lnTo>
                    <a:lnTo>
                      <a:pt x="2231900" y="2465787"/>
                    </a:lnTo>
                    <a:lnTo>
                      <a:pt x="2231900" y="2321006"/>
                    </a:lnTo>
                    <a:close/>
                    <a:moveTo>
                      <a:pt x="0" y="144780"/>
                    </a:moveTo>
                    <a:lnTo>
                      <a:pt x="144780" y="144780"/>
                    </a:lnTo>
                    <a:lnTo>
                      <a:pt x="144780" y="2321007"/>
                    </a:lnTo>
                    <a:lnTo>
                      <a:pt x="0" y="2321007"/>
                    </a:lnTo>
                    <a:lnTo>
                      <a:pt x="0" y="144780"/>
                    </a:lnTo>
                    <a:close/>
                    <a:moveTo>
                      <a:pt x="0" y="2321007"/>
                    </a:moveTo>
                    <a:lnTo>
                      <a:pt x="144780" y="2321007"/>
                    </a:lnTo>
                    <a:lnTo>
                      <a:pt x="144780" y="2465787"/>
                    </a:lnTo>
                    <a:lnTo>
                      <a:pt x="0" y="2465787"/>
                    </a:lnTo>
                    <a:lnTo>
                      <a:pt x="0" y="2321006"/>
                    </a:lnTo>
                    <a:close/>
                    <a:moveTo>
                      <a:pt x="2231900" y="144780"/>
                    </a:moveTo>
                    <a:lnTo>
                      <a:pt x="2376680" y="144780"/>
                    </a:lnTo>
                    <a:lnTo>
                      <a:pt x="2376680" y="2321007"/>
                    </a:lnTo>
                    <a:lnTo>
                      <a:pt x="2231900" y="2321007"/>
                    </a:lnTo>
                    <a:lnTo>
                      <a:pt x="2231900" y="144780"/>
                    </a:lnTo>
                    <a:close/>
                    <a:moveTo>
                      <a:pt x="144780" y="2321007"/>
                    </a:moveTo>
                    <a:lnTo>
                      <a:pt x="2231900" y="2321007"/>
                    </a:lnTo>
                    <a:lnTo>
                      <a:pt x="2231900" y="2465787"/>
                    </a:lnTo>
                    <a:lnTo>
                      <a:pt x="144780" y="2465787"/>
                    </a:lnTo>
                    <a:lnTo>
                      <a:pt x="144780" y="2321006"/>
                    </a:lnTo>
                    <a:close/>
                    <a:moveTo>
                      <a:pt x="2231900" y="0"/>
                    </a:moveTo>
                    <a:lnTo>
                      <a:pt x="2376680" y="0"/>
                    </a:lnTo>
                    <a:lnTo>
                      <a:pt x="2376680" y="144780"/>
                    </a:lnTo>
                    <a:lnTo>
                      <a:pt x="2231900" y="144780"/>
                    </a:lnTo>
                    <a:lnTo>
                      <a:pt x="2231900" y="0"/>
                    </a:lnTo>
                    <a:close/>
                    <a:moveTo>
                      <a:pt x="0" y="0"/>
                    </a:moveTo>
                    <a:lnTo>
                      <a:pt x="144780" y="0"/>
                    </a:lnTo>
                    <a:lnTo>
                      <a:pt x="144780" y="144780"/>
                    </a:lnTo>
                    <a:lnTo>
                      <a:pt x="0" y="144780"/>
                    </a:lnTo>
                    <a:lnTo>
                      <a:pt x="0" y="0"/>
                    </a:lnTo>
                    <a:close/>
                    <a:moveTo>
                      <a:pt x="144780" y="0"/>
                    </a:moveTo>
                    <a:lnTo>
                      <a:pt x="2231900" y="0"/>
                    </a:lnTo>
                    <a:lnTo>
                      <a:pt x="2231900" y="144780"/>
                    </a:lnTo>
                    <a:lnTo>
                      <a:pt x="144780" y="144780"/>
                    </a:lnTo>
                    <a:lnTo>
                      <a:pt x="144780" y="0"/>
                    </a:lnTo>
                    <a:close/>
                  </a:path>
                </a:pathLst>
              </a:custGeom>
              <a:grpFill/>
            </p:spPr>
          </p:sp>
        </p:grpSp>
      </p:grpSp>
      <p:sp>
        <p:nvSpPr>
          <p:cNvPr id="46" name="TextBox 45">
            <a:extLst>
              <a:ext uri="{FF2B5EF4-FFF2-40B4-BE49-F238E27FC236}">
                <a16:creationId xmlns:a16="http://schemas.microsoft.com/office/drawing/2014/main" id="{11630A22-F93F-4295-9817-C11E4E7DEF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04575" y="222179"/>
            <a:ext cx="6840651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Kaleko 105 Round Bold" pitchFamily="2" charset="0"/>
                <a:ea typeface="+mn-ea"/>
                <a:cs typeface="Arial" panose="020B0604020202020204" pitchFamily="34" charset="0"/>
              </a:rPr>
              <a:t>Hãy</a:t>
            </a:r>
            <a:r>
              <a:rPr kumimoji="0" lang="vi-VN" alt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Kaleko 105 Round Bold" pitchFamily="2" charset="0"/>
                <a:ea typeface="+mn-ea"/>
                <a:cs typeface="Arial" panose="020B0604020202020204" pitchFamily="34" charset="0"/>
              </a:rPr>
              <a:t> so sánh địa hình của vùng Đồng bằng Bắc Bộ và địa hình của vùng Trung du và miền núi Bắc Bộ.</a:t>
            </a:r>
            <a:endParaRPr kumimoji="0" lang="en-US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3 Kaleko 105 Round Bold" pitchFamily="2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7" name="Picture 3">
            <a:extLst>
              <a:ext uri="{FF2B5EF4-FFF2-40B4-BE49-F238E27FC236}">
                <a16:creationId xmlns:a16="http://schemas.microsoft.com/office/drawing/2014/main" id="{A142D74D-9378-48BC-B23B-984C6D53DBD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3676648" y="2583383"/>
            <a:ext cx="7515225" cy="4310866"/>
          </a:xfrm>
          <a:prstGeom prst="rect">
            <a:avLst/>
          </a:prstGeom>
        </p:spPr>
      </p:pic>
      <p:pic>
        <p:nvPicPr>
          <p:cNvPr id="48" name="Picture 11">
            <a:extLst>
              <a:ext uri="{FF2B5EF4-FFF2-40B4-BE49-F238E27FC236}">
                <a16:creationId xmlns:a16="http://schemas.microsoft.com/office/drawing/2014/main" id="{17F56173-3A1E-4D81-A8F2-82F672E4896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5339957" y="2416634"/>
            <a:ext cx="3051067" cy="44063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973510" y="3173431"/>
            <a:ext cx="6921500" cy="27515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nl-NL" sz="3600" dirty="0">
                <a:latin typeface="Cambria" panose="02040503050406030204" pitchFamily="18" charset="0"/>
                <a:ea typeface="Cambria" panose="02040503050406030204" pitchFamily="18" charset="0"/>
              </a:rPr>
              <a:t>Vùng đồng bằng Bắc Bộ có địa hình thấp và tương đối bằng phẳng không nhiều đồi núi như vùng Trung du và miền núi Bắc </a:t>
            </a:r>
            <a:r>
              <a:rPr lang="nl-NL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Bộ</a:t>
            </a:r>
            <a:r>
              <a:rPr lang="vi-VN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1285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4">
            <a:extLst>
              <a:ext uri="{FF2B5EF4-FFF2-40B4-BE49-F238E27FC236}">
                <a16:creationId xmlns:a16="http://schemas.microsoft.com/office/drawing/2014/main" id="{DECC6065-E8CA-42E9-A663-F707B3793500}"/>
              </a:ext>
            </a:extLst>
          </p:cNvPr>
          <p:cNvGrpSpPr/>
          <p:nvPr/>
        </p:nvGrpSpPr>
        <p:grpSpPr>
          <a:xfrm>
            <a:off x="383237" y="1671293"/>
            <a:ext cx="11425525" cy="3854383"/>
            <a:chOff x="-3195" y="-56346"/>
            <a:chExt cx="14459389" cy="4541012"/>
          </a:xfrm>
          <a:effectLst>
            <a:glow rad="177800">
              <a:schemeClr val="accent1">
                <a:alpha val="45000"/>
              </a:schemeClr>
            </a:glow>
            <a:reflection endPos="0" dist="50800" dir="5400000" sy="-100000" algn="bl" rotWithShape="0"/>
          </a:effectLst>
        </p:grpSpPr>
        <p:sp>
          <p:nvSpPr>
            <p:cNvPr id="7" name="Freeform 5">
              <a:extLst>
                <a:ext uri="{FF2B5EF4-FFF2-40B4-BE49-F238E27FC236}">
                  <a16:creationId xmlns:a16="http://schemas.microsoft.com/office/drawing/2014/main" id="{6FE540DE-7F5D-4535-A3F4-9501F3A7A60F}"/>
                </a:ext>
              </a:extLst>
            </p:cNvPr>
            <p:cNvSpPr/>
            <p:nvPr/>
          </p:nvSpPr>
          <p:spPr>
            <a:xfrm>
              <a:off x="-3195" y="-56346"/>
              <a:ext cx="14459389" cy="4541012"/>
            </a:xfrm>
            <a:custGeom>
              <a:avLst/>
              <a:gdLst/>
              <a:ahLst/>
              <a:cxnLst/>
              <a:rect l="l" t="t" r="r" b="b"/>
              <a:pathLst>
                <a:path w="14459389" h="4541012">
                  <a:moveTo>
                    <a:pt x="13831612" y="4486534"/>
                  </a:moveTo>
                  <a:cubicBezTo>
                    <a:pt x="13831612" y="4486534"/>
                    <a:pt x="13100737" y="4541012"/>
                    <a:pt x="11124817" y="4538390"/>
                  </a:cubicBezTo>
                  <a:cubicBezTo>
                    <a:pt x="5257455" y="4536228"/>
                    <a:pt x="1057074" y="4528403"/>
                    <a:pt x="1057074" y="4528403"/>
                  </a:cubicBezTo>
                  <a:cubicBezTo>
                    <a:pt x="812932" y="4519569"/>
                    <a:pt x="449110" y="4498339"/>
                    <a:pt x="282371" y="4440161"/>
                  </a:cubicBezTo>
                  <a:cubicBezTo>
                    <a:pt x="4469" y="4343198"/>
                    <a:pt x="0" y="4169919"/>
                    <a:pt x="0" y="3382452"/>
                  </a:cubicBezTo>
                  <a:lnTo>
                    <a:pt x="0" y="3382417"/>
                  </a:lnTo>
                  <a:cubicBezTo>
                    <a:pt x="8536" y="491230"/>
                    <a:pt x="0" y="345608"/>
                    <a:pt x="77597" y="223930"/>
                  </a:cubicBezTo>
                  <a:cubicBezTo>
                    <a:pt x="217372" y="4759"/>
                    <a:pt x="519255" y="4073"/>
                    <a:pt x="937909" y="4073"/>
                  </a:cubicBezTo>
                  <a:cubicBezTo>
                    <a:pt x="937909" y="4073"/>
                    <a:pt x="2795568" y="15681"/>
                    <a:pt x="8961324" y="7673"/>
                  </a:cubicBezTo>
                  <a:cubicBezTo>
                    <a:pt x="12881809" y="0"/>
                    <a:pt x="13598542" y="6979"/>
                    <a:pt x="13598542" y="6979"/>
                  </a:cubicBezTo>
                  <a:cubicBezTo>
                    <a:pt x="13966850" y="14458"/>
                    <a:pt x="14105110" y="42638"/>
                    <a:pt x="14302851" y="165219"/>
                  </a:cubicBezTo>
                  <a:cubicBezTo>
                    <a:pt x="14453867" y="258836"/>
                    <a:pt x="14459389" y="476157"/>
                    <a:pt x="14450248" y="3382416"/>
                  </a:cubicBezTo>
                  <a:lnTo>
                    <a:pt x="14450248" y="3382451"/>
                  </a:lnTo>
                  <a:cubicBezTo>
                    <a:pt x="14450248" y="4287884"/>
                    <a:pt x="14407465" y="4436472"/>
                    <a:pt x="13831612" y="4486534"/>
                  </a:cubicBezTo>
                  <a:close/>
                </a:path>
              </a:pathLst>
            </a:custGeom>
            <a:solidFill>
              <a:srgbClr val="FFF3E4"/>
            </a:solidFill>
          </p:spPr>
        </p:sp>
      </p:grpSp>
      <p:pic>
        <p:nvPicPr>
          <p:cNvPr id="8" name="Picture 14">
            <a:extLst>
              <a:ext uri="{FF2B5EF4-FFF2-40B4-BE49-F238E27FC236}">
                <a16:creationId xmlns:a16="http://schemas.microsoft.com/office/drawing/2014/main" id="{584CC7C9-0924-4AEE-BA51-2F6B8B7322F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08676" y="3288229"/>
            <a:ext cx="1236753" cy="2065558"/>
          </a:xfrm>
          <a:prstGeom prst="rect">
            <a:avLst/>
          </a:prstGeom>
        </p:spPr>
      </p:pic>
      <p:pic>
        <p:nvPicPr>
          <p:cNvPr id="10" name="Picture 15">
            <a:extLst>
              <a:ext uri="{FF2B5EF4-FFF2-40B4-BE49-F238E27FC236}">
                <a16:creationId xmlns:a16="http://schemas.microsoft.com/office/drawing/2014/main" id="{4A034DAE-98F2-4CBB-ABC5-C5A11F29C7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201470">
            <a:off x="3936517" y="563907"/>
            <a:ext cx="5165304" cy="1116145"/>
          </a:xfrm>
          <a:prstGeom prst="rect">
            <a:avLst/>
          </a:prstGeom>
        </p:spPr>
      </p:pic>
      <p:sp>
        <p:nvSpPr>
          <p:cNvPr id="3" name="AutoShape 3">
            <a:extLst>
              <a:ext uri="{FF2B5EF4-FFF2-40B4-BE49-F238E27FC236}">
                <a16:creationId xmlns:a16="http://schemas.microsoft.com/office/drawing/2014/main" id="{A46EC82A-446B-4168-8473-D315288896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23031" y="1833863"/>
            <a:ext cx="6369653" cy="3581400"/>
          </a:xfrm>
          <a:prstGeom prst="roundRect">
            <a:avLst>
              <a:gd name="adj" fmla="val 16667"/>
            </a:avLst>
          </a:prstGeom>
          <a:noFill/>
          <a:ln w="57150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lvl="0" algn="just">
              <a:defRPr/>
            </a:pPr>
            <a:r>
              <a:rPr lang="vi-VN" sz="4000" noProof="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Địa hình vùng đồng bằng Bắc Bộ tương đối </a:t>
            </a:r>
          </a:p>
          <a:p>
            <a:pPr lvl="0" algn="just">
              <a:defRPr/>
            </a:pPr>
            <a:r>
              <a:rPr lang="vi-VN" sz="4000" noProof="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bằng phẳng, c</a:t>
            </a:r>
            <a:r>
              <a:rPr kumimoji="0" lang="vi-VN" sz="4000" b="0" i="0" u="none" strike="noStrike" kern="1200" cap="none" spc="0" normalizeH="0" baseline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ó</a:t>
            </a:r>
            <a:r>
              <a:rPr kumimoji="0" lang="vi-VN" sz="4000" b="0" i="0" u="none" strike="noStrike" kern="1200" cap="none" spc="0" normalizeH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độ cao trung bình trên 25m. </a:t>
            </a:r>
          </a:p>
          <a:p>
            <a:pPr lvl="0" algn="just">
              <a:defRPr/>
            </a:pPr>
            <a:r>
              <a:rPr kumimoji="0" lang="vi-VN" sz="4000" b="0" i="0" u="none" strike="noStrike" kern="1200" cap="none" spc="0" normalizeH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Đồng bằng có dạng h</a:t>
            </a:r>
            <a:r>
              <a:rPr lang="vi-VN" sz="4000" baseline="0" noProof="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ình</a:t>
            </a:r>
            <a:r>
              <a:rPr lang="vi-VN" sz="4000" noProof="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tam giác nay vẫn </a:t>
            </a:r>
          </a:p>
          <a:p>
            <a:pPr lvl="0" algn="just">
              <a:defRPr/>
            </a:pPr>
            <a:r>
              <a:rPr lang="vi-VN" sz="4000" noProof="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tiếp tục được mở rộng ra phía biển. </a:t>
            </a:r>
          </a:p>
          <a:p>
            <a:pPr lvl="0" algn="just">
              <a:defRPr/>
            </a:pPr>
            <a:r>
              <a:rPr kumimoji="0" lang="vi-VN" sz="4000" b="0" i="0" u="none" strike="noStrike" kern="1200" cap="none" spc="0" normalizeH="0" baseline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Có</a:t>
            </a:r>
            <a:r>
              <a:rPr kumimoji="0" lang="vi-VN" sz="4000" b="0" i="0" u="none" strike="noStrike" kern="1200" cap="none" spc="0" normalizeH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diện tích khoảng 15 000 </a:t>
            </a:r>
            <a:r>
              <a:rPr lang="nl-NL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km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²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E6A484B-665C-4BB0-AAA5-52606520651E}"/>
              </a:ext>
            </a:extLst>
          </p:cNvPr>
          <p:cNvSpPr/>
          <p:nvPr/>
        </p:nvSpPr>
        <p:spPr>
          <a:xfrm>
            <a:off x="4684398" y="703180"/>
            <a:ext cx="282320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D4487D"/>
                </a:solidFill>
                <a:effectLst/>
                <a:uLnTx/>
                <a:uFillTx/>
                <a:latin typeface="#9Slide03 SVN-Kelson Sans Bold" panose="02000500000000000000" pitchFamily="2" charset="0"/>
                <a:ea typeface="+mn-ea"/>
                <a:cs typeface="+mn-cs"/>
              </a:rPr>
              <a:t>KẾT</a:t>
            </a:r>
            <a:r>
              <a:rPr kumimoji="0" lang="vi-VN" sz="4800" b="1" i="0" u="none" strike="noStrike" kern="1200" cap="none" spc="0" normalizeH="0" noProof="0" dirty="0" smtClean="0">
                <a:ln>
                  <a:noFill/>
                </a:ln>
                <a:solidFill>
                  <a:srgbClr val="D4487D"/>
                </a:solidFill>
                <a:effectLst/>
                <a:uLnTx/>
                <a:uFillTx/>
                <a:latin typeface="#9Slide03 SVN-Kelson Sans Bold" panose="02000500000000000000" pitchFamily="2" charset="0"/>
                <a:ea typeface="+mn-ea"/>
                <a:cs typeface="+mn-cs"/>
              </a:rPr>
              <a:t> LUẬN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D4487D"/>
              </a:solidFill>
              <a:effectLst/>
              <a:uLnTx/>
              <a:uFillTx/>
              <a:latin typeface="#9Slide03 SVN-Kelson Sans Bold" panose="02000500000000000000" pitchFamily="2" charset="0"/>
              <a:ea typeface="+mn-ea"/>
              <a:cs typeface="+mn-cs"/>
            </a:endParaRPr>
          </a:p>
        </p:txBody>
      </p:sp>
      <p:pic>
        <p:nvPicPr>
          <p:cNvPr id="9" name="Picture 8" descr="A close-up of some wheat&#10;&#10;Description automatically generated with low confidence">
            <a:extLst>
              <a:ext uri="{FF2B5EF4-FFF2-40B4-BE49-F238E27FC236}">
                <a16:creationId xmlns:a16="http://schemas.microsoft.com/office/drawing/2014/main" id="{053E5D60-5418-4C5B-B585-93F933C1DD2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3748" y="4475977"/>
            <a:ext cx="6367347" cy="2551105"/>
          </a:xfrm>
          <a:prstGeom prst="rect">
            <a:avLst/>
          </a:prstGeom>
        </p:spPr>
      </p:pic>
      <p:pic>
        <p:nvPicPr>
          <p:cNvPr id="11" name="Picture 10" descr="A close-up of some wheat&#10;&#10;Description automatically generated with low confidence">
            <a:extLst>
              <a:ext uri="{FF2B5EF4-FFF2-40B4-BE49-F238E27FC236}">
                <a16:creationId xmlns:a16="http://schemas.microsoft.com/office/drawing/2014/main" id="{D7275690-431D-4A64-B117-480F340E836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8061" y="4134808"/>
            <a:ext cx="6848834" cy="3233442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7E1DB77-2A2F-479B-A966-6AF237F3CEA0}"/>
              </a:ext>
            </a:extLst>
          </p:cNvPr>
          <p:cNvSpPr/>
          <p:nvPr/>
        </p:nvSpPr>
        <p:spPr>
          <a:xfrm>
            <a:off x="681714" y="1888341"/>
            <a:ext cx="10974648" cy="3523423"/>
          </a:xfrm>
          <a:prstGeom prst="roundRect">
            <a:avLst/>
          </a:prstGeom>
          <a:noFill/>
          <a:ln w="57150">
            <a:solidFill>
              <a:srgbClr val="00B05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0034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351"/>
          <a:stretch/>
        </p:blipFill>
        <p:spPr>
          <a:xfrm>
            <a:off x="1" y="4143192"/>
            <a:ext cx="3696511" cy="1173241"/>
          </a:xfrm>
          <a:prstGeom prst="rect">
            <a:avLst/>
          </a:prstGeom>
          <a:effectLst>
            <a:innerShdw blurRad="63500" dist="50800" dir="8100000">
              <a:prstClr val="black">
                <a:alpha val="50000"/>
              </a:prstClr>
            </a:innerShdw>
          </a:effectLst>
        </p:spPr>
      </p:pic>
      <p:pic>
        <p:nvPicPr>
          <p:cNvPr id="6" name="图片 4">
            <a:extLst>
              <a:ext uri="{FF2B5EF4-FFF2-40B4-BE49-F238E27FC236}">
                <a16:creationId xmlns:a16="http://schemas.microsoft.com/office/drawing/2014/main" id="{8C82996F-7220-48D6-8A1E-524AFE4384A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6226" y="1953457"/>
            <a:ext cx="3145841" cy="4213213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146" y="4969361"/>
            <a:ext cx="3131212" cy="219605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8255" y="4969756"/>
            <a:ext cx="3131212" cy="219605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7990" y="4969361"/>
            <a:ext cx="3131212" cy="219605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4038" y="4969361"/>
            <a:ext cx="3131212" cy="219605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6451" y="4969361"/>
            <a:ext cx="3131212" cy="219605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6394" y="4969361"/>
            <a:ext cx="3131212" cy="21960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2F32126-B1E0-4424-8908-E46449C339D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48"/>
          <a:stretch/>
        </p:blipFill>
        <p:spPr>
          <a:xfrm flipH="1">
            <a:off x="212" y="358685"/>
            <a:ext cx="3318624" cy="635769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198B7A0-7BF7-40DA-B513-13629B91F0C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2231" y="474087"/>
            <a:ext cx="1920723" cy="192072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198B7A0-7BF7-40DA-B513-13629B91F0C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9791" y="-365575"/>
            <a:ext cx="1920723" cy="192072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1723" y="-1440180"/>
            <a:ext cx="3735963" cy="373596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E8D0C5B-4956-4A5A-A332-91D68A0E71D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6941" y="1"/>
            <a:ext cx="3410857" cy="341085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3870" y="1593274"/>
            <a:ext cx="10060269" cy="3452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110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000"/>
                            </p:stCondLst>
                            <p:childTnLst>
                              <p:par>
                                <p:cTn id="3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2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8" presetClass="emp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21600000">
                                      <p:cBhvr>
                                        <p:cTn id="48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F8A28A4-4681-4BA9-86E8-2C3B0F385B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2729" y="883919"/>
            <a:ext cx="2857500" cy="2857500"/>
          </a:xfrm>
          <a:prstGeom prst="rect">
            <a:avLst/>
          </a:prstGeom>
        </p:spPr>
      </p:pic>
      <p:sp>
        <p:nvSpPr>
          <p:cNvPr id="8" name="Hexagon 7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315850" y="1379218"/>
            <a:ext cx="2740154" cy="2362201"/>
          </a:xfrm>
          <a:prstGeom prst="hexagon">
            <a:avLst/>
          </a:prstGeom>
          <a:solidFill>
            <a:srgbClr val="FECC0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Ong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9" name="Hexagon 8">
            <a:extLst>
              <a:ext uri="{FF2B5EF4-FFF2-40B4-BE49-F238E27FC236}">
                <a16:creationId xmlns:a16="http://schemas.microsoft.com/office/drawing/2014/main" id="{ECB32C92-7DDE-4979-AB3A-808B65CBF3F1}"/>
              </a:ext>
            </a:extLst>
          </p:cNvPr>
          <p:cNvSpPr/>
          <p:nvPr/>
        </p:nvSpPr>
        <p:spPr>
          <a:xfrm>
            <a:off x="2471927" y="198118"/>
            <a:ext cx="2740154" cy="2362201"/>
          </a:xfrm>
          <a:prstGeom prst="hexagon">
            <a:avLst/>
          </a:prstGeom>
          <a:solidFill>
            <a:srgbClr val="FECC0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non</a:t>
            </a:r>
            <a:endParaRPr kumimoji="0" lang="en-US" sz="6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10" name="Hexagon 9">
            <a:extLst>
              <a:ext uri="{FF2B5EF4-FFF2-40B4-BE49-F238E27FC236}">
                <a16:creationId xmlns:a16="http://schemas.microsoft.com/office/drawing/2014/main" id="{CABDF488-8BEB-4D77-A429-CFB91F278DD1}"/>
              </a:ext>
            </a:extLst>
          </p:cNvPr>
          <p:cNvSpPr/>
          <p:nvPr/>
        </p:nvSpPr>
        <p:spPr>
          <a:xfrm>
            <a:off x="6784081" y="2560318"/>
            <a:ext cx="2740154" cy="2362201"/>
          </a:xfrm>
          <a:prstGeom prst="hexagon">
            <a:avLst/>
          </a:prstGeom>
          <a:solidFill>
            <a:srgbClr val="FECC0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việc</a:t>
            </a:r>
          </a:p>
        </p:txBody>
      </p:sp>
      <p:sp>
        <p:nvSpPr>
          <p:cNvPr id="13" name="Hexagon 12">
            <a:extLst>
              <a:ext uri="{FF2B5EF4-FFF2-40B4-BE49-F238E27FC236}">
                <a16:creationId xmlns:a16="http://schemas.microsoft.com/office/drawing/2014/main" id="{199C24C2-6B91-4322-BDB4-819FF0CB9BE4}"/>
              </a:ext>
            </a:extLst>
          </p:cNvPr>
          <p:cNvSpPr/>
          <p:nvPr/>
        </p:nvSpPr>
        <p:spPr>
          <a:xfrm>
            <a:off x="4628004" y="1379218"/>
            <a:ext cx="2740154" cy="2362201"/>
          </a:xfrm>
          <a:prstGeom prst="hexagon">
            <a:avLst/>
          </a:prstGeom>
          <a:solidFill>
            <a:srgbClr val="FECC0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học</a:t>
            </a:r>
            <a:endParaRPr kumimoji="0" lang="en-US" sz="6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27D7D99-9E1A-47C2-9A0E-04166401D75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5952" y="3436622"/>
            <a:ext cx="2650039" cy="2661817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EEA834E6-709B-490E-901D-06776B901B01}"/>
              </a:ext>
            </a:extLst>
          </p:cNvPr>
          <p:cNvSpPr/>
          <p:nvPr/>
        </p:nvSpPr>
        <p:spPr>
          <a:xfrm>
            <a:off x="4961728" y="5137102"/>
            <a:ext cx="4600940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1" u="none" strike="noStrike" kern="1200" cap="none" spc="0" normalizeH="0" baseline="0" noProof="0" dirty="0">
                <a:ln w="28575">
                  <a:solidFill>
                    <a:prstClr val="white"/>
                  </a:solidFill>
                  <a:prstDash val="sysDash"/>
                </a:ln>
                <a:solidFill>
                  <a:srgbClr val="D4487D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TRÒ CHƠI</a:t>
            </a:r>
          </a:p>
        </p:txBody>
      </p:sp>
    </p:spTree>
    <p:extLst>
      <p:ext uri="{BB962C8B-B14F-4D97-AF65-F5344CB8AC3E}">
        <p14:creationId xmlns:p14="http://schemas.microsoft.com/office/powerpoint/2010/main" val="2010258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1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000"/>
                            </p:stCondLst>
                            <p:childTnLst>
                              <p:par>
                                <p:cTn id="5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3" grpId="0" animBg="1"/>
      <p:bldP spid="13" grpId="1" animBg="1"/>
      <p:bldP spid="1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EF70B485-A648-392E-F1C5-2C4786FA59E5}"/>
              </a:ext>
            </a:extLst>
          </p:cNvPr>
          <p:cNvSpPr/>
          <p:nvPr/>
        </p:nvSpPr>
        <p:spPr>
          <a:xfrm>
            <a:off x="768625" y="1155547"/>
            <a:ext cx="10747513" cy="49006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32DB3F52-E82A-BF21-083D-815AB3B0D0F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30797"/>
          <a:stretch/>
        </p:blipFill>
        <p:spPr>
          <a:xfrm>
            <a:off x="219896" y="-42322"/>
            <a:ext cx="5399854" cy="6858000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C9565551-474B-577E-26A2-0AE67058193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98"/>
          <a:stretch/>
        </p:blipFill>
        <p:spPr>
          <a:xfrm>
            <a:off x="5619750" y="-42322"/>
            <a:ext cx="6453167" cy="6858000"/>
          </a:xfrm>
          <a:custGeom>
            <a:avLst/>
            <a:gdLst>
              <a:gd name="connsiteX0" fmla="*/ 0 w 6453167"/>
              <a:gd name="connsiteY0" fmla="*/ 0 h 6858000"/>
              <a:gd name="connsiteX1" fmla="*/ 6453167 w 6453167"/>
              <a:gd name="connsiteY1" fmla="*/ 0 h 6858000"/>
              <a:gd name="connsiteX2" fmla="*/ 6453167 w 6453167"/>
              <a:gd name="connsiteY2" fmla="*/ 6858000 h 6858000"/>
              <a:gd name="connsiteX3" fmla="*/ 0 w 6453167"/>
              <a:gd name="connsiteY3" fmla="*/ 6858000 h 6858000"/>
              <a:gd name="connsiteX4" fmla="*/ 0 w 6453167"/>
              <a:gd name="connsiteY4" fmla="*/ 5592796 h 6858000"/>
              <a:gd name="connsiteX5" fmla="*/ 675033 w 6453167"/>
              <a:gd name="connsiteY5" fmla="*/ 5592796 h 6858000"/>
              <a:gd name="connsiteX6" fmla="*/ 675033 w 6453167"/>
              <a:gd name="connsiteY6" fmla="*/ 4654079 h 6858000"/>
              <a:gd name="connsiteX7" fmla="*/ 0 w 6453167"/>
              <a:gd name="connsiteY7" fmla="*/ 4654079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453167" h="6858000">
                <a:moveTo>
                  <a:pt x="0" y="0"/>
                </a:moveTo>
                <a:lnTo>
                  <a:pt x="6453167" y="0"/>
                </a:lnTo>
                <a:lnTo>
                  <a:pt x="6453167" y="6858000"/>
                </a:lnTo>
                <a:lnTo>
                  <a:pt x="0" y="6858000"/>
                </a:lnTo>
                <a:lnTo>
                  <a:pt x="0" y="5592796"/>
                </a:lnTo>
                <a:lnTo>
                  <a:pt x="675033" y="5592796"/>
                </a:lnTo>
                <a:lnTo>
                  <a:pt x="675033" y="4654079"/>
                </a:lnTo>
                <a:lnTo>
                  <a:pt x="0" y="4654079"/>
                </a:lnTo>
                <a:close/>
              </a:path>
            </a:pathLst>
          </a:custGeom>
        </p:spPr>
      </p:pic>
      <p:sp>
        <p:nvSpPr>
          <p:cNvPr id="53" name="任意多边形: 形状 52">
            <a:extLst>
              <a:ext uri="{FF2B5EF4-FFF2-40B4-BE49-F238E27FC236}">
                <a16:creationId xmlns:a16="http://schemas.microsoft.com/office/drawing/2014/main" id="{0865AFCF-A6A4-094F-FF91-DE0FF4F6C4BD}"/>
              </a:ext>
            </a:extLst>
          </p:cNvPr>
          <p:cNvSpPr/>
          <p:nvPr/>
        </p:nvSpPr>
        <p:spPr>
          <a:xfrm>
            <a:off x="9792488" y="5570978"/>
            <a:ext cx="1334693" cy="108000"/>
          </a:xfrm>
          <a:custGeom>
            <a:avLst/>
            <a:gdLst>
              <a:gd name="connsiteX0" fmla="*/ 1280693 w 1334693"/>
              <a:gd name="connsiteY0" fmla="*/ 0 h 108000"/>
              <a:gd name="connsiteX1" fmla="*/ 1334693 w 1334693"/>
              <a:gd name="connsiteY1" fmla="*/ 54000 h 108000"/>
              <a:gd name="connsiteX2" fmla="*/ 1280693 w 1334693"/>
              <a:gd name="connsiteY2" fmla="*/ 108000 h 108000"/>
              <a:gd name="connsiteX3" fmla="*/ 1226693 w 1334693"/>
              <a:gd name="connsiteY3" fmla="*/ 54000 h 108000"/>
              <a:gd name="connsiteX4" fmla="*/ 1280693 w 1334693"/>
              <a:gd name="connsiteY4" fmla="*/ 0 h 108000"/>
              <a:gd name="connsiteX5" fmla="*/ 1035356 w 1334693"/>
              <a:gd name="connsiteY5" fmla="*/ 0 h 108000"/>
              <a:gd name="connsiteX6" fmla="*/ 1089356 w 1334693"/>
              <a:gd name="connsiteY6" fmla="*/ 54000 h 108000"/>
              <a:gd name="connsiteX7" fmla="*/ 1035356 w 1334693"/>
              <a:gd name="connsiteY7" fmla="*/ 108000 h 108000"/>
              <a:gd name="connsiteX8" fmla="*/ 981356 w 1334693"/>
              <a:gd name="connsiteY8" fmla="*/ 54000 h 108000"/>
              <a:gd name="connsiteX9" fmla="*/ 1035356 w 1334693"/>
              <a:gd name="connsiteY9" fmla="*/ 0 h 108000"/>
              <a:gd name="connsiteX10" fmla="*/ 790017 w 1334693"/>
              <a:gd name="connsiteY10" fmla="*/ 0 h 108000"/>
              <a:gd name="connsiteX11" fmla="*/ 844017 w 1334693"/>
              <a:gd name="connsiteY11" fmla="*/ 54000 h 108000"/>
              <a:gd name="connsiteX12" fmla="*/ 790017 w 1334693"/>
              <a:gd name="connsiteY12" fmla="*/ 108000 h 108000"/>
              <a:gd name="connsiteX13" fmla="*/ 736017 w 1334693"/>
              <a:gd name="connsiteY13" fmla="*/ 54000 h 108000"/>
              <a:gd name="connsiteX14" fmla="*/ 790017 w 1334693"/>
              <a:gd name="connsiteY14" fmla="*/ 0 h 108000"/>
              <a:gd name="connsiteX15" fmla="*/ 544678 w 1334693"/>
              <a:gd name="connsiteY15" fmla="*/ 0 h 108000"/>
              <a:gd name="connsiteX16" fmla="*/ 598678 w 1334693"/>
              <a:gd name="connsiteY16" fmla="*/ 54000 h 108000"/>
              <a:gd name="connsiteX17" fmla="*/ 544678 w 1334693"/>
              <a:gd name="connsiteY17" fmla="*/ 108000 h 108000"/>
              <a:gd name="connsiteX18" fmla="*/ 490678 w 1334693"/>
              <a:gd name="connsiteY18" fmla="*/ 54000 h 108000"/>
              <a:gd name="connsiteX19" fmla="*/ 544678 w 1334693"/>
              <a:gd name="connsiteY19" fmla="*/ 0 h 108000"/>
              <a:gd name="connsiteX20" fmla="*/ 299339 w 1334693"/>
              <a:gd name="connsiteY20" fmla="*/ 0 h 108000"/>
              <a:gd name="connsiteX21" fmla="*/ 353339 w 1334693"/>
              <a:gd name="connsiteY21" fmla="*/ 54000 h 108000"/>
              <a:gd name="connsiteX22" fmla="*/ 299339 w 1334693"/>
              <a:gd name="connsiteY22" fmla="*/ 108000 h 108000"/>
              <a:gd name="connsiteX23" fmla="*/ 245339 w 1334693"/>
              <a:gd name="connsiteY23" fmla="*/ 54000 h 108000"/>
              <a:gd name="connsiteX24" fmla="*/ 299339 w 1334693"/>
              <a:gd name="connsiteY24" fmla="*/ 0 h 108000"/>
              <a:gd name="connsiteX25" fmla="*/ 54000 w 1334693"/>
              <a:gd name="connsiteY25" fmla="*/ 0 h 108000"/>
              <a:gd name="connsiteX26" fmla="*/ 108000 w 1334693"/>
              <a:gd name="connsiteY26" fmla="*/ 54000 h 108000"/>
              <a:gd name="connsiteX27" fmla="*/ 54000 w 1334693"/>
              <a:gd name="connsiteY27" fmla="*/ 108000 h 108000"/>
              <a:gd name="connsiteX28" fmla="*/ 0 w 1334693"/>
              <a:gd name="connsiteY28" fmla="*/ 54000 h 108000"/>
              <a:gd name="connsiteX29" fmla="*/ 54000 w 1334693"/>
              <a:gd name="connsiteY29" fmla="*/ 0 h 10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1334693" h="108000">
                <a:moveTo>
                  <a:pt x="1280693" y="0"/>
                </a:moveTo>
                <a:cubicBezTo>
                  <a:pt x="1310516" y="0"/>
                  <a:pt x="1334693" y="24177"/>
                  <a:pt x="1334693" y="54000"/>
                </a:cubicBezTo>
                <a:cubicBezTo>
                  <a:pt x="1334693" y="83823"/>
                  <a:pt x="1310516" y="108000"/>
                  <a:pt x="1280693" y="108000"/>
                </a:cubicBezTo>
                <a:cubicBezTo>
                  <a:pt x="1250870" y="108000"/>
                  <a:pt x="1226693" y="83823"/>
                  <a:pt x="1226693" y="54000"/>
                </a:cubicBezTo>
                <a:cubicBezTo>
                  <a:pt x="1226693" y="24177"/>
                  <a:pt x="1250870" y="0"/>
                  <a:pt x="1280693" y="0"/>
                </a:cubicBezTo>
                <a:close/>
                <a:moveTo>
                  <a:pt x="1035356" y="0"/>
                </a:moveTo>
                <a:cubicBezTo>
                  <a:pt x="1065179" y="0"/>
                  <a:pt x="1089356" y="24177"/>
                  <a:pt x="1089356" y="54000"/>
                </a:cubicBezTo>
                <a:cubicBezTo>
                  <a:pt x="1089356" y="83823"/>
                  <a:pt x="1065179" y="108000"/>
                  <a:pt x="1035356" y="108000"/>
                </a:cubicBezTo>
                <a:cubicBezTo>
                  <a:pt x="1005533" y="108000"/>
                  <a:pt x="981356" y="83823"/>
                  <a:pt x="981356" y="54000"/>
                </a:cubicBezTo>
                <a:cubicBezTo>
                  <a:pt x="981356" y="24177"/>
                  <a:pt x="1005533" y="0"/>
                  <a:pt x="1035356" y="0"/>
                </a:cubicBezTo>
                <a:close/>
                <a:moveTo>
                  <a:pt x="790017" y="0"/>
                </a:moveTo>
                <a:cubicBezTo>
                  <a:pt x="819840" y="0"/>
                  <a:pt x="844017" y="24177"/>
                  <a:pt x="844017" y="54000"/>
                </a:cubicBezTo>
                <a:cubicBezTo>
                  <a:pt x="844017" y="83823"/>
                  <a:pt x="819840" y="108000"/>
                  <a:pt x="790017" y="108000"/>
                </a:cubicBezTo>
                <a:cubicBezTo>
                  <a:pt x="760194" y="108000"/>
                  <a:pt x="736017" y="83823"/>
                  <a:pt x="736017" y="54000"/>
                </a:cubicBezTo>
                <a:cubicBezTo>
                  <a:pt x="736017" y="24177"/>
                  <a:pt x="760194" y="0"/>
                  <a:pt x="790017" y="0"/>
                </a:cubicBezTo>
                <a:close/>
                <a:moveTo>
                  <a:pt x="544678" y="0"/>
                </a:moveTo>
                <a:cubicBezTo>
                  <a:pt x="574501" y="0"/>
                  <a:pt x="598678" y="24177"/>
                  <a:pt x="598678" y="54000"/>
                </a:cubicBezTo>
                <a:cubicBezTo>
                  <a:pt x="598678" y="83823"/>
                  <a:pt x="574501" y="108000"/>
                  <a:pt x="544678" y="108000"/>
                </a:cubicBezTo>
                <a:cubicBezTo>
                  <a:pt x="514855" y="108000"/>
                  <a:pt x="490678" y="83823"/>
                  <a:pt x="490678" y="54000"/>
                </a:cubicBezTo>
                <a:cubicBezTo>
                  <a:pt x="490678" y="24177"/>
                  <a:pt x="514855" y="0"/>
                  <a:pt x="544678" y="0"/>
                </a:cubicBezTo>
                <a:close/>
                <a:moveTo>
                  <a:pt x="299339" y="0"/>
                </a:moveTo>
                <a:cubicBezTo>
                  <a:pt x="329162" y="0"/>
                  <a:pt x="353339" y="24177"/>
                  <a:pt x="353339" y="54000"/>
                </a:cubicBezTo>
                <a:cubicBezTo>
                  <a:pt x="353339" y="83823"/>
                  <a:pt x="329162" y="108000"/>
                  <a:pt x="299339" y="108000"/>
                </a:cubicBezTo>
                <a:cubicBezTo>
                  <a:pt x="269516" y="108000"/>
                  <a:pt x="245339" y="83823"/>
                  <a:pt x="245339" y="54000"/>
                </a:cubicBezTo>
                <a:cubicBezTo>
                  <a:pt x="245339" y="24177"/>
                  <a:pt x="269516" y="0"/>
                  <a:pt x="299339" y="0"/>
                </a:cubicBezTo>
                <a:close/>
                <a:moveTo>
                  <a:pt x="54000" y="0"/>
                </a:moveTo>
                <a:cubicBezTo>
                  <a:pt x="83823" y="0"/>
                  <a:pt x="108000" y="24177"/>
                  <a:pt x="108000" y="54000"/>
                </a:cubicBezTo>
                <a:cubicBezTo>
                  <a:pt x="108000" y="83823"/>
                  <a:pt x="83823" y="108000"/>
                  <a:pt x="54000" y="108000"/>
                </a:cubicBezTo>
                <a:cubicBezTo>
                  <a:pt x="24177" y="108000"/>
                  <a:pt x="0" y="83823"/>
                  <a:pt x="0" y="54000"/>
                </a:cubicBezTo>
                <a:cubicBezTo>
                  <a:pt x="0" y="24177"/>
                  <a:pt x="24177" y="0"/>
                  <a:pt x="54000" y="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Regular" panose="020B0500000000000000" pitchFamily="34" charset="-122"/>
              <a:ea typeface="思源黑体 CN Regular" panose="020B0500000000000000" pitchFamily="34" charset="-122"/>
              <a:cs typeface="+mn-cs"/>
            </a:endParaRPr>
          </a:p>
        </p:txBody>
      </p:sp>
      <p:grpSp>
        <p:nvGrpSpPr>
          <p:cNvPr id="55" name="组合 54">
            <a:extLst>
              <a:ext uri="{FF2B5EF4-FFF2-40B4-BE49-F238E27FC236}">
                <a16:creationId xmlns:a16="http://schemas.microsoft.com/office/drawing/2014/main" id="{1CFA6A79-2813-CD0A-8BF4-4668438946E7}"/>
              </a:ext>
            </a:extLst>
          </p:cNvPr>
          <p:cNvGrpSpPr/>
          <p:nvPr/>
        </p:nvGrpSpPr>
        <p:grpSpPr>
          <a:xfrm>
            <a:off x="8711030" y="1637218"/>
            <a:ext cx="1720773" cy="209862"/>
            <a:chOff x="5991069" y="5108653"/>
            <a:chExt cx="1720773" cy="209862"/>
          </a:xfrm>
        </p:grpSpPr>
        <p:cxnSp>
          <p:nvCxnSpPr>
            <p:cNvPr id="56" name="直接连接符 55">
              <a:extLst>
                <a:ext uri="{FF2B5EF4-FFF2-40B4-BE49-F238E27FC236}">
                  <a16:creationId xmlns:a16="http://schemas.microsoft.com/office/drawing/2014/main" id="{30575B13-EFE0-9C27-3DBB-16A8A371F969}"/>
                </a:ext>
              </a:extLst>
            </p:cNvPr>
            <p:cNvCxnSpPr>
              <a:cxnSpLocks/>
            </p:cNvCxnSpPr>
            <p:nvPr/>
          </p:nvCxnSpPr>
          <p:spPr>
            <a:xfrm>
              <a:off x="6096000" y="5213584"/>
              <a:ext cx="161584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椭圆 56">
              <a:extLst>
                <a:ext uri="{FF2B5EF4-FFF2-40B4-BE49-F238E27FC236}">
                  <a16:creationId xmlns:a16="http://schemas.microsoft.com/office/drawing/2014/main" id="{9FAA5CD8-DB39-F0BB-133B-340EF09118B4}"/>
                </a:ext>
              </a:extLst>
            </p:cNvPr>
            <p:cNvSpPr/>
            <p:nvPr/>
          </p:nvSpPr>
          <p:spPr>
            <a:xfrm>
              <a:off x="5991069" y="5108653"/>
              <a:ext cx="209862" cy="209862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Regular" panose="020B0500000000000000" pitchFamily="34" charset="-122"/>
                <a:ea typeface="思源黑体 CN Regular" panose="020B0500000000000000" pitchFamily="34" charset="-122"/>
                <a:cs typeface="+mn-cs"/>
              </a:endParaRPr>
            </a:p>
          </p:txBody>
        </p:sp>
      </p:grpSp>
      <p:pic>
        <p:nvPicPr>
          <p:cNvPr id="18" name="图片 17">
            <a:extLst>
              <a:ext uri="{FF2B5EF4-FFF2-40B4-BE49-F238E27FC236}">
                <a16:creationId xmlns:a16="http://schemas.microsoft.com/office/drawing/2014/main" id="{57FB140C-40D0-F022-FD45-954A1FA0288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112"/>
            <a:ext cx="3627452" cy="132397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023C7665-7F2F-5DF8-424C-06D3CA2538B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2992" y="3853877"/>
            <a:ext cx="3212267" cy="321226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201783" y="2004685"/>
            <a:ext cx="9627342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dirty="0" smtClean="0"/>
              <a:t>- Hệ thống được những đặc điểm về tự nhiên, con người và những nét lịch sử - văn hóa của con người dân địa phương em.</a:t>
            </a:r>
          </a:p>
          <a:p>
            <a:pPr algn="just"/>
            <a:r>
              <a:rPr lang="vi-VN" sz="3200" dirty="0" smtClean="0"/>
              <a:t>- Hệ thống được những đặc điểm về tự nhiên, con người và những nét lịch sử - văn hóa của vùng Trung du và miền núi Bắc Bộ.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A8C20">
                  <a:lumMod val="7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5D2DAB1-4E2B-D3BA-EEFF-36D06A6A162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76860" y="548856"/>
            <a:ext cx="7206214" cy="1508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35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870" y="2812731"/>
            <a:ext cx="2934336" cy="29343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1494155" y="484145"/>
            <a:ext cx="784034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514350" marR="0" lvl="0" indent="-5143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Đồng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bằng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Bắc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Bộ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dạng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giống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_________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98ECE88-115D-4A1D-8452-F943FF1AC741}"/>
              </a:ext>
            </a:extLst>
          </p:cNvPr>
          <p:cNvSpPr/>
          <p:nvPr/>
        </p:nvSpPr>
        <p:spPr>
          <a:xfrm>
            <a:off x="394948" y="5724063"/>
            <a:ext cx="2774179" cy="841829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Kaleko 105 Round Bold" pitchFamily="2" charset="0"/>
                <a:ea typeface="+mn-ea"/>
                <a:cs typeface="Times New Roman" panose="02020603050405020304" pitchFamily="18" charset="0"/>
              </a:rPr>
              <a:t>A. Tam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Kaleko 105 Round Bold" pitchFamily="2" charset="0"/>
                <a:ea typeface="+mn-ea"/>
                <a:cs typeface="Times New Roman" panose="02020603050405020304" pitchFamily="18" charset="0"/>
              </a:rPr>
              <a:t>giác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3 Kaleko 105 Round Bold" pitchFamily="2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7165" y="2812731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88E5E567-B90E-4275-AC51-C8D58F3AA2A7}"/>
              </a:ext>
            </a:extLst>
          </p:cNvPr>
          <p:cNvSpPr/>
          <p:nvPr/>
        </p:nvSpPr>
        <p:spPr>
          <a:xfrm>
            <a:off x="3227243" y="5724063"/>
            <a:ext cx="2774179" cy="841829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Kaleko 105 Round Bold" pitchFamily="2" charset="0"/>
                <a:ea typeface="+mn-ea"/>
                <a:cs typeface="Times New Roman" panose="02020603050405020304" pitchFamily="18" charset="0"/>
              </a:rPr>
              <a:t>B.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Kaleko 105 Round Bold" pitchFamily="2" charset="0"/>
                <a:ea typeface="+mn-ea"/>
                <a:cs typeface="Times New Roman" panose="02020603050405020304" pitchFamily="18" charset="0"/>
              </a:rPr>
              <a:t>Vuông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3 Kaleko 105 Round Bold" pitchFamily="2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9460" y="2812731"/>
            <a:ext cx="2934336" cy="2934336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64E263D4-FF99-4115-A750-399C550760EE}"/>
              </a:ext>
            </a:extLst>
          </p:cNvPr>
          <p:cNvSpPr/>
          <p:nvPr/>
        </p:nvSpPr>
        <p:spPr>
          <a:xfrm>
            <a:off x="6059538" y="5724063"/>
            <a:ext cx="2774179" cy="841829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Kaleko 105 Round Bold" pitchFamily="2" charset="0"/>
                <a:ea typeface="+mn-ea"/>
                <a:cs typeface="Times New Roman" panose="02020603050405020304" pitchFamily="18" charset="0"/>
              </a:rPr>
              <a:t>C.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Kaleko 105 Round Bold" pitchFamily="2" charset="0"/>
                <a:ea typeface="+mn-ea"/>
                <a:cs typeface="Times New Roman" panose="02020603050405020304" pitchFamily="18" charset="0"/>
              </a:rPr>
              <a:t>rồng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3 Kaleko 105 Round Bold" pitchFamily="2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1755" y="2812731"/>
            <a:ext cx="2934336" cy="2934336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00BEFBB1-525B-415D-8E45-ADCB8FD217EA}"/>
              </a:ext>
            </a:extLst>
          </p:cNvPr>
          <p:cNvSpPr/>
          <p:nvPr/>
        </p:nvSpPr>
        <p:spPr>
          <a:xfrm>
            <a:off x="8891833" y="5724063"/>
            <a:ext cx="2774179" cy="841829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Kaleko 105 Round Bold" pitchFamily="2" charset="0"/>
                <a:ea typeface="+mn-ea"/>
                <a:cs typeface="Times New Roman" panose="02020603050405020304" pitchFamily="18" charset="0"/>
              </a:rPr>
              <a:t>D.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Kaleko 105 Round Bold" pitchFamily="2" charset="0"/>
                <a:ea typeface="+mn-ea"/>
                <a:cs typeface="Times New Roman" panose="02020603050405020304" pitchFamily="18" charset="0"/>
              </a:rPr>
              <a:t>Chữ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Kaleko 105 Round Bold" pitchFamily="2" charset="0"/>
                <a:ea typeface="+mn-ea"/>
                <a:cs typeface="Times New Roman" panose="02020603050405020304" pitchFamily="18" charset="0"/>
              </a:rPr>
              <a:t> S</a:t>
            </a:r>
          </a:p>
        </p:txBody>
      </p:sp>
    </p:spTree>
    <p:extLst>
      <p:ext uri="{BB962C8B-B14F-4D97-AF65-F5344CB8AC3E}">
        <p14:creationId xmlns:p14="http://schemas.microsoft.com/office/powerpoint/2010/main" val="4240424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1" grpId="0" animBg="1"/>
      <p:bldP spid="23" grpId="0" animBg="1"/>
      <p:bldP spid="2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2003" y="2765106"/>
            <a:ext cx="2934336" cy="29343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1494155" y="484145"/>
            <a:ext cx="784034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Bề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mặt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đ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ịa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đồng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bằng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Bắc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Bộ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đặc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điểm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như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thế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98ECE88-115D-4A1D-8452-F943FF1AC741}"/>
              </a:ext>
            </a:extLst>
          </p:cNvPr>
          <p:cNvSpPr/>
          <p:nvPr/>
        </p:nvSpPr>
        <p:spPr>
          <a:xfrm>
            <a:off x="1712081" y="5676438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Cao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ráo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4298" y="2765106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88E5E567-B90E-4275-AC51-C8D58F3AA2A7}"/>
              </a:ext>
            </a:extLst>
          </p:cNvPr>
          <p:cNvSpPr/>
          <p:nvPr/>
        </p:nvSpPr>
        <p:spPr>
          <a:xfrm>
            <a:off x="4544376" y="5676438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bằng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phẳng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6593" y="2765106"/>
            <a:ext cx="2934336" cy="2934336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64E263D4-FF99-4115-A750-399C550760EE}"/>
              </a:ext>
            </a:extLst>
          </p:cNvPr>
          <p:cNvSpPr/>
          <p:nvPr/>
        </p:nvSpPr>
        <p:spPr>
          <a:xfrm>
            <a:off x="7376671" y="5676438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gập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ghềnh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0403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1" grpId="0" animBg="1"/>
      <p:bldP spid="2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170" y="2812731"/>
            <a:ext cx="2934336" cy="29343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98ECE88-115D-4A1D-8452-F943FF1AC741}"/>
              </a:ext>
            </a:extLst>
          </p:cNvPr>
          <p:cNvSpPr/>
          <p:nvPr/>
        </p:nvSpPr>
        <p:spPr>
          <a:xfrm>
            <a:off x="890248" y="5724063"/>
            <a:ext cx="2774179" cy="841829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Swiss Condensed Bold" panose="02000500000000000000" pitchFamily="2" charset="0"/>
                <a:ea typeface="+mn-ea"/>
                <a:cs typeface="Times New Roman" panose="02020603050405020304" pitchFamily="18" charset="0"/>
              </a:rPr>
              <a:t>A. </a:t>
            </a:r>
            <a:r>
              <a:rPr kumimoji="0" lang="vi-VN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Swiss Condensed Bold" panose="02000500000000000000" pitchFamily="2" charset="0"/>
                <a:ea typeface="+mn-ea"/>
                <a:cs typeface="Times New Roman" panose="02020603050405020304" pitchFamily="18" charset="0"/>
              </a:rPr>
              <a:t>Sông</a:t>
            </a:r>
            <a:r>
              <a:rPr kumimoji="0" lang="vi-VN" sz="28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Swiss Condensed Bold" panose="02000500000000000000" pitchFamily="2" charset="0"/>
                <a:ea typeface="+mn-ea"/>
                <a:cs typeface="Times New Roman" panose="02020603050405020304" pitchFamily="18" charset="0"/>
              </a:rPr>
              <a:t> Hồng và sông Hậu Giang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Swiss Condensed Bold" panose="02000500000000000000" pitchFamily="2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4165" y="2812731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88E5E567-B90E-4275-AC51-C8D58F3AA2A7}"/>
              </a:ext>
            </a:extLst>
          </p:cNvPr>
          <p:cNvSpPr/>
          <p:nvPr/>
        </p:nvSpPr>
        <p:spPr>
          <a:xfrm>
            <a:off x="4624243" y="5724063"/>
            <a:ext cx="2774179" cy="841829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Swiss Condensed Bold" panose="02000500000000000000" pitchFamily="2" charset="0"/>
                <a:ea typeface="+mn-ea"/>
                <a:cs typeface="Times New Roman" panose="02020603050405020304" pitchFamily="18" charset="0"/>
              </a:rPr>
              <a:t>B. </a:t>
            </a:r>
            <a:r>
              <a:rPr kumimoji="0" lang="vi-VN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Swiss Condensed Bold" panose="02000500000000000000" pitchFamily="2" charset="0"/>
                <a:ea typeface="+mn-ea"/>
                <a:cs typeface="Times New Roman" panose="02020603050405020304" pitchFamily="18" charset="0"/>
              </a:rPr>
              <a:t>Sông</a:t>
            </a:r>
            <a:r>
              <a:rPr kumimoji="0" lang="vi-VN" sz="28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Swiss Condensed Bold" panose="02000500000000000000" pitchFamily="2" charset="0"/>
                <a:ea typeface="+mn-ea"/>
                <a:cs typeface="Times New Roman" panose="02020603050405020304" pitchFamily="18" charset="0"/>
              </a:rPr>
              <a:t> Hồng và sông Tiền Giang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Swiss Condensed Bold" panose="02000500000000000000" pitchFamily="2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5630" y="2789727"/>
            <a:ext cx="2934336" cy="2934336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00BEFBB1-525B-415D-8E45-ADCB8FD217EA}"/>
              </a:ext>
            </a:extLst>
          </p:cNvPr>
          <p:cNvSpPr/>
          <p:nvPr/>
        </p:nvSpPr>
        <p:spPr>
          <a:xfrm>
            <a:off x="8510639" y="5746906"/>
            <a:ext cx="2774179" cy="841829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Swiss Condensed Bold" panose="02000500000000000000" pitchFamily="2" charset="0"/>
                <a:ea typeface="+mn-ea"/>
                <a:cs typeface="Times New Roman" panose="02020603050405020304" pitchFamily="18" charset="0"/>
              </a:rPr>
              <a:t>C. </a:t>
            </a:r>
            <a:r>
              <a:rPr kumimoji="0" lang="vi-VN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Swiss Condensed Bold" panose="02000500000000000000" pitchFamily="2" charset="0"/>
                <a:ea typeface="+mn-ea"/>
                <a:cs typeface="Times New Roman" panose="02020603050405020304" pitchFamily="18" charset="0"/>
              </a:rPr>
              <a:t>Sông</a:t>
            </a:r>
            <a:r>
              <a:rPr kumimoji="0" lang="vi-VN" sz="28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Swiss Condensed Bold" panose="02000500000000000000" pitchFamily="2" charset="0"/>
                <a:ea typeface="+mn-ea"/>
                <a:cs typeface="Times New Roman" panose="02020603050405020304" pitchFamily="18" charset="0"/>
              </a:rPr>
              <a:t> Hồng và sông Thái Bình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Swiss Condensed Bold" panose="02000500000000000000" pitchFamily="2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0032F495-ABAE-4C23-BC2D-3A3479D4EEA9}"/>
              </a:ext>
            </a:extLst>
          </p:cNvPr>
          <p:cNvSpPr/>
          <p:nvPr/>
        </p:nvSpPr>
        <p:spPr>
          <a:xfrm>
            <a:off x="1494155" y="484145"/>
            <a:ext cx="784034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vi-VN" sz="4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 bằng Bắc Bộ được bồi đắp bởi sông nào?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9235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19" grpId="0" animBg="1"/>
      <p:bldP spid="21" grpId="0" animBg="1"/>
      <p:bldP spid="25" grpId="0" animBg="1"/>
      <p:bldP spid="1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1037617" y="1284051"/>
            <a:ext cx="10077856" cy="4046707"/>
          </a:xfrm>
          <a:prstGeom prst="roundRect">
            <a:avLst/>
          </a:prstGeom>
          <a:solidFill>
            <a:schemeClr val="bg1">
              <a:alpha val="68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62972"/>
            <a:ext cx="3836841" cy="3836841"/>
          </a:xfrm>
          <a:prstGeom prst="rect">
            <a:avLst/>
          </a:prstGeom>
          <a:effectLst>
            <a:innerShdw blurRad="63500" dist="50800">
              <a:prstClr val="black">
                <a:alpha val="50000"/>
              </a:prstClr>
            </a:inn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166" t="23710" r="3555" b="12372"/>
          <a:stretch/>
        </p:blipFill>
        <p:spPr>
          <a:xfrm rot="1760547">
            <a:off x="8717863" y="2712720"/>
            <a:ext cx="3055596" cy="234940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198B7A0-7BF7-40DA-B513-13629B91F0C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173" y="265040"/>
            <a:ext cx="1920723" cy="192072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198B7A0-7BF7-40DA-B513-13629B91F0C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2400" y="-325439"/>
            <a:ext cx="3312000" cy="192072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E8D0C5B-4956-4A5A-A332-91D68A0E71D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7858" y="-577349"/>
            <a:ext cx="3410857" cy="341085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3032" y="-1487532"/>
            <a:ext cx="3271365" cy="327136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542415" y="1316547"/>
            <a:ext cx="8760617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2500"/>
              <a:buFontTx/>
              <a:buNone/>
              <a:tabLst/>
              <a:defRPr/>
            </a:pPr>
            <a:r>
              <a:rPr lang="vi-VN" sz="13800" dirty="0" smtClean="0">
                <a:solidFill>
                  <a:srgbClr val="70AD47">
                    <a:lumMod val="75000"/>
                  </a:srgbClr>
                </a:solidFill>
                <a:latin typeface="#9Slide03 IcielPanton Black" panose="00000A00000000000000" pitchFamily="2" charset="0"/>
                <a:ea typeface="微软雅黑"/>
                <a:cs typeface="#9Slide03 Cousine Bold" panose="02070709020205020404" pitchFamily="49" charset="0"/>
                <a:sym typeface="Poppins ExtraBold"/>
              </a:rPr>
              <a:t>HẸN GẶP LẠI!</a:t>
            </a:r>
            <a:endParaRPr kumimoji="0" lang="en-US" sz="96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#9Slide03 SVNEvery Movie Every " panose="02000500000000000000" pitchFamily="2" charset="0"/>
              <a:ea typeface="微软雅黑"/>
              <a:cs typeface="#9Slide03 Cousine Bold" panose="02070709020205020404" pitchFamily="49" charset="0"/>
              <a:sym typeface="Poppins ExtraBold"/>
            </a:endParaRPr>
          </a:p>
        </p:txBody>
      </p:sp>
    </p:spTree>
    <p:extLst>
      <p:ext uri="{BB962C8B-B14F-4D97-AF65-F5344CB8AC3E}">
        <p14:creationId xmlns:p14="http://schemas.microsoft.com/office/powerpoint/2010/main" val="3216106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351"/>
          <a:stretch/>
        </p:blipFill>
        <p:spPr>
          <a:xfrm>
            <a:off x="1" y="4143192"/>
            <a:ext cx="3696511" cy="1173241"/>
          </a:xfrm>
          <a:prstGeom prst="rect">
            <a:avLst/>
          </a:prstGeom>
          <a:effectLst>
            <a:innerShdw blurRad="63500" dist="50800" dir="8100000">
              <a:prstClr val="black">
                <a:alpha val="50000"/>
              </a:prstClr>
            </a:innerShdw>
          </a:effectLst>
        </p:spPr>
      </p:pic>
      <p:pic>
        <p:nvPicPr>
          <p:cNvPr id="6" name="图片 4">
            <a:extLst>
              <a:ext uri="{FF2B5EF4-FFF2-40B4-BE49-F238E27FC236}">
                <a16:creationId xmlns:a16="http://schemas.microsoft.com/office/drawing/2014/main" id="{8C82996F-7220-48D6-8A1E-524AFE4384A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6226" y="1953457"/>
            <a:ext cx="3145841" cy="4213213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146" y="4969361"/>
            <a:ext cx="3131212" cy="219605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8255" y="4969756"/>
            <a:ext cx="3131212" cy="219605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7990" y="4969361"/>
            <a:ext cx="3131212" cy="219605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4038" y="4969361"/>
            <a:ext cx="3131212" cy="219605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6451" y="4969361"/>
            <a:ext cx="3131212" cy="219605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6394" y="4969361"/>
            <a:ext cx="3131212" cy="21960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2F32126-B1E0-4424-8908-E46449C339D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48"/>
          <a:stretch/>
        </p:blipFill>
        <p:spPr>
          <a:xfrm flipH="1">
            <a:off x="212" y="358685"/>
            <a:ext cx="3318624" cy="635769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198B7A0-7BF7-40DA-B513-13629B91F0C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2231" y="474087"/>
            <a:ext cx="1920723" cy="192072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198B7A0-7BF7-40DA-B513-13629B91F0C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9791" y="-365575"/>
            <a:ext cx="1920723" cy="192072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1723" y="-1440180"/>
            <a:ext cx="3735963" cy="373596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E8D0C5B-4956-4A5A-A332-91D68A0E71D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6941" y="1"/>
            <a:ext cx="3410857" cy="341085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979" y="1733422"/>
            <a:ext cx="8986283" cy="2773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479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000"/>
                            </p:stCondLst>
                            <p:childTnLst>
                              <p:par>
                                <p:cTn id="3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2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8" presetClass="emp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21600000">
                                      <p:cBhvr>
                                        <p:cTn id="48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0310836" y="387528"/>
            <a:ext cx="1832441" cy="62303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 t="48145" r="2918"/>
          <a:stretch>
            <a:fillRect/>
          </a:stretch>
        </p:blipFill>
        <p:spPr>
          <a:xfrm rot="-377999">
            <a:off x="4747895" y="6474965"/>
            <a:ext cx="590951" cy="24792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 b="47941"/>
          <a:stretch>
            <a:fillRect/>
          </a:stretch>
        </p:blipFill>
        <p:spPr>
          <a:xfrm rot="-377999">
            <a:off x="6334613" y="6458230"/>
            <a:ext cx="444658" cy="181818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3">
            <a:alphaModFix amt="6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9067284" y="3572806"/>
            <a:ext cx="1108543" cy="376905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3">
            <a:alphaModFix amt="6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3303121" y="4745275"/>
            <a:ext cx="951640" cy="323557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1790328">
            <a:off x="11918335" y="2711035"/>
            <a:ext cx="390577" cy="397075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1790328">
            <a:off x="412218" y="2424597"/>
            <a:ext cx="424124" cy="431179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1790328">
            <a:off x="9012313" y="343211"/>
            <a:ext cx="424124" cy="431179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 t="48145" r="2918"/>
          <a:stretch>
            <a:fillRect/>
          </a:stretch>
        </p:blipFill>
        <p:spPr>
          <a:xfrm rot="-377999">
            <a:off x="3040951" y="6498362"/>
            <a:ext cx="435441" cy="182682"/>
          </a:xfrm>
          <a:prstGeom prst="rect">
            <a:avLst/>
          </a:prstGeom>
        </p:spPr>
      </p:pic>
      <p:pic>
        <p:nvPicPr>
          <p:cNvPr id="28" name="Picture 2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357060">
            <a:off x="5850984" y="6002633"/>
            <a:ext cx="370441" cy="506585"/>
          </a:xfrm>
          <a:prstGeom prst="rect">
            <a:avLst/>
          </a:prstGeom>
        </p:spPr>
      </p:pic>
      <p:pic>
        <p:nvPicPr>
          <p:cNvPr id="29" name="Picture 2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 t="48145" r="2918"/>
          <a:stretch>
            <a:fillRect/>
          </a:stretch>
        </p:blipFill>
        <p:spPr>
          <a:xfrm rot="-377999">
            <a:off x="8276707" y="6487469"/>
            <a:ext cx="590951" cy="24792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65077" y="0"/>
            <a:ext cx="7348321" cy="4390686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F500C724-6FE6-41C0-A744-57B0CF4A5CC7}"/>
              </a:ext>
            </a:extLst>
          </p:cNvPr>
          <p:cNvSpPr txBox="1"/>
          <p:nvPr/>
        </p:nvSpPr>
        <p:spPr>
          <a:xfrm>
            <a:off x="375333" y="681002"/>
            <a:ext cx="723209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ECC01"/>
                </a:solidFill>
                <a:effectLst/>
                <a:uLnTx/>
                <a:uFillTx/>
                <a:latin typeface="#9Slide03 Roboto Mono" pitchFamily="2" charset="0"/>
                <a:ea typeface="#9Slide03 Roboto Mono" pitchFamily="2" charset="0"/>
                <a:cs typeface="+mn-cs"/>
              </a:rPr>
              <a:t>CÂU HỎI: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D4487D"/>
                </a:solidFill>
                <a:effectLst/>
                <a:uLnTx/>
                <a:uFillTx/>
                <a:latin typeface="#9Slide03 SFU Futura_05" panose="00000800000000000000" pitchFamily="2" charset="0"/>
                <a:ea typeface="+mn-ea"/>
                <a:cs typeface="+mn-cs"/>
              </a:rPr>
              <a:t>ĐUỔI HÌNH BẮT CHỮ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D4487D"/>
                </a:solidFill>
                <a:effectLst/>
                <a:uLnTx/>
                <a:uFillTx/>
                <a:latin typeface="#9Slide03 SFU Futura_05" panose="00000800000000000000" pitchFamily="2" charset="0"/>
                <a:ea typeface="+mn-ea"/>
                <a:cs typeface="+mn-cs"/>
              </a:rPr>
              <a:t>“ĐOÁN TÊN MIỀN CỦA VIỆT NAM”</a:t>
            </a:r>
          </a:p>
        </p:txBody>
      </p:sp>
      <p:pic>
        <p:nvPicPr>
          <p:cNvPr id="15362" name="Picture 2" descr="Stuart Holmes – Graphic Design Illustrator, key-line illustrations |  Illustrated map, Conceptual illustration, Line illustration">
            <a:extLst>
              <a:ext uri="{FF2B5EF4-FFF2-40B4-BE49-F238E27FC236}">
                <a16:creationId xmlns:a16="http://schemas.microsoft.com/office/drawing/2014/main" id="{9A56965F-7FA9-484C-A2BE-8D5B428C85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0146" t="295" r="-10129" b="-1622"/>
          <a:stretch/>
        </p:blipFill>
        <p:spPr bwMode="auto">
          <a:xfrm>
            <a:off x="6617397" y="0"/>
            <a:ext cx="9344845" cy="702699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6" name="Picture 6" descr="Premium Vector | Cartoon character of vietnamese girl in traditional costume  walking with bicycle.">
            <a:extLst>
              <a:ext uri="{FF2B5EF4-FFF2-40B4-BE49-F238E27FC236}">
                <a16:creationId xmlns:a16="http://schemas.microsoft.com/office/drawing/2014/main" id="{227A3446-70CA-4B87-8EB2-9D535B6549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5751" b="93930" l="9585" r="89617">
                        <a14:foregroundMark x1="55112" y1="53674" x2="50479" y2="65974"/>
                        <a14:foregroundMark x1="50479" y1="65974" x2="50000" y2="79393"/>
                        <a14:foregroundMark x1="50000" y1="79393" x2="57188" y2="85144"/>
                        <a14:foregroundMark x1="57188" y1="85144" x2="58946" y2="73003"/>
                        <a14:foregroundMark x1="58946" y1="73003" x2="56550" y2="62939"/>
                        <a14:foregroundMark x1="29712" y1="88339" x2="38978" y2="90415"/>
                        <a14:foregroundMark x1="38978" y1="90415" x2="40735" y2="88019"/>
                        <a14:foregroundMark x1="49840" y1="80831" x2="46326" y2="89776"/>
                        <a14:foregroundMark x1="46326" y1="89776" x2="50160" y2="91534"/>
                        <a14:foregroundMark x1="45687" y1="93930" x2="47444" y2="93930"/>
                        <a14:foregroundMark x1="47923" y1="10064" x2="55272" y2="5751"/>
                        <a14:foregroundMark x1="55272" y1="5751" x2="57188" y2="10703"/>
                        <a14:foregroundMark x1="33546" y1="85623" x2="34824" y2="76358"/>
                        <a14:foregroundMark x1="34824" y1="76358" x2="35304" y2="83067"/>
                        <a14:foregroundMark x1="39297" y1="76677" x2="36422" y2="86422"/>
                        <a14:foregroundMark x1="36422" y1="86422" x2="41693" y2="79393"/>
                        <a14:foregroundMark x1="41693" y1="79393" x2="41374" y2="77796"/>
                        <a14:foregroundMark x1="61182" y1="76837" x2="61981" y2="85942"/>
                        <a14:foregroundMark x1="61981" y1="85942" x2="67252" y2="79233"/>
                        <a14:foregroundMark x1="67252" y1="79233" x2="63578" y2="76198"/>
                        <a14:foregroundMark x1="60543" y1="84505" x2="67093" y2="84665"/>
                        <a14:foregroundMark x1="61981" y1="84026" x2="65974" y2="84824"/>
                        <a14:foregroundMark x1="34984" y1="78754" x2="32268" y2="76518"/>
                        <a14:foregroundMark x1="30990" y1="82748" x2="30831" y2="81629"/>
                        <a14:foregroundMark x1="60383" y1="89457" x2="68371" y2="86741"/>
                        <a14:foregroundMark x1="68371" y1="86741" x2="61981" y2="88179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499687" y="3218271"/>
            <a:ext cx="3802808" cy="3802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1573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5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42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2.22222E-6 L 0.42592 0.00717 " pathEditMode="relative" rAng="0" ptsTypes="AA">
                                      <p:cBhvr>
                                        <p:cTn id="16" dur="10000" fill="hold"/>
                                        <p:tgtEl>
                                          <p:spTgt spid="153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89" y="347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416385" y="4577337"/>
            <a:ext cx="11152112" cy="1843578"/>
            <a:chOff x="0" y="0"/>
            <a:chExt cx="83486611" cy="44958901"/>
          </a:xfrm>
        </p:grpSpPr>
        <p:sp>
          <p:nvSpPr>
            <p:cNvPr id="5" name="Freeform 5"/>
            <p:cNvSpPr/>
            <p:nvPr/>
          </p:nvSpPr>
          <p:spPr>
            <a:xfrm>
              <a:off x="72390" y="72390"/>
              <a:ext cx="83341830" cy="44814120"/>
            </a:xfrm>
            <a:custGeom>
              <a:avLst/>
              <a:gdLst/>
              <a:ahLst/>
              <a:cxnLst/>
              <a:rect l="l" t="t" r="r" b="b"/>
              <a:pathLst>
                <a:path w="83341830" h="44814120">
                  <a:moveTo>
                    <a:pt x="0" y="0"/>
                  </a:moveTo>
                  <a:lnTo>
                    <a:pt x="83341830" y="0"/>
                  </a:lnTo>
                  <a:lnTo>
                    <a:pt x="83341830" y="44814120"/>
                  </a:lnTo>
                  <a:lnTo>
                    <a:pt x="0" y="448141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5F3D7"/>
            </a:solidFill>
          </p:spPr>
        </p:sp>
        <p:sp>
          <p:nvSpPr>
            <p:cNvPr id="6" name="Freeform 6"/>
            <p:cNvSpPr/>
            <p:nvPr/>
          </p:nvSpPr>
          <p:spPr>
            <a:xfrm>
              <a:off x="0" y="0"/>
              <a:ext cx="83486613" cy="44958902"/>
            </a:xfrm>
            <a:custGeom>
              <a:avLst/>
              <a:gdLst/>
              <a:ahLst/>
              <a:cxnLst/>
              <a:rect l="l" t="t" r="r" b="b"/>
              <a:pathLst>
                <a:path w="83486613" h="44958902">
                  <a:moveTo>
                    <a:pt x="83341834" y="44814120"/>
                  </a:moveTo>
                  <a:lnTo>
                    <a:pt x="83486613" y="44814120"/>
                  </a:lnTo>
                  <a:lnTo>
                    <a:pt x="83486613" y="44958902"/>
                  </a:lnTo>
                  <a:lnTo>
                    <a:pt x="83341834" y="44958902"/>
                  </a:lnTo>
                  <a:lnTo>
                    <a:pt x="83341834" y="44814120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44814120"/>
                  </a:lnTo>
                  <a:lnTo>
                    <a:pt x="0" y="44814120"/>
                  </a:lnTo>
                  <a:lnTo>
                    <a:pt x="0" y="144780"/>
                  </a:lnTo>
                  <a:close/>
                  <a:moveTo>
                    <a:pt x="0" y="44814120"/>
                  </a:moveTo>
                  <a:lnTo>
                    <a:pt x="144780" y="44814120"/>
                  </a:lnTo>
                  <a:lnTo>
                    <a:pt x="144780" y="44958902"/>
                  </a:lnTo>
                  <a:lnTo>
                    <a:pt x="0" y="44958902"/>
                  </a:lnTo>
                  <a:lnTo>
                    <a:pt x="0" y="44814120"/>
                  </a:lnTo>
                  <a:close/>
                  <a:moveTo>
                    <a:pt x="83341834" y="144780"/>
                  </a:moveTo>
                  <a:lnTo>
                    <a:pt x="83486613" y="144780"/>
                  </a:lnTo>
                  <a:lnTo>
                    <a:pt x="83486613" y="44814120"/>
                  </a:lnTo>
                  <a:lnTo>
                    <a:pt x="83341834" y="44814120"/>
                  </a:lnTo>
                  <a:lnTo>
                    <a:pt x="83341834" y="144780"/>
                  </a:lnTo>
                  <a:close/>
                  <a:moveTo>
                    <a:pt x="144780" y="44814120"/>
                  </a:moveTo>
                  <a:lnTo>
                    <a:pt x="83341834" y="44814120"/>
                  </a:lnTo>
                  <a:lnTo>
                    <a:pt x="83341834" y="44958902"/>
                  </a:lnTo>
                  <a:lnTo>
                    <a:pt x="144780" y="44958902"/>
                  </a:lnTo>
                  <a:lnTo>
                    <a:pt x="144780" y="44814120"/>
                  </a:lnTo>
                  <a:close/>
                  <a:moveTo>
                    <a:pt x="83341834" y="0"/>
                  </a:moveTo>
                  <a:lnTo>
                    <a:pt x="83486613" y="0"/>
                  </a:lnTo>
                  <a:lnTo>
                    <a:pt x="83486613" y="144780"/>
                  </a:lnTo>
                  <a:lnTo>
                    <a:pt x="83341834" y="144780"/>
                  </a:lnTo>
                  <a:lnTo>
                    <a:pt x="83341834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83341834" y="0"/>
                  </a:lnTo>
                  <a:lnTo>
                    <a:pt x="83341834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19" name="Group 19"/>
          <p:cNvGrpSpPr/>
          <p:nvPr/>
        </p:nvGrpSpPr>
        <p:grpSpPr>
          <a:xfrm>
            <a:off x="11479285" y="6349292"/>
            <a:ext cx="135208" cy="140277"/>
            <a:chOff x="0" y="0"/>
            <a:chExt cx="2376680" cy="2465786"/>
          </a:xfrm>
        </p:grpSpPr>
        <p:sp>
          <p:nvSpPr>
            <p:cNvPr id="20" name="Freeform 20"/>
            <p:cNvSpPr/>
            <p:nvPr/>
          </p:nvSpPr>
          <p:spPr>
            <a:xfrm>
              <a:off x="72390" y="72390"/>
              <a:ext cx="2231900" cy="2321007"/>
            </a:xfrm>
            <a:custGeom>
              <a:avLst/>
              <a:gdLst/>
              <a:ahLst/>
              <a:cxnLst/>
              <a:rect l="l" t="t" r="r" b="b"/>
              <a:pathLst>
                <a:path w="2231900" h="2321007">
                  <a:moveTo>
                    <a:pt x="0" y="0"/>
                  </a:moveTo>
                  <a:lnTo>
                    <a:pt x="2231900" y="0"/>
                  </a:lnTo>
                  <a:lnTo>
                    <a:pt x="2231900" y="2321007"/>
                  </a:lnTo>
                  <a:lnTo>
                    <a:pt x="0" y="232100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1" name="Freeform 21"/>
            <p:cNvSpPr/>
            <p:nvPr/>
          </p:nvSpPr>
          <p:spPr>
            <a:xfrm>
              <a:off x="0" y="0"/>
              <a:ext cx="2376680" cy="2465787"/>
            </a:xfrm>
            <a:custGeom>
              <a:avLst/>
              <a:gdLst/>
              <a:ahLst/>
              <a:cxnLst/>
              <a:rect l="l" t="t" r="r" b="b"/>
              <a:pathLst>
                <a:path w="2376680" h="2465787">
                  <a:moveTo>
                    <a:pt x="2231900" y="2321007"/>
                  </a:moveTo>
                  <a:lnTo>
                    <a:pt x="2376680" y="2321007"/>
                  </a:lnTo>
                  <a:lnTo>
                    <a:pt x="2376680" y="2465787"/>
                  </a:lnTo>
                  <a:lnTo>
                    <a:pt x="2231900" y="2465787"/>
                  </a:lnTo>
                  <a:lnTo>
                    <a:pt x="2231900" y="2321006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321007"/>
                  </a:lnTo>
                  <a:lnTo>
                    <a:pt x="0" y="2321007"/>
                  </a:lnTo>
                  <a:lnTo>
                    <a:pt x="0" y="144780"/>
                  </a:lnTo>
                  <a:close/>
                  <a:moveTo>
                    <a:pt x="0" y="2321007"/>
                  </a:moveTo>
                  <a:lnTo>
                    <a:pt x="144780" y="2321007"/>
                  </a:lnTo>
                  <a:lnTo>
                    <a:pt x="144780" y="2465787"/>
                  </a:lnTo>
                  <a:lnTo>
                    <a:pt x="0" y="2465787"/>
                  </a:lnTo>
                  <a:lnTo>
                    <a:pt x="0" y="2321006"/>
                  </a:lnTo>
                  <a:close/>
                  <a:moveTo>
                    <a:pt x="2231900" y="144780"/>
                  </a:moveTo>
                  <a:lnTo>
                    <a:pt x="2376680" y="144780"/>
                  </a:lnTo>
                  <a:lnTo>
                    <a:pt x="2376680" y="2321007"/>
                  </a:lnTo>
                  <a:lnTo>
                    <a:pt x="2231900" y="2321007"/>
                  </a:lnTo>
                  <a:lnTo>
                    <a:pt x="2231900" y="144780"/>
                  </a:lnTo>
                  <a:close/>
                  <a:moveTo>
                    <a:pt x="144780" y="2321007"/>
                  </a:moveTo>
                  <a:lnTo>
                    <a:pt x="2231900" y="2321007"/>
                  </a:lnTo>
                  <a:lnTo>
                    <a:pt x="2231900" y="2465787"/>
                  </a:lnTo>
                  <a:lnTo>
                    <a:pt x="144780" y="2465787"/>
                  </a:lnTo>
                  <a:lnTo>
                    <a:pt x="144780" y="2321006"/>
                  </a:lnTo>
                  <a:close/>
                  <a:moveTo>
                    <a:pt x="2231900" y="0"/>
                  </a:moveTo>
                  <a:lnTo>
                    <a:pt x="2376680" y="0"/>
                  </a:lnTo>
                  <a:lnTo>
                    <a:pt x="2376680" y="144780"/>
                  </a:lnTo>
                  <a:lnTo>
                    <a:pt x="2231900" y="144780"/>
                  </a:lnTo>
                  <a:lnTo>
                    <a:pt x="2231900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2231900" y="0"/>
                  </a:lnTo>
                  <a:lnTo>
                    <a:pt x="2231900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22" name="Group 22"/>
          <p:cNvGrpSpPr/>
          <p:nvPr/>
        </p:nvGrpSpPr>
        <p:grpSpPr>
          <a:xfrm>
            <a:off x="6028396" y="6350777"/>
            <a:ext cx="135208" cy="140277"/>
            <a:chOff x="0" y="0"/>
            <a:chExt cx="2376680" cy="2465786"/>
          </a:xfrm>
        </p:grpSpPr>
        <p:sp>
          <p:nvSpPr>
            <p:cNvPr id="23" name="Freeform 23"/>
            <p:cNvSpPr/>
            <p:nvPr/>
          </p:nvSpPr>
          <p:spPr>
            <a:xfrm>
              <a:off x="72390" y="72390"/>
              <a:ext cx="2231900" cy="2321007"/>
            </a:xfrm>
            <a:custGeom>
              <a:avLst/>
              <a:gdLst/>
              <a:ahLst/>
              <a:cxnLst/>
              <a:rect l="l" t="t" r="r" b="b"/>
              <a:pathLst>
                <a:path w="2231900" h="2321007">
                  <a:moveTo>
                    <a:pt x="0" y="0"/>
                  </a:moveTo>
                  <a:lnTo>
                    <a:pt x="2231900" y="0"/>
                  </a:lnTo>
                  <a:lnTo>
                    <a:pt x="2231900" y="2321007"/>
                  </a:lnTo>
                  <a:lnTo>
                    <a:pt x="0" y="232100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4" name="Freeform 24"/>
            <p:cNvSpPr/>
            <p:nvPr/>
          </p:nvSpPr>
          <p:spPr>
            <a:xfrm>
              <a:off x="0" y="0"/>
              <a:ext cx="2376680" cy="2465787"/>
            </a:xfrm>
            <a:custGeom>
              <a:avLst/>
              <a:gdLst/>
              <a:ahLst/>
              <a:cxnLst/>
              <a:rect l="l" t="t" r="r" b="b"/>
              <a:pathLst>
                <a:path w="2376680" h="2465787">
                  <a:moveTo>
                    <a:pt x="2231900" y="2321007"/>
                  </a:moveTo>
                  <a:lnTo>
                    <a:pt x="2376680" y="2321007"/>
                  </a:lnTo>
                  <a:lnTo>
                    <a:pt x="2376680" y="2465787"/>
                  </a:lnTo>
                  <a:lnTo>
                    <a:pt x="2231900" y="2465787"/>
                  </a:lnTo>
                  <a:lnTo>
                    <a:pt x="2231900" y="2321006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321007"/>
                  </a:lnTo>
                  <a:lnTo>
                    <a:pt x="0" y="2321007"/>
                  </a:lnTo>
                  <a:lnTo>
                    <a:pt x="0" y="144780"/>
                  </a:lnTo>
                  <a:close/>
                  <a:moveTo>
                    <a:pt x="0" y="2321007"/>
                  </a:moveTo>
                  <a:lnTo>
                    <a:pt x="144780" y="2321007"/>
                  </a:lnTo>
                  <a:lnTo>
                    <a:pt x="144780" y="2465787"/>
                  </a:lnTo>
                  <a:lnTo>
                    <a:pt x="0" y="2465787"/>
                  </a:lnTo>
                  <a:lnTo>
                    <a:pt x="0" y="2321006"/>
                  </a:lnTo>
                  <a:close/>
                  <a:moveTo>
                    <a:pt x="2231900" y="144780"/>
                  </a:moveTo>
                  <a:lnTo>
                    <a:pt x="2376680" y="144780"/>
                  </a:lnTo>
                  <a:lnTo>
                    <a:pt x="2376680" y="2321007"/>
                  </a:lnTo>
                  <a:lnTo>
                    <a:pt x="2231900" y="2321007"/>
                  </a:lnTo>
                  <a:lnTo>
                    <a:pt x="2231900" y="144780"/>
                  </a:lnTo>
                  <a:close/>
                  <a:moveTo>
                    <a:pt x="144780" y="2321007"/>
                  </a:moveTo>
                  <a:lnTo>
                    <a:pt x="2231900" y="2321007"/>
                  </a:lnTo>
                  <a:lnTo>
                    <a:pt x="2231900" y="2465787"/>
                  </a:lnTo>
                  <a:lnTo>
                    <a:pt x="144780" y="2465787"/>
                  </a:lnTo>
                  <a:lnTo>
                    <a:pt x="144780" y="2321006"/>
                  </a:lnTo>
                  <a:close/>
                  <a:moveTo>
                    <a:pt x="2231900" y="0"/>
                  </a:moveTo>
                  <a:lnTo>
                    <a:pt x="2376680" y="0"/>
                  </a:lnTo>
                  <a:lnTo>
                    <a:pt x="2376680" y="144780"/>
                  </a:lnTo>
                  <a:lnTo>
                    <a:pt x="2231900" y="144780"/>
                  </a:lnTo>
                  <a:lnTo>
                    <a:pt x="2231900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2231900" y="0"/>
                  </a:lnTo>
                  <a:lnTo>
                    <a:pt x="2231900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25" name="Group 25"/>
          <p:cNvGrpSpPr/>
          <p:nvPr/>
        </p:nvGrpSpPr>
        <p:grpSpPr>
          <a:xfrm>
            <a:off x="394850" y="6337259"/>
            <a:ext cx="135208" cy="140277"/>
            <a:chOff x="0" y="0"/>
            <a:chExt cx="2376680" cy="2465786"/>
          </a:xfrm>
        </p:grpSpPr>
        <p:sp>
          <p:nvSpPr>
            <p:cNvPr id="26" name="Freeform 26"/>
            <p:cNvSpPr/>
            <p:nvPr/>
          </p:nvSpPr>
          <p:spPr>
            <a:xfrm>
              <a:off x="72390" y="72390"/>
              <a:ext cx="2231900" cy="2321007"/>
            </a:xfrm>
            <a:custGeom>
              <a:avLst/>
              <a:gdLst/>
              <a:ahLst/>
              <a:cxnLst/>
              <a:rect l="l" t="t" r="r" b="b"/>
              <a:pathLst>
                <a:path w="2231900" h="2321007">
                  <a:moveTo>
                    <a:pt x="0" y="0"/>
                  </a:moveTo>
                  <a:lnTo>
                    <a:pt x="2231900" y="0"/>
                  </a:lnTo>
                  <a:lnTo>
                    <a:pt x="2231900" y="2321007"/>
                  </a:lnTo>
                  <a:lnTo>
                    <a:pt x="0" y="232100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7" name="Freeform 27"/>
            <p:cNvSpPr/>
            <p:nvPr/>
          </p:nvSpPr>
          <p:spPr>
            <a:xfrm>
              <a:off x="0" y="0"/>
              <a:ext cx="2376680" cy="2465787"/>
            </a:xfrm>
            <a:custGeom>
              <a:avLst/>
              <a:gdLst/>
              <a:ahLst/>
              <a:cxnLst/>
              <a:rect l="l" t="t" r="r" b="b"/>
              <a:pathLst>
                <a:path w="2376680" h="2465787">
                  <a:moveTo>
                    <a:pt x="2231900" y="2321007"/>
                  </a:moveTo>
                  <a:lnTo>
                    <a:pt x="2376680" y="2321007"/>
                  </a:lnTo>
                  <a:lnTo>
                    <a:pt x="2376680" y="2465787"/>
                  </a:lnTo>
                  <a:lnTo>
                    <a:pt x="2231900" y="2465787"/>
                  </a:lnTo>
                  <a:lnTo>
                    <a:pt x="2231900" y="2321006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321007"/>
                  </a:lnTo>
                  <a:lnTo>
                    <a:pt x="0" y="2321007"/>
                  </a:lnTo>
                  <a:lnTo>
                    <a:pt x="0" y="144780"/>
                  </a:lnTo>
                  <a:close/>
                  <a:moveTo>
                    <a:pt x="0" y="2321007"/>
                  </a:moveTo>
                  <a:lnTo>
                    <a:pt x="144780" y="2321007"/>
                  </a:lnTo>
                  <a:lnTo>
                    <a:pt x="144780" y="2465787"/>
                  </a:lnTo>
                  <a:lnTo>
                    <a:pt x="0" y="2465787"/>
                  </a:lnTo>
                  <a:lnTo>
                    <a:pt x="0" y="2321006"/>
                  </a:lnTo>
                  <a:close/>
                  <a:moveTo>
                    <a:pt x="2231900" y="144780"/>
                  </a:moveTo>
                  <a:lnTo>
                    <a:pt x="2376680" y="144780"/>
                  </a:lnTo>
                  <a:lnTo>
                    <a:pt x="2376680" y="2321007"/>
                  </a:lnTo>
                  <a:lnTo>
                    <a:pt x="2231900" y="2321007"/>
                  </a:lnTo>
                  <a:lnTo>
                    <a:pt x="2231900" y="144780"/>
                  </a:lnTo>
                  <a:close/>
                  <a:moveTo>
                    <a:pt x="144780" y="2321007"/>
                  </a:moveTo>
                  <a:lnTo>
                    <a:pt x="2231900" y="2321007"/>
                  </a:lnTo>
                  <a:lnTo>
                    <a:pt x="2231900" y="2465787"/>
                  </a:lnTo>
                  <a:lnTo>
                    <a:pt x="144780" y="2465787"/>
                  </a:lnTo>
                  <a:lnTo>
                    <a:pt x="144780" y="2321006"/>
                  </a:lnTo>
                  <a:close/>
                  <a:moveTo>
                    <a:pt x="2231900" y="0"/>
                  </a:moveTo>
                  <a:lnTo>
                    <a:pt x="2376680" y="0"/>
                  </a:lnTo>
                  <a:lnTo>
                    <a:pt x="2376680" y="144780"/>
                  </a:lnTo>
                  <a:lnTo>
                    <a:pt x="2231900" y="144780"/>
                  </a:lnTo>
                  <a:lnTo>
                    <a:pt x="2231900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2231900" y="0"/>
                  </a:lnTo>
                  <a:lnTo>
                    <a:pt x="2231900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32" name="TextBox 32"/>
          <p:cNvSpPr txBox="1"/>
          <p:nvPr/>
        </p:nvSpPr>
        <p:spPr>
          <a:xfrm>
            <a:off x="510091" y="5014631"/>
            <a:ext cx="11215410" cy="11798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916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333" b="1" i="0" u="none" strike="noStrike" kern="1200" cap="none" spc="0" normalizeH="0" baseline="0" noProof="0" dirty="0">
                <a:ln>
                  <a:noFill/>
                </a:ln>
                <a:solidFill>
                  <a:srgbClr val="45836E"/>
                </a:solidFill>
                <a:effectLst>
                  <a:glow rad="228600">
                    <a:srgbClr val="9BBB59">
                      <a:satMod val="175000"/>
                      <a:alpha val="40000"/>
                    </a:srgbClr>
                  </a:glow>
                </a:effectLst>
                <a:uLnTx/>
                <a:uFillTx/>
                <a:latin typeface="JetBrains Mono Bold"/>
                <a:ea typeface="+mn-ea"/>
                <a:cs typeface="+mn-cs"/>
              </a:rPr>
              <a:t>ĐỒNG BẰNG BẮC BỘ</a:t>
            </a:r>
          </a:p>
        </p:txBody>
      </p:sp>
      <p:pic>
        <p:nvPicPr>
          <p:cNvPr id="17410" name="Picture 2" descr="Đồng là gì? Tính chất, Phân loại và Ứng dụng của ĐỒNG trong cuộc sống - Phế  Liệu Quang Đạt">
            <a:extLst>
              <a:ext uri="{FF2B5EF4-FFF2-40B4-BE49-F238E27FC236}">
                <a16:creationId xmlns:a16="http://schemas.microsoft.com/office/drawing/2014/main" id="{7B7FBD65-B8AB-4BC4-851B-A6BB0F36D0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225" y="305707"/>
            <a:ext cx="3049235" cy="40481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4" name="Picture 6" descr="746 Equal Sign Illustrations &amp;amp; Clip Art - iStock">
            <a:extLst>
              <a:ext uri="{FF2B5EF4-FFF2-40B4-BE49-F238E27FC236}">
                <a16:creationId xmlns:a16="http://schemas.microsoft.com/office/drawing/2014/main" id="{7728AD8F-F914-4C14-8039-DF7491CC08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4469" y="276531"/>
            <a:ext cx="2919412" cy="40481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AutoShape 10" descr="File:Compass Rose en small N.svg - Wikimedia Commons">
            <a:extLst>
              <a:ext uri="{FF2B5EF4-FFF2-40B4-BE49-F238E27FC236}">
                <a16:creationId xmlns:a16="http://schemas.microsoft.com/office/drawing/2014/main" id="{6FB5FA9A-14C5-4E3A-8464-FF9E7230E6F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599" y="-561975"/>
            <a:ext cx="4143375" cy="4143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7420" name="Picture 12" descr="Hướng dẫn chi tiết cách làm và cách sử dụng la bàn">
            <a:extLst>
              <a:ext uri="{FF2B5EF4-FFF2-40B4-BE49-F238E27FC236}">
                <a16:creationId xmlns:a16="http://schemas.microsoft.com/office/drawing/2014/main" id="{EEFFADBA-0EA7-479E-A46D-0EADEAE863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7761" y="941166"/>
            <a:ext cx="2602306" cy="2602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22" name="Picture 14" descr="Chỉ đi bộ có giảm cân không? | Vinmec">
            <a:extLst>
              <a:ext uri="{FF2B5EF4-FFF2-40B4-BE49-F238E27FC236}">
                <a16:creationId xmlns:a16="http://schemas.microsoft.com/office/drawing/2014/main" id="{66987CD5-7931-4AFD-A302-8F9615A245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9077" y="228600"/>
            <a:ext cx="3017548" cy="418828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Oval 36">
            <a:extLst>
              <a:ext uri="{FF2B5EF4-FFF2-40B4-BE49-F238E27FC236}">
                <a16:creationId xmlns:a16="http://schemas.microsoft.com/office/drawing/2014/main" id="{A75BD3F6-9406-4B9B-93E1-B65D5AFA552B}"/>
              </a:ext>
            </a:extLst>
          </p:cNvPr>
          <p:cNvSpPr/>
          <p:nvPr/>
        </p:nvSpPr>
        <p:spPr>
          <a:xfrm>
            <a:off x="7298421" y="1150374"/>
            <a:ext cx="676275" cy="350907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5987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7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7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74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9539" t="28014" r="38440" b="22057"/>
          <a:stretch/>
        </p:blipFill>
        <p:spPr>
          <a:xfrm>
            <a:off x="5014471" y="1040897"/>
            <a:ext cx="6808075" cy="45502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4" name="Group 8">
            <a:extLst>
              <a:ext uri="{FF2B5EF4-FFF2-40B4-BE49-F238E27FC236}">
                <a16:creationId xmlns:a16="http://schemas.microsoft.com/office/drawing/2014/main" id="{E9F31965-4734-418A-A8E2-95F9D1892D64}"/>
              </a:ext>
            </a:extLst>
          </p:cNvPr>
          <p:cNvGrpSpPr/>
          <p:nvPr/>
        </p:nvGrpSpPr>
        <p:grpSpPr>
          <a:xfrm>
            <a:off x="176557" y="892498"/>
            <a:ext cx="4669089" cy="3661033"/>
            <a:chOff x="0" y="0"/>
            <a:chExt cx="5082388" cy="3610762"/>
          </a:xfrm>
          <a:solidFill>
            <a:schemeClr val="bg1"/>
          </a:solidFill>
        </p:grpSpPr>
        <p:sp>
          <p:nvSpPr>
            <p:cNvPr id="5" name="Freeform 9">
              <a:extLst>
                <a:ext uri="{FF2B5EF4-FFF2-40B4-BE49-F238E27FC236}">
                  <a16:creationId xmlns:a16="http://schemas.microsoft.com/office/drawing/2014/main" id="{E40DE492-4228-43A0-8087-0E8B8752BDE0}"/>
                </a:ext>
              </a:extLst>
            </p:cNvPr>
            <p:cNvSpPr/>
            <p:nvPr/>
          </p:nvSpPr>
          <p:spPr>
            <a:xfrm>
              <a:off x="10160" y="16510"/>
              <a:ext cx="5059528" cy="3582822"/>
            </a:xfrm>
            <a:custGeom>
              <a:avLst/>
              <a:gdLst/>
              <a:ahLst/>
              <a:cxnLst/>
              <a:rect l="l" t="t" r="r" b="b"/>
              <a:pathLst>
                <a:path w="5059528" h="3582822">
                  <a:moveTo>
                    <a:pt x="5059528" y="3582822"/>
                  </a:moveTo>
                  <a:lnTo>
                    <a:pt x="0" y="3575202"/>
                  </a:lnTo>
                  <a:lnTo>
                    <a:pt x="0" y="1255843"/>
                  </a:lnTo>
                  <a:lnTo>
                    <a:pt x="17780" y="19050"/>
                  </a:lnTo>
                  <a:lnTo>
                    <a:pt x="2520981" y="0"/>
                  </a:lnTo>
                  <a:lnTo>
                    <a:pt x="5040478" y="5080"/>
                  </a:lnTo>
                  <a:close/>
                </a:path>
              </a:pathLst>
            </a:custGeom>
            <a:grpFill/>
            <a:ln w="38100">
              <a:solidFill>
                <a:schemeClr val="tx1"/>
              </a:solidFill>
              <a:prstDash val="dash"/>
            </a:ln>
          </p:spPr>
        </p:sp>
        <p:sp>
          <p:nvSpPr>
            <p:cNvPr id="6" name="Freeform 10">
              <a:extLst>
                <a:ext uri="{FF2B5EF4-FFF2-40B4-BE49-F238E27FC236}">
                  <a16:creationId xmlns:a16="http://schemas.microsoft.com/office/drawing/2014/main" id="{2B88E1B7-C548-4837-9DE0-ECF0127CDED2}"/>
                </a:ext>
              </a:extLst>
            </p:cNvPr>
            <p:cNvSpPr/>
            <p:nvPr/>
          </p:nvSpPr>
          <p:spPr>
            <a:xfrm>
              <a:off x="-3810" y="0"/>
              <a:ext cx="5088738" cy="3609492"/>
            </a:xfrm>
            <a:custGeom>
              <a:avLst/>
              <a:gdLst/>
              <a:ahLst/>
              <a:cxnLst/>
              <a:rect l="l" t="t" r="r" b="b"/>
              <a:pathLst>
                <a:path w="5088738" h="3609492">
                  <a:moveTo>
                    <a:pt x="5054448" y="21590"/>
                  </a:moveTo>
                  <a:cubicBezTo>
                    <a:pt x="5055718" y="34290"/>
                    <a:pt x="5055718" y="44450"/>
                    <a:pt x="5056988" y="54610"/>
                  </a:cubicBezTo>
                  <a:cubicBezTo>
                    <a:pt x="5059528" y="118241"/>
                    <a:pt x="5060798" y="196297"/>
                    <a:pt x="5063338" y="271565"/>
                  </a:cubicBezTo>
                  <a:cubicBezTo>
                    <a:pt x="5063338" y="380286"/>
                    <a:pt x="5076038" y="2524036"/>
                    <a:pt x="5082388" y="2632756"/>
                  </a:cubicBezTo>
                  <a:cubicBezTo>
                    <a:pt x="5088738" y="2797231"/>
                    <a:pt x="5084928" y="2964494"/>
                    <a:pt x="5084928" y="3128969"/>
                  </a:cubicBezTo>
                  <a:cubicBezTo>
                    <a:pt x="5084928" y="3273930"/>
                    <a:pt x="5086198" y="3407740"/>
                    <a:pt x="5087468" y="3548532"/>
                  </a:cubicBezTo>
                  <a:cubicBezTo>
                    <a:pt x="5087468" y="3570122"/>
                    <a:pt x="5087468" y="3584092"/>
                    <a:pt x="5087468" y="3608222"/>
                  </a:cubicBezTo>
                  <a:cubicBezTo>
                    <a:pt x="5064608" y="3608222"/>
                    <a:pt x="5044288" y="3609492"/>
                    <a:pt x="5013023" y="3608222"/>
                  </a:cubicBezTo>
                  <a:cubicBezTo>
                    <a:pt x="4756535" y="3603142"/>
                    <a:pt x="4496101" y="3609492"/>
                    <a:pt x="4239612" y="3604412"/>
                  </a:cubicBezTo>
                  <a:cubicBezTo>
                    <a:pt x="4085719" y="3600602"/>
                    <a:pt x="3935772" y="3603142"/>
                    <a:pt x="3781879" y="3600602"/>
                  </a:cubicBezTo>
                  <a:cubicBezTo>
                    <a:pt x="3710852" y="3599332"/>
                    <a:pt x="3639824" y="3598062"/>
                    <a:pt x="3568796" y="3596792"/>
                  </a:cubicBezTo>
                  <a:cubicBezTo>
                    <a:pt x="3525391" y="3596792"/>
                    <a:pt x="3485931" y="3598062"/>
                    <a:pt x="3442525" y="3598062"/>
                  </a:cubicBezTo>
                  <a:cubicBezTo>
                    <a:pt x="3332038" y="3596792"/>
                    <a:pt x="3028198" y="3598062"/>
                    <a:pt x="2917710" y="3596792"/>
                  </a:cubicBezTo>
                  <a:cubicBezTo>
                    <a:pt x="2838791" y="3595522"/>
                    <a:pt x="1260401" y="3604412"/>
                    <a:pt x="1181481" y="3603142"/>
                  </a:cubicBezTo>
                  <a:cubicBezTo>
                    <a:pt x="1161751" y="3603142"/>
                    <a:pt x="1138075" y="3604412"/>
                    <a:pt x="1118346" y="3604412"/>
                  </a:cubicBezTo>
                  <a:cubicBezTo>
                    <a:pt x="1070994" y="3604412"/>
                    <a:pt x="1027588" y="3605682"/>
                    <a:pt x="980236" y="3605682"/>
                  </a:cubicBezTo>
                  <a:cubicBezTo>
                    <a:pt x="861857" y="3605682"/>
                    <a:pt x="747424" y="3604412"/>
                    <a:pt x="629045" y="3603142"/>
                  </a:cubicBezTo>
                  <a:cubicBezTo>
                    <a:pt x="558017" y="3601872"/>
                    <a:pt x="486989" y="3600602"/>
                    <a:pt x="419908" y="3599332"/>
                  </a:cubicBezTo>
                  <a:cubicBezTo>
                    <a:pt x="293637" y="3598062"/>
                    <a:pt x="167365" y="3596792"/>
                    <a:pt x="48260" y="3596792"/>
                  </a:cubicBezTo>
                  <a:cubicBezTo>
                    <a:pt x="38100" y="3596792"/>
                    <a:pt x="29210" y="3596792"/>
                    <a:pt x="19050" y="3595522"/>
                  </a:cubicBezTo>
                  <a:cubicBezTo>
                    <a:pt x="10160" y="3594252"/>
                    <a:pt x="5080" y="3587902"/>
                    <a:pt x="7620" y="3579012"/>
                  </a:cubicBezTo>
                  <a:cubicBezTo>
                    <a:pt x="16510" y="3547125"/>
                    <a:pt x="12700" y="3477433"/>
                    <a:pt x="11430" y="3404952"/>
                  </a:cubicBezTo>
                  <a:cubicBezTo>
                    <a:pt x="10160" y="3257204"/>
                    <a:pt x="6350" y="3112243"/>
                    <a:pt x="7620" y="2964494"/>
                  </a:cubicBezTo>
                  <a:cubicBezTo>
                    <a:pt x="5080" y="2780505"/>
                    <a:pt x="0" y="502945"/>
                    <a:pt x="7620" y="316168"/>
                  </a:cubicBezTo>
                  <a:cubicBezTo>
                    <a:pt x="8890" y="279928"/>
                    <a:pt x="7620" y="240900"/>
                    <a:pt x="8890" y="204660"/>
                  </a:cubicBezTo>
                  <a:cubicBezTo>
                    <a:pt x="10160" y="146118"/>
                    <a:pt x="12700" y="82000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8716" y="30480"/>
                    <a:pt x="131852" y="29210"/>
                  </a:cubicBezTo>
                  <a:cubicBezTo>
                    <a:pt x="238393" y="25400"/>
                    <a:pt x="344934" y="22860"/>
                    <a:pt x="455422" y="20320"/>
                  </a:cubicBezTo>
                  <a:cubicBezTo>
                    <a:pt x="530395" y="17780"/>
                    <a:pt x="605369" y="16510"/>
                    <a:pt x="676396" y="13970"/>
                  </a:cubicBezTo>
                  <a:cubicBezTo>
                    <a:pt x="747424" y="11430"/>
                    <a:pt x="822397" y="8890"/>
                    <a:pt x="893425" y="8890"/>
                  </a:cubicBezTo>
                  <a:cubicBezTo>
                    <a:pt x="972344" y="7620"/>
                    <a:pt x="1051264" y="10160"/>
                    <a:pt x="1130183" y="8890"/>
                  </a:cubicBezTo>
                  <a:cubicBezTo>
                    <a:pt x="1228833" y="8890"/>
                    <a:pt x="3016360" y="6350"/>
                    <a:pt x="3115009" y="5080"/>
                  </a:cubicBezTo>
                  <a:cubicBezTo>
                    <a:pt x="3209713" y="3810"/>
                    <a:pt x="3304416" y="2540"/>
                    <a:pt x="3403065" y="2540"/>
                  </a:cubicBezTo>
                  <a:cubicBezTo>
                    <a:pt x="3564850" y="1270"/>
                    <a:pt x="3722690" y="0"/>
                    <a:pt x="3884474" y="0"/>
                  </a:cubicBezTo>
                  <a:cubicBezTo>
                    <a:pt x="3951556" y="0"/>
                    <a:pt x="4022584" y="2540"/>
                    <a:pt x="4089665" y="2540"/>
                  </a:cubicBezTo>
                  <a:cubicBezTo>
                    <a:pt x="4275126" y="3810"/>
                    <a:pt x="4464533" y="5080"/>
                    <a:pt x="4649993" y="7620"/>
                  </a:cubicBezTo>
                  <a:cubicBezTo>
                    <a:pt x="4748643" y="8890"/>
                    <a:pt x="4847292" y="12700"/>
                    <a:pt x="4945942" y="16510"/>
                  </a:cubicBezTo>
                  <a:cubicBezTo>
                    <a:pt x="4969618" y="16510"/>
                    <a:pt x="4993293" y="16510"/>
                    <a:pt x="5013023" y="16510"/>
                  </a:cubicBezTo>
                  <a:cubicBezTo>
                    <a:pt x="5035398" y="17780"/>
                    <a:pt x="5044288" y="20320"/>
                    <a:pt x="5054448" y="21590"/>
                  </a:cubicBezTo>
                  <a:close/>
                  <a:moveTo>
                    <a:pt x="5064608" y="3591712"/>
                  </a:moveTo>
                  <a:cubicBezTo>
                    <a:pt x="5065878" y="3575202"/>
                    <a:pt x="5067148" y="3562502"/>
                    <a:pt x="5067148" y="3549802"/>
                  </a:cubicBezTo>
                  <a:cubicBezTo>
                    <a:pt x="5065878" y="3393801"/>
                    <a:pt x="5064608" y="3246053"/>
                    <a:pt x="5064608" y="3087153"/>
                  </a:cubicBezTo>
                  <a:cubicBezTo>
                    <a:pt x="5064608" y="3014673"/>
                    <a:pt x="5067148" y="2942192"/>
                    <a:pt x="5065878" y="2869712"/>
                  </a:cubicBezTo>
                  <a:cubicBezTo>
                    <a:pt x="5065878" y="2802807"/>
                    <a:pt x="5064608" y="2733114"/>
                    <a:pt x="5063338" y="2666209"/>
                  </a:cubicBezTo>
                  <a:cubicBezTo>
                    <a:pt x="5058258" y="2563064"/>
                    <a:pt x="5046828" y="427677"/>
                    <a:pt x="5046828" y="324531"/>
                  </a:cubicBezTo>
                  <a:cubicBezTo>
                    <a:pt x="5044288" y="238112"/>
                    <a:pt x="5041748" y="148905"/>
                    <a:pt x="5039208" y="63500"/>
                  </a:cubicBezTo>
                  <a:cubicBezTo>
                    <a:pt x="5037938" y="44450"/>
                    <a:pt x="5036668" y="43180"/>
                    <a:pt x="5001186" y="41910"/>
                  </a:cubicBezTo>
                  <a:cubicBezTo>
                    <a:pt x="4989348" y="41910"/>
                    <a:pt x="4981456" y="41910"/>
                    <a:pt x="4969618" y="40640"/>
                  </a:cubicBezTo>
                  <a:cubicBezTo>
                    <a:pt x="4870968" y="36830"/>
                    <a:pt x="4768373" y="31750"/>
                    <a:pt x="4669724" y="30480"/>
                  </a:cubicBezTo>
                  <a:cubicBezTo>
                    <a:pt x="4429019" y="26670"/>
                    <a:pt x="4184369" y="25400"/>
                    <a:pt x="3943664" y="22860"/>
                  </a:cubicBezTo>
                  <a:cubicBezTo>
                    <a:pt x="3908150" y="22860"/>
                    <a:pt x="3868691" y="22860"/>
                    <a:pt x="3833177" y="22860"/>
                  </a:cubicBezTo>
                  <a:cubicBezTo>
                    <a:pt x="3773987" y="22860"/>
                    <a:pt x="3714797" y="22860"/>
                    <a:pt x="3659554" y="22860"/>
                  </a:cubicBezTo>
                  <a:cubicBezTo>
                    <a:pt x="3533283" y="22860"/>
                    <a:pt x="3407012" y="22860"/>
                    <a:pt x="3284686" y="24130"/>
                  </a:cubicBezTo>
                  <a:cubicBezTo>
                    <a:pt x="3178145" y="25400"/>
                    <a:pt x="1382726" y="29210"/>
                    <a:pt x="1276185" y="29210"/>
                  </a:cubicBezTo>
                  <a:cubicBezTo>
                    <a:pt x="1102562" y="29210"/>
                    <a:pt x="928939" y="26670"/>
                    <a:pt x="755316" y="33020"/>
                  </a:cubicBezTo>
                  <a:cubicBezTo>
                    <a:pt x="664558" y="36830"/>
                    <a:pt x="577747" y="36830"/>
                    <a:pt x="490935" y="38100"/>
                  </a:cubicBezTo>
                  <a:cubicBezTo>
                    <a:pt x="340988" y="41910"/>
                    <a:pt x="191041" y="45720"/>
                    <a:pt x="49530" y="50800"/>
                  </a:cubicBezTo>
                  <a:cubicBezTo>
                    <a:pt x="36830" y="50800"/>
                    <a:pt x="34290" y="53340"/>
                    <a:pt x="33020" y="73637"/>
                  </a:cubicBezTo>
                  <a:cubicBezTo>
                    <a:pt x="31750" y="123816"/>
                    <a:pt x="31750" y="173995"/>
                    <a:pt x="30480" y="224174"/>
                  </a:cubicBezTo>
                  <a:cubicBezTo>
                    <a:pt x="29210" y="307805"/>
                    <a:pt x="26670" y="388649"/>
                    <a:pt x="25400" y="472280"/>
                  </a:cubicBezTo>
                  <a:cubicBezTo>
                    <a:pt x="20320" y="561487"/>
                    <a:pt x="26670" y="2741477"/>
                    <a:pt x="29210" y="2830684"/>
                  </a:cubicBezTo>
                  <a:cubicBezTo>
                    <a:pt x="29210" y="2925466"/>
                    <a:pt x="29210" y="3023036"/>
                    <a:pt x="30480" y="3117818"/>
                  </a:cubicBezTo>
                  <a:cubicBezTo>
                    <a:pt x="30480" y="3187511"/>
                    <a:pt x="33020" y="3257204"/>
                    <a:pt x="33020" y="3326897"/>
                  </a:cubicBezTo>
                  <a:cubicBezTo>
                    <a:pt x="33020" y="3402164"/>
                    <a:pt x="33020" y="3477433"/>
                    <a:pt x="31750" y="3549802"/>
                  </a:cubicBezTo>
                  <a:cubicBezTo>
                    <a:pt x="31750" y="3553612"/>
                    <a:pt x="31750" y="3556152"/>
                    <a:pt x="31750" y="3559962"/>
                  </a:cubicBezTo>
                  <a:cubicBezTo>
                    <a:pt x="31750" y="3570122"/>
                    <a:pt x="35560" y="3573932"/>
                    <a:pt x="44450" y="3573932"/>
                  </a:cubicBezTo>
                  <a:cubicBezTo>
                    <a:pt x="76608" y="3573932"/>
                    <a:pt x="131852" y="3575202"/>
                    <a:pt x="183149" y="3575202"/>
                  </a:cubicBezTo>
                  <a:cubicBezTo>
                    <a:pt x="258123" y="3575202"/>
                    <a:pt x="337042" y="3572662"/>
                    <a:pt x="412016" y="3575202"/>
                  </a:cubicBezTo>
                  <a:cubicBezTo>
                    <a:pt x="534341" y="3579012"/>
                    <a:pt x="656666" y="3581552"/>
                    <a:pt x="778992" y="3580282"/>
                  </a:cubicBezTo>
                  <a:cubicBezTo>
                    <a:pt x="857911" y="3579012"/>
                    <a:pt x="932885" y="3581552"/>
                    <a:pt x="1011804" y="3581552"/>
                  </a:cubicBezTo>
                  <a:cubicBezTo>
                    <a:pt x="1126238" y="3581552"/>
                    <a:pt x="1240671" y="3580282"/>
                    <a:pt x="1355104" y="3581552"/>
                  </a:cubicBezTo>
                  <a:cubicBezTo>
                    <a:pt x="1524781" y="3582822"/>
                    <a:pt x="3387281" y="3572662"/>
                    <a:pt x="3560905" y="3575202"/>
                  </a:cubicBezTo>
                  <a:cubicBezTo>
                    <a:pt x="3635878" y="3576472"/>
                    <a:pt x="3710852" y="3577742"/>
                    <a:pt x="3781879" y="3577742"/>
                  </a:cubicBezTo>
                  <a:cubicBezTo>
                    <a:pt x="3912096" y="3580282"/>
                    <a:pt x="4038368" y="3576472"/>
                    <a:pt x="4168585" y="3580282"/>
                  </a:cubicBezTo>
                  <a:cubicBezTo>
                    <a:pt x="4275126" y="3582822"/>
                    <a:pt x="4381668" y="3582822"/>
                    <a:pt x="4488209" y="3585362"/>
                  </a:cubicBezTo>
                  <a:cubicBezTo>
                    <a:pt x="4646048" y="3589172"/>
                    <a:pt x="4803887" y="3591712"/>
                    <a:pt x="4961726" y="3592982"/>
                  </a:cubicBezTo>
                  <a:cubicBezTo>
                    <a:pt x="5020915" y="3592982"/>
                    <a:pt x="5044288" y="3591712"/>
                    <a:pt x="5064608" y="3591712"/>
                  </a:cubicBezTo>
                  <a:close/>
                </a:path>
              </a:pathLst>
            </a:custGeom>
            <a:grpFill/>
            <a:ln w="38100">
              <a:solidFill>
                <a:schemeClr val="tx1"/>
              </a:solidFill>
              <a:prstDash val="dash"/>
            </a:ln>
          </p:spPr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C4112C26-2B54-4BE3-9B28-C7C9AAA4A1A6}"/>
              </a:ext>
            </a:extLst>
          </p:cNvPr>
          <p:cNvSpPr/>
          <p:nvPr/>
        </p:nvSpPr>
        <p:spPr>
          <a:xfrm>
            <a:off x="256239" y="1059370"/>
            <a:ext cx="4648087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3600" b="1" dirty="0" smtClean="0">
                <a:solidFill>
                  <a:schemeClr val="accent4">
                    <a:lumMod val="75000"/>
                  </a:schemeClr>
                </a:solidFill>
                <a:latin typeface="#9Slide03 Montserrat Alternates" panose="00000400000000000000" pitchFamily="2" charset="0"/>
              </a:rPr>
              <a:t>Hãy mô tả những điều em quan sát được về thiên nhiên ở vùng đồng bằng Bắc Bộ qua hình 1.</a:t>
            </a:r>
            <a:endParaRPr lang="en-US" sz="3600" dirty="0">
              <a:solidFill>
                <a:schemeClr val="accent4">
                  <a:lumMod val="75000"/>
                </a:schemeClr>
              </a:solidFill>
              <a:latin typeface="#9Slide03 Montserrat Alternates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0398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9539" t="28014" r="38440" b="22057"/>
          <a:stretch/>
        </p:blipFill>
        <p:spPr>
          <a:xfrm>
            <a:off x="173058" y="245330"/>
            <a:ext cx="6860562" cy="45852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4" name="Group 8">
            <a:extLst>
              <a:ext uri="{FF2B5EF4-FFF2-40B4-BE49-F238E27FC236}">
                <a16:creationId xmlns:a16="http://schemas.microsoft.com/office/drawing/2014/main" id="{E9F31965-4734-418A-A8E2-95F9D1892D64}"/>
              </a:ext>
            </a:extLst>
          </p:cNvPr>
          <p:cNvGrpSpPr/>
          <p:nvPr/>
        </p:nvGrpSpPr>
        <p:grpSpPr>
          <a:xfrm>
            <a:off x="7214666" y="753953"/>
            <a:ext cx="4669089" cy="3661033"/>
            <a:chOff x="0" y="0"/>
            <a:chExt cx="5082388" cy="3610762"/>
          </a:xfrm>
          <a:solidFill>
            <a:schemeClr val="bg1"/>
          </a:solidFill>
        </p:grpSpPr>
        <p:sp>
          <p:nvSpPr>
            <p:cNvPr id="5" name="Freeform 9">
              <a:extLst>
                <a:ext uri="{FF2B5EF4-FFF2-40B4-BE49-F238E27FC236}">
                  <a16:creationId xmlns:a16="http://schemas.microsoft.com/office/drawing/2014/main" id="{E40DE492-4228-43A0-8087-0E8B8752BDE0}"/>
                </a:ext>
              </a:extLst>
            </p:cNvPr>
            <p:cNvSpPr/>
            <p:nvPr/>
          </p:nvSpPr>
          <p:spPr>
            <a:xfrm>
              <a:off x="10160" y="16510"/>
              <a:ext cx="5059528" cy="3582822"/>
            </a:xfrm>
            <a:custGeom>
              <a:avLst/>
              <a:gdLst/>
              <a:ahLst/>
              <a:cxnLst/>
              <a:rect l="l" t="t" r="r" b="b"/>
              <a:pathLst>
                <a:path w="5059528" h="3582822">
                  <a:moveTo>
                    <a:pt x="5059528" y="3582822"/>
                  </a:moveTo>
                  <a:lnTo>
                    <a:pt x="0" y="3575202"/>
                  </a:lnTo>
                  <a:lnTo>
                    <a:pt x="0" y="1255843"/>
                  </a:lnTo>
                  <a:lnTo>
                    <a:pt x="17780" y="19050"/>
                  </a:lnTo>
                  <a:lnTo>
                    <a:pt x="2520981" y="0"/>
                  </a:lnTo>
                  <a:lnTo>
                    <a:pt x="5040478" y="5080"/>
                  </a:lnTo>
                  <a:close/>
                </a:path>
              </a:pathLst>
            </a:custGeom>
            <a:grpFill/>
            <a:ln w="38100">
              <a:solidFill>
                <a:schemeClr val="tx1"/>
              </a:solidFill>
              <a:prstDash val="dash"/>
            </a:ln>
          </p:spPr>
        </p:sp>
        <p:sp>
          <p:nvSpPr>
            <p:cNvPr id="6" name="Freeform 10">
              <a:extLst>
                <a:ext uri="{FF2B5EF4-FFF2-40B4-BE49-F238E27FC236}">
                  <a16:creationId xmlns:a16="http://schemas.microsoft.com/office/drawing/2014/main" id="{2B88E1B7-C548-4837-9DE0-ECF0127CDED2}"/>
                </a:ext>
              </a:extLst>
            </p:cNvPr>
            <p:cNvSpPr/>
            <p:nvPr/>
          </p:nvSpPr>
          <p:spPr>
            <a:xfrm>
              <a:off x="-3810" y="0"/>
              <a:ext cx="5088738" cy="3609492"/>
            </a:xfrm>
            <a:custGeom>
              <a:avLst/>
              <a:gdLst/>
              <a:ahLst/>
              <a:cxnLst/>
              <a:rect l="l" t="t" r="r" b="b"/>
              <a:pathLst>
                <a:path w="5088738" h="3609492">
                  <a:moveTo>
                    <a:pt x="5054448" y="21590"/>
                  </a:moveTo>
                  <a:cubicBezTo>
                    <a:pt x="5055718" y="34290"/>
                    <a:pt x="5055718" y="44450"/>
                    <a:pt x="5056988" y="54610"/>
                  </a:cubicBezTo>
                  <a:cubicBezTo>
                    <a:pt x="5059528" y="118241"/>
                    <a:pt x="5060798" y="196297"/>
                    <a:pt x="5063338" y="271565"/>
                  </a:cubicBezTo>
                  <a:cubicBezTo>
                    <a:pt x="5063338" y="380286"/>
                    <a:pt x="5076038" y="2524036"/>
                    <a:pt x="5082388" y="2632756"/>
                  </a:cubicBezTo>
                  <a:cubicBezTo>
                    <a:pt x="5088738" y="2797231"/>
                    <a:pt x="5084928" y="2964494"/>
                    <a:pt x="5084928" y="3128969"/>
                  </a:cubicBezTo>
                  <a:cubicBezTo>
                    <a:pt x="5084928" y="3273930"/>
                    <a:pt x="5086198" y="3407740"/>
                    <a:pt x="5087468" y="3548532"/>
                  </a:cubicBezTo>
                  <a:cubicBezTo>
                    <a:pt x="5087468" y="3570122"/>
                    <a:pt x="5087468" y="3584092"/>
                    <a:pt x="5087468" y="3608222"/>
                  </a:cubicBezTo>
                  <a:cubicBezTo>
                    <a:pt x="5064608" y="3608222"/>
                    <a:pt x="5044288" y="3609492"/>
                    <a:pt x="5013023" y="3608222"/>
                  </a:cubicBezTo>
                  <a:cubicBezTo>
                    <a:pt x="4756535" y="3603142"/>
                    <a:pt x="4496101" y="3609492"/>
                    <a:pt x="4239612" y="3604412"/>
                  </a:cubicBezTo>
                  <a:cubicBezTo>
                    <a:pt x="4085719" y="3600602"/>
                    <a:pt x="3935772" y="3603142"/>
                    <a:pt x="3781879" y="3600602"/>
                  </a:cubicBezTo>
                  <a:cubicBezTo>
                    <a:pt x="3710852" y="3599332"/>
                    <a:pt x="3639824" y="3598062"/>
                    <a:pt x="3568796" y="3596792"/>
                  </a:cubicBezTo>
                  <a:cubicBezTo>
                    <a:pt x="3525391" y="3596792"/>
                    <a:pt x="3485931" y="3598062"/>
                    <a:pt x="3442525" y="3598062"/>
                  </a:cubicBezTo>
                  <a:cubicBezTo>
                    <a:pt x="3332038" y="3596792"/>
                    <a:pt x="3028198" y="3598062"/>
                    <a:pt x="2917710" y="3596792"/>
                  </a:cubicBezTo>
                  <a:cubicBezTo>
                    <a:pt x="2838791" y="3595522"/>
                    <a:pt x="1260401" y="3604412"/>
                    <a:pt x="1181481" y="3603142"/>
                  </a:cubicBezTo>
                  <a:cubicBezTo>
                    <a:pt x="1161751" y="3603142"/>
                    <a:pt x="1138075" y="3604412"/>
                    <a:pt x="1118346" y="3604412"/>
                  </a:cubicBezTo>
                  <a:cubicBezTo>
                    <a:pt x="1070994" y="3604412"/>
                    <a:pt x="1027588" y="3605682"/>
                    <a:pt x="980236" y="3605682"/>
                  </a:cubicBezTo>
                  <a:cubicBezTo>
                    <a:pt x="861857" y="3605682"/>
                    <a:pt x="747424" y="3604412"/>
                    <a:pt x="629045" y="3603142"/>
                  </a:cubicBezTo>
                  <a:cubicBezTo>
                    <a:pt x="558017" y="3601872"/>
                    <a:pt x="486989" y="3600602"/>
                    <a:pt x="419908" y="3599332"/>
                  </a:cubicBezTo>
                  <a:cubicBezTo>
                    <a:pt x="293637" y="3598062"/>
                    <a:pt x="167365" y="3596792"/>
                    <a:pt x="48260" y="3596792"/>
                  </a:cubicBezTo>
                  <a:cubicBezTo>
                    <a:pt x="38100" y="3596792"/>
                    <a:pt x="29210" y="3596792"/>
                    <a:pt x="19050" y="3595522"/>
                  </a:cubicBezTo>
                  <a:cubicBezTo>
                    <a:pt x="10160" y="3594252"/>
                    <a:pt x="5080" y="3587902"/>
                    <a:pt x="7620" y="3579012"/>
                  </a:cubicBezTo>
                  <a:cubicBezTo>
                    <a:pt x="16510" y="3547125"/>
                    <a:pt x="12700" y="3477433"/>
                    <a:pt x="11430" y="3404952"/>
                  </a:cubicBezTo>
                  <a:cubicBezTo>
                    <a:pt x="10160" y="3257204"/>
                    <a:pt x="6350" y="3112243"/>
                    <a:pt x="7620" y="2964494"/>
                  </a:cubicBezTo>
                  <a:cubicBezTo>
                    <a:pt x="5080" y="2780505"/>
                    <a:pt x="0" y="502945"/>
                    <a:pt x="7620" y="316168"/>
                  </a:cubicBezTo>
                  <a:cubicBezTo>
                    <a:pt x="8890" y="279928"/>
                    <a:pt x="7620" y="240900"/>
                    <a:pt x="8890" y="204660"/>
                  </a:cubicBezTo>
                  <a:cubicBezTo>
                    <a:pt x="10160" y="146118"/>
                    <a:pt x="12700" y="82000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8716" y="30480"/>
                    <a:pt x="131852" y="29210"/>
                  </a:cubicBezTo>
                  <a:cubicBezTo>
                    <a:pt x="238393" y="25400"/>
                    <a:pt x="344934" y="22860"/>
                    <a:pt x="455422" y="20320"/>
                  </a:cubicBezTo>
                  <a:cubicBezTo>
                    <a:pt x="530395" y="17780"/>
                    <a:pt x="605369" y="16510"/>
                    <a:pt x="676396" y="13970"/>
                  </a:cubicBezTo>
                  <a:cubicBezTo>
                    <a:pt x="747424" y="11430"/>
                    <a:pt x="822397" y="8890"/>
                    <a:pt x="893425" y="8890"/>
                  </a:cubicBezTo>
                  <a:cubicBezTo>
                    <a:pt x="972344" y="7620"/>
                    <a:pt x="1051264" y="10160"/>
                    <a:pt x="1130183" y="8890"/>
                  </a:cubicBezTo>
                  <a:cubicBezTo>
                    <a:pt x="1228833" y="8890"/>
                    <a:pt x="3016360" y="6350"/>
                    <a:pt x="3115009" y="5080"/>
                  </a:cubicBezTo>
                  <a:cubicBezTo>
                    <a:pt x="3209713" y="3810"/>
                    <a:pt x="3304416" y="2540"/>
                    <a:pt x="3403065" y="2540"/>
                  </a:cubicBezTo>
                  <a:cubicBezTo>
                    <a:pt x="3564850" y="1270"/>
                    <a:pt x="3722690" y="0"/>
                    <a:pt x="3884474" y="0"/>
                  </a:cubicBezTo>
                  <a:cubicBezTo>
                    <a:pt x="3951556" y="0"/>
                    <a:pt x="4022584" y="2540"/>
                    <a:pt x="4089665" y="2540"/>
                  </a:cubicBezTo>
                  <a:cubicBezTo>
                    <a:pt x="4275126" y="3810"/>
                    <a:pt x="4464533" y="5080"/>
                    <a:pt x="4649993" y="7620"/>
                  </a:cubicBezTo>
                  <a:cubicBezTo>
                    <a:pt x="4748643" y="8890"/>
                    <a:pt x="4847292" y="12700"/>
                    <a:pt x="4945942" y="16510"/>
                  </a:cubicBezTo>
                  <a:cubicBezTo>
                    <a:pt x="4969618" y="16510"/>
                    <a:pt x="4993293" y="16510"/>
                    <a:pt x="5013023" y="16510"/>
                  </a:cubicBezTo>
                  <a:cubicBezTo>
                    <a:pt x="5035398" y="17780"/>
                    <a:pt x="5044288" y="20320"/>
                    <a:pt x="5054448" y="21590"/>
                  </a:cubicBezTo>
                  <a:close/>
                  <a:moveTo>
                    <a:pt x="5064608" y="3591712"/>
                  </a:moveTo>
                  <a:cubicBezTo>
                    <a:pt x="5065878" y="3575202"/>
                    <a:pt x="5067148" y="3562502"/>
                    <a:pt x="5067148" y="3549802"/>
                  </a:cubicBezTo>
                  <a:cubicBezTo>
                    <a:pt x="5065878" y="3393801"/>
                    <a:pt x="5064608" y="3246053"/>
                    <a:pt x="5064608" y="3087153"/>
                  </a:cubicBezTo>
                  <a:cubicBezTo>
                    <a:pt x="5064608" y="3014673"/>
                    <a:pt x="5067148" y="2942192"/>
                    <a:pt x="5065878" y="2869712"/>
                  </a:cubicBezTo>
                  <a:cubicBezTo>
                    <a:pt x="5065878" y="2802807"/>
                    <a:pt x="5064608" y="2733114"/>
                    <a:pt x="5063338" y="2666209"/>
                  </a:cubicBezTo>
                  <a:cubicBezTo>
                    <a:pt x="5058258" y="2563064"/>
                    <a:pt x="5046828" y="427677"/>
                    <a:pt x="5046828" y="324531"/>
                  </a:cubicBezTo>
                  <a:cubicBezTo>
                    <a:pt x="5044288" y="238112"/>
                    <a:pt x="5041748" y="148905"/>
                    <a:pt x="5039208" y="63500"/>
                  </a:cubicBezTo>
                  <a:cubicBezTo>
                    <a:pt x="5037938" y="44450"/>
                    <a:pt x="5036668" y="43180"/>
                    <a:pt x="5001186" y="41910"/>
                  </a:cubicBezTo>
                  <a:cubicBezTo>
                    <a:pt x="4989348" y="41910"/>
                    <a:pt x="4981456" y="41910"/>
                    <a:pt x="4969618" y="40640"/>
                  </a:cubicBezTo>
                  <a:cubicBezTo>
                    <a:pt x="4870968" y="36830"/>
                    <a:pt x="4768373" y="31750"/>
                    <a:pt x="4669724" y="30480"/>
                  </a:cubicBezTo>
                  <a:cubicBezTo>
                    <a:pt x="4429019" y="26670"/>
                    <a:pt x="4184369" y="25400"/>
                    <a:pt x="3943664" y="22860"/>
                  </a:cubicBezTo>
                  <a:cubicBezTo>
                    <a:pt x="3908150" y="22860"/>
                    <a:pt x="3868691" y="22860"/>
                    <a:pt x="3833177" y="22860"/>
                  </a:cubicBezTo>
                  <a:cubicBezTo>
                    <a:pt x="3773987" y="22860"/>
                    <a:pt x="3714797" y="22860"/>
                    <a:pt x="3659554" y="22860"/>
                  </a:cubicBezTo>
                  <a:cubicBezTo>
                    <a:pt x="3533283" y="22860"/>
                    <a:pt x="3407012" y="22860"/>
                    <a:pt x="3284686" y="24130"/>
                  </a:cubicBezTo>
                  <a:cubicBezTo>
                    <a:pt x="3178145" y="25400"/>
                    <a:pt x="1382726" y="29210"/>
                    <a:pt x="1276185" y="29210"/>
                  </a:cubicBezTo>
                  <a:cubicBezTo>
                    <a:pt x="1102562" y="29210"/>
                    <a:pt x="928939" y="26670"/>
                    <a:pt x="755316" y="33020"/>
                  </a:cubicBezTo>
                  <a:cubicBezTo>
                    <a:pt x="664558" y="36830"/>
                    <a:pt x="577747" y="36830"/>
                    <a:pt x="490935" y="38100"/>
                  </a:cubicBezTo>
                  <a:cubicBezTo>
                    <a:pt x="340988" y="41910"/>
                    <a:pt x="191041" y="45720"/>
                    <a:pt x="49530" y="50800"/>
                  </a:cubicBezTo>
                  <a:cubicBezTo>
                    <a:pt x="36830" y="50800"/>
                    <a:pt x="34290" y="53340"/>
                    <a:pt x="33020" y="73637"/>
                  </a:cubicBezTo>
                  <a:cubicBezTo>
                    <a:pt x="31750" y="123816"/>
                    <a:pt x="31750" y="173995"/>
                    <a:pt x="30480" y="224174"/>
                  </a:cubicBezTo>
                  <a:cubicBezTo>
                    <a:pt x="29210" y="307805"/>
                    <a:pt x="26670" y="388649"/>
                    <a:pt x="25400" y="472280"/>
                  </a:cubicBezTo>
                  <a:cubicBezTo>
                    <a:pt x="20320" y="561487"/>
                    <a:pt x="26670" y="2741477"/>
                    <a:pt x="29210" y="2830684"/>
                  </a:cubicBezTo>
                  <a:cubicBezTo>
                    <a:pt x="29210" y="2925466"/>
                    <a:pt x="29210" y="3023036"/>
                    <a:pt x="30480" y="3117818"/>
                  </a:cubicBezTo>
                  <a:cubicBezTo>
                    <a:pt x="30480" y="3187511"/>
                    <a:pt x="33020" y="3257204"/>
                    <a:pt x="33020" y="3326897"/>
                  </a:cubicBezTo>
                  <a:cubicBezTo>
                    <a:pt x="33020" y="3402164"/>
                    <a:pt x="33020" y="3477433"/>
                    <a:pt x="31750" y="3549802"/>
                  </a:cubicBezTo>
                  <a:cubicBezTo>
                    <a:pt x="31750" y="3553612"/>
                    <a:pt x="31750" y="3556152"/>
                    <a:pt x="31750" y="3559962"/>
                  </a:cubicBezTo>
                  <a:cubicBezTo>
                    <a:pt x="31750" y="3570122"/>
                    <a:pt x="35560" y="3573932"/>
                    <a:pt x="44450" y="3573932"/>
                  </a:cubicBezTo>
                  <a:cubicBezTo>
                    <a:pt x="76608" y="3573932"/>
                    <a:pt x="131852" y="3575202"/>
                    <a:pt x="183149" y="3575202"/>
                  </a:cubicBezTo>
                  <a:cubicBezTo>
                    <a:pt x="258123" y="3575202"/>
                    <a:pt x="337042" y="3572662"/>
                    <a:pt x="412016" y="3575202"/>
                  </a:cubicBezTo>
                  <a:cubicBezTo>
                    <a:pt x="534341" y="3579012"/>
                    <a:pt x="656666" y="3581552"/>
                    <a:pt x="778992" y="3580282"/>
                  </a:cubicBezTo>
                  <a:cubicBezTo>
                    <a:pt x="857911" y="3579012"/>
                    <a:pt x="932885" y="3581552"/>
                    <a:pt x="1011804" y="3581552"/>
                  </a:cubicBezTo>
                  <a:cubicBezTo>
                    <a:pt x="1126238" y="3581552"/>
                    <a:pt x="1240671" y="3580282"/>
                    <a:pt x="1355104" y="3581552"/>
                  </a:cubicBezTo>
                  <a:cubicBezTo>
                    <a:pt x="1524781" y="3582822"/>
                    <a:pt x="3387281" y="3572662"/>
                    <a:pt x="3560905" y="3575202"/>
                  </a:cubicBezTo>
                  <a:cubicBezTo>
                    <a:pt x="3635878" y="3576472"/>
                    <a:pt x="3710852" y="3577742"/>
                    <a:pt x="3781879" y="3577742"/>
                  </a:cubicBezTo>
                  <a:cubicBezTo>
                    <a:pt x="3912096" y="3580282"/>
                    <a:pt x="4038368" y="3576472"/>
                    <a:pt x="4168585" y="3580282"/>
                  </a:cubicBezTo>
                  <a:cubicBezTo>
                    <a:pt x="4275126" y="3582822"/>
                    <a:pt x="4381668" y="3582822"/>
                    <a:pt x="4488209" y="3585362"/>
                  </a:cubicBezTo>
                  <a:cubicBezTo>
                    <a:pt x="4646048" y="3589172"/>
                    <a:pt x="4803887" y="3591712"/>
                    <a:pt x="4961726" y="3592982"/>
                  </a:cubicBezTo>
                  <a:cubicBezTo>
                    <a:pt x="5020915" y="3592982"/>
                    <a:pt x="5044288" y="3591712"/>
                    <a:pt x="5064608" y="3591712"/>
                  </a:cubicBezTo>
                  <a:close/>
                </a:path>
              </a:pathLst>
            </a:custGeom>
            <a:grpFill/>
            <a:ln w="38100">
              <a:solidFill>
                <a:schemeClr val="tx1"/>
              </a:solidFill>
              <a:prstDash val="dash"/>
            </a:ln>
          </p:spPr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C4112C26-2B54-4BE3-9B28-C7C9AAA4A1A6}"/>
              </a:ext>
            </a:extLst>
          </p:cNvPr>
          <p:cNvSpPr/>
          <p:nvPr/>
        </p:nvSpPr>
        <p:spPr>
          <a:xfrm>
            <a:off x="7231001" y="921831"/>
            <a:ext cx="4648087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3500" dirty="0" smtClean="0">
                <a:latin typeface="Cambria" panose="02040503050406030204" pitchFamily="18" charset="0"/>
                <a:ea typeface="Cambria" panose="02040503050406030204" pitchFamily="18" charset="0"/>
              </a:rPr>
              <a:t>+ C</a:t>
            </a:r>
            <a:r>
              <a:rPr lang="nl-NL" sz="3500" dirty="0" smtClean="0">
                <a:latin typeface="Cambria" panose="02040503050406030204" pitchFamily="18" charset="0"/>
                <a:ea typeface="Cambria" panose="02040503050406030204" pitchFamily="18" charset="0"/>
              </a:rPr>
              <a:t>ó </a:t>
            </a:r>
            <a:r>
              <a:rPr lang="nl-NL" sz="3500" dirty="0">
                <a:latin typeface="Cambria" panose="02040503050406030204" pitchFamily="18" charset="0"/>
                <a:ea typeface="Cambria" panose="02040503050406030204" pitchFamily="18" charset="0"/>
              </a:rPr>
              <a:t>cây cối, dòng sông, nhà của, cánh đồng,..</a:t>
            </a:r>
            <a:endParaRPr lang="en-US" sz="35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nl-NL" sz="3500" dirty="0">
                <a:latin typeface="Cambria" panose="02040503050406030204" pitchFamily="18" charset="0"/>
                <a:ea typeface="Cambria" panose="02040503050406030204" pitchFamily="18" charset="0"/>
              </a:rPr>
              <a:t>+ Dòng sông dài, uốn lượn, cánh đồng rộng nằm rải rác, cây cối um tùm,...</a:t>
            </a:r>
            <a:endParaRPr lang="en-US" sz="35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9244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351"/>
          <a:stretch/>
        </p:blipFill>
        <p:spPr>
          <a:xfrm>
            <a:off x="1" y="4143192"/>
            <a:ext cx="3696511" cy="1173241"/>
          </a:xfrm>
          <a:prstGeom prst="rect">
            <a:avLst/>
          </a:prstGeom>
          <a:effectLst>
            <a:innerShdw blurRad="63500" dist="50800" dir="8100000">
              <a:prstClr val="black">
                <a:alpha val="50000"/>
              </a:prstClr>
            </a:innerShdw>
          </a:effectLst>
        </p:spPr>
      </p:pic>
      <p:pic>
        <p:nvPicPr>
          <p:cNvPr id="6" name="图片 4">
            <a:extLst>
              <a:ext uri="{FF2B5EF4-FFF2-40B4-BE49-F238E27FC236}">
                <a16:creationId xmlns:a16="http://schemas.microsoft.com/office/drawing/2014/main" id="{8C82996F-7220-48D6-8A1E-524AFE4384A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6226" y="1953457"/>
            <a:ext cx="3145841" cy="4213213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146" y="4969361"/>
            <a:ext cx="3131212" cy="219605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8255" y="4969756"/>
            <a:ext cx="3131212" cy="219605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7990" y="4969361"/>
            <a:ext cx="3131212" cy="219605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4038" y="4969361"/>
            <a:ext cx="3131212" cy="219605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6451" y="4969361"/>
            <a:ext cx="3131212" cy="219605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6394" y="4969361"/>
            <a:ext cx="3131212" cy="21960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2F32126-B1E0-4424-8908-E46449C339D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48"/>
          <a:stretch/>
        </p:blipFill>
        <p:spPr>
          <a:xfrm flipH="1">
            <a:off x="212" y="358685"/>
            <a:ext cx="3318624" cy="635769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198B7A0-7BF7-40DA-B513-13629B91F0C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2231" y="474087"/>
            <a:ext cx="1920723" cy="192072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198B7A0-7BF7-40DA-B513-13629B91F0C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9791" y="-365575"/>
            <a:ext cx="1920723" cy="192072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1723" y="-1440180"/>
            <a:ext cx="3735963" cy="373596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E8D0C5B-4956-4A5A-A332-91D68A0E71D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6941" y="1"/>
            <a:ext cx="3410857" cy="341085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4755" y="1695313"/>
            <a:ext cx="9854305" cy="3216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891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000"/>
                            </p:stCondLst>
                            <p:childTnLst>
                              <p:par>
                                <p:cTn id="3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2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8" presetClass="emp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21600000">
                                      <p:cBhvr>
                                        <p:cTn id="48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B0F74C1-3BAC-4C77-AD96-6A3E2CEE0F3E}"/>
              </a:ext>
            </a:extLst>
          </p:cNvPr>
          <p:cNvSpPr/>
          <p:nvPr/>
        </p:nvSpPr>
        <p:spPr>
          <a:xfrm>
            <a:off x="571501" y="609600"/>
            <a:ext cx="6010274" cy="4893647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 w="19050">
                <a:noFill/>
                <a:prstDash val="lgDash"/>
              </a:ln>
              <a:solidFill>
                <a:srgbClr val="DE8B47"/>
              </a:solidFill>
              <a:effectLst/>
              <a:uLnTx/>
              <a:uFillTx/>
              <a:latin typeface="#9Slide03 IcielPanton Black" panose="00000A00000000000000" pitchFamily="2" charset="0"/>
              <a:ea typeface="+mn-ea"/>
              <a:cs typeface="#9Slide03 Arima Madurai ExtraBo" panose="00000900000000000000" pitchFamily="2" charset="0"/>
              <a:sym typeface="Poppins ExtraBold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Tx/>
              <a:buFontTx/>
              <a:buNone/>
              <a:tabLst/>
              <a:defRPr/>
            </a:pPr>
            <a:r>
              <a:rPr lang="vi-VN" sz="13800" b="1" dirty="0" smtClean="0">
                <a:ln w="19050">
                  <a:noFill/>
                  <a:prstDash val="lgDash"/>
                </a:ln>
                <a:solidFill>
                  <a:prstClr val="white"/>
                </a:solidFill>
                <a:latin typeface="#9Slide03 AmpleSoft Bold" panose="02000000000000000000" pitchFamily="2" charset="0"/>
                <a:cs typeface="#9Slide03 Cousine Bold" panose="02070709020205020404" pitchFamily="49" charset="0"/>
                <a:sym typeface="Poppins ExtraBold"/>
              </a:rPr>
              <a:t>VỊ TRÍ ĐỊA LÍ</a:t>
            </a:r>
            <a:endParaRPr kumimoji="0" lang="en-US" sz="13800" b="1" i="0" u="none" strike="noStrike" kern="1200" cap="none" spc="0" normalizeH="0" baseline="0" noProof="0" dirty="0">
              <a:ln w="19050">
                <a:noFill/>
                <a:prstDash val="lgDash"/>
              </a:ln>
              <a:solidFill>
                <a:prstClr val="white"/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#9Slide03 Cousine Bold" panose="02070709020205020404" pitchFamily="49" charset="0"/>
              <a:sym typeface="Poppins ExtraBold"/>
            </a:endParaRPr>
          </a:p>
        </p:txBody>
      </p:sp>
    </p:spTree>
    <p:extLst>
      <p:ext uri="{BB962C8B-B14F-4D97-AF65-F5344CB8AC3E}">
        <p14:creationId xmlns:p14="http://schemas.microsoft.com/office/powerpoint/2010/main" val="40562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3_Office 主题​​">
  <a:themeElements>
    <a:clrScheme name="自定义 877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A8C20"/>
      </a:accent1>
      <a:accent2>
        <a:srgbClr val="FA8C20"/>
      </a:accent2>
      <a:accent3>
        <a:srgbClr val="FA8C20"/>
      </a:accent3>
      <a:accent4>
        <a:srgbClr val="FA8C20"/>
      </a:accent4>
      <a:accent5>
        <a:srgbClr val="FA8C20"/>
      </a:accent5>
      <a:accent6>
        <a:srgbClr val="FA8C20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2">
      <a:majorFont>
        <a:latin typeface="等线 Light"/>
        <a:ea typeface="微软雅黑"/>
        <a:cs typeface=""/>
      </a:majorFont>
      <a:minorFont>
        <a:latin typeface="等线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2">
      <a:majorFont>
        <a:latin typeface="等线 Light"/>
        <a:ea typeface="微软雅黑"/>
        <a:cs typeface=""/>
      </a:majorFont>
      <a:minorFont>
        <a:latin typeface="等线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2">
      <a:majorFont>
        <a:latin typeface="等线 Light"/>
        <a:ea typeface="微软雅黑"/>
        <a:cs typeface=""/>
      </a:majorFont>
      <a:minorFont>
        <a:latin typeface="等线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</TotalTime>
  <Words>575</Words>
  <Application>Microsoft Office PowerPoint</Application>
  <PresentationFormat>Widescreen</PresentationFormat>
  <Paragraphs>70</Paragraphs>
  <Slides>23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25</vt:i4>
      </vt:variant>
      <vt:variant>
        <vt:lpstr>Theme</vt:lpstr>
      </vt:variant>
      <vt:variant>
        <vt:i4>14</vt:i4>
      </vt:variant>
      <vt:variant>
        <vt:lpstr>Slide Titles</vt:lpstr>
      </vt:variant>
      <vt:variant>
        <vt:i4>23</vt:i4>
      </vt:variant>
    </vt:vector>
  </HeadingPairs>
  <TitlesOfParts>
    <vt:vector size="62" baseType="lpstr">
      <vt:lpstr>Times New Roman</vt:lpstr>
      <vt:lpstr>Cambria</vt:lpstr>
      <vt:lpstr>Poppins ExtraBold</vt:lpstr>
      <vt:lpstr>#9Slide03 Cousine Bold</vt:lpstr>
      <vt:lpstr>#9Slide03 AmpleSoft Bold</vt:lpstr>
      <vt:lpstr>#9Slide03 SVN-Kelson Sans Bold</vt:lpstr>
      <vt:lpstr>#9Slide03 SFU Futura_05</vt:lpstr>
      <vt:lpstr>Calibri</vt:lpstr>
      <vt:lpstr>#9Slide04 Tinos Bold</vt:lpstr>
      <vt:lpstr>#9Slide03 SVNEvery Movie Every </vt:lpstr>
      <vt:lpstr>Calibri Light</vt:lpstr>
      <vt:lpstr>JetBrains Mono Bold</vt:lpstr>
      <vt:lpstr>#9Slide03 Montserrat Alternates</vt:lpstr>
      <vt:lpstr>等线</vt:lpstr>
      <vt:lpstr>#9Slide04 Faustina Bold</vt:lpstr>
      <vt:lpstr>#9Slide03 Swiss Condensed Bold</vt:lpstr>
      <vt:lpstr>UTM Rockwell</vt:lpstr>
      <vt:lpstr>#9Slide03 IcielPanton Black</vt:lpstr>
      <vt:lpstr>#9Slide03 Roboto Mono</vt:lpstr>
      <vt:lpstr>Arial</vt:lpstr>
      <vt:lpstr>#9Slide03 Arima Madurai ExtraBo</vt:lpstr>
      <vt:lpstr>印品黑体</vt:lpstr>
      <vt:lpstr>#9Slide03 Kaleko 105 Round Bold</vt:lpstr>
      <vt:lpstr>微软雅黑</vt:lpstr>
      <vt:lpstr>思源黑体 CN Regular</vt:lpstr>
      <vt:lpstr>Office Theme</vt:lpstr>
      <vt:lpstr>Office 主题​​</vt:lpstr>
      <vt:lpstr>1_Office 主题​​</vt:lpstr>
      <vt:lpstr>1_Office Theme</vt:lpstr>
      <vt:lpstr>2_Office 主题​​</vt:lpstr>
      <vt:lpstr>2_Office Theme</vt:lpstr>
      <vt:lpstr>3_Office Theme</vt:lpstr>
      <vt:lpstr>4_Office Theme</vt:lpstr>
      <vt:lpstr>5_Office Theme</vt:lpstr>
      <vt:lpstr>6_Office Theme</vt:lpstr>
      <vt:lpstr>7_Office Theme</vt:lpstr>
      <vt:lpstr>8_Office Theme</vt:lpstr>
      <vt:lpstr>9_Office Theme</vt:lpstr>
      <vt:lpstr>3_Office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mang non</dc:creator>
  <cp:keywords>MangnonTeam</cp:keywords>
  <cp:lastModifiedBy>Dell</cp:lastModifiedBy>
  <cp:revision>15</cp:revision>
  <dcterms:created xsi:type="dcterms:W3CDTF">2023-09-19T04:09:44Z</dcterms:created>
  <dcterms:modified xsi:type="dcterms:W3CDTF">2023-10-16T06:23:05Z</dcterms:modified>
</cp:coreProperties>
</file>