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30"/>
  </p:notesMasterIdLst>
  <p:sldIdLst>
    <p:sldId id="425" r:id="rId6"/>
    <p:sldId id="426" r:id="rId7"/>
    <p:sldId id="296" r:id="rId8"/>
    <p:sldId id="292" r:id="rId9"/>
    <p:sldId id="427" r:id="rId10"/>
    <p:sldId id="358" r:id="rId11"/>
    <p:sldId id="428" r:id="rId12"/>
    <p:sldId id="429" r:id="rId13"/>
    <p:sldId id="430" r:id="rId14"/>
    <p:sldId id="432" r:id="rId15"/>
    <p:sldId id="431" r:id="rId16"/>
    <p:sldId id="433" r:id="rId17"/>
    <p:sldId id="434" r:id="rId18"/>
    <p:sldId id="435" r:id="rId19"/>
    <p:sldId id="437" r:id="rId20"/>
    <p:sldId id="436" r:id="rId21"/>
    <p:sldId id="408" r:id="rId22"/>
    <p:sldId id="421" r:id="rId23"/>
    <p:sldId id="438" r:id="rId24"/>
    <p:sldId id="439" r:id="rId25"/>
    <p:sldId id="11693" r:id="rId26"/>
    <p:sldId id="11695" r:id="rId27"/>
    <p:sldId id="11694" r:id="rId28"/>
    <p:sldId id="2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7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r>
              <a:rPr lang="en-US" dirty="0"/>
              <a:t>\</a:t>
            </a:r>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7</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24</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9/27/2023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CD7249C4-1FC6-4C3B-8AB2-B4A6ED2050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9/27/2023</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18" Type="http://schemas.openxmlformats.org/officeDocument/2006/relationships/image" Target="../media/image40.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image" Target="../media/image29.png"/><Relationship Id="rId16" Type="http://schemas.openxmlformats.org/officeDocument/2006/relationships/image" Target="../media/image38.png"/><Relationship Id="rId20"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4.png"/><Relationship Id="rId5" Type="http://schemas.microsoft.com/office/2007/relationships/hdphoto" Target="../media/hdphoto3.wdp"/><Relationship Id="rId15" Type="http://schemas.openxmlformats.org/officeDocument/2006/relationships/image" Target="../media/image37.png"/><Relationship Id="rId10" Type="http://schemas.microsoft.com/office/2007/relationships/hdphoto" Target="../media/hdphoto5.wdp"/><Relationship Id="rId19" Type="http://schemas.microsoft.com/office/2007/relationships/hdphoto" Target="../media/hdphoto7.wdp"/><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076325" y="287655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345761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id="{6D0A6022-B2ED-ACFC-018E-EC45ED445750}"/>
              </a:ext>
            </a:extLst>
          </p:cNvPr>
          <p:cNvSpPr/>
          <p:nvPr/>
        </p:nvSpPr>
        <p:spPr>
          <a:xfrm>
            <a:off x="76200" y="4467225"/>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3A9EDF98-30BD-4121-74CF-90FE235EC6E5}"/>
              </a:ext>
            </a:extLst>
          </p:cNvPr>
          <p:cNvSpPr/>
          <p:nvPr/>
        </p:nvSpPr>
        <p:spPr>
          <a:xfrm>
            <a:off x="0" y="4762500"/>
            <a:ext cx="3571875" cy="2571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74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id="{5F98994A-0B68-73C8-ECC9-CF6B39327BFD}"/>
              </a:ext>
            </a:extLst>
          </p:cNvPr>
          <p:cNvSpPr/>
          <p:nvPr/>
        </p:nvSpPr>
        <p:spPr>
          <a:xfrm>
            <a:off x="152400" y="16573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8A6B505D-ADB0-D00F-AB17-3C615833625F}"/>
              </a:ext>
            </a:extLst>
          </p:cNvPr>
          <p:cNvSpPr/>
          <p:nvPr/>
        </p:nvSpPr>
        <p:spPr>
          <a:xfrm>
            <a:off x="666750" y="22669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thể rồi 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 xmlns:ask="http://schemas.microsoft.com/office/drawing/2018/sketchyshape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theo thời gian.</a:t>
            </a:r>
            <a:endParaRPr lang="en-US" sz="2400"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Từ 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id="{68B59E14-84CD-D09C-DC22-16623FC9C6FB}"/>
              </a:ext>
            </a:extLst>
          </p:cNvPr>
          <p:cNvPicPr>
            <a:picLocks noChangeAspect="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id="{C7F44F77-D3B5-C159-79EC-30B56FFF2B94}"/>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id="{2A554B80-2F2E-CDF8-0670-AC958C487C28}"/>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id="{3903F92B-C785-6DC2-1D33-C0C99ECE2FAB}"/>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id="{F3C8961A-8C02-6E9E-CAB5-E18A01EC56B1}"/>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id="{AAA21941-DF89-EA02-74A9-19B8820325CC}"/>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7392511-9612-4704-9535-8E06E2D20602}"/>
              </a:ext>
            </a:extLst>
          </p:cNvPr>
          <p:cNvSpPr/>
          <p:nvPr/>
        </p:nvSpPr>
        <p:spPr>
          <a:xfrm>
            <a:off x="440760" y="373933"/>
            <a:ext cx="11165297" cy="6082774"/>
          </a:xfrm>
          <a:custGeom>
            <a:avLst/>
            <a:gdLst>
              <a:gd name="connsiteX0" fmla="*/ 0 w 10102221"/>
              <a:gd name="connsiteY0" fmla="*/ 9567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956752 w 10102221"/>
              <a:gd name="connsiteY6" fmla="*/ 5740400 h 5740400"/>
              <a:gd name="connsiteX7" fmla="*/ 0 w 10102221"/>
              <a:gd name="connsiteY7" fmla="*/ 4783648 h 5740400"/>
              <a:gd name="connsiteX8" fmla="*/ 0 w 10102221"/>
              <a:gd name="connsiteY8" fmla="*/ 9567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956752 w 10102221"/>
              <a:gd name="connsiteY6" fmla="*/ 574040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38465"/>
              <a:gd name="connsiteY0" fmla="*/ 1363152 h 5740400"/>
              <a:gd name="connsiteX1" fmla="*/ 956752 w 10138465"/>
              <a:gd name="connsiteY1" fmla="*/ 0 h 5740400"/>
              <a:gd name="connsiteX2" fmla="*/ 9145469 w 10138465"/>
              <a:gd name="connsiteY2" fmla="*/ 0 h 5740400"/>
              <a:gd name="connsiteX3" fmla="*/ 10102221 w 10138465"/>
              <a:gd name="connsiteY3" fmla="*/ 956752 h 5740400"/>
              <a:gd name="connsiteX4" fmla="*/ 9695821 w 10138465"/>
              <a:gd name="connsiteY4" fmla="*/ 4489008 h 5740400"/>
              <a:gd name="connsiteX5" fmla="*/ 9145469 w 10138465"/>
              <a:gd name="connsiteY5" fmla="*/ 5740400 h 5740400"/>
              <a:gd name="connsiteX6" fmla="*/ 1413952 w 10138465"/>
              <a:gd name="connsiteY6" fmla="*/ 4439920 h 5740400"/>
              <a:gd name="connsiteX7" fmla="*/ 0 w 10138465"/>
              <a:gd name="connsiteY7" fmla="*/ 4783648 h 5740400"/>
              <a:gd name="connsiteX8" fmla="*/ 751840 w 10138465"/>
              <a:gd name="connsiteY8" fmla="*/ 1363152 h 5740400"/>
              <a:gd name="connsiteX0" fmla="*/ 751840 w 10102221"/>
              <a:gd name="connsiteY0" fmla="*/ 1363152 h 5741652"/>
              <a:gd name="connsiteX1" fmla="*/ 956752 w 10102221"/>
              <a:gd name="connsiteY1" fmla="*/ 0 h 5741652"/>
              <a:gd name="connsiteX2" fmla="*/ 9145469 w 10102221"/>
              <a:gd name="connsiteY2" fmla="*/ 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145469 w 10102221"/>
              <a:gd name="connsiteY2" fmla="*/ 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074349 w 10102221"/>
              <a:gd name="connsiteY2" fmla="*/ 47752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074349 w 10102221"/>
              <a:gd name="connsiteY2" fmla="*/ 47752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9932449"/>
              <a:gd name="connsiteY0" fmla="*/ 1363152 h 5741652"/>
              <a:gd name="connsiteX1" fmla="*/ 956752 w 9932449"/>
              <a:gd name="connsiteY1" fmla="*/ 0 h 5741652"/>
              <a:gd name="connsiteX2" fmla="*/ 9074349 w 9932449"/>
              <a:gd name="connsiteY2" fmla="*/ 477520 h 5741652"/>
              <a:gd name="connsiteX3" fmla="*/ 9716141 w 9932449"/>
              <a:gd name="connsiteY3" fmla="*/ 956752 h 5741652"/>
              <a:gd name="connsiteX4" fmla="*/ 9695821 w 9932449"/>
              <a:gd name="connsiteY4" fmla="*/ 4489008 h 5741652"/>
              <a:gd name="connsiteX5" fmla="*/ 9145469 w 9932449"/>
              <a:gd name="connsiteY5" fmla="*/ 5740400 h 5741652"/>
              <a:gd name="connsiteX6" fmla="*/ 1413952 w 9932449"/>
              <a:gd name="connsiteY6" fmla="*/ 4439920 h 5741652"/>
              <a:gd name="connsiteX7" fmla="*/ 0 w 9932449"/>
              <a:gd name="connsiteY7" fmla="*/ 4783648 h 5741652"/>
              <a:gd name="connsiteX8" fmla="*/ 751840 w 9932449"/>
              <a:gd name="connsiteY8" fmla="*/ 1363152 h 574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2449" h="5741652">
                <a:moveTo>
                  <a:pt x="751840" y="1363152"/>
                </a:moveTo>
                <a:cubicBezTo>
                  <a:pt x="751840" y="834752"/>
                  <a:pt x="428352" y="0"/>
                  <a:pt x="956752" y="0"/>
                </a:cubicBezTo>
                <a:cubicBezTo>
                  <a:pt x="3662618" y="159173"/>
                  <a:pt x="6287203" y="-128693"/>
                  <a:pt x="9074349" y="477520"/>
                </a:cubicBezTo>
                <a:cubicBezTo>
                  <a:pt x="9602749" y="477520"/>
                  <a:pt x="9716141" y="428352"/>
                  <a:pt x="9716141" y="956752"/>
                </a:cubicBezTo>
                <a:cubicBezTo>
                  <a:pt x="9235234" y="2174811"/>
                  <a:pt x="9922728" y="3057589"/>
                  <a:pt x="9695821" y="4489008"/>
                </a:cubicBezTo>
                <a:cubicBezTo>
                  <a:pt x="10274941" y="5830208"/>
                  <a:pt x="9673869" y="5740400"/>
                  <a:pt x="9145469" y="5740400"/>
                </a:cubicBezTo>
                <a:cubicBezTo>
                  <a:pt x="6568297" y="5306907"/>
                  <a:pt x="4346724" y="4223173"/>
                  <a:pt x="1413952" y="4439920"/>
                </a:cubicBezTo>
                <a:cubicBezTo>
                  <a:pt x="773792" y="4409440"/>
                  <a:pt x="0" y="5312048"/>
                  <a:pt x="0" y="4783648"/>
                </a:cubicBezTo>
                <a:cubicBezTo>
                  <a:pt x="0" y="3508016"/>
                  <a:pt x="751840" y="2638784"/>
                  <a:pt x="751840" y="1363152"/>
                </a:cubicBezTo>
                <a:close/>
              </a:path>
            </a:pathLst>
          </a:custGeom>
          <a:solidFill>
            <a:srgbClr val="A3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D7D31">
                    <a:lumMod val="75000"/>
                  </a:srgbClr>
                </a:solid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5501BDE-7D1B-45B6-B531-00054F30130D}"/>
              </a:ext>
            </a:extLst>
          </p:cNvPr>
          <p:cNvGrpSpPr/>
          <p:nvPr/>
        </p:nvGrpSpPr>
        <p:grpSpPr>
          <a:xfrm>
            <a:off x="-1735784" y="4459027"/>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6253" y="170554"/>
            <a:ext cx="1439705" cy="1439705"/>
          </a:xfrm>
          <a:prstGeom prst="rect">
            <a:avLst/>
          </a:prstGeom>
        </p:spPr>
      </p:pic>
      <p:pic>
        <p:nvPicPr>
          <p:cNvPr id="37" name="Picture 36" descr="A picture containing plant, flower, daisy&#10;&#10;Description automatically generated">
            <a:extLst>
              <a:ext uri="{FF2B5EF4-FFF2-40B4-BE49-F238E27FC236}">
                <a16:creationId xmlns:a16="http://schemas.microsoft.com/office/drawing/2014/main" id="{19B1ABDC-B318-4E56-A0CE-E589FAEE4D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9469" y="5410896"/>
            <a:ext cx="3059457" cy="1522539"/>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78511" y="265912"/>
            <a:ext cx="1439705" cy="1439705"/>
          </a:xfrm>
          <a:prstGeom prst="rect">
            <a:avLst/>
          </a:prstGeom>
        </p:spPr>
      </p:pic>
      <p:pic>
        <p:nvPicPr>
          <p:cNvPr id="41" name="Picture 40" descr="Shape, logo&#10;&#10;Description automatically generated">
            <a:extLst>
              <a:ext uri="{FF2B5EF4-FFF2-40B4-BE49-F238E27FC236}">
                <a16:creationId xmlns:a16="http://schemas.microsoft.com/office/drawing/2014/main" id="{3698F1BF-4493-445D-8199-152BC6F1483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7" b="89869" l="8987" r="89869">
                        <a14:foregroundMark x1="38399" y1="48039" x2="38399" y2="48039"/>
                        <a14:foregroundMark x1="38725" y1="46078" x2="37092" y2="52451"/>
                        <a14:foregroundMark x1="19281" y1="36275" x2="19281" y2="36275"/>
                        <a14:foregroundMark x1="8987" y1="61438" x2="8987" y2="62908"/>
                        <a14:foregroundMark x1="11928" y1="61601" x2="11928" y2="71895"/>
                        <a14:foregroundMark x1="20588" y1="35621" x2="48693" y2="23203"/>
                        <a14:foregroundMark x1="48693" y1="23203" x2="71569" y2="38399"/>
                        <a14:foregroundMark x1="71569" y1="38399" x2="78431" y2="47876"/>
                        <a14:foregroundMark x1="10294" y1="58333" x2="26307" y2="28105"/>
                        <a14:foregroundMark x1="26307" y1="28105" x2="52941" y2="23856"/>
                        <a14:foregroundMark x1="52941" y1="23856" x2="79902" y2="39052"/>
                        <a14:foregroundMark x1="79902" y1="39052" x2="87255" y2="60621"/>
                        <a14:foregroundMark x1="77941" y1="32026" x2="77941" y2="32026"/>
                        <a14:foregroundMark x1="75000" y1="28922" x2="75000" y2="28922"/>
                        <a14:foregroundMark x1="55556" y1="42810" x2="55556" y2="42810"/>
                      </a14:backgroundRemoval>
                    </a14:imgEffect>
                  </a14:imgLayer>
                </a14:imgProps>
              </a:ext>
              <a:ext uri="{28A0092B-C50C-407E-A947-70E740481C1C}">
                <a14:useLocalDpi xmlns:a14="http://schemas.microsoft.com/office/drawing/2010/main" val="0"/>
              </a:ext>
            </a:extLst>
          </a:blip>
          <a:stretch>
            <a:fillRect/>
          </a:stretch>
        </p:blipFill>
        <p:spPr>
          <a:xfrm rot="20359224">
            <a:off x="4312656" y="-70109"/>
            <a:ext cx="1865376" cy="1865376"/>
          </a:xfrm>
          <a:prstGeom prst="rect">
            <a:avLst/>
          </a:prstGeom>
        </p:spPr>
      </p:pic>
      <p:pic>
        <p:nvPicPr>
          <p:cNvPr id="30" name="Picture 29" descr="Map&#10;&#10;Description automatically generated">
            <a:extLst>
              <a:ext uri="{FF2B5EF4-FFF2-40B4-BE49-F238E27FC236}">
                <a16:creationId xmlns:a16="http://schemas.microsoft.com/office/drawing/2014/main" id="{D53B3064-9926-4FE7-B9E5-DE371C2745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34966" y="209493"/>
            <a:ext cx="5418966" cy="6559502"/>
          </a:xfrm>
          <a:prstGeom prst="rect">
            <a:avLst/>
          </a:prstGeom>
        </p:spPr>
      </p:pic>
      <p:pic>
        <p:nvPicPr>
          <p:cNvPr id="32" name="Picture 31" descr="A picture containing plant, flower, daisy&#10;&#10;Description automatically generated">
            <a:extLst>
              <a:ext uri="{FF2B5EF4-FFF2-40B4-BE49-F238E27FC236}">
                <a16:creationId xmlns:a16="http://schemas.microsoft.com/office/drawing/2014/main" id="{E51A7C42-DD79-4D2C-9BE7-21D8C88DF3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99" y="5404197"/>
            <a:ext cx="3059457" cy="1522539"/>
          </a:xfrm>
          <a:prstGeom prst="rect">
            <a:avLst/>
          </a:prstGeom>
        </p:spPr>
      </p:pic>
      <p:sp>
        <p:nvSpPr>
          <p:cNvPr id="26" name="Scroll: Vertical 25">
            <a:extLst>
              <a:ext uri="{FF2B5EF4-FFF2-40B4-BE49-F238E27FC236}">
                <a16:creationId xmlns:a16="http://schemas.microsoft.com/office/drawing/2014/main" id="{59023DB3-0597-424C-9E2C-5F9E4513E2D3}"/>
              </a:ext>
            </a:extLst>
          </p:cNvPr>
          <p:cNvSpPr/>
          <p:nvPr/>
        </p:nvSpPr>
        <p:spPr>
          <a:xfrm>
            <a:off x="1628731" y="1135627"/>
            <a:ext cx="7364502" cy="5387018"/>
          </a:xfrm>
          <a:custGeom>
            <a:avLst/>
            <a:gdLst>
              <a:gd name="connsiteX0" fmla="*/ 336689 w 7364502"/>
              <a:gd name="connsiteY0" fmla="*/ 5387018 h 5387018"/>
              <a:gd name="connsiteX1" fmla="*/ 673378 w 7364502"/>
              <a:gd name="connsiteY1" fmla="*/ 5050329 h 5387018"/>
              <a:gd name="connsiteX2" fmla="*/ 336689 w 7364502"/>
              <a:gd name="connsiteY2" fmla="*/ 5050329 h 5387018"/>
              <a:gd name="connsiteX3" fmla="*/ 505033 w 7364502"/>
              <a:gd name="connsiteY3" fmla="*/ 4881985 h 5387018"/>
              <a:gd name="connsiteX4" fmla="*/ 336689 w 7364502"/>
              <a:gd name="connsiteY4" fmla="*/ 4713641 h 5387018"/>
              <a:gd name="connsiteX5" fmla="*/ 673377 w 7364502"/>
              <a:gd name="connsiteY5" fmla="*/ 4713641 h 5387018"/>
              <a:gd name="connsiteX6" fmla="*/ 673377 w 7364502"/>
              <a:gd name="connsiteY6" fmla="*/ 336689 h 5387018"/>
              <a:gd name="connsiteX7" fmla="*/ 1010066 w 7364502"/>
              <a:gd name="connsiteY7" fmla="*/ 0 h 5387018"/>
              <a:gd name="connsiteX8" fmla="*/ 7027813 w 7364502"/>
              <a:gd name="connsiteY8" fmla="*/ 0 h 5387018"/>
              <a:gd name="connsiteX9" fmla="*/ 7364502 w 7364502"/>
              <a:gd name="connsiteY9" fmla="*/ 336689 h 5387018"/>
              <a:gd name="connsiteX10" fmla="*/ 7027813 w 7364502"/>
              <a:gd name="connsiteY10" fmla="*/ 673378 h 5387018"/>
              <a:gd name="connsiteX11" fmla="*/ 6691125 w 7364502"/>
              <a:gd name="connsiteY11" fmla="*/ 673377 h 5387018"/>
              <a:gd name="connsiteX12" fmla="*/ 6691125 w 7364502"/>
              <a:gd name="connsiteY12" fmla="*/ 5050329 h 5387018"/>
              <a:gd name="connsiteX13" fmla="*/ 6354436 w 7364502"/>
              <a:gd name="connsiteY13" fmla="*/ 5387018 h 5387018"/>
              <a:gd name="connsiteX14" fmla="*/ 336689 w 7364502"/>
              <a:gd name="connsiteY14" fmla="*/ 5387018 h 5387018"/>
              <a:gd name="connsiteX15" fmla="*/ 1346755 w 7364502"/>
              <a:gd name="connsiteY15" fmla="*/ 336689 h 5387018"/>
              <a:gd name="connsiteX16" fmla="*/ 1010066 w 7364502"/>
              <a:gd name="connsiteY16" fmla="*/ 673378 h 5387018"/>
              <a:gd name="connsiteX17" fmla="*/ 841722 w 7364502"/>
              <a:gd name="connsiteY17" fmla="*/ 505034 h 5387018"/>
              <a:gd name="connsiteX18" fmla="*/ 1010066 w 7364502"/>
              <a:gd name="connsiteY18" fmla="*/ 336690 h 5387018"/>
              <a:gd name="connsiteX19" fmla="*/ 1346755 w 7364502"/>
              <a:gd name="connsiteY19" fmla="*/ 336689 h 5387018"/>
              <a:gd name="connsiteX0" fmla="*/ 1346755 w 7364502"/>
              <a:gd name="connsiteY0" fmla="*/ 336689 h 5387018"/>
              <a:gd name="connsiteX1" fmla="*/ 1010066 w 7364502"/>
              <a:gd name="connsiteY1" fmla="*/ 673378 h 5387018"/>
              <a:gd name="connsiteX2" fmla="*/ 841722 w 7364502"/>
              <a:gd name="connsiteY2" fmla="*/ 505034 h 5387018"/>
              <a:gd name="connsiteX3" fmla="*/ 1010066 w 7364502"/>
              <a:gd name="connsiteY3" fmla="*/ 336690 h 5387018"/>
              <a:gd name="connsiteX4" fmla="*/ 1346755 w 7364502"/>
              <a:gd name="connsiteY4" fmla="*/ 336689 h 5387018"/>
              <a:gd name="connsiteX5" fmla="*/ 673377 w 7364502"/>
              <a:gd name="connsiteY5" fmla="*/ 5050329 h 5387018"/>
              <a:gd name="connsiteX6" fmla="*/ 336688 w 7364502"/>
              <a:gd name="connsiteY6" fmla="*/ 5387018 h 5387018"/>
              <a:gd name="connsiteX7" fmla="*/ -1 w 7364502"/>
              <a:gd name="connsiteY7" fmla="*/ 5050329 h 5387018"/>
              <a:gd name="connsiteX8" fmla="*/ 336688 w 7364502"/>
              <a:gd name="connsiteY8" fmla="*/ 4713640 h 5387018"/>
              <a:gd name="connsiteX9" fmla="*/ 505032 w 7364502"/>
              <a:gd name="connsiteY9" fmla="*/ 4881984 h 5387018"/>
              <a:gd name="connsiteX10" fmla="*/ 336688 w 7364502"/>
              <a:gd name="connsiteY10" fmla="*/ 5050328 h 5387018"/>
              <a:gd name="connsiteX11" fmla="*/ 673377 w 7364502"/>
              <a:gd name="connsiteY11" fmla="*/ 5050329 h 5387018"/>
              <a:gd name="connsiteX0" fmla="*/ 673377 w 7364502"/>
              <a:gd name="connsiteY0" fmla="*/ 4713641 h 5387018"/>
              <a:gd name="connsiteX1" fmla="*/ 673377 w 7364502"/>
              <a:gd name="connsiteY1" fmla="*/ 336689 h 5387018"/>
              <a:gd name="connsiteX2" fmla="*/ 1010066 w 7364502"/>
              <a:gd name="connsiteY2" fmla="*/ 0 h 5387018"/>
              <a:gd name="connsiteX3" fmla="*/ 7027813 w 7364502"/>
              <a:gd name="connsiteY3" fmla="*/ 0 h 5387018"/>
              <a:gd name="connsiteX4" fmla="*/ 7364502 w 7364502"/>
              <a:gd name="connsiteY4" fmla="*/ 336689 h 5387018"/>
              <a:gd name="connsiteX5" fmla="*/ 7027813 w 7364502"/>
              <a:gd name="connsiteY5" fmla="*/ 673378 h 5387018"/>
              <a:gd name="connsiteX6" fmla="*/ 6691125 w 7364502"/>
              <a:gd name="connsiteY6" fmla="*/ 673377 h 5387018"/>
              <a:gd name="connsiteX7" fmla="*/ 6691125 w 7364502"/>
              <a:gd name="connsiteY7" fmla="*/ 5050329 h 5387018"/>
              <a:gd name="connsiteX8" fmla="*/ 6354436 w 7364502"/>
              <a:gd name="connsiteY8" fmla="*/ 5387018 h 5387018"/>
              <a:gd name="connsiteX9" fmla="*/ 336689 w 7364502"/>
              <a:gd name="connsiteY9" fmla="*/ 5387018 h 5387018"/>
              <a:gd name="connsiteX10" fmla="*/ 0 w 7364502"/>
              <a:gd name="connsiteY10" fmla="*/ 5050329 h 5387018"/>
              <a:gd name="connsiteX11" fmla="*/ 336689 w 7364502"/>
              <a:gd name="connsiteY11" fmla="*/ 4713640 h 5387018"/>
              <a:gd name="connsiteX12" fmla="*/ 673377 w 7364502"/>
              <a:gd name="connsiteY12" fmla="*/ 4713641 h 5387018"/>
              <a:gd name="connsiteX13" fmla="*/ 1010066 w 7364502"/>
              <a:gd name="connsiteY13" fmla="*/ 0 h 5387018"/>
              <a:gd name="connsiteX14" fmla="*/ 1346755 w 7364502"/>
              <a:gd name="connsiteY14" fmla="*/ 336689 h 5387018"/>
              <a:gd name="connsiteX15" fmla="*/ 1010066 w 7364502"/>
              <a:gd name="connsiteY15" fmla="*/ 673378 h 5387018"/>
              <a:gd name="connsiteX16" fmla="*/ 841722 w 7364502"/>
              <a:gd name="connsiteY16" fmla="*/ 505034 h 5387018"/>
              <a:gd name="connsiteX17" fmla="*/ 1010066 w 7364502"/>
              <a:gd name="connsiteY17" fmla="*/ 336690 h 5387018"/>
              <a:gd name="connsiteX18" fmla="*/ 1346755 w 7364502"/>
              <a:gd name="connsiteY18" fmla="*/ 336689 h 5387018"/>
              <a:gd name="connsiteX19" fmla="*/ 6691125 w 7364502"/>
              <a:gd name="connsiteY19" fmla="*/ 673377 h 5387018"/>
              <a:gd name="connsiteX20" fmla="*/ 1010066 w 7364502"/>
              <a:gd name="connsiteY20" fmla="*/ 673377 h 5387018"/>
              <a:gd name="connsiteX21" fmla="*/ 336689 w 7364502"/>
              <a:gd name="connsiteY21" fmla="*/ 4713641 h 5387018"/>
              <a:gd name="connsiteX22" fmla="*/ 505033 w 7364502"/>
              <a:gd name="connsiteY22" fmla="*/ 4881985 h 5387018"/>
              <a:gd name="connsiteX23" fmla="*/ 336689 w 7364502"/>
              <a:gd name="connsiteY23" fmla="*/ 5050329 h 5387018"/>
              <a:gd name="connsiteX24" fmla="*/ 673377 w 7364502"/>
              <a:gd name="connsiteY24" fmla="*/ 5050329 h 5387018"/>
              <a:gd name="connsiteX25" fmla="*/ 336689 w 7364502"/>
              <a:gd name="connsiteY25" fmla="*/ 5387018 h 5387018"/>
              <a:gd name="connsiteX26" fmla="*/ 673378 w 7364502"/>
              <a:gd name="connsiteY26" fmla="*/ 5050329 h 5387018"/>
              <a:gd name="connsiteX27" fmla="*/ 673377 w 7364502"/>
              <a:gd name="connsiteY27" fmla="*/ 4713641 h 538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64502" h="5387018" stroke="0" extrusionOk="0">
                <a:moveTo>
                  <a:pt x="336689" y="5387018"/>
                </a:moveTo>
                <a:cubicBezTo>
                  <a:pt x="505622" y="5406842"/>
                  <a:pt x="653985" y="5244821"/>
                  <a:pt x="673378" y="5050329"/>
                </a:cubicBezTo>
                <a:cubicBezTo>
                  <a:pt x="595386" y="5052597"/>
                  <a:pt x="407557" y="5049131"/>
                  <a:pt x="336689" y="5050329"/>
                </a:cubicBezTo>
                <a:cubicBezTo>
                  <a:pt x="429725" y="5047051"/>
                  <a:pt x="500954" y="4974404"/>
                  <a:pt x="505033" y="4881985"/>
                </a:cubicBezTo>
                <a:cubicBezTo>
                  <a:pt x="509733" y="4789889"/>
                  <a:pt x="439385" y="4717143"/>
                  <a:pt x="336689" y="4713641"/>
                </a:cubicBezTo>
                <a:cubicBezTo>
                  <a:pt x="411371" y="4695429"/>
                  <a:pt x="560199" y="4726060"/>
                  <a:pt x="673377" y="4713641"/>
                </a:cubicBezTo>
                <a:cubicBezTo>
                  <a:pt x="793128" y="3142899"/>
                  <a:pt x="718447" y="865768"/>
                  <a:pt x="673377" y="336689"/>
                </a:cubicBezTo>
                <a:cubicBezTo>
                  <a:pt x="659523" y="152904"/>
                  <a:pt x="806700" y="-17639"/>
                  <a:pt x="1010066" y="0"/>
                </a:cubicBezTo>
                <a:cubicBezTo>
                  <a:pt x="3706785" y="-50699"/>
                  <a:pt x="4091011" y="-13366"/>
                  <a:pt x="7027813" y="0"/>
                </a:cubicBezTo>
                <a:cubicBezTo>
                  <a:pt x="7230522" y="-4011"/>
                  <a:pt x="7369432" y="156374"/>
                  <a:pt x="7364502" y="336689"/>
                </a:cubicBezTo>
                <a:cubicBezTo>
                  <a:pt x="7351012" y="517680"/>
                  <a:pt x="7185417" y="684681"/>
                  <a:pt x="7027813" y="673378"/>
                </a:cubicBezTo>
                <a:cubicBezTo>
                  <a:pt x="6926290" y="686939"/>
                  <a:pt x="6801729" y="672917"/>
                  <a:pt x="6691125" y="673377"/>
                </a:cubicBezTo>
                <a:cubicBezTo>
                  <a:pt x="6812743" y="2632365"/>
                  <a:pt x="6850176" y="4469851"/>
                  <a:pt x="6691125" y="5050329"/>
                </a:cubicBezTo>
                <a:cubicBezTo>
                  <a:pt x="6689154" y="5256028"/>
                  <a:pt x="6563727" y="5404814"/>
                  <a:pt x="6354436" y="5387018"/>
                </a:cubicBezTo>
                <a:cubicBezTo>
                  <a:pt x="5021781" y="5254135"/>
                  <a:pt x="1732128" y="5401611"/>
                  <a:pt x="336689" y="5387018"/>
                </a:cubicBezTo>
                <a:close/>
                <a:moveTo>
                  <a:pt x="1346755" y="336689"/>
                </a:moveTo>
                <a:cubicBezTo>
                  <a:pt x="1319035" y="509165"/>
                  <a:pt x="1199599" y="668578"/>
                  <a:pt x="1010066" y="673378"/>
                </a:cubicBezTo>
                <a:cubicBezTo>
                  <a:pt x="911012" y="674507"/>
                  <a:pt x="833751" y="604363"/>
                  <a:pt x="841722" y="505034"/>
                </a:cubicBezTo>
                <a:cubicBezTo>
                  <a:pt x="858307" y="420407"/>
                  <a:pt x="914774" y="333190"/>
                  <a:pt x="1010066" y="336690"/>
                </a:cubicBezTo>
                <a:cubicBezTo>
                  <a:pt x="1063727" y="322823"/>
                  <a:pt x="1208700" y="308265"/>
                  <a:pt x="1346755" y="336689"/>
                </a:cubicBezTo>
                <a:close/>
              </a:path>
              <a:path w="7364502" h="5387018" fill="darkenLess" stroke="0" extrusionOk="0">
                <a:moveTo>
                  <a:pt x="1346755" y="336689"/>
                </a:moveTo>
                <a:cubicBezTo>
                  <a:pt x="1346512" y="516344"/>
                  <a:pt x="1198294" y="678768"/>
                  <a:pt x="1010066" y="673378"/>
                </a:cubicBezTo>
                <a:cubicBezTo>
                  <a:pt x="911626" y="669571"/>
                  <a:pt x="836022" y="609557"/>
                  <a:pt x="841722" y="505034"/>
                </a:cubicBezTo>
                <a:cubicBezTo>
                  <a:pt x="847110" y="410730"/>
                  <a:pt x="912652" y="339574"/>
                  <a:pt x="1010066" y="336690"/>
                </a:cubicBezTo>
                <a:cubicBezTo>
                  <a:pt x="1120496" y="340639"/>
                  <a:pt x="1217606" y="309562"/>
                  <a:pt x="1346755" y="336689"/>
                </a:cubicBezTo>
                <a:close/>
                <a:moveTo>
                  <a:pt x="673377" y="5050329"/>
                </a:moveTo>
                <a:cubicBezTo>
                  <a:pt x="667129" y="5231367"/>
                  <a:pt x="530908" y="5397234"/>
                  <a:pt x="336688" y="5387018"/>
                </a:cubicBezTo>
                <a:cubicBezTo>
                  <a:pt x="138296" y="5369954"/>
                  <a:pt x="31184" y="5232534"/>
                  <a:pt x="-1" y="5050329"/>
                </a:cubicBezTo>
                <a:cubicBezTo>
                  <a:pt x="1032" y="4857212"/>
                  <a:pt x="145632" y="4710380"/>
                  <a:pt x="336688" y="4713640"/>
                </a:cubicBezTo>
                <a:cubicBezTo>
                  <a:pt x="428654" y="4724063"/>
                  <a:pt x="495157" y="4787677"/>
                  <a:pt x="505032" y="4881984"/>
                </a:cubicBezTo>
                <a:cubicBezTo>
                  <a:pt x="502485" y="4972343"/>
                  <a:pt x="431506" y="5050010"/>
                  <a:pt x="336688" y="5050328"/>
                </a:cubicBezTo>
                <a:cubicBezTo>
                  <a:pt x="431931" y="5037158"/>
                  <a:pt x="604400" y="5064760"/>
                  <a:pt x="673377" y="5050329"/>
                </a:cubicBezTo>
                <a:close/>
              </a:path>
              <a:path w="7364502" h="5387018" fill="none" extrusionOk="0">
                <a:moveTo>
                  <a:pt x="673377" y="4713641"/>
                </a:moveTo>
                <a:cubicBezTo>
                  <a:pt x="576345" y="4202298"/>
                  <a:pt x="718382" y="1061460"/>
                  <a:pt x="673377" y="336689"/>
                </a:cubicBezTo>
                <a:cubicBezTo>
                  <a:pt x="695163" y="165879"/>
                  <a:pt x="817088" y="29674"/>
                  <a:pt x="1010066" y="0"/>
                </a:cubicBezTo>
                <a:cubicBezTo>
                  <a:pt x="3292555" y="-73420"/>
                  <a:pt x="4351413" y="17263"/>
                  <a:pt x="7027813" y="0"/>
                </a:cubicBezTo>
                <a:cubicBezTo>
                  <a:pt x="7211931" y="2630"/>
                  <a:pt x="7378007" y="153502"/>
                  <a:pt x="7364502" y="336689"/>
                </a:cubicBezTo>
                <a:cubicBezTo>
                  <a:pt x="7363512" y="533965"/>
                  <a:pt x="7195100" y="702995"/>
                  <a:pt x="7027813" y="673378"/>
                </a:cubicBezTo>
                <a:cubicBezTo>
                  <a:pt x="6957602" y="664344"/>
                  <a:pt x="6789865" y="655402"/>
                  <a:pt x="6691125" y="673377"/>
                </a:cubicBezTo>
                <a:cubicBezTo>
                  <a:pt x="6632092" y="1900079"/>
                  <a:pt x="6523245" y="3142058"/>
                  <a:pt x="6691125" y="5050329"/>
                </a:cubicBezTo>
                <a:cubicBezTo>
                  <a:pt x="6658059" y="5248439"/>
                  <a:pt x="6553537" y="5409032"/>
                  <a:pt x="6354436" y="5387018"/>
                </a:cubicBezTo>
                <a:cubicBezTo>
                  <a:pt x="4896890" y="5256415"/>
                  <a:pt x="986687" y="5281418"/>
                  <a:pt x="336689" y="5387018"/>
                </a:cubicBezTo>
                <a:cubicBezTo>
                  <a:pt x="161958" y="5367662"/>
                  <a:pt x="20195" y="5264332"/>
                  <a:pt x="0" y="5050329"/>
                </a:cubicBezTo>
                <a:cubicBezTo>
                  <a:pt x="-2760" y="4866290"/>
                  <a:pt x="115774" y="4718499"/>
                  <a:pt x="336689" y="4713640"/>
                </a:cubicBezTo>
                <a:cubicBezTo>
                  <a:pt x="396151" y="4708610"/>
                  <a:pt x="541811" y="4695795"/>
                  <a:pt x="673377" y="4713641"/>
                </a:cubicBezTo>
                <a:close/>
                <a:moveTo>
                  <a:pt x="1010066" y="0"/>
                </a:moveTo>
                <a:cubicBezTo>
                  <a:pt x="1202971" y="19742"/>
                  <a:pt x="1354137" y="179036"/>
                  <a:pt x="1346755" y="336689"/>
                </a:cubicBezTo>
                <a:cubicBezTo>
                  <a:pt x="1319362" y="545125"/>
                  <a:pt x="1221817" y="665462"/>
                  <a:pt x="1010066" y="673378"/>
                </a:cubicBezTo>
                <a:cubicBezTo>
                  <a:pt x="923005" y="670459"/>
                  <a:pt x="832955" y="598827"/>
                  <a:pt x="841722" y="505034"/>
                </a:cubicBezTo>
                <a:cubicBezTo>
                  <a:pt x="828909" y="406517"/>
                  <a:pt x="923779" y="343728"/>
                  <a:pt x="1010066" y="336690"/>
                </a:cubicBezTo>
                <a:cubicBezTo>
                  <a:pt x="1160023" y="360776"/>
                  <a:pt x="1282975" y="310440"/>
                  <a:pt x="1346755" y="336689"/>
                </a:cubicBezTo>
                <a:moveTo>
                  <a:pt x="6691125" y="673377"/>
                </a:moveTo>
                <a:cubicBezTo>
                  <a:pt x="5503273" y="803260"/>
                  <a:pt x="3210761" y="810436"/>
                  <a:pt x="1010066" y="673377"/>
                </a:cubicBezTo>
                <a:moveTo>
                  <a:pt x="336689" y="4713641"/>
                </a:moveTo>
                <a:cubicBezTo>
                  <a:pt x="427693" y="4704945"/>
                  <a:pt x="522488" y="4784349"/>
                  <a:pt x="505033" y="4881985"/>
                </a:cubicBezTo>
                <a:cubicBezTo>
                  <a:pt x="512757" y="4963044"/>
                  <a:pt x="432646" y="5049738"/>
                  <a:pt x="336689" y="5050329"/>
                </a:cubicBezTo>
                <a:cubicBezTo>
                  <a:pt x="462335" y="5033752"/>
                  <a:pt x="572663" y="5033848"/>
                  <a:pt x="673377" y="5050329"/>
                </a:cubicBezTo>
                <a:moveTo>
                  <a:pt x="336689" y="5387018"/>
                </a:moveTo>
                <a:cubicBezTo>
                  <a:pt x="524754" y="5384892"/>
                  <a:pt x="649789" y="5231589"/>
                  <a:pt x="673378" y="5050329"/>
                </a:cubicBezTo>
                <a:cubicBezTo>
                  <a:pt x="656061" y="4931033"/>
                  <a:pt x="671085" y="4821024"/>
                  <a:pt x="673377" y="4713641"/>
                </a:cubicBezTo>
              </a:path>
              <a:path w="7364502" h="5387018" fill="none" stroke="0" extrusionOk="0">
                <a:moveTo>
                  <a:pt x="673377" y="4713641"/>
                </a:moveTo>
                <a:cubicBezTo>
                  <a:pt x="586787" y="2971921"/>
                  <a:pt x="773829" y="2379367"/>
                  <a:pt x="673377" y="336689"/>
                </a:cubicBezTo>
                <a:cubicBezTo>
                  <a:pt x="686553" y="152132"/>
                  <a:pt x="790424" y="6092"/>
                  <a:pt x="1010066" y="0"/>
                </a:cubicBezTo>
                <a:cubicBezTo>
                  <a:pt x="2908414" y="-131073"/>
                  <a:pt x="4818433" y="101275"/>
                  <a:pt x="7027813" y="0"/>
                </a:cubicBezTo>
                <a:cubicBezTo>
                  <a:pt x="7212230" y="-2548"/>
                  <a:pt x="7380380" y="123615"/>
                  <a:pt x="7364502" y="336689"/>
                </a:cubicBezTo>
                <a:cubicBezTo>
                  <a:pt x="7387285" y="540559"/>
                  <a:pt x="7246222" y="656442"/>
                  <a:pt x="7027813" y="673378"/>
                </a:cubicBezTo>
                <a:cubicBezTo>
                  <a:pt x="6864305" y="685643"/>
                  <a:pt x="6763706" y="685418"/>
                  <a:pt x="6691125" y="673377"/>
                </a:cubicBezTo>
                <a:cubicBezTo>
                  <a:pt x="6540312" y="1727906"/>
                  <a:pt x="6843086" y="3389014"/>
                  <a:pt x="6691125" y="5050329"/>
                </a:cubicBezTo>
                <a:cubicBezTo>
                  <a:pt x="6677013" y="5252338"/>
                  <a:pt x="6546679" y="5382420"/>
                  <a:pt x="6354436" y="5387018"/>
                </a:cubicBezTo>
                <a:cubicBezTo>
                  <a:pt x="5602916" y="5389077"/>
                  <a:pt x="1146514" y="5545688"/>
                  <a:pt x="336689" y="5387018"/>
                </a:cubicBezTo>
                <a:cubicBezTo>
                  <a:pt x="135514" y="5410665"/>
                  <a:pt x="33946" y="5249917"/>
                  <a:pt x="0" y="5050329"/>
                </a:cubicBezTo>
                <a:cubicBezTo>
                  <a:pt x="-33925" y="4862429"/>
                  <a:pt x="145756" y="4716453"/>
                  <a:pt x="336689" y="4713640"/>
                </a:cubicBezTo>
                <a:cubicBezTo>
                  <a:pt x="470426" y="4688445"/>
                  <a:pt x="603792" y="4694133"/>
                  <a:pt x="673377" y="4713641"/>
                </a:cubicBezTo>
                <a:close/>
                <a:moveTo>
                  <a:pt x="1010066" y="0"/>
                </a:moveTo>
                <a:cubicBezTo>
                  <a:pt x="1176624" y="23956"/>
                  <a:pt x="1332668" y="125088"/>
                  <a:pt x="1346755" y="336689"/>
                </a:cubicBezTo>
                <a:cubicBezTo>
                  <a:pt x="1358502" y="522959"/>
                  <a:pt x="1189061" y="676706"/>
                  <a:pt x="1010066" y="673378"/>
                </a:cubicBezTo>
                <a:cubicBezTo>
                  <a:pt x="908616" y="683350"/>
                  <a:pt x="828264" y="592735"/>
                  <a:pt x="841722" y="505034"/>
                </a:cubicBezTo>
                <a:cubicBezTo>
                  <a:pt x="844283" y="413846"/>
                  <a:pt x="929958" y="339568"/>
                  <a:pt x="1010066" y="336690"/>
                </a:cubicBezTo>
                <a:cubicBezTo>
                  <a:pt x="1127085" y="353416"/>
                  <a:pt x="1261594" y="335984"/>
                  <a:pt x="1346755" y="336689"/>
                </a:cubicBezTo>
                <a:moveTo>
                  <a:pt x="6691125" y="673377"/>
                </a:moveTo>
                <a:cubicBezTo>
                  <a:pt x="4655986" y="841307"/>
                  <a:pt x="2310457" y="658102"/>
                  <a:pt x="1010066" y="673377"/>
                </a:cubicBezTo>
                <a:moveTo>
                  <a:pt x="336689" y="4713641"/>
                </a:moveTo>
                <a:cubicBezTo>
                  <a:pt x="429891" y="4709573"/>
                  <a:pt x="487605" y="4788776"/>
                  <a:pt x="505033" y="4881985"/>
                </a:cubicBezTo>
                <a:cubicBezTo>
                  <a:pt x="507834" y="4990088"/>
                  <a:pt x="419385" y="5056428"/>
                  <a:pt x="336689" y="5050329"/>
                </a:cubicBezTo>
                <a:cubicBezTo>
                  <a:pt x="401869" y="5078608"/>
                  <a:pt x="626246" y="5067919"/>
                  <a:pt x="673377" y="5050329"/>
                </a:cubicBezTo>
                <a:moveTo>
                  <a:pt x="336689" y="5387018"/>
                </a:moveTo>
                <a:cubicBezTo>
                  <a:pt x="517756" y="5356564"/>
                  <a:pt x="662215" y="5248315"/>
                  <a:pt x="673378" y="5050329"/>
                </a:cubicBezTo>
                <a:cubicBezTo>
                  <a:pt x="679548" y="4929904"/>
                  <a:pt x="651653" y="4830397"/>
                  <a:pt x="673377" y="4713641"/>
                </a:cubicBezTo>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xmlns="" sd="995875310">
                  <a:prstGeom prst="vertic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Shape, arrow&#10;&#10;Description automatically generated">
            <a:extLst>
              <a:ext uri="{FF2B5EF4-FFF2-40B4-BE49-F238E27FC236}">
                <a16:creationId xmlns:a16="http://schemas.microsoft.com/office/drawing/2014/main" id="{85CC4011-98A0-4AC8-943A-E0BC796DBCF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1" b="92673" l="9535" r="90349">
                        <a14:foregroundMark x1="18372" y1="92079" x2="18372" y2="92079"/>
                        <a14:foregroundMark x1="25465" y1="66535" x2="25465" y2="66535"/>
                        <a14:foregroundMark x1="9651" y1="86535" x2="9651" y2="86535"/>
                        <a14:foregroundMark x1="50349" y1="69703" x2="50349" y2="69703"/>
                        <a14:foregroundMark x1="70465" y1="40198" x2="70465" y2="40198"/>
                        <a14:foregroundMark x1="73837" y1="31089" x2="73837" y2="31089"/>
                        <a14:foregroundMark x1="90465" y1="30495" x2="90465" y2="30495"/>
                        <a14:foregroundMark x1="80116" y1="45149" x2="80116" y2="45149"/>
                        <a14:foregroundMark x1="10930" y1="92673" x2="10930" y2="92673"/>
                        <a14:foregroundMark x1="86279" y1="37822" x2="86279" y2="37822"/>
                        <a14:backgroundMark x1="48140" y1="66337" x2="48140" y2="66337"/>
                        <a14:backgroundMark x1="57326" y1="60792" x2="57326" y2="60792"/>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219729" y="-930954"/>
            <a:ext cx="6287237" cy="3691924"/>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8B127042-1236-4C48-858E-7EE59254CF4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67634" y="83718"/>
            <a:ext cx="1085139" cy="1194649"/>
          </a:xfrm>
          <a:prstGeom prst="rect">
            <a:avLst/>
          </a:prstGeom>
        </p:spPr>
      </p:pic>
      <p:pic>
        <p:nvPicPr>
          <p:cNvPr id="34" name="Picture 33" descr="A picture containing plant, flower, daisy&#10;&#10;Description automatically generated">
            <a:extLst>
              <a:ext uri="{FF2B5EF4-FFF2-40B4-BE49-F238E27FC236}">
                <a16:creationId xmlns:a16="http://schemas.microsoft.com/office/drawing/2014/main" id="{939D1EEE-2E2A-4BA8-A57D-A44AB8831B9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8603" y="5655508"/>
            <a:ext cx="2554461" cy="1271228"/>
          </a:xfrm>
          <a:prstGeom prst="rect">
            <a:avLst/>
          </a:prstGeom>
        </p:spPr>
      </p:pic>
      <p:pic>
        <p:nvPicPr>
          <p:cNvPr id="35" name="Picture 34" descr="A picture containing plant, flower, daisy&#10;&#10;Description automatically generated">
            <a:extLst>
              <a:ext uri="{FF2B5EF4-FFF2-40B4-BE49-F238E27FC236}">
                <a16:creationId xmlns:a16="http://schemas.microsoft.com/office/drawing/2014/main" id="{DDA00AAC-AB74-4D49-A851-5276E1D634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63990" y="5805151"/>
            <a:ext cx="2254446" cy="1121925"/>
          </a:xfrm>
          <a:prstGeom prst="rect">
            <a:avLst/>
          </a:prstGeom>
        </p:spPr>
      </p:pic>
      <p:pic>
        <p:nvPicPr>
          <p:cNvPr id="36" name="Picture 35" descr="A picture containing plant, flower, daisy&#10;&#10;Description automatically generated">
            <a:extLst>
              <a:ext uri="{FF2B5EF4-FFF2-40B4-BE49-F238E27FC236}">
                <a16:creationId xmlns:a16="http://schemas.microsoft.com/office/drawing/2014/main" id="{D66E810A-B711-49BC-9CF1-7DFE1C627C2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91833" y="5698940"/>
            <a:ext cx="2467187" cy="1227796"/>
          </a:xfrm>
          <a:prstGeom prst="rect">
            <a:avLst/>
          </a:prstGeom>
        </p:spPr>
      </p:pic>
      <p:pic>
        <p:nvPicPr>
          <p:cNvPr id="27" name="Picture 6" descr="962 Kid Reporter Illustrations &amp; Clip Art - iStock">
            <a:extLst>
              <a:ext uri="{FF2B5EF4-FFF2-40B4-BE49-F238E27FC236}">
                <a16:creationId xmlns:a16="http://schemas.microsoft.com/office/drawing/2014/main" id="{84409959-061E-4358-859D-F1269A17B52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144" b="99020" l="4981" r="95785">
                        <a14:foregroundMark x1="32567" y1="6699" x2="57854" y2="11928"/>
                        <a14:foregroundMark x1="49808" y1="1307" x2="49808" y2="1307"/>
                        <a14:foregroundMark x1="90038" y1="15033" x2="90038" y2="15033"/>
                        <a14:foregroundMark x1="65134" y1="20098" x2="65517" y2="25000"/>
                        <a14:foregroundMark x1="56705" y1="21569" x2="56705" y2="27778"/>
                        <a14:foregroundMark x1="28736" y1="20098" x2="66667" y2="23693"/>
                        <a14:foregroundMark x1="66667" y1="23693" x2="56322" y2="26144"/>
                        <a14:foregroundMark x1="32184" y1="19281" x2="26437" y2="26144"/>
                        <a14:foregroundMark x1="43295" y1="28922" x2="44061" y2="34804"/>
                        <a14:foregroundMark x1="34866" y1="86111" x2="33716" y2="96405"/>
                        <a14:foregroundMark x1="20690" y1="98203" x2="35249" y2="98203"/>
                        <a14:foregroundMark x1="45211" y1="98366" x2="49042" y2="98039"/>
                        <a14:foregroundMark x1="79310" y1="92484" x2="80460" y2="98203"/>
                        <a14:foregroundMark x1="71264" y1="99183" x2="84291" y2="99183"/>
                        <a14:foregroundMark x1="43295" y1="94281" x2="33333" y2="96405"/>
                        <a14:foregroundMark x1="32184" y1="40359" x2="32184" y2="40359"/>
                        <a14:foregroundMark x1="53257" y1="14706" x2="63602" y2="24673"/>
                        <a14:foregroundMark x1="36782" y1="14706" x2="30268" y2="18137"/>
                        <a14:foregroundMark x1="4981" y1="33824" x2="4981" y2="33824"/>
                        <a14:foregroundMark x1="95785" y1="18464" x2="95785" y2="18464"/>
                        <a14:foregroundMark x1="32567" y1="40196" x2="32567" y2="40196"/>
                      </a14:backgroundRemoval>
                    </a14:imgEffect>
                  </a14:imgLayer>
                </a14:imgProps>
              </a:ext>
              <a:ext uri="{28A0092B-C50C-407E-A947-70E740481C1C}">
                <a14:useLocalDpi xmlns:a14="http://schemas.microsoft.com/office/drawing/2010/main" val="0"/>
              </a:ext>
            </a:extLst>
          </a:blip>
          <a:srcRect/>
          <a:stretch>
            <a:fillRect/>
          </a:stretch>
        </p:blipFill>
        <p:spPr bwMode="auto">
          <a:xfrm>
            <a:off x="8063196" y="2086712"/>
            <a:ext cx="1816999" cy="42605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plant, flower, daisy&#10;&#10;Description automatically generated">
            <a:extLst>
              <a:ext uri="{FF2B5EF4-FFF2-40B4-BE49-F238E27FC236}">
                <a16:creationId xmlns:a16="http://schemas.microsoft.com/office/drawing/2014/main" id="{344F454F-7043-470A-AE95-8964F89E70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63311" y="5378306"/>
            <a:ext cx="3059457" cy="1522539"/>
          </a:xfrm>
          <a:prstGeom prst="rect">
            <a:avLst/>
          </a:prstGeom>
        </p:spPr>
      </p:pic>
      <p:sp>
        <p:nvSpPr>
          <p:cNvPr id="2" name="TextBox 1">
            <a:extLst>
              <a:ext uri="{FF2B5EF4-FFF2-40B4-BE49-F238E27FC236}">
                <a16:creationId xmlns:a16="http://schemas.microsoft.com/office/drawing/2014/main" id="{35B72EBF-71E4-4B1A-8D93-54314BE47444}"/>
              </a:ext>
            </a:extLst>
          </p:cNvPr>
          <p:cNvSpPr txBox="1"/>
          <p:nvPr/>
        </p:nvSpPr>
        <p:spPr>
          <a:xfrm>
            <a:off x="2751558" y="2966577"/>
            <a:ext cx="52488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ED7D31">
                      <a:lumMod val="75000"/>
                    </a:srgbClr>
                  </a:solidFill>
                </a:ln>
                <a:solidFill>
                  <a:srgbClr val="002060"/>
                </a:solidFill>
                <a:effectLst/>
                <a:uLnTx/>
                <a:uFillTx/>
                <a:latin typeface="Calibri" panose="020F0502020204030204"/>
                <a:ea typeface="+mn-ea"/>
                <a:cs typeface="+mn-cs"/>
              </a:rPr>
              <a:t>VẬN DỤNG</a:t>
            </a:r>
          </a:p>
        </p:txBody>
      </p:sp>
      <p:pic>
        <p:nvPicPr>
          <p:cNvPr id="24"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37563ECB-B1C9-4AC1-BE65-387402AE5A0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622" y="151663"/>
            <a:ext cx="1682525" cy="165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706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4.58333E-6 4.81481E-6 L 4.58333E-6 -0.07223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finger , finger icon, left, right png and psd - finger pointing  icon png - Free PNG Images | TOPpng">
            <a:extLst>
              <a:ext uri="{FF2B5EF4-FFF2-40B4-BE49-F238E27FC236}">
                <a16:creationId xmlns:a16="http://schemas.microsoft.com/office/drawing/2014/main" id="{EBB5E624-6DE5-F9A4-A173-5B3D50D298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a:extLst>
              <a:ext uri="{FF2B5EF4-FFF2-40B4-BE49-F238E27FC236}">
                <a16:creationId xmlns:a16="http://schemas.microsoft.com/office/drawing/2014/main" id="{EB2CA2A6-D506-FD0E-525D-1CD0CCE0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0" name="Group 9">
            <a:extLst>
              <a:ext uri="{FF2B5EF4-FFF2-40B4-BE49-F238E27FC236}">
                <a16:creationId xmlns:a16="http://schemas.microsoft.com/office/drawing/2014/main" id="{8CAA01EC-F9C4-A55D-FC84-5A4992AAAF93}"/>
              </a:ext>
            </a:extLst>
          </p:cNvPr>
          <p:cNvGrpSpPr/>
          <p:nvPr/>
        </p:nvGrpSpPr>
        <p:grpSpPr>
          <a:xfrm>
            <a:off x="4528626" y="685801"/>
            <a:ext cx="7660913" cy="2457450"/>
            <a:chOff x="74342" y="1538752"/>
            <a:chExt cx="9069658" cy="3323063"/>
          </a:xfrm>
        </p:grpSpPr>
        <p:sp>
          <p:nvSpPr>
            <p:cNvPr id="11" name="Rounded Rectangle 13">
              <a:extLst>
                <a:ext uri="{FF2B5EF4-FFF2-40B4-BE49-F238E27FC236}">
                  <a16:creationId xmlns:a16="http://schemas.microsoft.com/office/drawing/2014/main" id="{521ADF16-2736-4D40-27FB-B65AA0EA0352}"/>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4">
              <a:extLst>
                <a:ext uri="{FF2B5EF4-FFF2-40B4-BE49-F238E27FC236}">
                  <a16:creationId xmlns:a16="http://schemas.microsoft.com/office/drawing/2014/main" id="{E6CC7240-29C4-33AD-00A6-370F354306A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7">
            <a:extLst>
              <a:ext uri="{FF2B5EF4-FFF2-40B4-BE49-F238E27FC236}">
                <a16:creationId xmlns:a16="http://schemas.microsoft.com/office/drawing/2014/main" id="{38891E02-95A2-B783-B0BC-F155FD3F23B9}"/>
              </a:ext>
            </a:extLst>
          </p:cNvPr>
          <p:cNvSpPr txBox="1"/>
          <p:nvPr/>
        </p:nvSpPr>
        <p:spPr>
          <a:xfrm>
            <a:off x="4466853" y="1368126"/>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4" name="Picture 13">
            <a:extLst>
              <a:ext uri="{FF2B5EF4-FFF2-40B4-BE49-F238E27FC236}">
                <a16:creationId xmlns:a16="http://schemas.microsoft.com/office/drawing/2014/main" id="{35722034-CFBA-844C-5C27-AD6DAA5CBB19}"/>
              </a:ext>
            </a:extLst>
          </p:cNvPr>
          <p:cNvPicPr>
            <a:picLocks noChangeAspect="1"/>
          </p:cNvPicPr>
          <p:nvPr/>
        </p:nvPicPr>
        <p:blipFill>
          <a:blip r:embed="rId5"/>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25040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circle(in)">
                                      <p:cBhvr>
                                        <p:cTn id="9"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2CA294F8-7E5F-B145-F9A5-1056D9F1B19C}"/>
              </a:ext>
            </a:extLst>
          </p:cNvPr>
          <p:cNvSpPr/>
          <p:nvPr/>
        </p:nvSpPr>
        <p:spPr>
          <a:xfrm>
            <a:off x="504207" y="437322"/>
            <a:ext cx="11164332" cy="6052930"/>
          </a:xfrm>
          <a:prstGeom prst="roundRect">
            <a:avLst/>
          </a:prstGeom>
          <a:solidFill>
            <a:schemeClr val="bg1">
              <a:alpha val="9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FF986D6-F946-80E7-2F08-137BBF758E6A}"/>
              </a:ext>
            </a:extLst>
          </p:cNvPr>
          <p:cNvSpPr/>
          <p:nvPr/>
        </p:nvSpPr>
        <p:spPr>
          <a:xfrm>
            <a:off x="1409700" y="2452748"/>
            <a:ext cx="8943975" cy="3017520"/>
          </a:xfrm>
          <a:custGeom>
            <a:avLst/>
            <a:gdLst>
              <a:gd name="connsiteX0" fmla="*/ 0 w 8943975"/>
              <a:gd name="connsiteY0" fmla="*/ 502930 h 3017520"/>
              <a:gd name="connsiteX1" fmla="*/ 502930 w 8943975"/>
              <a:gd name="connsiteY1" fmla="*/ 0 h 3017520"/>
              <a:gd name="connsiteX2" fmla="*/ 1164440 w 8943975"/>
              <a:gd name="connsiteY2" fmla="*/ 0 h 3017520"/>
              <a:gd name="connsiteX3" fmla="*/ 1905330 w 8943975"/>
              <a:gd name="connsiteY3" fmla="*/ 0 h 3017520"/>
              <a:gd name="connsiteX4" fmla="*/ 2487459 w 8943975"/>
              <a:gd name="connsiteY4" fmla="*/ 0 h 3017520"/>
              <a:gd name="connsiteX5" fmla="*/ 3307731 w 8943975"/>
              <a:gd name="connsiteY5" fmla="*/ 0 h 3017520"/>
              <a:gd name="connsiteX6" fmla="*/ 4048621 w 8943975"/>
              <a:gd name="connsiteY6" fmla="*/ 0 h 3017520"/>
              <a:gd name="connsiteX7" fmla="*/ 4630750 w 8943975"/>
              <a:gd name="connsiteY7" fmla="*/ 0 h 3017520"/>
              <a:gd name="connsiteX8" fmla="*/ 5292259 w 8943975"/>
              <a:gd name="connsiteY8" fmla="*/ 0 h 3017520"/>
              <a:gd name="connsiteX9" fmla="*/ 5953769 w 8943975"/>
              <a:gd name="connsiteY9" fmla="*/ 0 h 3017520"/>
              <a:gd name="connsiteX10" fmla="*/ 6694660 w 8943975"/>
              <a:gd name="connsiteY10" fmla="*/ 0 h 3017520"/>
              <a:gd name="connsiteX11" fmla="*/ 7356169 w 8943975"/>
              <a:gd name="connsiteY11" fmla="*/ 0 h 3017520"/>
              <a:gd name="connsiteX12" fmla="*/ 8441045 w 8943975"/>
              <a:gd name="connsiteY12" fmla="*/ 0 h 3017520"/>
              <a:gd name="connsiteX13" fmla="*/ 8943975 w 8943975"/>
              <a:gd name="connsiteY13" fmla="*/ 502930 h 3017520"/>
              <a:gd name="connsiteX14" fmla="*/ 8943975 w 8943975"/>
              <a:gd name="connsiteY14" fmla="*/ 1153367 h 3017520"/>
              <a:gd name="connsiteX15" fmla="*/ 8943975 w 8943975"/>
              <a:gd name="connsiteY15" fmla="*/ 1783687 h 3017520"/>
              <a:gd name="connsiteX16" fmla="*/ 8943975 w 8943975"/>
              <a:gd name="connsiteY16" fmla="*/ 2514590 h 3017520"/>
              <a:gd name="connsiteX17" fmla="*/ 8441045 w 8943975"/>
              <a:gd name="connsiteY17" fmla="*/ 3017520 h 3017520"/>
              <a:gd name="connsiteX18" fmla="*/ 7620773 w 8943975"/>
              <a:gd name="connsiteY18" fmla="*/ 3017520 h 3017520"/>
              <a:gd name="connsiteX19" fmla="*/ 6959264 w 8943975"/>
              <a:gd name="connsiteY19" fmla="*/ 3017520 h 3017520"/>
              <a:gd name="connsiteX20" fmla="*/ 6138992 w 8943975"/>
              <a:gd name="connsiteY20" fmla="*/ 3017520 h 3017520"/>
              <a:gd name="connsiteX21" fmla="*/ 5556863 w 8943975"/>
              <a:gd name="connsiteY21" fmla="*/ 3017520 h 3017520"/>
              <a:gd name="connsiteX22" fmla="*/ 4895354 w 8943975"/>
              <a:gd name="connsiteY22" fmla="*/ 3017520 h 3017520"/>
              <a:gd name="connsiteX23" fmla="*/ 4154463 w 8943975"/>
              <a:gd name="connsiteY23" fmla="*/ 3017520 h 3017520"/>
              <a:gd name="connsiteX24" fmla="*/ 3572334 w 8943975"/>
              <a:gd name="connsiteY24" fmla="*/ 3017520 h 3017520"/>
              <a:gd name="connsiteX25" fmla="*/ 2752063 w 8943975"/>
              <a:gd name="connsiteY25" fmla="*/ 3017520 h 3017520"/>
              <a:gd name="connsiteX26" fmla="*/ 2090553 w 8943975"/>
              <a:gd name="connsiteY26" fmla="*/ 3017520 h 3017520"/>
              <a:gd name="connsiteX27" fmla="*/ 1429043 w 8943975"/>
              <a:gd name="connsiteY27" fmla="*/ 3017520 h 3017520"/>
              <a:gd name="connsiteX28" fmla="*/ 502930 w 8943975"/>
              <a:gd name="connsiteY28" fmla="*/ 3017520 h 3017520"/>
              <a:gd name="connsiteX29" fmla="*/ 0 w 8943975"/>
              <a:gd name="connsiteY29" fmla="*/ 2514590 h 3017520"/>
              <a:gd name="connsiteX30" fmla="*/ 0 w 8943975"/>
              <a:gd name="connsiteY30" fmla="*/ 1823920 h 3017520"/>
              <a:gd name="connsiteX31" fmla="*/ 0 w 8943975"/>
              <a:gd name="connsiteY31" fmla="*/ 1213717 h 3017520"/>
              <a:gd name="connsiteX32" fmla="*/ 0 w 8943975"/>
              <a:gd name="connsiteY32"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3975" h="3017520" fill="none" extrusionOk="0">
                <a:moveTo>
                  <a:pt x="0" y="502930"/>
                </a:moveTo>
                <a:cubicBezTo>
                  <a:pt x="31302" y="239356"/>
                  <a:pt x="251840" y="56734"/>
                  <a:pt x="502930" y="0"/>
                </a:cubicBezTo>
                <a:cubicBezTo>
                  <a:pt x="827076" y="-8443"/>
                  <a:pt x="881406" y="32073"/>
                  <a:pt x="1164440" y="0"/>
                </a:cubicBezTo>
                <a:cubicBezTo>
                  <a:pt x="1447474" y="-32073"/>
                  <a:pt x="1702284" y="-27527"/>
                  <a:pt x="1905330" y="0"/>
                </a:cubicBezTo>
                <a:cubicBezTo>
                  <a:pt x="2108376" y="27527"/>
                  <a:pt x="2339841" y="-18723"/>
                  <a:pt x="2487459" y="0"/>
                </a:cubicBezTo>
                <a:cubicBezTo>
                  <a:pt x="2635077" y="18723"/>
                  <a:pt x="3091670" y="-3659"/>
                  <a:pt x="3307731" y="0"/>
                </a:cubicBezTo>
                <a:cubicBezTo>
                  <a:pt x="3523792" y="3659"/>
                  <a:pt x="3698070" y="-20863"/>
                  <a:pt x="4048621" y="0"/>
                </a:cubicBezTo>
                <a:cubicBezTo>
                  <a:pt x="4399172" y="20863"/>
                  <a:pt x="4483236" y="-16957"/>
                  <a:pt x="4630750" y="0"/>
                </a:cubicBezTo>
                <a:cubicBezTo>
                  <a:pt x="4778264" y="16957"/>
                  <a:pt x="5019584" y="-15171"/>
                  <a:pt x="5292259" y="0"/>
                </a:cubicBezTo>
                <a:cubicBezTo>
                  <a:pt x="5564934" y="15171"/>
                  <a:pt x="5718899" y="-12843"/>
                  <a:pt x="5953769" y="0"/>
                </a:cubicBezTo>
                <a:cubicBezTo>
                  <a:pt x="6188639" y="12843"/>
                  <a:pt x="6524497" y="-3473"/>
                  <a:pt x="6694660" y="0"/>
                </a:cubicBezTo>
                <a:cubicBezTo>
                  <a:pt x="6864823" y="3473"/>
                  <a:pt x="7193487" y="-1263"/>
                  <a:pt x="7356169" y="0"/>
                </a:cubicBezTo>
                <a:cubicBezTo>
                  <a:pt x="7518851" y="1263"/>
                  <a:pt x="7998905" y="-32616"/>
                  <a:pt x="8441045" y="0"/>
                </a:cubicBezTo>
                <a:cubicBezTo>
                  <a:pt x="8703671" y="45556"/>
                  <a:pt x="8991802" y="208450"/>
                  <a:pt x="8943975" y="502930"/>
                </a:cubicBezTo>
                <a:cubicBezTo>
                  <a:pt x="8953024" y="756323"/>
                  <a:pt x="8926669" y="840476"/>
                  <a:pt x="8943975" y="1153367"/>
                </a:cubicBezTo>
                <a:cubicBezTo>
                  <a:pt x="8961281" y="1466258"/>
                  <a:pt x="8942693" y="1580104"/>
                  <a:pt x="8943975" y="1783687"/>
                </a:cubicBezTo>
                <a:cubicBezTo>
                  <a:pt x="8945257" y="1987270"/>
                  <a:pt x="8923968" y="2208822"/>
                  <a:pt x="8943975" y="2514590"/>
                </a:cubicBezTo>
                <a:cubicBezTo>
                  <a:pt x="8886794" y="2783447"/>
                  <a:pt x="8729941" y="3053472"/>
                  <a:pt x="8441045" y="3017520"/>
                </a:cubicBezTo>
                <a:cubicBezTo>
                  <a:pt x="8102892" y="3017827"/>
                  <a:pt x="7822703" y="3049910"/>
                  <a:pt x="7620773" y="3017520"/>
                </a:cubicBezTo>
                <a:cubicBezTo>
                  <a:pt x="7418843" y="2985130"/>
                  <a:pt x="7136182" y="3033288"/>
                  <a:pt x="6959264" y="3017520"/>
                </a:cubicBezTo>
                <a:cubicBezTo>
                  <a:pt x="6782346" y="3001752"/>
                  <a:pt x="6536724" y="3029852"/>
                  <a:pt x="6138992" y="3017520"/>
                </a:cubicBezTo>
                <a:cubicBezTo>
                  <a:pt x="5741260" y="3005188"/>
                  <a:pt x="5787315" y="3014315"/>
                  <a:pt x="5556863" y="3017520"/>
                </a:cubicBezTo>
                <a:cubicBezTo>
                  <a:pt x="5326411" y="3020725"/>
                  <a:pt x="5034885" y="3047190"/>
                  <a:pt x="4895354" y="3017520"/>
                </a:cubicBezTo>
                <a:cubicBezTo>
                  <a:pt x="4755823" y="2987850"/>
                  <a:pt x="4331402" y="3029349"/>
                  <a:pt x="4154463" y="3017520"/>
                </a:cubicBezTo>
                <a:cubicBezTo>
                  <a:pt x="3977524" y="3005691"/>
                  <a:pt x="3827312" y="3022538"/>
                  <a:pt x="3572334" y="3017520"/>
                </a:cubicBezTo>
                <a:cubicBezTo>
                  <a:pt x="3317356" y="3012502"/>
                  <a:pt x="2920514" y="3019445"/>
                  <a:pt x="2752063" y="3017520"/>
                </a:cubicBezTo>
                <a:cubicBezTo>
                  <a:pt x="2583612" y="3015595"/>
                  <a:pt x="2315360" y="3011961"/>
                  <a:pt x="2090553" y="3017520"/>
                </a:cubicBezTo>
                <a:cubicBezTo>
                  <a:pt x="1865746" y="3023080"/>
                  <a:pt x="1587328" y="3037781"/>
                  <a:pt x="1429043" y="3017520"/>
                </a:cubicBezTo>
                <a:cubicBezTo>
                  <a:pt x="1270758" y="2997260"/>
                  <a:pt x="873409" y="3059908"/>
                  <a:pt x="502930" y="3017520"/>
                </a:cubicBezTo>
                <a:cubicBezTo>
                  <a:pt x="254111" y="2966897"/>
                  <a:pt x="4529" y="2749382"/>
                  <a:pt x="0" y="2514590"/>
                </a:cubicBezTo>
                <a:cubicBezTo>
                  <a:pt x="19486" y="2294333"/>
                  <a:pt x="33409" y="1968485"/>
                  <a:pt x="0" y="1823920"/>
                </a:cubicBezTo>
                <a:cubicBezTo>
                  <a:pt x="-33409" y="1679355"/>
                  <a:pt x="-9641" y="1381267"/>
                  <a:pt x="0" y="1213717"/>
                </a:cubicBezTo>
                <a:cubicBezTo>
                  <a:pt x="9641" y="1046167"/>
                  <a:pt x="-29536" y="774489"/>
                  <a:pt x="0" y="502930"/>
                </a:cubicBezTo>
                <a:close/>
              </a:path>
              <a:path w="8943975" h="3017520" stroke="0" extrusionOk="0">
                <a:moveTo>
                  <a:pt x="0" y="502930"/>
                </a:moveTo>
                <a:cubicBezTo>
                  <a:pt x="25789" y="229350"/>
                  <a:pt x="233809" y="3154"/>
                  <a:pt x="502930" y="0"/>
                </a:cubicBezTo>
                <a:cubicBezTo>
                  <a:pt x="706321" y="-22633"/>
                  <a:pt x="883456" y="20877"/>
                  <a:pt x="1005677" y="0"/>
                </a:cubicBezTo>
                <a:cubicBezTo>
                  <a:pt x="1127898" y="-20877"/>
                  <a:pt x="1560826" y="3839"/>
                  <a:pt x="1825949" y="0"/>
                </a:cubicBezTo>
                <a:cubicBezTo>
                  <a:pt x="2091072" y="-3839"/>
                  <a:pt x="2240176" y="12584"/>
                  <a:pt x="2646221" y="0"/>
                </a:cubicBezTo>
                <a:cubicBezTo>
                  <a:pt x="3052266" y="-12584"/>
                  <a:pt x="3086348" y="-24966"/>
                  <a:pt x="3307731" y="0"/>
                </a:cubicBezTo>
                <a:cubicBezTo>
                  <a:pt x="3529114" y="24966"/>
                  <a:pt x="3949007" y="-21881"/>
                  <a:pt x="4128003" y="0"/>
                </a:cubicBezTo>
                <a:cubicBezTo>
                  <a:pt x="4306999" y="21881"/>
                  <a:pt x="4428032" y="3391"/>
                  <a:pt x="4630750" y="0"/>
                </a:cubicBezTo>
                <a:cubicBezTo>
                  <a:pt x="4833468" y="-3391"/>
                  <a:pt x="5231608" y="-7314"/>
                  <a:pt x="5451022" y="0"/>
                </a:cubicBezTo>
                <a:cubicBezTo>
                  <a:pt x="5670436" y="7314"/>
                  <a:pt x="5802375" y="-25802"/>
                  <a:pt x="6112531" y="0"/>
                </a:cubicBezTo>
                <a:cubicBezTo>
                  <a:pt x="6422687" y="25802"/>
                  <a:pt x="6404244" y="-1128"/>
                  <a:pt x="6535897" y="0"/>
                </a:cubicBezTo>
                <a:cubicBezTo>
                  <a:pt x="6667550" y="1128"/>
                  <a:pt x="7061567" y="1204"/>
                  <a:pt x="7276788" y="0"/>
                </a:cubicBezTo>
                <a:cubicBezTo>
                  <a:pt x="7492009" y="-1204"/>
                  <a:pt x="7940461" y="-7438"/>
                  <a:pt x="8441045" y="0"/>
                </a:cubicBezTo>
                <a:cubicBezTo>
                  <a:pt x="8656991" y="18120"/>
                  <a:pt x="8966881" y="180457"/>
                  <a:pt x="8943975" y="502930"/>
                </a:cubicBezTo>
                <a:cubicBezTo>
                  <a:pt x="8951878" y="769644"/>
                  <a:pt x="8965029" y="950070"/>
                  <a:pt x="8943975" y="1173483"/>
                </a:cubicBezTo>
                <a:cubicBezTo>
                  <a:pt x="8922921" y="1396896"/>
                  <a:pt x="8972969" y="1585116"/>
                  <a:pt x="8943975" y="1864153"/>
                </a:cubicBezTo>
                <a:cubicBezTo>
                  <a:pt x="8914982" y="2143190"/>
                  <a:pt x="8920109" y="2345233"/>
                  <a:pt x="8943975" y="2514590"/>
                </a:cubicBezTo>
                <a:cubicBezTo>
                  <a:pt x="8933719" y="2844724"/>
                  <a:pt x="8711960" y="2997429"/>
                  <a:pt x="8441045" y="3017520"/>
                </a:cubicBezTo>
                <a:cubicBezTo>
                  <a:pt x="8123359" y="3023847"/>
                  <a:pt x="8108036" y="2998703"/>
                  <a:pt x="7779535" y="3017520"/>
                </a:cubicBezTo>
                <a:cubicBezTo>
                  <a:pt x="7451034" y="3036338"/>
                  <a:pt x="7167785" y="3055964"/>
                  <a:pt x="6959264" y="3017520"/>
                </a:cubicBezTo>
                <a:cubicBezTo>
                  <a:pt x="6750743" y="2979076"/>
                  <a:pt x="6606770" y="3039923"/>
                  <a:pt x="6456516" y="3017520"/>
                </a:cubicBezTo>
                <a:cubicBezTo>
                  <a:pt x="6306262" y="2995117"/>
                  <a:pt x="6044392" y="3021299"/>
                  <a:pt x="5715626" y="3017520"/>
                </a:cubicBezTo>
                <a:cubicBezTo>
                  <a:pt x="5386860" y="3013742"/>
                  <a:pt x="5296191" y="3025646"/>
                  <a:pt x="5054116" y="3017520"/>
                </a:cubicBezTo>
                <a:cubicBezTo>
                  <a:pt x="4812041" y="3009395"/>
                  <a:pt x="4644712" y="2999007"/>
                  <a:pt x="4313225" y="3017520"/>
                </a:cubicBezTo>
                <a:cubicBezTo>
                  <a:pt x="3981738" y="3036033"/>
                  <a:pt x="3722044" y="3000911"/>
                  <a:pt x="3572334" y="3017520"/>
                </a:cubicBezTo>
                <a:cubicBezTo>
                  <a:pt x="3422624" y="3034129"/>
                  <a:pt x="3147746" y="2990807"/>
                  <a:pt x="2752063" y="3017520"/>
                </a:cubicBezTo>
                <a:cubicBezTo>
                  <a:pt x="2356380" y="3044233"/>
                  <a:pt x="2442972" y="3002012"/>
                  <a:pt x="2249315" y="3017520"/>
                </a:cubicBezTo>
                <a:cubicBezTo>
                  <a:pt x="2055658" y="3033028"/>
                  <a:pt x="1834309" y="3042942"/>
                  <a:pt x="1508425" y="3017520"/>
                </a:cubicBezTo>
                <a:cubicBezTo>
                  <a:pt x="1182541" y="2992099"/>
                  <a:pt x="801058" y="3040938"/>
                  <a:pt x="502930" y="3017520"/>
                </a:cubicBezTo>
                <a:cubicBezTo>
                  <a:pt x="275051" y="3063548"/>
                  <a:pt x="-9212" y="2838717"/>
                  <a:pt x="0" y="2514590"/>
                </a:cubicBezTo>
                <a:cubicBezTo>
                  <a:pt x="3240" y="2322418"/>
                  <a:pt x="22628" y="2071076"/>
                  <a:pt x="0" y="1884270"/>
                </a:cubicBezTo>
                <a:cubicBezTo>
                  <a:pt x="-22628" y="1697464"/>
                  <a:pt x="-18965" y="1475425"/>
                  <a:pt x="0" y="1213717"/>
                </a:cubicBezTo>
                <a:cubicBezTo>
                  <a:pt x="18965" y="952009"/>
                  <a:pt x="-35076" y="758110"/>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xmln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62FEA14-16F5-DEAE-DDEA-8C140D9D24B3}"/>
              </a:ext>
            </a:extLst>
          </p:cNvPr>
          <p:cNvSpPr txBox="1"/>
          <p:nvPr/>
        </p:nvSpPr>
        <p:spPr>
          <a:xfrm>
            <a:off x="1704975" y="3429000"/>
            <a:ext cx="864870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Về nhà ôn tập bài và chuẩn bị bài cho tiết học sau</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FAFA7D47-E0B1-2670-582A-00E5A8B67C37}"/>
              </a:ext>
            </a:extLst>
          </p:cNvPr>
          <p:cNvGrpSpPr/>
          <p:nvPr/>
        </p:nvGrpSpPr>
        <p:grpSpPr>
          <a:xfrm>
            <a:off x="1552575" y="1189901"/>
            <a:ext cx="8648700" cy="2519950"/>
            <a:chOff x="4251441" y="0"/>
            <a:chExt cx="4034100" cy="2088372"/>
          </a:xfrm>
        </p:grpSpPr>
        <p:pic>
          <p:nvPicPr>
            <p:cNvPr id="21" name="Picture 20" descr="A stack of books&#10;&#10;Description automatically generated with low confidence">
              <a:extLst>
                <a:ext uri="{FF2B5EF4-FFF2-40B4-BE49-F238E27FC236}">
                  <a16:creationId xmlns:a16="http://schemas.microsoft.com/office/drawing/2014/main" id="{7997787A-9A87-0F27-6097-DA81298C79FC}"/>
                </a:ext>
              </a:extLst>
            </p:cNvPr>
            <p:cNvPicPr>
              <a:picLocks noChangeAspect="1"/>
            </p:cNvPicPr>
            <p:nvPr/>
          </p:nvPicPr>
          <p:blipFill rotWithShape="1">
            <a:blip r:embed="rId2">
              <a:extLst>
                <a:ext uri="{28A0092B-C50C-407E-A947-70E740481C1C}">
                  <a14:useLocalDpi xmlns:a14="http://schemas.microsoft.com/office/drawing/2010/main" val="0"/>
                </a:ext>
              </a:extLst>
            </a:blip>
            <a:srcRect t="21157" b="22233"/>
            <a:stretch/>
          </p:blipFill>
          <p:spPr>
            <a:xfrm>
              <a:off x="4251441" y="0"/>
              <a:ext cx="4034100" cy="2088372"/>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43936398-4935-29C7-AA4B-B0FA00AC3CB4}"/>
                </a:ext>
              </a:extLst>
            </p:cNvPr>
            <p:cNvSpPr txBox="1"/>
            <p:nvPr/>
          </p:nvSpPr>
          <p:spPr>
            <a:xfrm>
              <a:off x="4856021" y="855042"/>
              <a:ext cx="2766302" cy="100057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smtClean="0">
                  <a:ln>
                    <a:noFill/>
                  </a:ln>
                  <a:solidFill>
                    <a:srgbClr val="00B050"/>
                  </a:solidFill>
                  <a:effectLst>
                    <a:glow rad="190500">
                      <a:prstClr val="white">
                        <a:alpha val="85000"/>
                      </a:prstClr>
                    </a:glow>
                    <a:outerShdw blurRad="63500" sx="102000" sy="102000" algn="ctr" rotWithShape="0">
                      <a:prstClr val="black">
                        <a:alpha val="40000"/>
                      </a:prstClr>
                    </a:outerShdw>
                  </a:effectLst>
                  <a:uLnTx/>
                  <a:uFillTx/>
                  <a:latin typeface="Calibri" panose="020F0502020204030204"/>
                  <a:ea typeface="+mn-ea"/>
                  <a:cs typeface="Calibri" panose="020F0502020204030204" pitchFamily="34" charset="0"/>
                </a:rPr>
                <a:t>Định</a:t>
              </a:r>
              <a:r>
                <a:rPr kumimoji="0" lang="en-US" sz="4400" b="1" i="0" u="none" strike="noStrike" kern="1200" cap="none" spc="300" normalizeH="0" baseline="0" noProof="0" dirty="0" smtClean="0">
                  <a:ln>
                    <a:noFill/>
                  </a:ln>
                  <a:solidFill>
                    <a:srgbClr val="00B050"/>
                  </a:solidFill>
                  <a:effectLst>
                    <a:glow rad="190500">
                      <a:prstClr val="white">
                        <a:alpha val="85000"/>
                      </a:prstClr>
                    </a:glow>
                    <a:outerShdw blurRad="63500" sx="102000" sy="102000" algn="ctr" rotWithShape="0">
                      <a:prstClr val="black">
                        <a:alpha val="40000"/>
                      </a:prstClr>
                    </a:outerShdw>
                  </a:effectLst>
                  <a:uLnTx/>
                  <a:uFillTx/>
                  <a:latin typeface="Calibri" panose="020F0502020204030204"/>
                  <a:ea typeface="+mn-ea"/>
                  <a:cs typeface="Calibri" panose="020F0502020204030204" pitchFamily="34" charset="0"/>
                </a:rPr>
                <a:t> </a:t>
              </a:r>
              <a:r>
                <a:rPr kumimoji="0" lang="en-US" sz="4400" b="1" i="0" u="none" strike="noStrike" kern="1200" cap="none" spc="300" normalizeH="0" baseline="0" noProof="0" dirty="0" err="1" smtClean="0">
                  <a:ln>
                    <a:noFill/>
                  </a:ln>
                  <a:solidFill>
                    <a:srgbClr val="00B050"/>
                  </a:solidFill>
                  <a:effectLst>
                    <a:glow rad="190500">
                      <a:prstClr val="white">
                        <a:alpha val="85000"/>
                      </a:prstClr>
                    </a:glow>
                    <a:outerShdw blurRad="63500" sx="102000" sy="102000" algn="ctr" rotWithShape="0">
                      <a:prstClr val="black">
                        <a:alpha val="40000"/>
                      </a:prstClr>
                    </a:outerShdw>
                  </a:effectLst>
                  <a:uLnTx/>
                  <a:uFillTx/>
                  <a:latin typeface="Calibri" panose="020F0502020204030204"/>
                  <a:ea typeface="+mn-ea"/>
                  <a:cs typeface="Calibri" panose="020F0502020204030204" pitchFamily="34" charset="0"/>
                </a:rPr>
                <a:t>hướng</a:t>
              </a:r>
              <a:r>
                <a:rPr kumimoji="0" lang="en-US" sz="4400" b="1" i="0" u="none" strike="noStrike" kern="1200" cap="none" spc="300" normalizeH="0" baseline="0" noProof="0" dirty="0" smtClean="0">
                  <a:ln>
                    <a:noFill/>
                  </a:ln>
                  <a:solidFill>
                    <a:srgbClr val="00B050"/>
                  </a:solidFill>
                  <a:effectLst>
                    <a:glow rad="190500">
                      <a:prstClr val="white">
                        <a:alpha val="85000"/>
                      </a:prstClr>
                    </a:glow>
                    <a:outerShdw blurRad="63500" sx="102000" sy="102000" algn="ctr" rotWithShape="0">
                      <a:prstClr val="black">
                        <a:alpha val="40000"/>
                      </a:prstClr>
                    </a:outerShdw>
                  </a:effectLst>
                  <a:uLnTx/>
                  <a:uFillTx/>
                  <a:latin typeface="Calibri" panose="020F0502020204030204"/>
                  <a:ea typeface="+mn-ea"/>
                  <a:cs typeface="Calibri" panose="020F0502020204030204" pitchFamily="34" charset="0"/>
                </a:rPr>
                <a:t> </a:t>
              </a:r>
              <a:r>
                <a:rPr kumimoji="0" lang="en-US" sz="4400" b="1" i="0" u="none" strike="noStrike" kern="1200" cap="none" spc="300" normalizeH="0" baseline="0" noProof="0" dirty="0" err="1" smtClean="0">
                  <a:ln>
                    <a:noFill/>
                  </a:ln>
                  <a:solidFill>
                    <a:srgbClr val="00B050"/>
                  </a:solidFill>
                  <a:effectLst>
                    <a:glow rad="190500">
                      <a:prstClr val="white">
                        <a:alpha val="85000"/>
                      </a:prstClr>
                    </a:glow>
                    <a:outerShdw blurRad="63500" sx="102000" sy="102000" algn="ctr" rotWithShape="0">
                      <a:prstClr val="black">
                        <a:alpha val="40000"/>
                      </a:prstClr>
                    </a:outerShdw>
                  </a:effectLst>
                  <a:uLnTx/>
                  <a:uFillTx/>
                  <a:latin typeface="Calibri" panose="020F0502020204030204"/>
                  <a:ea typeface="+mn-ea"/>
                  <a:cs typeface="Calibri" panose="020F0502020204030204" pitchFamily="34" charset="0"/>
                </a:rPr>
                <a:t>học</a:t>
              </a:r>
              <a:r>
                <a:rPr kumimoji="0" lang="en-US" sz="4400" b="1" i="0" u="none" strike="noStrike" kern="1200" cap="none" spc="300" normalizeH="0" baseline="0" noProof="0" dirty="0" smtClean="0">
                  <a:ln>
                    <a:noFill/>
                  </a:ln>
                  <a:solidFill>
                    <a:srgbClr val="00B050"/>
                  </a:solidFill>
                  <a:effectLst>
                    <a:glow rad="190500">
                      <a:prstClr val="white">
                        <a:alpha val="85000"/>
                      </a:prstClr>
                    </a:glow>
                    <a:outerShdw blurRad="63500" sx="102000" sy="102000" algn="ctr" rotWithShape="0">
                      <a:prstClr val="black">
                        <a:alpha val="40000"/>
                      </a:prstClr>
                    </a:outerShdw>
                  </a:effectLst>
                  <a:uLnTx/>
                  <a:uFillTx/>
                  <a:latin typeface="Calibri" panose="020F0502020204030204"/>
                  <a:ea typeface="+mn-ea"/>
                  <a:cs typeface="Calibri" panose="020F0502020204030204" pitchFamily="34" charset="0"/>
                </a:rPr>
                <a:t> </a:t>
              </a:r>
              <a:r>
                <a:rPr kumimoji="0" lang="en-US" sz="4400" b="1" i="0" u="none" strike="noStrike" kern="1200" cap="none" spc="300" normalizeH="0" baseline="0" noProof="0" dirty="0" err="1" smtClean="0">
                  <a:ln>
                    <a:noFill/>
                  </a:ln>
                  <a:solidFill>
                    <a:srgbClr val="00B050"/>
                  </a:solidFill>
                  <a:effectLst>
                    <a:glow rad="190500">
                      <a:prstClr val="white">
                        <a:alpha val="85000"/>
                      </a:prstClr>
                    </a:glow>
                    <a:outerShdw blurRad="63500" sx="102000" sy="102000" algn="ctr" rotWithShape="0">
                      <a:prstClr val="black">
                        <a:alpha val="40000"/>
                      </a:prstClr>
                    </a:outerShdw>
                  </a:effectLst>
                  <a:uLnTx/>
                  <a:uFillTx/>
                  <a:latin typeface="Calibri" panose="020F0502020204030204"/>
                  <a:ea typeface="+mn-ea"/>
                  <a:cs typeface="Calibri" panose="020F0502020204030204" pitchFamily="34" charset="0"/>
                </a:rPr>
                <a:t>tập</a:t>
              </a:r>
              <a:endParaRPr kumimoji="0" lang="en-US" sz="4400" b="1" i="0" u="none" strike="noStrike" kern="1200" cap="none" spc="300" normalizeH="0" baseline="0" noProof="0" dirty="0">
                <a:ln>
                  <a:noFill/>
                </a:ln>
                <a:solidFill>
                  <a:srgbClr val="00B050"/>
                </a:solidFill>
                <a:effectLst>
                  <a:glow rad="190500">
                    <a:prstClr val="white">
                      <a:alpha val="85000"/>
                    </a:prstClr>
                  </a:glow>
                  <a:outerShdw blurRad="63500" sx="102000" sy="102000" algn="ctr" rotWithShape="0">
                    <a:prstClr val="black">
                      <a:alpha val="40000"/>
                    </a:prstClr>
                  </a:outerShdw>
                </a:effectLst>
                <a:uLnTx/>
                <a:uFillTx/>
                <a:latin typeface="Calibri" panose="020F0502020204030204"/>
                <a:ea typeface="+mn-ea"/>
                <a:cs typeface="Calibri" panose="020F0502020204030204" pitchFamily="34" charset="0"/>
              </a:endParaRPr>
            </a:p>
          </p:txBody>
        </p:sp>
      </p:grpSp>
    </p:spTree>
    <p:extLst>
      <p:ext uri="{BB962C8B-B14F-4D97-AF65-F5344CB8AC3E}">
        <p14:creationId xmlns:p14="http://schemas.microsoft.com/office/powerpoint/2010/main" val="17474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500"/>
                                        <p:tgtEl>
                                          <p:spTgt spid="2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pic>
        <p:nvPicPr>
          <p:cNvPr id="2" name="Picture 1">
            <a:extLst>
              <a:ext uri="{FF2B5EF4-FFF2-40B4-BE49-F238E27FC236}">
                <a16:creationId xmlns:a16="http://schemas.microsoft.com/office/drawing/2014/main" id="{64797985-4AA5-2B49-522C-E58E6F1AAF73}"/>
              </a:ext>
            </a:extLst>
          </p:cNvPr>
          <p:cNvPicPr>
            <a:picLocks noChangeAspect="1"/>
          </p:cNvPicPr>
          <p:nvPr/>
        </p:nvPicPr>
        <p:blipFill>
          <a:blip r:embed="rId4"/>
          <a:stretch>
            <a:fillRect/>
          </a:stretch>
        </p:blipFill>
        <p:spPr>
          <a:xfrm>
            <a:off x="3050030" y="1000859"/>
            <a:ext cx="5901439" cy="646232"/>
          </a:xfrm>
          <a:prstGeom prst="rect">
            <a:avLst/>
          </a:prstGeom>
        </p:spPr>
      </p:pic>
      <p:pic>
        <p:nvPicPr>
          <p:cNvPr id="3" name="Picture 2">
            <a:extLst>
              <a:ext uri="{FF2B5EF4-FFF2-40B4-BE49-F238E27FC236}">
                <a16:creationId xmlns:a16="http://schemas.microsoft.com/office/drawing/2014/main" id="{78490BFF-F790-CE3C-A737-48FAE33D1459}"/>
              </a:ext>
            </a:extLst>
          </p:cNvPr>
          <p:cNvPicPr>
            <a:picLocks noChangeAspect="1"/>
          </p:cNvPicPr>
          <p:nvPr/>
        </p:nvPicPr>
        <p:blipFill>
          <a:blip r:embed="rId5"/>
          <a:stretch>
            <a:fillRect/>
          </a:stretch>
        </p:blipFill>
        <p:spPr>
          <a:xfrm>
            <a:off x="1177249" y="1841601"/>
            <a:ext cx="9742252" cy="3517697"/>
          </a:xfrm>
          <a:prstGeom prst="rect">
            <a:avLst/>
          </a:prstGeom>
        </p:spPr>
      </p:pic>
      <p:pic>
        <p:nvPicPr>
          <p:cNvPr id="7" name="Picture 6">
            <a:extLst>
              <a:ext uri="{FF2B5EF4-FFF2-40B4-BE49-F238E27FC236}">
                <a16:creationId xmlns:a16="http://schemas.microsoft.com/office/drawing/2014/main"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finger , finger icon, left, right png and psd - finger pointing  icon png - Free PNG Images | TOPpng">
            <a:extLst>
              <a:ext uri="{FF2B5EF4-FFF2-40B4-BE49-F238E27FC236}">
                <a16:creationId xmlns:a16="http://schemas.microsoft.com/office/drawing/2014/main" id="{EBB5E624-6DE5-F9A4-A173-5B3D50D298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a:extLst>
              <a:ext uri="{FF2B5EF4-FFF2-40B4-BE49-F238E27FC236}">
                <a16:creationId xmlns:a16="http://schemas.microsoft.com/office/drawing/2014/main" id="{EB2CA2A6-D506-FD0E-525D-1CD0CCE0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0" name="Group 9">
            <a:extLst>
              <a:ext uri="{FF2B5EF4-FFF2-40B4-BE49-F238E27FC236}">
                <a16:creationId xmlns:a16="http://schemas.microsoft.com/office/drawing/2014/main" id="{8CAA01EC-F9C4-A55D-FC84-5A4992AAAF93}"/>
              </a:ext>
            </a:extLst>
          </p:cNvPr>
          <p:cNvGrpSpPr/>
          <p:nvPr/>
        </p:nvGrpSpPr>
        <p:grpSpPr>
          <a:xfrm>
            <a:off x="4528626" y="685801"/>
            <a:ext cx="7660913" cy="2457450"/>
            <a:chOff x="74342" y="1538752"/>
            <a:chExt cx="9069658" cy="3323063"/>
          </a:xfrm>
        </p:grpSpPr>
        <p:sp>
          <p:nvSpPr>
            <p:cNvPr id="11" name="Rounded Rectangle 13">
              <a:extLst>
                <a:ext uri="{FF2B5EF4-FFF2-40B4-BE49-F238E27FC236}">
                  <a16:creationId xmlns:a16="http://schemas.microsoft.com/office/drawing/2014/main" id="{521ADF16-2736-4D40-27FB-B65AA0EA0352}"/>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4">
              <a:extLst>
                <a:ext uri="{FF2B5EF4-FFF2-40B4-BE49-F238E27FC236}">
                  <a16:creationId xmlns:a16="http://schemas.microsoft.com/office/drawing/2014/main" id="{E6CC7240-29C4-33AD-00A6-370F354306A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7">
            <a:extLst>
              <a:ext uri="{FF2B5EF4-FFF2-40B4-BE49-F238E27FC236}">
                <a16:creationId xmlns:a16="http://schemas.microsoft.com/office/drawing/2014/main" id="{38891E02-95A2-B783-B0BC-F155FD3F23B9}"/>
              </a:ext>
            </a:extLst>
          </p:cNvPr>
          <p:cNvSpPr txBox="1"/>
          <p:nvPr/>
        </p:nvSpPr>
        <p:spPr>
          <a:xfrm>
            <a:off x="4466853" y="1368126"/>
            <a:ext cx="7500788" cy="123110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hiểu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35722034-CFBA-844C-5C27-AD6DAA5CBB19}"/>
              </a:ext>
            </a:extLst>
          </p:cNvPr>
          <p:cNvPicPr>
            <a:picLocks noChangeAspect="1"/>
          </p:cNvPicPr>
          <p:nvPr/>
        </p:nvPicPr>
        <p:blipFill>
          <a:blip r:embed="rId5"/>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330216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circle(in)">
                                      <p:cBhvr>
                                        <p:cTn id="9"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ABD7D613-6F84-460D-9E3E-DBEC594ED037}"/>
              </a:ext>
            </a:extLst>
          </p:cNvPr>
          <p:cNvSpPr/>
          <p:nvPr/>
        </p:nvSpPr>
        <p:spPr>
          <a:xfrm>
            <a:off x="1762125" y="143711"/>
            <a:ext cx="9881235" cy="584775"/>
          </a:xfrm>
          <a:prstGeom prst="rect">
            <a:avLst/>
          </a:prstGeom>
        </p:spPr>
        <p:txBody>
          <a:bodyPr wrap="square">
            <a:spAutoFit/>
          </a:bodyPr>
          <a:lstStyle/>
          <a:p>
            <a:pPr lvl="0" algn="just" defTabSz="1219170">
              <a:buClr>
                <a:srgbClr val="000000"/>
              </a:buClr>
              <a:defRPr/>
            </a:pPr>
            <a:r>
              <a:rPr lang="en-US" sz="3200" b="1" kern="0" dirty="0">
                <a:solidFill>
                  <a:srgbClr val="FF0000"/>
                </a:solidFill>
                <a:latin typeface="Calibri" panose="020F0502020204030204" pitchFamily="34" charset="0"/>
                <a:cs typeface="Calibri" panose="020F0502020204030204" pitchFamily="34" charset="0"/>
                <a:sym typeface="Arial"/>
              </a:rPr>
              <a:t>1. </a:t>
            </a:r>
            <a:r>
              <a:rPr lang="vi-VN" sz="3200" b="1" kern="0" dirty="0">
                <a:solidFill>
                  <a:srgbClr val="FF0000"/>
                </a:solidFill>
                <a:latin typeface="Calibri" panose="020F0502020204030204" pitchFamily="34" charset="0"/>
                <a:cs typeface="Calibri" panose="020F0502020204030204" pitchFamily="34" charset="0"/>
                <a:sym typeface="Arial"/>
              </a:rPr>
              <a:t>Đọc bài văn dưới đây và thực hiện yêu cầu.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được mẹ tặng cuốn sách có nhan đề "100 câu chuyện cổ tích hay nhất thế giới". Đối với em, thú vị nhất trong cuốn sách là câu chuyện "Cô bé Lọ Lem".</a:t>
            </a:r>
          </a:p>
          <a:p>
            <a:pPr algn="just"/>
            <a:r>
              <a:rPr lang="en-US" sz="2100" b="1" dirty="0">
                <a:solidFill>
                  <a:srgbClr val="000000"/>
                </a:solidFill>
                <a:latin typeface="Calibri" panose="020F0502020204030204" pitchFamily="34" charset="0"/>
                <a:cs typeface="Calibri" panose="020F0502020204030204" pitchFamily="34" charset="0"/>
              </a:rPr>
              <a:t>   </a:t>
            </a:r>
            <a:r>
              <a:rPr lang="vi-VN" sz="2100" b="1" dirty="0">
                <a:solidFill>
                  <a:srgbClr val="000000"/>
                </a:solidFill>
                <a:latin typeface="Calibri" panose="020F0502020204030204" pitchFamily="34" charset="0"/>
                <a:cs typeface="Calibri" panose="020F0502020204030204" pitchFamily="34" charset="0"/>
              </a:rPr>
              <a:t>Chuyện kể rằng</a:t>
            </a:r>
            <a:r>
              <a:rPr lang="vi-VN" sz="2100" dirty="0">
                <a:solidFill>
                  <a:srgbClr val="000000"/>
                </a:solidFill>
                <a:latin typeface="Calibri" panose="020F0502020204030204" pitchFamily="34" charset="0"/>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Calibri" panose="020F0502020204030204" pitchFamily="34" charset="0"/>
                <a:cs typeface="Calibri" panose="020F0502020204030204" pitchFamily="34" charset="0"/>
              </a:rPr>
              <a:t>Không lâu sau,</a:t>
            </a:r>
            <a:r>
              <a:rPr lang="vi-VN" sz="2100" dirty="0">
                <a:solidFill>
                  <a:srgbClr val="000000"/>
                </a:solidFill>
                <a:latin typeface="Calibri" panose="020F0502020204030204" pitchFamily="34" charset="0"/>
                <a:cs typeface="Calibri" panose="020F0502020204030204" pitchFamily="34" charset="0"/>
              </a:rPr>
              <a:t> bố Lọ Lem cũng qua đời, cuộc sống của cô càng khổ cực.</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Calibri" panose="020F0502020204030204" pitchFamily="34" charset="0"/>
                <a:cs typeface="Calibri" panose="020F0502020204030204" pitchFamily="34" charset="0"/>
              </a:rPr>
              <a:t>Thế rồi,</a:t>
            </a:r>
            <a:r>
              <a:rPr lang="vi-VN" sz="2100" dirty="0">
                <a:solidFill>
                  <a:srgbClr val="000000"/>
                </a:solidFill>
                <a:latin typeface="Calibri" panose="020F0502020204030204" pitchFamily="34" charset="0"/>
                <a:cs typeface="Calibri" panose="020F0502020204030204" pitchFamily="34"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Calibri" panose="020F0502020204030204" pitchFamily="34" charset="0"/>
                <a:cs typeface="Calibri" panose="020F0502020204030204" pitchFamily="34" charset="0"/>
              </a:rPr>
              <a:t>Từ đó,</a:t>
            </a:r>
            <a:r>
              <a:rPr lang="vi-VN" sz="2100" dirty="0">
                <a:solidFill>
                  <a:srgbClr val="000000"/>
                </a:solidFill>
                <a:latin typeface="Calibri" panose="020F0502020204030204" pitchFamily="34" charset="0"/>
                <a:cs typeface="Calibri" panose="020F0502020204030204" pitchFamily="34" charset="0"/>
              </a:rPr>
              <a:t> họ sống bên nhau hạnh phúc đến cuối đời.</a:t>
            </a:r>
          </a:p>
          <a:p>
            <a:pPr algn="just"/>
            <a:r>
              <a:rPr lang="vi-VN" sz="2100" dirty="0">
                <a:solidFill>
                  <a:srgbClr val="000000"/>
                </a:solidFill>
                <a:latin typeface="Calibri" panose="020F0502020204030204" pitchFamily="34" charset="0"/>
                <a:cs typeface="Calibri" panose="020F0502020204030204" pitchFamily="34" charset="0"/>
              </a:rPr>
              <a:t>Em rất thích câu chuyện này vì cái kết thật có hậu. "Cô bé Lọ Lem" xứng đáng là một trong những câu chuyện cổ tích hay nhất thế giới.</a:t>
            </a:r>
            <a:endParaRPr lang="en-US" sz="2100" dirty="0">
              <a:solidFill>
                <a:srgbClr val="000000"/>
              </a:solidFill>
              <a:latin typeface="Calibri" panose="020F0502020204030204" pitchFamily="34" charset="0"/>
              <a:cs typeface="Calibri" panose="020F0502020204030204" pitchFamily="34" charset="0"/>
            </a:endParaRPr>
          </a:p>
          <a:p>
            <a:pPr algn="r"/>
            <a:r>
              <a:rPr lang="en-US" sz="2100" dirty="0">
                <a:solidFill>
                  <a:srgbClr val="000000"/>
                </a:solidFill>
                <a:latin typeface="Calibri" panose="020F0502020204030204" pitchFamily="34" charset="0"/>
                <a:cs typeface="Calibri" panose="020F0502020204030204" pitchFamily="34" charset="0"/>
              </a:rPr>
              <a:t>(</a:t>
            </a:r>
            <a:r>
              <a:rPr lang="en-US" sz="2100" dirty="0" err="1">
                <a:solidFill>
                  <a:srgbClr val="000000"/>
                </a:solidFill>
                <a:latin typeface="Calibri" panose="020F0502020204030204" pitchFamily="34" charset="0"/>
                <a:cs typeface="Calibri" panose="020F0502020204030204" pitchFamily="34" charset="0"/>
              </a:rPr>
              <a:t>Nguyễn</a:t>
            </a:r>
            <a:r>
              <a:rPr lang="en-US" sz="2100" dirty="0">
                <a:solidFill>
                  <a:srgbClr val="000000"/>
                </a:solidFill>
                <a:latin typeface="Calibri" panose="020F0502020204030204" pitchFamily="34" charset="0"/>
                <a:cs typeface="Calibri" panose="020F0502020204030204" pitchFamily="34" charset="0"/>
              </a:rPr>
              <a:t> </a:t>
            </a:r>
            <a:r>
              <a:rPr lang="en-US" sz="2100" dirty="0" err="1">
                <a:solidFill>
                  <a:srgbClr val="000000"/>
                </a:solidFill>
                <a:latin typeface="Calibri" panose="020F0502020204030204" pitchFamily="34" charset="0"/>
                <a:cs typeface="Calibri" panose="020F0502020204030204" pitchFamily="34" charset="0"/>
              </a:rPr>
              <a:t>Ngọc</a:t>
            </a:r>
            <a:r>
              <a:rPr lang="en-US" sz="2100" dirty="0">
                <a:solidFill>
                  <a:srgbClr val="000000"/>
                </a:solidFill>
                <a:latin typeface="Calibri" panose="020F0502020204030204" pitchFamily="34" charset="0"/>
                <a:cs typeface="Calibri" panose="020F0502020204030204" pitchFamily="34" charset="0"/>
              </a:rPr>
              <a:t> Mai Chi)</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7246750" y="352846"/>
            <a:ext cx="5669869" cy="6465350"/>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stretch>
            <a:fillRect/>
          </a:stretch>
        </p:blipFill>
        <p:spPr>
          <a:xfrm>
            <a:off x="1588826" y="735641"/>
            <a:ext cx="6126480" cy="569976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843310" y="1111018"/>
            <a:ext cx="4476750" cy="923330"/>
          </a:xfrm>
          <a:prstGeom prst="rect">
            <a:avLst/>
          </a:prstGeom>
          <a:noFill/>
        </p:spPr>
        <p:txBody>
          <a:bodyPr wrap="square" rtlCol="0">
            <a:spAutoFit/>
          </a:bodyPr>
          <a:lstStyle/>
          <a:p>
            <a:pPr algn="just"/>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1515914" y="802780"/>
            <a:ext cx="6248400" cy="74229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400039" y="750018"/>
            <a:ext cx="2049782" cy="536412"/>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309334" y="371474"/>
              <a:ext cx="1543050" cy="485771"/>
            </a:xfrm>
            <a:prstGeom prst="rect">
              <a:avLst/>
            </a:prstGeom>
            <a:noFill/>
          </p:spPr>
          <p:txBody>
            <a:bodyPr wrap="square" rtlCol="0">
              <a:spAutoFit/>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1396961" y="1669225"/>
            <a:ext cx="6248400" cy="3850124"/>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565201" y="1517499"/>
            <a:ext cx="2234368" cy="606846"/>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461665"/>
            </a:xfrm>
            <a:prstGeom prst="rect">
              <a:avLst/>
            </a:prstGeom>
            <a:noFill/>
          </p:spPr>
          <p:txBody>
            <a:bodyPr wrap="square" rtlCol="0">
              <a:spAutoFit/>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1219200" y="5481966"/>
            <a:ext cx="6248400" cy="6749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348239" y="5399662"/>
            <a:ext cx="1946181" cy="503104"/>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461665"/>
            </a:xfrm>
            <a:prstGeom prst="rect">
              <a:avLst/>
            </a:prstGeom>
            <a:noFill/>
          </p:spPr>
          <p:txBody>
            <a:bodyPr wrap="square" rtlCol="0">
              <a:spAutoFit/>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id="{CE08709D-D337-FF5F-6AED-7B88A515BBE2}"/>
              </a:ext>
            </a:extLst>
          </p:cNvPr>
          <p:cNvSpPr txBox="1"/>
          <p:nvPr/>
        </p:nvSpPr>
        <p:spPr>
          <a:xfrm>
            <a:off x="7764363" y="2409983"/>
            <a:ext cx="4476750" cy="923330"/>
          </a:xfrm>
          <a:prstGeom prst="rect">
            <a:avLst/>
          </a:prstGeom>
          <a:noFill/>
        </p:spPr>
        <p:txBody>
          <a:bodyPr wrap="square" rtlCol="0">
            <a:spAutoFit/>
          </a:bodyPr>
          <a:lstStyle/>
          <a:p>
            <a:pPr marL="342900" indent="-342900" algn="just">
              <a:buFont typeface="Wingdings" panose="05000000000000000000" pitchFamily="2" charset="2"/>
              <a:buChar char="q"/>
            </a:pPr>
            <a:r>
              <a:rPr lang="vi-VN"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72DEB9F-BE3F-B7DE-512D-56DCAE7D61F8}"/>
              </a:ext>
            </a:extLst>
          </p:cNvPr>
          <p:cNvSpPr txBox="1"/>
          <p:nvPr/>
        </p:nvSpPr>
        <p:spPr>
          <a:xfrm>
            <a:off x="7625459" y="3716108"/>
            <a:ext cx="4476750" cy="923330"/>
          </a:xfrm>
          <a:prstGeom prst="rect">
            <a:avLst/>
          </a:prstGeom>
          <a:noFill/>
        </p:spPr>
        <p:txBody>
          <a:bodyPr wrap="square" rtlCol="0">
            <a:spAutoFit/>
          </a:bodyPr>
          <a:lstStyle/>
          <a:p>
            <a:pPr marL="342900" indent="-342900" algn="just">
              <a:buFont typeface="Wingdings" panose="05000000000000000000" pitchFamily="2" charset="2"/>
              <a:buChar char="q"/>
            </a:pPr>
            <a:r>
              <a:rPr lang="vi-VN"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15FB288-EF51-B8A4-2F39-18ABACCD3C7F}"/>
              </a:ext>
            </a:extLst>
          </p:cNvPr>
          <p:cNvSpPr txBox="1"/>
          <p:nvPr/>
        </p:nvSpPr>
        <p:spPr>
          <a:xfrm>
            <a:off x="7785250" y="5022233"/>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1067</Words>
  <Application>Microsoft Office PowerPoint</Application>
  <PresentationFormat>Widescreen</PresentationFormat>
  <Paragraphs>89</Paragraphs>
  <Slides>24</Slides>
  <Notes>4</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Arial</vt:lpstr>
      <vt:lpstr>Baloo</vt:lpstr>
      <vt:lpstr>Calibri</vt:lpstr>
      <vt:lpstr>Calibri Light</vt:lpstr>
      <vt:lpstr>Cambria</vt:lpstr>
      <vt:lpstr>Livvic</vt:lpstr>
      <vt:lpstr>Roboto Condensed Light</vt:lpstr>
      <vt:lpstr>Rubik</vt:lpstr>
      <vt:lpstr>Tahoma</vt:lpstr>
      <vt:lpstr>Times New Roman</vt:lpstr>
      <vt:lpstr>Wingdings</vt:lpstr>
      <vt:lpstr>1_Office Theme</vt:lpstr>
      <vt:lpstr>2_Office Theme</vt:lpstr>
      <vt:lpstr>Kawaii Pastel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41</cp:revision>
  <dcterms:created xsi:type="dcterms:W3CDTF">2023-08-03T13:43:21Z</dcterms:created>
  <dcterms:modified xsi:type="dcterms:W3CDTF">2023-09-27T08:03:15Z</dcterms:modified>
</cp:coreProperties>
</file>