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1" r:id="rId3"/>
    <p:sldId id="264" r:id="rId4"/>
    <p:sldId id="296" r:id="rId5"/>
    <p:sldId id="258" r:id="rId6"/>
    <p:sldId id="298" r:id="rId7"/>
    <p:sldId id="299" r:id="rId8"/>
    <p:sldId id="302" r:id="rId9"/>
    <p:sldId id="303" r:id="rId10"/>
    <p:sldId id="305" r:id="rId11"/>
    <p:sldId id="306" r:id="rId12"/>
    <p:sldId id="270" r:id="rId13"/>
    <p:sldId id="304" r:id="rId14"/>
    <p:sldId id="293" r:id="rId15"/>
    <p:sldId id="286" r:id="rId16"/>
    <p:sldId id="307" r:id="rId17"/>
    <p:sldId id="30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2" d="100"/>
          <a:sy n="62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6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2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1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3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9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9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24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9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6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9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1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9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9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0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8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0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3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1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5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9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3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1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8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4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7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3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  <p:sldLayoutId id="2147483709" r:id="rId13"/>
    <p:sldLayoutId id="2147483708" r:id="rId14"/>
    <p:sldLayoutId id="2147483707" r:id="rId15"/>
    <p:sldLayoutId id="2147483706" r:id="rId16"/>
    <p:sldLayoutId id="2147483705" r:id="rId17"/>
    <p:sldLayoutId id="2147483703" r:id="rId18"/>
    <p:sldLayoutId id="2147483702" r:id="rId19"/>
    <p:sldLayoutId id="2147483701" r:id="rId20"/>
    <p:sldLayoutId id="2147483700" r:id="rId21"/>
    <p:sldLayoutId id="2147483699" r:id="rId22"/>
    <p:sldLayoutId id="2147483698" r:id="rId23"/>
    <p:sldLayoutId id="2147483697" r:id="rId24"/>
    <p:sldLayoutId id="2147483696" r:id="rId25"/>
    <p:sldLayoutId id="2147483695" r:id="rId26"/>
    <p:sldLayoutId id="2147483694" r:id="rId27"/>
    <p:sldLayoutId id="2147483693" r:id="rId28"/>
    <p:sldLayoutId id="2147483692" r:id="rId29"/>
    <p:sldLayoutId id="2147483691" r:id="rId30"/>
    <p:sldLayoutId id="2147483690" r:id="rId31"/>
    <p:sldLayoutId id="2147483689" r:id="rId32"/>
    <p:sldLayoutId id="2147483688" r:id="rId33"/>
    <p:sldLayoutId id="2147483687" r:id="rId34"/>
    <p:sldLayoutId id="2147483686" r:id="rId35"/>
    <p:sldLayoutId id="2147483685" r:id="rId36"/>
    <p:sldLayoutId id="2147483684" r:id="rId37"/>
    <p:sldLayoutId id="2147483683" r:id="rId38"/>
    <p:sldLayoutId id="2147483682" r:id="rId39"/>
    <p:sldLayoutId id="2147483681" r:id="rId40"/>
    <p:sldLayoutId id="2147483680" r:id="rId41"/>
    <p:sldLayoutId id="2147483679" r:id="rId42"/>
    <p:sldLayoutId id="2147483678" r:id="rId43"/>
    <p:sldLayoutId id="2147483677" r:id="rId44"/>
    <p:sldLayoutId id="2147483676" r:id="rId45"/>
    <p:sldLayoutId id="2147483675" r:id="rId46"/>
    <p:sldLayoutId id="2147483674" r:id="rId47"/>
    <p:sldLayoutId id="2147483673" r:id="rId48"/>
    <p:sldLayoutId id="2147483651" r:id="rId49"/>
    <p:sldLayoutId id="2147483652" r:id="rId50"/>
    <p:sldLayoutId id="2147483653" r:id="rId51"/>
    <p:sldLayoutId id="2147483654" r:id="rId52"/>
    <p:sldLayoutId id="2147483704" r:id="rId53"/>
    <p:sldLayoutId id="2147483655" r:id="rId54"/>
    <p:sldLayoutId id="2147483656" r:id="rId55"/>
    <p:sldLayoutId id="2147483657" r:id="rId56"/>
    <p:sldLayoutId id="2147483658" r:id="rId57"/>
    <p:sldLayoutId id="2147483659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jp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file:///C:\Program%20Files\Inknoe%20ClassPoint\Images\image_upload_without%20result_defaul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file:///C:\Program%20Files\Inknoe%20ClassPoint\Images\image_upload_without%20result_default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file:///C:\Program%20Files\Inknoe%20ClassPoint\Images\image_upload_without%20result_defaul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jp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3403036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684448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80BF5D-876A-435A-B161-BC652E99FD4D}"/>
              </a:ext>
            </a:extLst>
          </p:cNvPr>
          <p:cNvSpPr/>
          <p:nvPr/>
        </p:nvSpPr>
        <p:spPr>
          <a:xfrm>
            <a:off x="533400" y="37623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7D5D3-F7CE-4608-85C6-9D7832A397FC}"/>
              </a:ext>
            </a:extLst>
          </p:cNvPr>
          <p:cNvSpPr txBox="1"/>
          <p:nvPr/>
        </p:nvSpPr>
        <p:spPr>
          <a:xfrm>
            <a:off x="1397013" y="376237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0C5310-A273-47CF-BF55-6F1C40862C89}"/>
              </a:ext>
            </a:extLst>
          </p:cNvPr>
          <p:cNvCxnSpPr/>
          <p:nvPr/>
        </p:nvCxnSpPr>
        <p:spPr>
          <a:xfrm>
            <a:off x="3257550" y="2771775"/>
            <a:ext cx="8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FECB2-1B0B-4BCD-BE2B-C701CB4FCFC3}"/>
              </a:ext>
            </a:extLst>
          </p:cNvPr>
          <p:cNvCxnSpPr>
            <a:cxnSpLocks/>
          </p:cNvCxnSpPr>
          <p:nvPr/>
        </p:nvCxnSpPr>
        <p:spPr>
          <a:xfrm>
            <a:off x="1700213" y="899409"/>
            <a:ext cx="38719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F3A83-87B7-47FD-8B3F-6020B76AA7CF}"/>
              </a:ext>
            </a:extLst>
          </p:cNvPr>
          <p:cNvGrpSpPr/>
          <p:nvPr/>
        </p:nvGrpSpPr>
        <p:grpSpPr>
          <a:xfrm>
            <a:off x="838199" y="899409"/>
            <a:ext cx="9769018" cy="2597827"/>
            <a:chOff x="838199" y="899409"/>
            <a:chExt cx="9769018" cy="25978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506A92-E64B-4326-B919-BE46B8A8BB54}"/>
                </a:ext>
              </a:extLst>
            </p:cNvPr>
            <p:cNvSpPr/>
            <p:nvPr/>
          </p:nvSpPr>
          <p:spPr>
            <a:xfrm>
              <a:off x="838199" y="899409"/>
              <a:ext cx="7671619" cy="2597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a)  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CED387-79B7-49E3-93A6-777DD1E1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403" y="1163961"/>
              <a:ext cx="1607814" cy="160781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5E0D05-FC73-4C34-B460-0C220C67FD3E}"/>
              </a:ext>
            </a:extLst>
          </p:cNvPr>
          <p:cNvSpPr txBox="1"/>
          <p:nvPr/>
        </p:nvSpPr>
        <p:spPr>
          <a:xfrm>
            <a:off x="8814617" y="2844225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98655F-7F81-4401-AC6C-443B9B2E5A27}"/>
              </a:ext>
            </a:extLst>
          </p:cNvPr>
          <p:cNvCxnSpPr/>
          <p:nvPr/>
        </p:nvCxnSpPr>
        <p:spPr>
          <a:xfrm>
            <a:off x="5200650" y="2771775"/>
            <a:ext cx="1543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2E9F5-8262-4A5D-89D4-61CE951BFC66}"/>
              </a:ext>
            </a:extLst>
          </p:cNvPr>
          <p:cNvCxnSpPr/>
          <p:nvPr/>
        </p:nvCxnSpPr>
        <p:spPr>
          <a:xfrm>
            <a:off x="5200650" y="3429000"/>
            <a:ext cx="542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E0F10-8BBD-4B4E-8441-CE78253B64AB}"/>
              </a:ext>
            </a:extLst>
          </p:cNvPr>
          <p:cNvCxnSpPr/>
          <p:nvPr/>
        </p:nvCxnSpPr>
        <p:spPr>
          <a:xfrm>
            <a:off x="6572250" y="3429000"/>
            <a:ext cx="928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3F3214-5D6B-4078-9AD9-F1F0AA9BEA4A}"/>
              </a:ext>
            </a:extLst>
          </p:cNvPr>
          <p:cNvGrpSpPr/>
          <p:nvPr/>
        </p:nvGrpSpPr>
        <p:grpSpPr>
          <a:xfrm>
            <a:off x="207246" y="4020408"/>
            <a:ext cx="13447971" cy="1938992"/>
            <a:chOff x="207246" y="4020408"/>
            <a:chExt cx="13447971" cy="193899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04B190-C03C-4710-BAD8-CD26D1E07971}"/>
                </a:ext>
              </a:extLst>
            </p:cNvPr>
            <p:cNvSpPr/>
            <p:nvPr/>
          </p:nvSpPr>
          <p:spPr>
            <a:xfrm>
              <a:off x="207246" y="4087147"/>
              <a:ext cx="72936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AutoNum type="alphaLcParenR" startAt="2"/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endParaRPr lang="vi-VN" sz="28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FE47BC-D832-4B56-994E-74D352D757BA}"/>
                </a:ext>
              </a:extLst>
            </p:cNvPr>
            <p:cNvSpPr/>
            <p:nvPr/>
          </p:nvSpPr>
          <p:spPr>
            <a:xfrm>
              <a:off x="7559217" y="4020408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ACD3B52-BD2D-4388-8D05-D3EED47B9483}"/>
              </a:ext>
            </a:extLst>
          </p:cNvPr>
          <p:cNvCxnSpPr>
            <a:cxnSpLocks/>
          </p:cNvCxnSpPr>
          <p:nvPr/>
        </p:nvCxnSpPr>
        <p:spPr>
          <a:xfrm>
            <a:off x="1700213" y="4529137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5C8E54-2831-4C6F-B4D2-7D72779088EA}"/>
              </a:ext>
            </a:extLst>
          </p:cNvPr>
          <p:cNvCxnSpPr>
            <a:cxnSpLocks/>
          </p:cNvCxnSpPr>
          <p:nvPr/>
        </p:nvCxnSpPr>
        <p:spPr>
          <a:xfrm>
            <a:off x="8038330" y="4514849"/>
            <a:ext cx="676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9703FD-0B2E-4288-89A6-B05B48AD09E7}"/>
              </a:ext>
            </a:extLst>
          </p:cNvPr>
          <p:cNvCxnSpPr>
            <a:cxnSpLocks/>
          </p:cNvCxnSpPr>
          <p:nvPr/>
        </p:nvCxnSpPr>
        <p:spPr>
          <a:xfrm>
            <a:off x="7662452" y="4989904"/>
            <a:ext cx="676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94109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,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906380B9-15E8-4017-9BB2-B645A32A66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94109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,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13716000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716000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EB160091-90A8-4472-AFED-B4A2872A58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94109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,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EB160091-90A8-4472-AFED-B4A2872A58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24410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7428094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4439" y="1537636"/>
            <a:ext cx="7035967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307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605712" cy="3497804"/>
            <a:chOff x="3143250" y="1531396"/>
            <a:chExt cx="7605712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49" y="2293396"/>
              <a:ext cx="7567613" cy="221703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7177088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2659" y="1493296"/>
            <a:ext cx="7956876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9652" y="1535297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21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5244" y="1500628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24250" y="1485902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014815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ima20211014025715368248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ima20211014025715368248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ima20211014025715368248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559</Words>
  <Application>Microsoft Office PowerPoint</Application>
  <PresentationFormat>Widescreen</PresentationFormat>
  <Paragraphs>93</Paragraphs>
  <Slides>17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 oanh</cp:lastModifiedBy>
  <cp:revision>274</cp:revision>
  <dcterms:created xsi:type="dcterms:W3CDTF">2021-06-17T09:40:01Z</dcterms:created>
  <dcterms:modified xsi:type="dcterms:W3CDTF">2025-10-15T01:57:59Z</dcterms:modified>
</cp:coreProperties>
</file>