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7"/>
  </p:notesMasterIdLst>
  <p:sldIdLst>
    <p:sldId id="282" r:id="rId5"/>
    <p:sldId id="261" r:id="rId6"/>
    <p:sldId id="283" r:id="rId7"/>
    <p:sldId id="303" r:id="rId8"/>
    <p:sldId id="284" r:id="rId9"/>
    <p:sldId id="285" r:id="rId10"/>
    <p:sldId id="286" r:id="rId11"/>
    <p:sldId id="288" r:id="rId12"/>
    <p:sldId id="306" r:id="rId13"/>
    <p:sldId id="304" r:id="rId14"/>
    <p:sldId id="305" r:id="rId15"/>
    <p:sldId id="291" r:id="rId16"/>
    <p:sldId id="307" r:id="rId17"/>
    <p:sldId id="258" r:id="rId18"/>
    <p:sldId id="294" r:id="rId19"/>
    <p:sldId id="295" r:id="rId20"/>
    <p:sldId id="296" r:id="rId21"/>
    <p:sldId id="297" r:id="rId22"/>
    <p:sldId id="298" r:id="rId23"/>
    <p:sldId id="299" r:id="rId24"/>
    <p:sldId id="308"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2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57888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239637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01838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48901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10112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835044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019230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749839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70668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66855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0473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52279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7478207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253919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30452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100024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237995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51147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89380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082275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40164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76F6DF-8958-4EEF-82E4-321818C37A13}"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248409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76F6DF-8958-4EEF-82E4-321818C37A13}" type="datetimeFigureOut">
              <a:rPr lang="en-GB" smtClean="0"/>
              <a:t>09/10/2022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2399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76F6DF-8958-4EEF-82E4-321818C37A13}" type="datetimeFigureOut">
              <a:rPr lang="en-GB" smtClean="0"/>
              <a:t>09/10/2022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18417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6F6DF-8958-4EEF-82E4-321818C37A13}" type="datetimeFigureOut">
              <a:rPr lang="en-GB" smtClean="0"/>
              <a:t>09/10/2022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44054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501916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76F6DF-8958-4EEF-82E4-321818C37A13}"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517169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56915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76F6DF-8958-4EEF-82E4-321818C37A13}"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89005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43297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image" Target="../media/image6.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6F6DF-8958-4EEF-82E4-321818C37A13}" type="datetimeFigureOut">
              <a:rPr lang="en-GB" smtClean="0"/>
              <a:t>09/10/2022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737E9-5E8A-4961-8642-4B349F2693C4}"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3185781" y="2707304"/>
            <a:ext cx="1254120" cy="1293990"/>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2785731" y="-1655146"/>
            <a:ext cx="1254120" cy="129399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8116891" y="-1826596"/>
            <a:ext cx="1254120" cy="129399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327280" y="-2529242"/>
            <a:ext cx="1254120" cy="1293990"/>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558920" y="-1179601"/>
            <a:ext cx="1254120" cy="1293990"/>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3044820" y="2325599"/>
            <a:ext cx="1254120" cy="129399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2417760" y="5891917"/>
            <a:ext cx="1254120" cy="129399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814520" y="7663567"/>
            <a:ext cx="1254120" cy="129399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5468940" y="7434967"/>
            <a:ext cx="1254120" cy="1293990"/>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0574340" y="7477829"/>
            <a:ext cx="1254120" cy="1293990"/>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p:blipFill>
        <p:spPr>
          <a:xfrm>
            <a:off x="14001751" y="6538912"/>
            <a:ext cx="1254120" cy="1293990"/>
          </a:xfrm>
          <a:prstGeom prst="rect">
            <a:avLst/>
          </a:prstGeom>
        </p:spPr>
      </p:pic>
      <p:sp>
        <p:nvSpPr>
          <p:cNvPr id="18" name="Rectangle 17"/>
          <p:cNvSpPr/>
          <p:nvPr userDrawn="1"/>
        </p:nvSpPr>
        <p:spPr>
          <a:xfrm>
            <a:off x="71632" y="641044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FFA79D"/>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FA79D"/>
                </a:solidFill>
                <a:effectLst/>
                <a:uLnTx/>
                <a:uFillTx/>
                <a:latin typeface="#9Slide07 HoneyCream" pitchFamily="2" charset="0"/>
                <a:ea typeface="+mn-ea"/>
                <a:cs typeface="+mn-cs"/>
              </a:rPr>
              <a:t> Non </a:t>
            </a:r>
            <a:endParaRPr lang="en-GB" dirty="0">
              <a:solidFill>
                <a:srgbClr val="FFA79D"/>
              </a:solidFill>
            </a:endParaRPr>
          </a:p>
        </p:txBody>
      </p:sp>
    </p:spTree>
    <p:extLst>
      <p:ext uri="{BB962C8B-B14F-4D97-AF65-F5344CB8AC3E}">
        <p14:creationId xmlns:p14="http://schemas.microsoft.com/office/powerpoint/2010/main" val="34358258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5.xml"/><Relationship Id="rId7" Type="http://schemas.openxmlformats.org/officeDocument/2006/relationships/image" Target="../media/image3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5.xml"/><Relationship Id="rId7" Type="http://schemas.openxmlformats.org/officeDocument/2006/relationships/image" Target="../media/image3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5.xml"/><Relationship Id="rId7" Type="http://schemas.openxmlformats.org/officeDocument/2006/relationships/image" Target="../media/image2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52.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55.svg"/><Relationship Id="rId5" Type="http://schemas.openxmlformats.org/officeDocument/2006/relationships/image" Target="../media/image24.png"/><Relationship Id="rId10" Type="http://schemas.openxmlformats.org/officeDocument/2006/relationships/image" Target="../media/image54.png"/><Relationship Id="rId4" Type="http://schemas.openxmlformats.org/officeDocument/2006/relationships/notesSlide" Target="../notesSlides/notesSlide17.xml"/><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52.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24.png"/><Relationship Id="rId4" Type="http://schemas.openxmlformats.org/officeDocument/2006/relationships/notesSlide" Target="../notesSlides/notesSlide18.xml"/><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notesSlide" Target="../notesSlides/notesSlide4.xml"/><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5.xml"/><Relationship Id="rId7" Type="http://schemas.openxmlformats.org/officeDocument/2006/relationships/image" Target="../media/image3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notesSlide" Target="../notesSlides/notesSlide7.xml"/><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269965" y="4175124"/>
            <a:ext cx="6512797" cy="8374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oiny" panose="02000903060500060000" pitchFamily="2" charset="0"/>
                <a:cs typeface="Baloo" panose="03080902040302020200" pitchFamily="66" charset="0"/>
              </a:rPr>
              <a:t>Nghe – </a:t>
            </a:r>
            <a:r>
              <a:rPr kumimoji="0" lang="en-US" sz="3600" b="1" i="0" u="none" strike="noStrike" kern="1200" cap="none" spc="0" normalizeH="0" baseline="0" noProof="0" dirty="0" err="1">
                <a:ln>
                  <a:noFill/>
                </a:ln>
                <a:solidFill>
                  <a:srgbClr val="002060"/>
                </a:solidFill>
                <a:effectLst/>
                <a:uLnTx/>
                <a:uFillTx/>
                <a:latin typeface="Coiny" panose="02000903060500060000" pitchFamily="2" charset="0"/>
                <a:cs typeface="Baloo" panose="03080902040302020200" pitchFamily="66" charset="0"/>
              </a:rPr>
              <a:t>kể</a:t>
            </a:r>
            <a:r>
              <a:rPr kumimoji="0" lang="en-US" sz="3600" b="1" i="0" u="none" strike="noStrike" kern="1200" cap="none" spc="0" normalizeH="0" baseline="0" noProof="0" dirty="0">
                <a:ln>
                  <a:noFill/>
                </a:ln>
                <a:solidFill>
                  <a:srgbClr val="002060"/>
                </a:solidFill>
                <a:effectLst/>
                <a:uLnTx/>
                <a:uFillTx/>
                <a:latin typeface="Coiny" panose="02000903060500060000" pitchFamily="2" charset="0"/>
                <a:cs typeface="Baloo" panose="03080902040302020200" pitchFamily="66" charset="0"/>
              </a:rPr>
              <a:t>: </a:t>
            </a:r>
            <a:r>
              <a:rPr lang="en-US" sz="3600" b="1" dirty="0" err="1">
                <a:solidFill>
                  <a:srgbClr val="002060"/>
                </a:solidFill>
                <a:latin typeface="Coiny" panose="02000903060500060000" pitchFamily="2" charset="0"/>
                <a:cs typeface="Baloo" panose="03080902040302020200" pitchFamily="66" charset="0"/>
              </a:rPr>
              <a:t>Đội</a:t>
            </a:r>
            <a:r>
              <a:rPr lang="en-US" sz="3600" b="1" dirty="0">
                <a:solidFill>
                  <a:srgbClr val="002060"/>
                </a:solidFill>
                <a:latin typeface="Coiny" panose="02000903060500060000" pitchFamily="2" charset="0"/>
                <a:cs typeface="Baloo" panose="03080902040302020200" pitchFamily="66" charset="0"/>
              </a:rPr>
              <a:t> </a:t>
            </a:r>
            <a:r>
              <a:rPr lang="en-US" sz="3600" b="1" dirty="0" err="1">
                <a:solidFill>
                  <a:srgbClr val="002060"/>
                </a:solidFill>
                <a:latin typeface="Coiny" panose="02000903060500060000" pitchFamily="2" charset="0"/>
                <a:cs typeface="Baloo" panose="03080902040302020200" pitchFamily="66" charset="0"/>
              </a:rPr>
              <a:t>viên</a:t>
            </a:r>
            <a:r>
              <a:rPr lang="en-US" sz="3600" b="1" dirty="0">
                <a:solidFill>
                  <a:srgbClr val="002060"/>
                </a:solidFill>
                <a:latin typeface="Coiny" panose="02000903060500060000" pitchFamily="2" charset="0"/>
                <a:cs typeface="Baloo" panose="03080902040302020200" pitchFamily="66" charset="0"/>
              </a:rPr>
              <a:t> </a:t>
            </a:r>
            <a:r>
              <a:rPr lang="en-US" sz="3600" b="1" dirty="0" err="1">
                <a:solidFill>
                  <a:srgbClr val="002060"/>
                </a:solidFill>
                <a:latin typeface="Coiny" panose="02000903060500060000" pitchFamily="2" charset="0"/>
                <a:cs typeface="Baloo" panose="03080902040302020200" pitchFamily="66" charset="0"/>
              </a:rPr>
              <a:t>tương</a:t>
            </a:r>
            <a:r>
              <a:rPr lang="en-US" sz="3600" b="1" dirty="0">
                <a:solidFill>
                  <a:srgbClr val="002060"/>
                </a:solidFill>
                <a:latin typeface="Coiny" panose="02000903060500060000" pitchFamily="2" charset="0"/>
                <a:cs typeface="Baloo" panose="03080902040302020200" pitchFamily="66" charset="0"/>
              </a:rPr>
              <a:t> </a:t>
            </a:r>
            <a:r>
              <a:rPr lang="en-US" sz="3600" b="1" dirty="0" err="1">
                <a:solidFill>
                  <a:srgbClr val="002060"/>
                </a:solidFill>
                <a:latin typeface="Coiny" panose="02000903060500060000" pitchFamily="2" charset="0"/>
                <a:cs typeface="Baloo" panose="03080902040302020200" pitchFamily="66" charset="0"/>
              </a:rPr>
              <a:t>lai</a:t>
            </a:r>
            <a:endParaRPr kumimoji="0" lang="en-US" sz="3600" b="1" i="0" u="none" strike="noStrike" kern="1200" cap="none" spc="0" normalizeH="0" baseline="0" noProof="0" dirty="0">
              <a:ln>
                <a:noFill/>
              </a:ln>
              <a:solidFill>
                <a:srgbClr val="002060"/>
              </a:solidFill>
              <a:effectLst/>
              <a:uLnTx/>
              <a:uFillTx/>
              <a:latin typeface="Coiny" panose="02000903060500060000" pitchFamily="2" charset="0"/>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0" y="205151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287582" y="1653307"/>
            <a:ext cx="11616836" cy="3156890"/>
          </a:xfrm>
          <a:prstGeom prst="rect">
            <a:avLst/>
          </a:prstGeom>
        </p:spPr>
        <p:txBody>
          <a:bodyPr wrap="square">
            <a:spAutoFit/>
          </a:bodyPr>
          <a:lstStyle/>
          <a:p>
            <a:pPr>
              <a:lnSpc>
                <a:spcPct val="200000"/>
              </a:lnSpc>
            </a:pPr>
            <a:r>
              <a:rPr lang="nl-NL" sz="3500" b="1" i="1" dirty="0">
                <a:solidFill>
                  <a:srgbClr val="0070C0"/>
                </a:solidFill>
                <a:latin typeface="#9Slide07 HoneyCream" panose="020B0604020202020204" charset="0"/>
              </a:rPr>
              <a:t>1. Nghe và kể lại được câu chuyện Đôi viên tương lai.</a:t>
            </a:r>
            <a:endParaRPr lang="en-US" sz="3500" b="1" dirty="0">
              <a:solidFill>
                <a:srgbClr val="0070C0"/>
              </a:solidFill>
              <a:latin typeface="#9Slide07 HoneyCream" panose="020B0604020202020204" charset="0"/>
            </a:endParaRPr>
          </a:p>
          <a:p>
            <a:pPr>
              <a:lnSpc>
                <a:spcPct val="200000"/>
              </a:lnSpc>
            </a:pPr>
            <a:r>
              <a:rPr lang="nl-NL" sz="3500" b="1" i="1" dirty="0">
                <a:solidFill>
                  <a:srgbClr val="0070C0"/>
                </a:solidFill>
                <a:latin typeface="#9Slide07 HoneyCream" panose="020B0604020202020204" charset="0"/>
              </a:rPr>
              <a:t>2. Có thêm hiểu biết về đại văn hào nước Pháp </a:t>
            </a:r>
          </a:p>
          <a:p>
            <a:pPr>
              <a:lnSpc>
                <a:spcPct val="200000"/>
              </a:lnSpc>
            </a:pPr>
            <a:r>
              <a:rPr lang="nl-NL" sz="3500" b="1" i="1" dirty="0">
                <a:solidFill>
                  <a:srgbClr val="0070C0"/>
                </a:solidFill>
                <a:latin typeface="#9Slide07 HoneyCream" panose="020B0604020202020204" charset="0"/>
              </a:rPr>
              <a:t>Vich-to Huy-gô.</a:t>
            </a:r>
            <a:endParaRPr lang="en-US" sz="3500" b="1" dirty="0">
              <a:solidFill>
                <a:srgbClr val="0070C0"/>
              </a:solidFill>
              <a:latin typeface="#9Slide07 HoneyCream" panose="020B0604020202020204" charset="0"/>
            </a:endParaRP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287582" y="1653307"/>
            <a:ext cx="11616836" cy="3156890"/>
          </a:xfrm>
          <a:prstGeom prst="rect">
            <a:avLst/>
          </a:prstGeom>
        </p:spPr>
        <p:txBody>
          <a:bodyPr wrap="square">
            <a:spAutoFit/>
          </a:bodyPr>
          <a:lstStyle/>
          <a:p>
            <a:pPr>
              <a:lnSpc>
                <a:spcPct val="200000"/>
              </a:lnSpc>
            </a:pPr>
            <a:r>
              <a:rPr lang="nl-NL" sz="3500" b="1" i="1" dirty="0">
                <a:solidFill>
                  <a:srgbClr val="0070C0"/>
                </a:solidFill>
                <a:latin typeface="#9Slide07 HoneyCream" panose="020B0604020202020204" charset="0"/>
              </a:rPr>
              <a:t>1. Nghe và kể lại được câu chuyện Đôi viên tương lai.</a:t>
            </a:r>
            <a:endParaRPr lang="en-US" sz="3500" b="1" dirty="0">
              <a:solidFill>
                <a:srgbClr val="0070C0"/>
              </a:solidFill>
              <a:latin typeface="#9Slide07 HoneyCream" panose="020B0604020202020204" charset="0"/>
            </a:endParaRPr>
          </a:p>
          <a:p>
            <a:pPr>
              <a:lnSpc>
                <a:spcPct val="200000"/>
              </a:lnSpc>
            </a:pPr>
            <a:r>
              <a:rPr lang="nl-NL" sz="3500" b="1" i="1" dirty="0">
                <a:solidFill>
                  <a:srgbClr val="0070C0"/>
                </a:solidFill>
                <a:latin typeface="#9Slide07 HoneyCream" panose="020B0604020202020204" charset="0"/>
              </a:rPr>
              <a:t>2. Có thêm hiểu biết về đại văn hào nước Pháp </a:t>
            </a:r>
          </a:p>
          <a:p>
            <a:pPr>
              <a:lnSpc>
                <a:spcPct val="200000"/>
              </a:lnSpc>
            </a:pPr>
            <a:r>
              <a:rPr lang="nl-NL" sz="3500" b="1" i="1" dirty="0">
                <a:solidFill>
                  <a:srgbClr val="0070C0"/>
                </a:solidFill>
                <a:latin typeface="#9Slide07 HoneyCream" panose="020B0604020202020204" charset="0"/>
              </a:rPr>
              <a:t>Vich-to Huy-gô.</a:t>
            </a:r>
            <a:endParaRPr lang="en-US" sz="3500" b="1" dirty="0">
              <a:solidFill>
                <a:srgbClr val="0070C0"/>
              </a:solidFill>
              <a:latin typeface="#9Slide07 HoneyCream" panose="020B0604020202020204" charset="0"/>
            </a:endParaRP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9824140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242411" y="1956645"/>
            <a:ext cx="7133674"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Tạm</a:t>
            </a:r>
            <a:r>
              <a:rPr kumimoji="0" lang="en-US" sz="11500" b="1" i="0" u="none" strike="noStrike" kern="1200" cap="none" spc="0" normalizeH="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11500" b="1" i="0" u="none" strike="noStrike" kern="1200" cap="none" spc="0" normalizeH="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biệt</a:t>
            </a:r>
            <a:r>
              <a:rPr kumimoji="0" lang="en-US" sz="11500" b="1" i="0" u="none" strike="noStrike" kern="1200" cap="none" spc="0" normalizeH="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115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115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115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115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115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115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115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115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732"/>
            <a:ext cx="12192000" cy="6868732"/>
          </a:xfrm>
          <a:prstGeom prst="rect">
            <a:avLst/>
          </a:prstGeom>
        </p:spPr>
      </p:pic>
      <p:sp>
        <p:nvSpPr>
          <p:cNvPr id="2" name="Rectangle 1">
            <a:extLst>
              <a:ext uri="{FF2B5EF4-FFF2-40B4-BE49-F238E27FC236}">
                <a16:creationId xmlns:a16="http://schemas.microsoft.com/office/drawing/2014/main" id="{7DFAD637-CE95-BC53-4D87-AFDA394F6BE8}"/>
              </a:ext>
            </a:extLst>
          </p:cNvPr>
          <p:cNvSpPr/>
          <p:nvPr/>
        </p:nvSpPr>
        <p:spPr>
          <a:xfrm>
            <a:off x="5229546" y="811658"/>
            <a:ext cx="4982966" cy="68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447</Words>
  <Application>Microsoft Office PowerPoint</Application>
  <PresentationFormat>Widescreen</PresentationFormat>
  <Paragraphs>64</Paragraphs>
  <Slides>22</Slides>
  <Notes>19</Notes>
  <HiddenSlides>0</HiddenSlides>
  <MMClips>11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等线</vt:lpstr>
      <vt:lpstr>#9Slide07 HoneyCream</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NGA</cp:lastModifiedBy>
  <cp:revision>19</cp:revision>
  <dcterms:created xsi:type="dcterms:W3CDTF">2022-06-25T00:47:11Z</dcterms:created>
  <dcterms:modified xsi:type="dcterms:W3CDTF">2022-10-09T14:32:31Z</dcterms:modified>
</cp:coreProperties>
</file>