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698" r:id="rId3"/>
  </p:sldMasterIdLst>
  <p:notesMasterIdLst>
    <p:notesMasterId r:id="rId20"/>
  </p:notesMasterIdLst>
  <p:sldIdLst>
    <p:sldId id="2660" r:id="rId4"/>
    <p:sldId id="257" r:id="rId5"/>
    <p:sldId id="259" r:id="rId6"/>
    <p:sldId id="261" r:id="rId7"/>
    <p:sldId id="258" r:id="rId8"/>
    <p:sldId id="315" r:id="rId9"/>
    <p:sldId id="316" r:id="rId10"/>
    <p:sldId id="317" r:id="rId11"/>
    <p:sldId id="2631" r:id="rId12"/>
    <p:sldId id="2661" r:id="rId13"/>
    <p:sldId id="320" r:id="rId14"/>
    <p:sldId id="321" r:id="rId15"/>
    <p:sldId id="322" r:id="rId16"/>
    <p:sldId id="2632" r:id="rId17"/>
    <p:sldId id="2662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648A37-A397-4A8D-A2EC-8168C0E02AF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ECB6A4-B65D-480E-A890-53905B86D212}">
      <dgm:prSet/>
      <dgm:spPr/>
      <dgm:t>
        <a:bodyPr/>
        <a:lstStyle/>
        <a:p>
          <a:r>
            <a:rPr lang="en-US" dirty="0" err="1"/>
            <a:t>Yêu</a:t>
          </a:r>
          <a:r>
            <a:rPr lang="en-US" dirty="0"/>
            <a:t> </a:t>
          </a:r>
          <a:r>
            <a:rPr lang="en-US" dirty="0" err="1"/>
            <a:t>cầu</a:t>
          </a:r>
          <a:r>
            <a:rPr lang="en-US" dirty="0"/>
            <a:t> </a:t>
          </a:r>
          <a:r>
            <a:rPr lang="en-US" dirty="0" err="1"/>
            <a:t>cần</a:t>
          </a:r>
          <a:r>
            <a:rPr lang="en-US" dirty="0"/>
            <a:t> </a:t>
          </a:r>
          <a:r>
            <a:rPr lang="en-US" dirty="0" err="1"/>
            <a:t>đạt</a:t>
          </a:r>
          <a:endParaRPr lang="en-US" dirty="0"/>
        </a:p>
      </dgm:t>
    </dgm:pt>
    <dgm:pt modelId="{BCA3F641-1424-41C7-AE02-C9D7BC9BF047}" type="parTrans" cxnId="{9518449E-A5F7-413D-95FD-97B6F7904026}">
      <dgm:prSet/>
      <dgm:spPr/>
      <dgm:t>
        <a:bodyPr/>
        <a:lstStyle/>
        <a:p>
          <a:endParaRPr lang="en-US"/>
        </a:p>
      </dgm:t>
    </dgm:pt>
    <dgm:pt modelId="{49D4B9AA-772B-48C1-A252-94DA091C9350}" type="sibTrans" cxnId="{9518449E-A5F7-413D-95FD-97B6F7904026}">
      <dgm:prSet/>
      <dgm:spPr/>
      <dgm:t>
        <a:bodyPr/>
        <a:lstStyle/>
        <a:p>
          <a:endParaRPr lang="en-US"/>
        </a:p>
      </dgm:t>
    </dgm:pt>
    <dgm:pt modelId="{55822D0C-6DFF-4765-99CD-3F0F4EEEA177}" type="pres">
      <dgm:prSet presAssocID="{0A648A37-A397-4A8D-A2EC-8168C0E02AF8}" presName="Name0" presStyleCnt="0">
        <dgm:presLayoutVars>
          <dgm:dir/>
          <dgm:animLvl val="lvl"/>
          <dgm:resizeHandles val="exact"/>
        </dgm:presLayoutVars>
      </dgm:prSet>
      <dgm:spPr/>
    </dgm:pt>
    <dgm:pt modelId="{A678A59C-F421-49C9-8A6D-14BD52BEC85C}" type="pres">
      <dgm:prSet presAssocID="{26ECB6A4-B65D-480E-A890-53905B86D212}" presName="linNode" presStyleCnt="0"/>
      <dgm:spPr/>
    </dgm:pt>
    <dgm:pt modelId="{5EEAC1FA-C278-4378-B11B-4DE32A3AA9E5}" type="pres">
      <dgm:prSet presAssocID="{26ECB6A4-B65D-480E-A890-53905B86D212}" presName="parentText" presStyleLbl="node1" presStyleIdx="0" presStyleCnt="1" custScaleX="134844">
        <dgm:presLayoutVars>
          <dgm:chMax val="1"/>
          <dgm:bulletEnabled val="1"/>
        </dgm:presLayoutVars>
      </dgm:prSet>
      <dgm:spPr/>
    </dgm:pt>
  </dgm:ptLst>
  <dgm:cxnLst>
    <dgm:cxn modelId="{A4FF2F14-3196-4F4D-B094-7A8D35385103}" type="presOf" srcId="{26ECB6A4-B65D-480E-A890-53905B86D212}" destId="{5EEAC1FA-C278-4378-B11B-4DE32A3AA9E5}" srcOrd="0" destOrd="0" presId="urn:microsoft.com/office/officeart/2005/8/layout/vList5"/>
    <dgm:cxn modelId="{9518449E-A5F7-413D-95FD-97B6F7904026}" srcId="{0A648A37-A397-4A8D-A2EC-8168C0E02AF8}" destId="{26ECB6A4-B65D-480E-A890-53905B86D212}" srcOrd="0" destOrd="0" parTransId="{BCA3F641-1424-41C7-AE02-C9D7BC9BF047}" sibTransId="{49D4B9AA-772B-48C1-A252-94DA091C9350}"/>
    <dgm:cxn modelId="{A8FA0BB8-A5B5-4DA1-A47F-62B00F870375}" type="presOf" srcId="{0A648A37-A397-4A8D-A2EC-8168C0E02AF8}" destId="{55822D0C-6DFF-4765-99CD-3F0F4EEEA177}" srcOrd="0" destOrd="0" presId="urn:microsoft.com/office/officeart/2005/8/layout/vList5"/>
    <dgm:cxn modelId="{EBA1ACA5-CB00-4DBC-BA3A-F1149DFD0B45}" type="presParOf" srcId="{55822D0C-6DFF-4765-99CD-3F0F4EEEA177}" destId="{A678A59C-F421-49C9-8A6D-14BD52BEC85C}" srcOrd="0" destOrd="0" presId="urn:microsoft.com/office/officeart/2005/8/layout/vList5"/>
    <dgm:cxn modelId="{C34E5EA2-B2C3-44E5-B1EE-4A6A22628746}" type="presParOf" srcId="{A678A59C-F421-49C9-8A6D-14BD52BEC85C}" destId="{5EEAC1FA-C278-4378-B11B-4DE32A3AA9E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648A37-A397-4A8D-A2EC-8168C0E02AF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ECB6A4-B65D-480E-A890-53905B86D212}">
      <dgm:prSet/>
      <dgm:spPr/>
      <dgm:t>
        <a:bodyPr/>
        <a:lstStyle/>
        <a:p>
          <a:r>
            <a:rPr lang="en-US" dirty="0" err="1"/>
            <a:t>Yêu</a:t>
          </a:r>
          <a:r>
            <a:rPr lang="en-US" dirty="0"/>
            <a:t> </a:t>
          </a:r>
          <a:r>
            <a:rPr lang="en-US" dirty="0" err="1"/>
            <a:t>cầu</a:t>
          </a:r>
          <a:r>
            <a:rPr lang="en-US" dirty="0"/>
            <a:t> </a:t>
          </a:r>
          <a:r>
            <a:rPr lang="en-US" dirty="0" err="1"/>
            <a:t>cần</a:t>
          </a:r>
          <a:r>
            <a:rPr lang="en-US" dirty="0"/>
            <a:t> </a:t>
          </a:r>
          <a:r>
            <a:rPr lang="en-US" dirty="0" err="1"/>
            <a:t>đạt</a:t>
          </a:r>
          <a:endParaRPr lang="en-US" dirty="0"/>
        </a:p>
      </dgm:t>
    </dgm:pt>
    <dgm:pt modelId="{BCA3F641-1424-41C7-AE02-C9D7BC9BF047}" type="parTrans" cxnId="{9518449E-A5F7-413D-95FD-97B6F7904026}">
      <dgm:prSet/>
      <dgm:spPr/>
      <dgm:t>
        <a:bodyPr/>
        <a:lstStyle/>
        <a:p>
          <a:endParaRPr lang="en-US"/>
        </a:p>
      </dgm:t>
    </dgm:pt>
    <dgm:pt modelId="{49D4B9AA-772B-48C1-A252-94DA091C9350}" type="sibTrans" cxnId="{9518449E-A5F7-413D-95FD-97B6F7904026}">
      <dgm:prSet/>
      <dgm:spPr/>
      <dgm:t>
        <a:bodyPr/>
        <a:lstStyle/>
        <a:p>
          <a:endParaRPr lang="en-US"/>
        </a:p>
      </dgm:t>
    </dgm:pt>
    <dgm:pt modelId="{55822D0C-6DFF-4765-99CD-3F0F4EEEA177}" type="pres">
      <dgm:prSet presAssocID="{0A648A37-A397-4A8D-A2EC-8168C0E02AF8}" presName="Name0" presStyleCnt="0">
        <dgm:presLayoutVars>
          <dgm:dir/>
          <dgm:animLvl val="lvl"/>
          <dgm:resizeHandles val="exact"/>
        </dgm:presLayoutVars>
      </dgm:prSet>
      <dgm:spPr/>
    </dgm:pt>
    <dgm:pt modelId="{A678A59C-F421-49C9-8A6D-14BD52BEC85C}" type="pres">
      <dgm:prSet presAssocID="{26ECB6A4-B65D-480E-A890-53905B86D212}" presName="linNode" presStyleCnt="0"/>
      <dgm:spPr/>
    </dgm:pt>
    <dgm:pt modelId="{5EEAC1FA-C278-4378-B11B-4DE32A3AA9E5}" type="pres">
      <dgm:prSet presAssocID="{26ECB6A4-B65D-480E-A890-53905B86D212}" presName="parentText" presStyleLbl="node1" presStyleIdx="0" presStyleCnt="1" custScaleX="134844">
        <dgm:presLayoutVars>
          <dgm:chMax val="1"/>
          <dgm:bulletEnabled val="1"/>
        </dgm:presLayoutVars>
      </dgm:prSet>
      <dgm:spPr/>
    </dgm:pt>
  </dgm:ptLst>
  <dgm:cxnLst>
    <dgm:cxn modelId="{A4FF2F14-3196-4F4D-B094-7A8D35385103}" type="presOf" srcId="{26ECB6A4-B65D-480E-A890-53905B86D212}" destId="{5EEAC1FA-C278-4378-B11B-4DE32A3AA9E5}" srcOrd="0" destOrd="0" presId="urn:microsoft.com/office/officeart/2005/8/layout/vList5"/>
    <dgm:cxn modelId="{9518449E-A5F7-413D-95FD-97B6F7904026}" srcId="{0A648A37-A397-4A8D-A2EC-8168C0E02AF8}" destId="{26ECB6A4-B65D-480E-A890-53905B86D212}" srcOrd="0" destOrd="0" parTransId="{BCA3F641-1424-41C7-AE02-C9D7BC9BF047}" sibTransId="{49D4B9AA-772B-48C1-A252-94DA091C9350}"/>
    <dgm:cxn modelId="{A8FA0BB8-A5B5-4DA1-A47F-62B00F870375}" type="presOf" srcId="{0A648A37-A397-4A8D-A2EC-8168C0E02AF8}" destId="{55822D0C-6DFF-4765-99CD-3F0F4EEEA177}" srcOrd="0" destOrd="0" presId="urn:microsoft.com/office/officeart/2005/8/layout/vList5"/>
    <dgm:cxn modelId="{EBA1ACA5-CB00-4DBC-BA3A-F1149DFD0B45}" type="presParOf" srcId="{55822D0C-6DFF-4765-99CD-3F0F4EEEA177}" destId="{A678A59C-F421-49C9-8A6D-14BD52BEC85C}" srcOrd="0" destOrd="0" presId="urn:microsoft.com/office/officeart/2005/8/layout/vList5"/>
    <dgm:cxn modelId="{C34E5EA2-B2C3-44E5-B1EE-4A6A22628746}" type="presParOf" srcId="{A678A59C-F421-49C9-8A6D-14BD52BEC85C}" destId="{5EEAC1FA-C278-4378-B11B-4DE32A3AA9E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AC1FA-C278-4378-B11B-4DE32A3AA9E5}">
      <dsp:nvSpPr>
        <dsp:cNvPr id="0" name=""/>
        <dsp:cNvSpPr/>
      </dsp:nvSpPr>
      <dsp:spPr>
        <a:xfrm>
          <a:off x="2705461" y="0"/>
          <a:ext cx="5104676" cy="13255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 err="1"/>
            <a:t>Yêu</a:t>
          </a:r>
          <a:r>
            <a:rPr lang="en-US" sz="5000" kern="1200" dirty="0"/>
            <a:t> </a:t>
          </a:r>
          <a:r>
            <a:rPr lang="en-US" sz="5000" kern="1200" dirty="0" err="1"/>
            <a:t>cầu</a:t>
          </a:r>
          <a:r>
            <a:rPr lang="en-US" sz="5000" kern="1200" dirty="0"/>
            <a:t> </a:t>
          </a:r>
          <a:r>
            <a:rPr lang="en-US" sz="5000" kern="1200" dirty="0" err="1"/>
            <a:t>cần</a:t>
          </a:r>
          <a:r>
            <a:rPr lang="en-US" sz="5000" kern="1200" dirty="0"/>
            <a:t> </a:t>
          </a:r>
          <a:r>
            <a:rPr lang="en-US" sz="5000" kern="1200" dirty="0" err="1"/>
            <a:t>đạt</a:t>
          </a:r>
          <a:endParaRPr lang="en-US" sz="5000" kern="1200" dirty="0"/>
        </a:p>
      </dsp:txBody>
      <dsp:txXfrm>
        <a:off x="2770170" y="64709"/>
        <a:ext cx="4975258" cy="11961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AC1FA-C278-4378-B11B-4DE32A3AA9E5}">
      <dsp:nvSpPr>
        <dsp:cNvPr id="0" name=""/>
        <dsp:cNvSpPr/>
      </dsp:nvSpPr>
      <dsp:spPr>
        <a:xfrm>
          <a:off x="2705461" y="0"/>
          <a:ext cx="5104676" cy="13255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 err="1"/>
            <a:t>Yêu</a:t>
          </a:r>
          <a:r>
            <a:rPr lang="en-US" sz="5000" kern="1200" dirty="0"/>
            <a:t> </a:t>
          </a:r>
          <a:r>
            <a:rPr lang="en-US" sz="5000" kern="1200" dirty="0" err="1"/>
            <a:t>cầu</a:t>
          </a:r>
          <a:r>
            <a:rPr lang="en-US" sz="5000" kern="1200" dirty="0"/>
            <a:t> </a:t>
          </a:r>
          <a:r>
            <a:rPr lang="en-US" sz="5000" kern="1200" dirty="0" err="1"/>
            <a:t>cần</a:t>
          </a:r>
          <a:r>
            <a:rPr lang="en-US" sz="5000" kern="1200" dirty="0"/>
            <a:t> </a:t>
          </a:r>
          <a:r>
            <a:rPr lang="en-US" sz="5000" kern="1200" dirty="0" err="1"/>
            <a:t>đạt</a:t>
          </a:r>
          <a:endParaRPr lang="en-US" sz="5000" kern="1200" dirty="0"/>
        </a:p>
      </dsp:txBody>
      <dsp:txXfrm>
        <a:off x="2770170" y="64709"/>
        <a:ext cx="4975258" cy="1196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8516-0009-4F94-8C92-7E71E43F7D4B}" type="datetimeFigureOut">
              <a:rPr lang="en-US" smtClean="0"/>
              <a:t>02/10/2022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D527A-C90D-4762-9D95-FF5FF1156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0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426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783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791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9127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2620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308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754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899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7614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922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8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4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842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0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287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68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28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001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283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213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04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79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0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  <p:sldLayoutId id="2147483687" r:id="rId14"/>
    <p:sldLayoutId id="2147483688" r:id="rId15"/>
    <p:sldLayoutId id="2147483690" r:id="rId16"/>
    <p:sldLayoutId id="214748369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02/10/2022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1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51456EF-EDA7-466D-90A9-97D47B7037C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2022/10/2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A7D73ED-7EBB-4E11-B60B-79773C5177D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181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45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diagramLayout" Target="../diagrams/layout2.xml"/><Relationship Id="rId7" Type="http://schemas.openxmlformats.org/officeDocument/2006/relationships/image" Target="../media/image45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.png"/><Relationship Id="rId18" Type="http://schemas.openxmlformats.org/officeDocument/2006/relationships/image" Target="../media/image15.gif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1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7.png"/><Relationship Id="rId10" Type="http://schemas.openxmlformats.org/officeDocument/2006/relationships/image" Target="../media/image130.png"/><Relationship Id="rId19" Type="http://schemas.openxmlformats.org/officeDocument/2006/relationships/image" Target="../media/image16.gif"/><Relationship Id="rId4" Type="http://schemas.openxmlformats.org/officeDocument/2006/relationships/audio" Target="../media/media3.mp3"/><Relationship Id="rId9" Type="http://schemas.openxmlformats.org/officeDocument/2006/relationships/image" Target="../media/image120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4.xml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2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2.gif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15.gif"/><Relationship Id="rId3" Type="http://schemas.microsoft.com/office/2007/relationships/media" Target="../media/media3.mp3"/><Relationship Id="rId21" Type="http://schemas.openxmlformats.org/officeDocument/2006/relationships/image" Target="../media/image27.gif"/><Relationship Id="rId7" Type="http://schemas.openxmlformats.org/officeDocument/2006/relationships/image" Target="../media/image14.png"/><Relationship Id="rId12" Type="http://schemas.openxmlformats.org/officeDocument/2006/relationships/image" Target="../media/image38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slide" Target="slide8.xml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DE34DB-6D1B-4480-AF0A-195DE188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/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55C8AF6-9633-44DF-BB80-F538FD70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/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17EA0C-0264-433A-BC51-DADA5BDED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/>
        </p:blipFill>
        <p:spPr>
          <a:xfrm>
            <a:off x="2183653" y="4845575"/>
            <a:ext cx="7874747" cy="1899637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907189" y="55785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CHÀO MỪNG CÁC EM ĐẾN VỚI TIẾT HỌC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627199" y="1795140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Môn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: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FF0A656-1D47-4924-AD52-FC1704C4E467}"/>
              </a:ext>
            </a:extLst>
          </p:cNvPr>
          <p:cNvSpPr txBox="1">
            <a:spLocks/>
          </p:cNvSpPr>
          <p:nvPr/>
        </p:nvSpPr>
        <p:spPr>
          <a:xfrm>
            <a:off x="627198" y="2414341"/>
            <a:ext cx="10987653" cy="1676548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Tuần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 6 – L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ớp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 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7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0 L -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F6E10CA-AA30-7A0E-084C-A8D4835BE7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3310493"/>
              </p:ext>
            </p:extLst>
          </p:nvPr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67D382-5058-FBBD-650B-77F3CBD64C08}"/>
              </a:ext>
            </a:extLst>
          </p:cNvPr>
          <p:cNvSpPr txBox="1"/>
          <p:nvPr/>
        </p:nvSpPr>
        <p:spPr>
          <a:xfrm>
            <a:off x="1093862" y="1931350"/>
            <a:ext cx="102599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/>
              <a:t>1.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0D994-AA95-379C-1CE9-9893EA641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625" y="1545777"/>
            <a:ext cx="9161630" cy="1870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C5DF8-2C83-7C8E-3695-B59BB21A51CB}"/>
              </a:ext>
            </a:extLst>
          </p:cNvPr>
          <p:cNvSpPr txBox="1"/>
          <p:nvPr/>
        </p:nvSpPr>
        <p:spPr>
          <a:xfrm>
            <a:off x="1065376" y="3866971"/>
            <a:ext cx="102599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/>
              <a:t>2.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3C6E03-6F26-C979-9ABF-A3A987E39D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4259" y="3416022"/>
            <a:ext cx="9229996" cy="13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9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Đ, S 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616152-DC23-4258-91CD-968D97EE7593}"/>
              </a:ext>
            </a:extLst>
          </p:cNvPr>
          <p:cNvSpPr txBox="1"/>
          <p:nvPr/>
        </p:nvSpPr>
        <p:spPr>
          <a:xfrm>
            <a:off x="708836" y="1562986"/>
            <a:ext cx="200246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8309E-DB10-408F-ACA2-AB40397A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95" y="1216317"/>
            <a:ext cx="1961154" cy="179392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8B59DE-0D97-42D4-BFE1-ECC3DE793EAD}"/>
              </a:ext>
            </a:extLst>
          </p:cNvPr>
          <p:cNvGrpSpPr/>
          <p:nvPr/>
        </p:nvGrpSpPr>
        <p:grpSpPr>
          <a:xfrm>
            <a:off x="708836" y="311669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47C82D2-249C-45DF-B1AA-07E020FC96B0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E58A227-6CDA-4DCB-A4E9-497790900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422" y="1166110"/>
            <a:ext cx="2059062" cy="189433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DA917E8-316F-4087-B1EE-ED0B30507704}"/>
              </a:ext>
            </a:extLst>
          </p:cNvPr>
          <p:cNvGrpSpPr/>
          <p:nvPr/>
        </p:nvGrpSpPr>
        <p:grpSpPr>
          <a:xfrm>
            <a:off x="6179732" y="3022950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586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CB20DF1-90D2-41F9-83B3-0DCD98CA2B72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9675985-7B28-4163-ADA3-7F4B34260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568" y="3957047"/>
            <a:ext cx="2015646" cy="17617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489B88F-F91D-415F-9F96-1AA3715DDE3F}"/>
              </a:ext>
            </a:extLst>
          </p:cNvPr>
          <p:cNvGrpSpPr/>
          <p:nvPr/>
        </p:nvGrpSpPr>
        <p:grpSpPr>
          <a:xfrm>
            <a:off x="758124" y="574284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8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DBE2C32-92C6-4D0F-A5F5-DA35EABF340B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8B59BE2-FDCC-432B-8772-80F164AE1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288" y="3816600"/>
            <a:ext cx="1667329" cy="176170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DA0FC51-B458-4470-9DDC-619C7162F409}"/>
              </a:ext>
            </a:extLst>
          </p:cNvPr>
          <p:cNvGrpSpPr/>
          <p:nvPr/>
        </p:nvGrpSpPr>
        <p:grpSpPr>
          <a:xfrm>
            <a:off x="6179732" y="5718753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10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7A8C32A-0257-45C1-A51E-2332D7FC99C3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AA9378-368F-4680-8483-98956076AF23}"/>
              </a:ext>
            </a:extLst>
          </p:cNvPr>
          <p:cNvGrpSpPr/>
          <p:nvPr/>
        </p:nvGrpSpPr>
        <p:grpSpPr>
          <a:xfrm>
            <a:off x="9755096" y="296784"/>
            <a:ext cx="2536141" cy="2223132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8577F615-FF4F-4871-91DC-97D1E12302E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BEC8DE9-102D-4320-9F60-F402F0B693EC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0E2A9E3-9210-4BE9-81F5-8B113077A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451E6E0-02E4-4162-BCC6-B42763C132A0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CA7882C-3C6C-45A8-8219-6192BD3FDBCA}"/>
              </a:ext>
            </a:extLst>
          </p:cNvPr>
          <p:cNvSpPr/>
          <p:nvPr/>
        </p:nvSpPr>
        <p:spPr>
          <a:xfrm>
            <a:off x="4571334" y="318824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EC63D09-D014-4037-9391-F3E148A3FD76}"/>
              </a:ext>
            </a:extLst>
          </p:cNvPr>
          <p:cNvSpPr/>
          <p:nvPr/>
        </p:nvSpPr>
        <p:spPr>
          <a:xfrm>
            <a:off x="10042230" y="3078779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F661C63-8099-4C5B-8AA3-01B7FD5168E5}"/>
              </a:ext>
            </a:extLst>
          </p:cNvPr>
          <p:cNvSpPr/>
          <p:nvPr/>
        </p:nvSpPr>
        <p:spPr>
          <a:xfrm>
            <a:off x="4614527" y="5811073"/>
            <a:ext cx="676275" cy="541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DF7CADA-62BD-4353-B36A-D335585418B8}"/>
              </a:ext>
            </a:extLst>
          </p:cNvPr>
          <p:cNvSpPr/>
          <p:nvPr/>
        </p:nvSpPr>
        <p:spPr>
          <a:xfrm>
            <a:off x="10042230" y="5790311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44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586784" y="597080"/>
            <a:ext cx="622300" cy="622301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4654" y="364339"/>
              <a:ext cx="208390" cy="4924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/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Đã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blipFill>
                <a:blip r:embed="rId3"/>
                <a:stretch>
                  <a:fillRect l="-4866" t="-3419" b="-17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BA0A54A-1142-4FCD-B404-1276D663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21" y="4601018"/>
            <a:ext cx="1429526" cy="1750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5350FF-1CE5-4FE4-9756-D0124FA77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978" y="1590200"/>
            <a:ext cx="5522506" cy="4656816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3382F93-5595-48BA-95B4-1D39843696BC}"/>
              </a:ext>
            </a:extLst>
          </p:cNvPr>
          <p:cNvSpPr/>
          <p:nvPr/>
        </p:nvSpPr>
        <p:spPr>
          <a:xfrm>
            <a:off x="494321" y="2584940"/>
            <a:ext cx="3322767" cy="194575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A5656C-66F9-4C59-9EAE-D48A51D655B7}"/>
              </a:ext>
            </a:extLst>
          </p:cNvPr>
          <p:cNvSpPr/>
          <p:nvPr/>
        </p:nvSpPr>
        <p:spPr>
          <a:xfrm>
            <a:off x="3970453" y="1352611"/>
            <a:ext cx="2712109" cy="2636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AC4153-E880-42E0-9078-D168F0F42AD9}"/>
              </a:ext>
            </a:extLst>
          </p:cNvPr>
          <p:cNvGrpSpPr/>
          <p:nvPr/>
        </p:nvGrpSpPr>
        <p:grpSpPr>
          <a:xfrm>
            <a:off x="686322" y="275058"/>
            <a:ext cx="622300" cy="622301"/>
            <a:chOff x="647700" y="304800"/>
            <a:chExt cx="622300" cy="6223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64C46D9-AA84-4584-9479-8828F4A777D8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6650CC-E132-430A-BB4E-9FAF8C7758C9}"/>
                </a:ext>
              </a:extLst>
            </p:cNvPr>
            <p:cNvSpPr txBox="1"/>
            <p:nvPr/>
          </p:nvSpPr>
          <p:spPr>
            <a:xfrm>
              <a:off x="854654" y="364339"/>
              <a:ext cx="208390" cy="4924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BD53CE1-45B1-41A6-8A00-E0F18EFB0C65}"/>
                  </a:ext>
                </a:extLst>
              </p:cNvPr>
              <p:cNvSpPr txBox="1"/>
              <p:nvPr/>
            </p:nvSpPr>
            <p:spPr>
              <a:xfrm>
                <a:off x="1422922" y="185882"/>
                <a:ext cx="9975340" cy="1422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Đã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khoanh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khoanh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xà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lách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BD53CE1-45B1-41A6-8A00-E0F18EFB0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22" y="185882"/>
                <a:ext cx="9975340" cy="1422954"/>
              </a:xfrm>
              <a:prstGeom prst="rect">
                <a:avLst/>
              </a:prstGeom>
              <a:blipFill>
                <a:blip r:embed="rId3"/>
                <a:stretch>
                  <a:fillRect l="-2443" t="-1282" b="-8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0E3DD42-5C9E-41EE-9362-1E374957E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681" y="1718099"/>
            <a:ext cx="6312573" cy="510180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53BFC8-0A49-4D7F-8CC5-624945F077DE}"/>
              </a:ext>
            </a:extLst>
          </p:cNvPr>
          <p:cNvCxnSpPr>
            <a:cxnSpLocks/>
          </p:cNvCxnSpPr>
          <p:nvPr/>
        </p:nvCxnSpPr>
        <p:spPr>
          <a:xfrm flipV="1">
            <a:off x="4359349" y="870875"/>
            <a:ext cx="5741581" cy="264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C90B96D-3301-4265-B7F5-A7E82381D90E}"/>
              </a:ext>
            </a:extLst>
          </p:cNvPr>
          <p:cNvSpPr/>
          <p:nvPr/>
        </p:nvSpPr>
        <p:spPr>
          <a:xfrm>
            <a:off x="6076464" y="1868399"/>
            <a:ext cx="3007241" cy="22775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ADF652A-0C2A-416D-93C5-55D0425C24BE}"/>
              </a:ext>
            </a:extLst>
          </p:cNvPr>
          <p:cNvCxnSpPr>
            <a:cxnSpLocks/>
          </p:cNvCxnSpPr>
          <p:nvPr/>
        </p:nvCxnSpPr>
        <p:spPr>
          <a:xfrm>
            <a:off x="3716080" y="1641687"/>
            <a:ext cx="5741581" cy="27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8D271A54-82F9-4B2F-B099-7B530303D05E}"/>
              </a:ext>
            </a:extLst>
          </p:cNvPr>
          <p:cNvSpPr/>
          <p:nvPr/>
        </p:nvSpPr>
        <p:spPr>
          <a:xfrm>
            <a:off x="2321311" y="4463628"/>
            <a:ext cx="3007241" cy="22775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E9CA1E-2860-4C3D-BBE5-9413B638B916}"/>
              </a:ext>
            </a:extLst>
          </p:cNvPr>
          <p:cNvSpPr/>
          <p:nvPr/>
        </p:nvSpPr>
        <p:spPr>
          <a:xfrm>
            <a:off x="1031358" y="1722474"/>
            <a:ext cx="7009056" cy="1872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38A2A-F5CD-410E-AF69-44B5D30AB420}"/>
                  </a:ext>
                </a:extLst>
              </p:cNvPr>
              <p:cNvSpPr txBox="1"/>
              <p:nvPr/>
            </p:nvSpPr>
            <p:spPr>
              <a:xfrm>
                <a:off x="1323411" y="2129250"/>
                <a:ext cx="6558456" cy="1201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Mẫu: Chia 6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38A2A-F5CD-410E-AF69-44B5D30AB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11" y="2129250"/>
                <a:ext cx="6558456" cy="1201419"/>
              </a:xfrm>
              <a:prstGeom prst="rect">
                <a:avLst/>
              </a:prstGeom>
              <a:blipFill>
                <a:blip r:embed="rId3"/>
                <a:stretch>
                  <a:fillRect l="-3717" t="-1015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E7BFCE3-7FDA-4ECE-A082-2CF543A00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681" y="2007476"/>
            <a:ext cx="3335483" cy="17065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23878D-5FEF-45CD-853D-2DDA0A6DE55C}"/>
              </a:ext>
            </a:extLst>
          </p:cNvPr>
          <p:cNvGrpSpPr/>
          <p:nvPr/>
        </p:nvGrpSpPr>
        <p:grpSpPr>
          <a:xfrm>
            <a:off x="1031358" y="4379305"/>
            <a:ext cx="6725730" cy="1203791"/>
            <a:chOff x="1031358" y="4379305"/>
            <a:chExt cx="6725730" cy="12037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/>
                <p:nvPr/>
              </p:nvSpPr>
              <p:spPr>
                <a:xfrm>
                  <a:off x="1031358" y="4379305"/>
                  <a:ext cx="6725730" cy="120379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Chia 12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3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phần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bằng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nhau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?  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cam.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358" y="4379305"/>
                  <a:ext cx="6725730" cy="1203791"/>
                </a:xfrm>
                <a:prstGeom prst="rect">
                  <a:avLst/>
                </a:prstGeom>
                <a:blipFill>
                  <a:blip r:embed="rId5"/>
                  <a:stretch>
                    <a:fillRect l="-3626" t="-10101" r="-3717" b="-101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264FDA-1CC6-4772-B557-FD6435342AB4}"/>
                </a:ext>
              </a:extLst>
            </p:cNvPr>
            <p:cNvSpPr/>
            <p:nvPr/>
          </p:nvSpPr>
          <p:spPr>
            <a:xfrm>
              <a:off x="5044966" y="4981202"/>
              <a:ext cx="515006" cy="410606"/>
            </a:xfrm>
            <a:prstGeom prst="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B4B36AE-D4A6-4AB1-BD5B-57267EF92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288" y="4049813"/>
            <a:ext cx="2871926" cy="1923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033028-CAD3-4722-B768-F92A6698840E}"/>
                  </a:ext>
                </a:extLst>
              </p:cNvPr>
              <p:cNvSpPr txBox="1"/>
              <p:nvPr/>
            </p:nvSpPr>
            <p:spPr>
              <a:xfrm>
                <a:off x="1944414" y="5885793"/>
                <a:ext cx="6547945" cy="711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cam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12 : 3 = 4 (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033028-CAD3-4722-B768-F92A66988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414" y="5885793"/>
                <a:ext cx="6547945" cy="711349"/>
              </a:xfrm>
              <a:prstGeom prst="rect">
                <a:avLst/>
              </a:prstGeom>
              <a:blipFill>
                <a:blip r:embed="rId7"/>
                <a:stretch>
                  <a:fillRect t="-3448" b="-18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D7BFCD05-8417-4950-9712-09FBDDA103FD}"/>
              </a:ext>
            </a:extLst>
          </p:cNvPr>
          <p:cNvSpPr/>
          <p:nvPr/>
        </p:nvSpPr>
        <p:spPr>
          <a:xfrm>
            <a:off x="5044966" y="4994690"/>
            <a:ext cx="515006" cy="410606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2" grpId="0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F6E10CA-AA30-7A0E-084C-A8D4835BE7C6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67D382-5058-FBBD-650B-77F3CBD64C08}"/>
              </a:ext>
            </a:extLst>
          </p:cNvPr>
          <p:cNvSpPr txBox="1"/>
          <p:nvPr/>
        </p:nvSpPr>
        <p:spPr>
          <a:xfrm>
            <a:off x="1093862" y="1931350"/>
            <a:ext cx="102599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0D994-AA95-379C-1CE9-9893EA641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625" y="1545777"/>
            <a:ext cx="9161630" cy="1870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C5DF8-2C83-7C8E-3695-B59BB21A51CB}"/>
              </a:ext>
            </a:extLst>
          </p:cNvPr>
          <p:cNvSpPr txBox="1"/>
          <p:nvPr/>
        </p:nvSpPr>
        <p:spPr>
          <a:xfrm>
            <a:off x="1065376" y="3866971"/>
            <a:ext cx="102599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3C6E03-6F26-C979-9ABF-A3A987E39D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4259" y="3416022"/>
            <a:ext cx="9229996" cy="13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33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kern="0" dirty="0">
                <a:solidFill>
                  <a:srgbClr val="FFC000"/>
                </a:solidFill>
                <a:latin typeface="UTM Cookies" panose="02040603050506020204" pitchFamily="18" charset="0"/>
                <a:cs typeface="Arial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Mẹ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nhờ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mua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ít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1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227" y="379337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tương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ứng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41293"/>
            <a:chOff x="1956390" y="148856"/>
            <a:chExt cx="5454502" cy="1455970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ngôi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sao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0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0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67629"/>
            <a:chOff x="1956390" y="148856"/>
            <a:chExt cx="5454502" cy="1475721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tam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giác</a:t>
              </a:r>
              <a:endParaRPr lang="en-US" sz="60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2418541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13</a:t>
            </a:r>
          </a:p>
        </p:txBody>
      </p:sp>
      <p:sp>
        <p:nvSpPr>
          <p:cNvPr id="7" name="Oval 6"/>
          <p:cNvSpPr/>
          <p:nvPr/>
        </p:nvSpPr>
        <p:spPr>
          <a:xfrm>
            <a:off x="6845792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11</a:t>
            </a:r>
          </a:p>
        </p:txBody>
      </p:sp>
      <p:sp>
        <p:nvSpPr>
          <p:cNvPr id="8" name="Oval 7"/>
          <p:cNvSpPr/>
          <p:nvPr/>
        </p:nvSpPr>
        <p:spPr>
          <a:xfrm>
            <a:off x="2418541" y="4788193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12</a:t>
            </a:r>
          </a:p>
        </p:txBody>
      </p:sp>
      <p:sp>
        <p:nvSpPr>
          <p:cNvPr id="9" name="Oval 8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18541" y="4790452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90452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845792" y="481609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1609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tròn</a:t>
              </a:r>
              <a:endParaRPr lang="en-US" sz="54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2418541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19</a:t>
            </a:r>
          </a:p>
        </p:txBody>
      </p:sp>
      <p:sp>
        <p:nvSpPr>
          <p:cNvPr id="9" name="Oval 8"/>
          <p:cNvSpPr/>
          <p:nvPr/>
        </p:nvSpPr>
        <p:spPr>
          <a:xfrm>
            <a:off x="2418541" y="4780913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17</a:t>
            </a:r>
          </a:p>
        </p:txBody>
      </p:sp>
      <p:sp>
        <p:nvSpPr>
          <p:cNvPr id="10" name="Oval 9"/>
          <p:cNvSpPr/>
          <p:nvPr/>
        </p:nvSpPr>
        <p:spPr>
          <a:xfrm>
            <a:off x="6669352" y="2432987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476805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68059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18541" y="253687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36879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6845792" y="481609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1609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7" y="500665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chữ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nhật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65951" y="4833061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951" y="4833061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E9052F-2CAB-497D-B0E3-7DF946B78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990" y="2197501"/>
            <a:ext cx="9096020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425</Words>
  <Application>Microsoft Office PowerPoint</Application>
  <PresentationFormat>Widescreen</PresentationFormat>
  <Paragraphs>86</Paragraphs>
  <Slides>16</Slides>
  <Notes>9</Notes>
  <HiddenSlides>0</HiddenSlides>
  <MMClips>17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#9Slide02 Noi dung dai</vt:lpstr>
      <vt:lpstr>#9Slide02 Tieu de dai</vt:lpstr>
      <vt:lpstr>Alef</vt:lpstr>
      <vt:lpstr>Alfa Slab One</vt:lpstr>
      <vt:lpstr>Arial</vt:lpstr>
      <vt:lpstr>Calibri</vt:lpstr>
      <vt:lpstr>Cambria Math</vt:lpstr>
      <vt:lpstr>Catamaran</vt:lpstr>
      <vt:lpstr>Catamaran Black</vt:lpstr>
      <vt:lpstr>Catamaran ExtraBold</vt:lpstr>
      <vt:lpstr>Catamaran Medium</vt:lpstr>
      <vt:lpstr>Coiny</vt:lpstr>
      <vt:lpstr>Dosis</vt:lpstr>
      <vt:lpstr>iCiel Cadena</vt:lpstr>
      <vt:lpstr>Pacifico</vt:lpstr>
      <vt:lpstr>Patrick Hand</vt:lpstr>
      <vt:lpstr>UTM Cookies</vt:lpstr>
      <vt:lpstr>庞门正道标题体</vt:lpstr>
      <vt:lpstr>Math Subject for Elementary - 3rd Grade: Practice Standards by Slidesgo</vt:lpstr>
      <vt:lpstr>1_Office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2022-07-01T10:56:17Z</dcterms:created>
  <dcterms:modified xsi:type="dcterms:W3CDTF">2022-10-02T16:02:21Z</dcterms:modified>
</cp:coreProperties>
</file>