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6"/>
  </p:notesMasterIdLst>
  <p:sldIdLst>
    <p:sldId id="2660" r:id="rId7"/>
    <p:sldId id="312" r:id="rId8"/>
    <p:sldId id="259" r:id="rId9"/>
    <p:sldId id="257" r:id="rId10"/>
    <p:sldId id="2639" r:id="rId11"/>
    <p:sldId id="2640" r:id="rId12"/>
    <p:sldId id="341" r:id="rId13"/>
    <p:sldId id="2661" r:id="rId14"/>
    <p:sldId id="2652" r:id="rId15"/>
    <p:sldId id="2653" r:id="rId16"/>
    <p:sldId id="2654" r:id="rId17"/>
    <p:sldId id="2655" r:id="rId18"/>
    <p:sldId id="2657" r:id="rId19"/>
    <p:sldId id="2656" r:id="rId20"/>
    <p:sldId id="2659" r:id="rId21"/>
    <p:sldId id="291" r:id="rId22"/>
    <p:sldId id="2649" r:id="rId23"/>
    <p:sldId id="2662" r:id="rId24"/>
    <p:sldId id="33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02/10/2022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2022/10/2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2022/10/2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2022/10/2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slide" Target="slide16.xml"/><Relationship Id="rId9" Type="http://schemas.openxmlformats.org/officeDocument/2006/relationships/slide" Target="slide4.xml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CHÀO MỪNG CÁC EM ĐẾN VỚI TIẾT HỌC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Môn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: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627198" y="241434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Tuần</a:t>
            </a:r>
            <a:r>
              <a:rPr kumimoji="0" lang="en-US" altLang="zh-CN" sz="6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6 – </a:t>
            </a:r>
            <a:r>
              <a:rPr lang="en-US" altLang="zh-CN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Coiny" panose="02000903060500060000" pitchFamily="2" charset="0"/>
                <a:ea typeface="微软雅黑" panose="020B0503020204020204" pitchFamily="34" charset="-122"/>
                <a:sym typeface="Arial"/>
              </a:rPr>
              <a:t>L</a:t>
            </a:r>
            <a:r>
              <a:rPr kumimoji="0" lang="en-US" altLang="zh-CN" sz="6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ớp</a:t>
            </a:r>
            <a:r>
              <a:rPr kumimoji="0" lang="en-US" altLang="zh-CN" sz="6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B72328-52B9-14F5-DDFA-14EB96DCEF5B}"/>
              </a:ext>
            </a:extLst>
          </p:cNvPr>
          <p:cNvSpPr txBox="1"/>
          <p:nvPr/>
        </p:nvSpPr>
        <p:spPr>
          <a:xfrm>
            <a:off x="4362275" y="2072081"/>
            <a:ext cx="5620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TRÒ CHƠI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THỎ CHIA CÀ RỐT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D9350-347B-F74A-60AA-FC0A44A2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933" y="1209358"/>
            <a:ext cx="3225064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C0CA-7C83-D9EE-2E3C-E3DBE83B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YÊU CẦU CẦN ĐẠT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35214DD-F80B-39AB-BB42-E6E050991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64919"/>
            <a:ext cx="11277599" cy="1648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CC8D7-62FA-5B45-8B81-88931251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80602A-C627-1A06-7774-8A91C0FDA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93" y="3645017"/>
            <a:ext cx="10502388" cy="1648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A7373A-C8C1-9D41-3BDF-59061F560424}"/>
              </a:ext>
            </a:extLst>
          </p:cNvPr>
          <p:cNvSpPr txBox="1"/>
          <p:nvPr/>
        </p:nvSpPr>
        <p:spPr>
          <a:xfrm>
            <a:off x="67112" y="1982598"/>
            <a:ext cx="47537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36B03C-73F7-4F43-22F2-4FB3832F971A}"/>
              </a:ext>
            </a:extLst>
          </p:cNvPr>
          <p:cNvSpPr txBox="1"/>
          <p:nvPr/>
        </p:nvSpPr>
        <p:spPr>
          <a:xfrm>
            <a:off x="134223" y="4261448"/>
            <a:ext cx="47537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112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CHÀO MỪNG CÁC EM ĐẾN VỚI TIẾT HỌC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Môn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: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C0CA-7C83-D9EE-2E3C-E3DBE83B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YÊU CẦU CẦN ĐẠT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35214DD-F80B-39AB-BB42-E6E050991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64919"/>
            <a:ext cx="11277599" cy="1648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CC8D7-62FA-5B45-8B81-88931251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80602A-C627-1A06-7774-8A91C0FDA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93" y="3645017"/>
            <a:ext cx="10502388" cy="1648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A7373A-C8C1-9D41-3BDF-59061F560424}"/>
              </a:ext>
            </a:extLst>
          </p:cNvPr>
          <p:cNvSpPr txBox="1"/>
          <p:nvPr/>
        </p:nvSpPr>
        <p:spPr>
          <a:xfrm>
            <a:off x="67112" y="1982598"/>
            <a:ext cx="47537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36B03C-73F7-4F43-22F2-4FB3832F971A}"/>
              </a:ext>
            </a:extLst>
          </p:cNvPr>
          <p:cNvSpPr txBox="1"/>
          <p:nvPr/>
        </p:nvSpPr>
        <p:spPr>
          <a:xfrm>
            <a:off x="134223" y="4261448"/>
            <a:ext cx="47537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335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316</Words>
  <Application>Microsoft Office PowerPoint</Application>
  <PresentationFormat>Widescreen</PresentationFormat>
  <Paragraphs>74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DengXian</vt:lpstr>
      <vt:lpstr>DengXian Light</vt:lpstr>
      <vt:lpstr>Arial</vt:lpstr>
      <vt:lpstr>Bebas Neue</vt:lpstr>
      <vt:lpstr>Calibri</vt:lpstr>
      <vt:lpstr>Cambria Math</vt:lpstr>
      <vt:lpstr>Coiny</vt:lpstr>
      <vt:lpstr>ITC Avant Garde Std Bk</vt:lpstr>
      <vt:lpstr>Patrick Hand</vt:lpstr>
      <vt:lpstr>Quicksand Light</vt:lpstr>
      <vt:lpstr>Sue Ellen Francisco</vt:lpstr>
      <vt:lpstr>UVN Banh Mi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2022-07-01T08:54:55Z</dcterms:created>
  <dcterms:modified xsi:type="dcterms:W3CDTF">2022-10-02T15:55:57Z</dcterms:modified>
</cp:coreProperties>
</file>