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1"/>
  </p:notesMasterIdLst>
  <p:sldIdLst>
    <p:sldId id="2676" r:id="rId3"/>
    <p:sldId id="2645" r:id="rId4"/>
    <p:sldId id="261" r:id="rId5"/>
    <p:sldId id="2678" r:id="rId6"/>
    <p:sldId id="2680" r:id="rId7"/>
    <p:sldId id="2669" r:id="rId8"/>
    <p:sldId id="2647" r:id="rId9"/>
    <p:sldId id="2662" r:id="rId10"/>
    <p:sldId id="2648" r:id="rId11"/>
    <p:sldId id="2665" r:id="rId12"/>
    <p:sldId id="2664" r:id="rId13"/>
    <p:sldId id="2666" r:id="rId14"/>
    <p:sldId id="2667" r:id="rId15"/>
    <p:sldId id="2670" r:id="rId16"/>
    <p:sldId id="2650" r:id="rId17"/>
    <p:sldId id="2671" r:id="rId18"/>
    <p:sldId id="2672" r:id="rId19"/>
    <p:sldId id="285" r:id="rId20"/>
    <p:sldId id="2674" r:id="rId21"/>
    <p:sldId id="268" r:id="rId22"/>
    <p:sldId id="294" r:id="rId23"/>
    <p:sldId id="2677" r:id="rId24"/>
    <p:sldId id="1560" r:id="rId25"/>
    <p:sldId id="2682" r:id="rId26"/>
    <p:sldId id="1500" r:id="rId27"/>
    <p:sldId id="1552" r:id="rId28"/>
    <p:sldId id="2681" r:id="rId29"/>
    <p:sldId id="33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2" d="100"/>
          <a:sy n="62" d="100"/>
        </p:scale>
        <p:origin x="82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10/9/2022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009114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5964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28044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2022/10/9</a:t>
            </a:fld>
            <a:endParaRPr lang="zh-CN" altLang="en-US"/>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22747795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2022/10/9</a:t>
            </a:fld>
            <a:endParaRPr lang="zh-CN" altLang="en-US"/>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191943267"/>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2022/10/9</a:t>
            </a:fld>
            <a:endParaRPr lang="zh-CN" altLang="en-US"/>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15724803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2022/10/9</a:t>
            </a:fld>
            <a:endParaRPr lang="zh-CN" altLang="en-US"/>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92908513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2022/10/9</a:t>
            </a:fld>
            <a:endParaRPr lang="zh-CN" altLang="en-US"/>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5844445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2022/10/9</a:t>
            </a:fld>
            <a:endParaRPr lang="zh-CN" altLang="en-US"/>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05703660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2022/10/9</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467775657"/>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2022/10/9</a:t>
            </a:fld>
            <a:endParaRPr lang="zh-CN" altLang="en-US"/>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92836310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2022/10/9</a:t>
            </a:fld>
            <a:endParaRPr lang="zh-CN" altLang="en-US"/>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793077467"/>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2022/10/9</a:t>
            </a:fld>
            <a:endParaRPr lang="zh-CN" altLang="en-US"/>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17650206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2022/10/9</a:t>
            </a:fld>
            <a:endParaRPr lang="zh-CN" altLang="en-US"/>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56709169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2022/10/9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2022/10/9</a:t>
            </a:fld>
            <a:endParaRPr lang="zh-CN" altLang="en-US" dirty="0"/>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F26FBF6A-3DC0-46DC-9480-A3BF9A1815E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26415843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3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9.png"/><Relationship Id="rId5" Type="http://schemas.openxmlformats.org/officeDocument/2006/relationships/slideLayout" Target="../slideLayouts/slideLayout7.xml"/><Relationship Id="rId4" Type="http://schemas.openxmlformats.org/officeDocument/2006/relationships/tags" Target="../tags/tag8.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2.wdp"/><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41.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4.jpeg"/><Relationship Id="rId5" Type="http://schemas.openxmlformats.org/officeDocument/2006/relationships/image" Target="../media/image45.jpe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1.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1.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7">
            <a:extLst>
              <a:ext uri="{FF2B5EF4-FFF2-40B4-BE49-F238E27FC236}">
                <a16:creationId xmlns:a16="http://schemas.microsoft.com/office/drawing/2014/main" id="{BDA8E44F-6082-4E27-83E5-DBDCF11D941A}"/>
              </a:ext>
            </a:extLst>
          </p:cNvPr>
          <p:cNvSpPr txBox="1"/>
          <p:nvPr/>
        </p:nvSpPr>
        <p:spPr>
          <a:xfrm>
            <a:off x="977331" y="1559009"/>
            <a:ext cx="10488629" cy="2756137"/>
          </a:xfrm>
          <a:prstGeom prst="rect">
            <a:avLst/>
          </a:prstGeom>
          <a:noFill/>
        </p:spPr>
        <p:txBody>
          <a:bodyPr wrap="none" rtlCol="0">
            <a:prstTxWarp prst="textPlain">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Chào</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4400" b="1" i="0" u="none" strike="noStrike" kern="1200" cap="none" spc="0" normalizeH="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mừng</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4400" b="1" i="0" u="none" strike="noStrike" kern="1200" cap="none" spc="0" normalizeH="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các</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con </a:t>
            </a:r>
            <a:r>
              <a:rPr kumimoji="0" lang="en-US" altLang="zh-CN" sz="4400" b="1" i="0" u="none" strike="noStrike" kern="1200" cap="none" spc="0" normalizeH="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đến</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4400" b="1" i="0" u="none" strike="noStrike" kern="1200" cap="none" spc="0" normalizeH="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với</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4400" b="1" i="0" u="none" strike="noStrike" kern="1200" cap="none" spc="0" normalizeH="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tiết</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4400" b="1" i="0" u="none" strike="noStrike" kern="1200" cap="none" spc="0" normalizeH="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học</a:t>
            </a:r>
            <a:endPar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4400" b="1" baseline="0" dirty="0" err="1">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Môn</a:t>
            </a:r>
            <a:r>
              <a:rPr lang="en-US" altLang="zh-CN" sz="4400" b="1" baseline="0" dirty="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a:t>
            </a:r>
            <a:r>
              <a:rPr lang="en-US" altLang="zh-CN" sz="4400" b="1" dirty="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4400" b="1" dirty="0" err="1">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Tiếng</a:t>
            </a:r>
            <a:r>
              <a:rPr lang="en-US" altLang="zh-CN" sz="4400" b="1" dirty="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4400" b="1" dirty="0" err="1">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Việt</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107890"/>
            <a:ext cx="5599812" cy="2123658"/>
          </a:xfrm>
          <a:prstGeom prst="rect">
            <a:avLst/>
          </a:prstGeom>
        </p:spPr>
        <p:txBody>
          <a:bodyPr wrap="square">
            <a:spAutoFit/>
          </a:bodyPr>
          <a:lstStyle/>
          <a:p>
            <a:pPr algn="ct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327791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Tree>
    <p:extLst>
      <p:ext uri="{BB962C8B-B14F-4D97-AF65-F5344CB8AC3E}">
        <p14:creationId xmlns:p14="http://schemas.microsoft.com/office/powerpoint/2010/main" val="300132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9B9958C6-94FB-A439-A944-8008367D972C}"/>
              </a:ext>
            </a:extLst>
          </p:cNvPr>
          <p:cNvSpPr txBox="1"/>
          <p:nvPr/>
        </p:nvSpPr>
        <p:spPr>
          <a:xfrm>
            <a:off x="2868713" y="2608376"/>
            <a:ext cx="6188513" cy="1409712"/>
          </a:xfrm>
          <a:prstGeom prst="rect">
            <a:avLst/>
          </a:prstGeom>
          <a:noFill/>
        </p:spPr>
        <p:txBody>
          <a:bodyPr wrap="square" rtlCol="0">
            <a:prstTxWarp prst="textPlain">
              <a:avLst/>
            </a:prstTxWarp>
            <a:spAutoFit/>
          </a:bodyPr>
          <a:lstStyle/>
          <a:p>
            <a:r>
              <a:rPr lang="en-US" b="1" dirty="0" err="1">
                <a:solidFill>
                  <a:schemeClr val="tx1">
                    <a:lumMod val="95000"/>
                    <a:lumOff val="5000"/>
                  </a:schemeClr>
                </a:solidFill>
              </a:rPr>
              <a:t>Tìm</a:t>
            </a:r>
            <a:r>
              <a:rPr lang="en-US" b="1" dirty="0">
                <a:solidFill>
                  <a:schemeClr val="tx1">
                    <a:lumMod val="95000"/>
                    <a:lumOff val="5000"/>
                  </a:schemeClr>
                </a:solidFill>
              </a:rPr>
              <a:t> </a:t>
            </a:r>
            <a:r>
              <a:rPr lang="en-US" b="1" dirty="0" err="1">
                <a:solidFill>
                  <a:schemeClr val="tx1">
                    <a:lumMod val="95000"/>
                    <a:lumOff val="5000"/>
                  </a:schemeClr>
                </a:solidFill>
              </a:rPr>
              <a:t>hiểu</a:t>
            </a:r>
            <a:r>
              <a:rPr lang="en-US" b="1" dirty="0">
                <a:solidFill>
                  <a:schemeClr val="tx1">
                    <a:lumMod val="95000"/>
                    <a:lumOff val="5000"/>
                  </a:schemeClr>
                </a:solidFill>
              </a:rPr>
              <a:t> </a:t>
            </a:r>
            <a:r>
              <a:rPr lang="en-US" b="1" dirty="0" err="1">
                <a:solidFill>
                  <a:schemeClr val="tx1">
                    <a:lumMod val="95000"/>
                    <a:lumOff val="5000"/>
                  </a:schemeClr>
                </a:solidFill>
              </a:rPr>
              <a:t>bài</a:t>
            </a:r>
            <a:endParaRPr lang="en-US" b="1" dirty="0">
              <a:solidFill>
                <a:schemeClr val="tx1">
                  <a:lumMod val="95000"/>
                  <a:lumOff val="5000"/>
                </a:schemeClr>
              </a:solidFill>
            </a:endParaRPr>
          </a:p>
        </p:txBody>
      </p:sp>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750"/>
                                        <p:tgtEl>
                                          <p:spTgt spid="11"/>
                                        </p:tgtEl>
                                      </p:cBhvr>
                                    </p:animEffect>
                                    <p:anim calcmode="lin" valueType="num">
                                      <p:cBhvr>
                                        <p:cTn id="19" dur="750" fill="hold"/>
                                        <p:tgtEl>
                                          <p:spTgt spid="11"/>
                                        </p:tgtEl>
                                        <p:attrNameLst>
                                          <p:attrName>ppt_x</p:attrName>
                                        </p:attrNameLst>
                                      </p:cBhvr>
                                      <p:tavLst>
                                        <p:tav tm="0">
                                          <p:val>
                                            <p:strVal val="#ppt_x"/>
                                          </p:val>
                                        </p:tav>
                                        <p:tav tm="100000">
                                          <p:val>
                                            <p:strVal val="#ppt_x"/>
                                          </p:val>
                                        </p:tav>
                                      </p:tavLst>
                                    </p:anim>
                                    <p:anim calcmode="lin" valueType="num">
                                      <p:cBhvr>
                                        <p:cTn id="20"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5009BF-A320-4502-BD47-0254B5568431}"/>
              </a:ext>
            </a:extLst>
          </p:cNvPr>
          <p:cNvSpPr/>
          <p:nvPr/>
        </p:nvSpPr>
        <p:spPr>
          <a:xfrm>
            <a:off x="5002587" y="51756"/>
            <a:ext cx="4782467" cy="707886"/>
          </a:xfrm>
          <a:prstGeom prst="rect">
            <a:avLst/>
          </a:prstGeom>
        </p:spPr>
        <p:txBody>
          <a:bodyPr wrap="square">
            <a:spAutoFit/>
          </a:bodyPr>
          <a:lstStyle/>
          <a:p>
            <a:pPr algn="ctr" defTabSz="457200">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24B129A-BCDA-4643-B27C-CAC1B4F12672}"/>
              </a:ext>
            </a:extLst>
          </p:cNvPr>
          <p:cNvPicPr>
            <a:picLocks noChangeAspect="1"/>
          </p:cNvPicPr>
          <p:nvPr/>
        </p:nvPicPr>
        <p:blipFill>
          <a:blip r:embed="rId6"/>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id="{35C3526B-C960-4A8C-8551-F4F19DA7FA71}"/>
              </a:ext>
            </a:extLst>
          </p:cNvPr>
          <p:cNvGrpSpPr/>
          <p:nvPr>
            <p:custDataLst>
              <p:tags r:id="rId1"/>
            </p:custDataLst>
          </p:nvPr>
        </p:nvGrpSpPr>
        <p:grpSpPr>
          <a:xfrm>
            <a:off x="966613" y="1250813"/>
            <a:ext cx="587835" cy="706091"/>
            <a:chOff x="1836100" y="2332000"/>
            <a:chExt cx="1572829" cy="862059"/>
          </a:xfrm>
        </p:grpSpPr>
        <p:sp>
          <p:nvSpPr>
            <p:cNvPr id="47" name="任意多边形 10">
              <a:extLst>
                <a:ext uri="{FF2B5EF4-FFF2-40B4-BE49-F238E27FC236}">
                  <a16:creationId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BDA13D51-DF25-4C4A-B621-D910881D0585}"/>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400C2D7F-4321-45E2-8523-8FC9B7164201}"/>
              </a:ext>
            </a:extLst>
          </p:cNvPr>
          <p:cNvSpPr/>
          <p:nvPr/>
        </p:nvSpPr>
        <p:spPr>
          <a:xfrm>
            <a:off x="1698806" y="1301377"/>
            <a:ext cx="9762841"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5" name="PA_库_组合 5">
            <a:extLst>
              <a:ext uri="{FF2B5EF4-FFF2-40B4-BE49-F238E27FC236}">
                <a16:creationId xmlns:a16="http://schemas.microsoft.com/office/drawing/2014/main" id="{ADBCFBCD-DDCE-4BF3-B67D-5DB7199D58C7}"/>
              </a:ext>
            </a:extLst>
          </p:cNvPr>
          <p:cNvGrpSpPr/>
          <p:nvPr>
            <p:custDataLst>
              <p:tags r:id="rId2"/>
            </p:custDataLst>
          </p:nvPr>
        </p:nvGrpSpPr>
        <p:grpSpPr>
          <a:xfrm>
            <a:off x="978595" y="2233421"/>
            <a:ext cx="587835" cy="733599"/>
            <a:chOff x="1836100" y="2332000"/>
            <a:chExt cx="1572829" cy="895643"/>
          </a:xfrm>
        </p:grpSpPr>
        <p:sp>
          <p:nvSpPr>
            <p:cNvPr id="76" name="任意多边形 10">
              <a:extLst>
                <a:ext uri="{FF2B5EF4-FFF2-40B4-BE49-F238E27FC236}">
                  <a16:creationId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a16="http://schemas.microsoft.com/office/drawing/2014/main"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79" name="Rectangle 78">
            <a:extLst>
              <a:ext uri="{FF2B5EF4-FFF2-40B4-BE49-F238E27FC236}">
                <a16:creationId xmlns:a16="http://schemas.microsoft.com/office/drawing/2014/main" id="{2C0849B4-A21F-4F12-87A5-B575772403B3}"/>
              </a:ext>
            </a:extLst>
          </p:cNvPr>
          <p:cNvSpPr/>
          <p:nvPr/>
        </p:nvSpPr>
        <p:spPr>
          <a:xfrm>
            <a:off x="1710788" y="2283984"/>
            <a:ext cx="9762841" cy="1077218"/>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0" name="PA_库_组合 5">
            <a:extLst>
              <a:ext uri="{FF2B5EF4-FFF2-40B4-BE49-F238E27FC236}">
                <a16:creationId xmlns:a16="http://schemas.microsoft.com/office/drawing/2014/main" id="{6B4CF087-E6EE-4616-9227-B06FB492E897}"/>
              </a:ext>
            </a:extLst>
          </p:cNvPr>
          <p:cNvGrpSpPr/>
          <p:nvPr>
            <p:custDataLst>
              <p:tags r:id="rId3"/>
            </p:custDataLst>
          </p:nvPr>
        </p:nvGrpSpPr>
        <p:grpSpPr>
          <a:xfrm>
            <a:off x="947754" y="3477931"/>
            <a:ext cx="587835" cy="733599"/>
            <a:chOff x="1836100" y="2332000"/>
            <a:chExt cx="1572829" cy="895643"/>
          </a:xfrm>
        </p:grpSpPr>
        <p:sp>
          <p:nvSpPr>
            <p:cNvPr id="81" name="任意多边形 10">
              <a:extLst>
                <a:ext uri="{FF2B5EF4-FFF2-40B4-BE49-F238E27FC236}">
                  <a16:creationId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a16="http://schemas.microsoft.com/office/drawing/2014/main"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84" name="Rectangle 83">
            <a:extLst>
              <a:ext uri="{FF2B5EF4-FFF2-40B4-BE49-F238E27FC236}">
                <a16:creationId xmlns:a16="http://schemas.microsoft.com/office/drawing/2014/main" id="{E6E3B0E4-859D-41A9-99AB-E42F4B1F4E4E}"/>
              </a:ext>
            </a:extLst>
          </p:cNvPr>
          <p:cNvSpPr/>
          <p:nvPr/>
        </p:nvSpPr>
        <p:spPr>
          <a:xfrm>
            <a:off x="1679947" y="3528494"/>
            <a:ext cx="10340603"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5" name="PA_库_组合 5">
            <a:extLst>
              <a:ext uri="{FF2B5EF4-FFF2-40B4-BE49-F238E27FC236}">
                <a16:creationId xmlns:a16="http://schemas.microsoft.com/office/drawing/2014/main" id="{970E8ADD-B3DD-4FFA-9A4B-29DD75B408A1}"/>
              </a:ext>
            </a:extLst>
          </p:cNvPr>
          <p:cNvGrpSpPr/>
          <p:nvPr>
            <p:custDataLst>
              <p:tags r:id="rId4"/>
            </p:custDataLst>
          </p:nvPr>
        </p:nvGrpSpPr>
        <p:grpSpPr>
          <a:xfrm>
            <a:off x="959736" y="4222824"/>
            <a:ext cx="587835" cy="733599"/>
            <a:chOff x="1836100" y="2332000"/>
            <a:chExt cx="1572829" cy="895643"/>
          </a:xfrm>
        </p:grpSpPr>
        <p:sp>
          <p:nvSpPr>
            <p:cNvPr id="86"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a16="http://schemas.microsoft.com/office/drawing/2014/main"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89" name="Rectangle 88">
            <a:extLst>
              <a:ext uri="{FF2B5EF4-FFF2-40B4-BE49-F238E27FC236}">
                <a16:creationId xmlns:a16="http://schemas.microsoft.com/office/drawing/2014/main" id="{B40319E4-3435-4950-A154-0EBD9DD5EC02}"/>
              </a:ext>
            </a:extLst>
          </p:cNvPr>
          <p:cNvSpPr/>
          <p:nvPr/>
        </p:nvSpPr>
        <p:spPr>
          <a:xfrm>
            <a:off x="1691929" y="4273387"/>
            <a:ext cx="7985471" cy="1077218"/>
          </a:xfrm>
          <a:prstGeom prst="rect">
            <a:avLst/>
          </a:prstGeom>
        </p:spPr>
        <p:txBody>
          <a:bodyPr wrap="square">
            <a:spAutoFit/>
          </a:bodyPr>
          <a:lstStyle/>
          <a:p>
            <a:pPr algn="just" defTabSz="457200">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nvGrpSpPr>
          <p:cNvPr id="90" name="Group 89">
            <a:extLst>
              <a:ext uri="{FF2B5EF4-FFF2-40B4-BE49-F238E27FC236}">
                <a16:creationId xmlns:a16="http://schemas.microsoft.com/office/drawing/2014/main" id="{643C86E3-BB7C-4881-A777-02292F5C0C56}"/>
              </a:ext>
            </a:extLst>
          </p:cNvPr>
          <p:cNvGrpSpPr/>
          <p:nvPr/>
        </p:nvGrpSpPr>
        <p:grpSpPr>
          <a:xfrm>
            <a:off x="9422844" y="3578471"/>
            <a:ext cx="3104143" cy="3127647"/>
            <a:chOff x="7656474" y="831396"/>
            <a:chExt cx="3689350" cy="3269584"/>
          </a:xfrm>
        </p:grpSpPr>
        <p:pic>
          <p:nvPicPr>
            <p:cNvPr id="91" name="图片 2" descr="2">
              <a:extLst>
                <a:ext uri="{FF2B5EF4-FFF2-40B4-BE49-F238E27FC236}">
                  <a16:creationId xmlns:a16="http://schemas.microsoft.com/office/drawing/2014/main" id="{AAEA5DEF-4564-4DAC-BEE8-8A2A4C0EE27E}"/>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92" name="Rounded Rectangle 52">
              <a:extLst>
                <a:ext uri="{FF2B5EF4-FFF2-40B4-BE49-F238E27FC236}">
                  <a16:creationId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0"/>
                                        </p:tgtEl>
                                        <p:attrNameLst>
                                          <p:attrName>style.visibility</p:attrName>
                                        </p:attrNameLst>
                                      </p:cBhvr>
                                      <p:to>
                                        <p:strVal val="visible"/>
                                      </p:to>
                                    </p:set>
                                    <p:anim calcmode="lin" valueType="num">
                                      <p:cBhvr additive="base">
                                        <p:cTn id="53" dur="500" fill="hold"/>
                                        <p:tgtEl>
                                          <p:spTgt spid="90"/>
                                        </p:tgtEl>
                                        <p:attrNameLst>
                                          <p:attrName>ppt_x</p:attrName>
                                        </p:attrNameLst>
                                      </p:cBhvr>
                                      <p:tavLst>
                                        <p:tav tm="0">
                                          <p:val>
                                            <p:strVal val="#ppt_x"/>
                                          </p:val>
                                        </p:tav>
                                        <p:tav tm="100000">
                                          <p:val>
                                            <p:strVal val="#ppt_x"/>
                                          </p:val>
                                        </p:tav>
                                      </p:tavLst>
                                    </p:anim>
                                    <p:anim calcmode="lin" valueType="num">
                                      <p:cBhvr additive="base">
                                        <p:cTn id="5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ctr"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983609" y="4247686"/>
            <a:ext cx="7026916" cy="1468864"/>
          </a:xfrm>
          <a:prstGeom prst="rect">
            <a:avLst/>
          </a:prstGeom>
        </p:spPr>
        <p:txBody>
          <a:bodyPr wrap="square">
            <a:spAutoFit/>
          </a:bodyPr>
          <a:lstStyle/>
          <a:p>
            <a:pPr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Vích-tô Huy-gô đã bộc lộ năng khiếu thơ ca của mình từ rất sớm.</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730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007142" y="433723"/>
              <a:ext cx="5843238" cy="1569660"/>
            </a:xfrm>
            <a:prstGeom prst="rect">
              <a:avLst/>
            </a:prstGeom>
          </p:spPr>
          <p:txBody>
            <a:bodyPr wrap="square">
              <a:spAutoFit/>
            </a:bodyPr>
            <a:lstStyle/>
            <a:p>
              <a:pPr algn="ctr"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428624" y="4247686"/>
            <a:ext cx="8547951" cy="1943161"/>
          </a:xfrm>
          <a:prstGeom prst="rect">
            <a:avLst/>
          </a:prstGeom>
        </p:spPr>
        <p:txBody>
          <a:bodyPr wrap="square">
            <a:spAutoFit/>
          </a:bodyPr>
          <a:lstStyle/>
          <a:p>
            <a:pPr lvl="0" algn="ctr">
              <a:lnSpc>
                <a:spcPct val="150000"/>
              </a:lnSpc>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lắng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miết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cắn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02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p:cNvGrpSpPr/>
          <p:nvPr/>
        </p:nvGrpSpPr>
        <p:grpSpPr>
          <a:xfrm>
            <a:off x="1277451" y="700845"/>
            <a:ext cx="9559882" cy="1194025"/>
            <a:chOff x="498702" y="1298396"/>
            <a:chExt cx="7866365" cy="1194025"/>
          </a:xfrm>
        </p:grpSpPr>
        <p:sp>
          <p:nvSpPr>
            <p:cNvPr id="60" name="Freeform 2144">
              <a:extLst>
                <a:ext uri="{FF2B5EF4-FFF2-40B4-BE49-F238E27FC236}">
                  <a16:creationId xmlns:a16="http://schemas.microsoft.com/office/drawing/2014/main" id="{F305A729-D274-4BD2-952E-9B56A39183B4}"/>
                </a:ext>
              </a:extLst>
            </p:cNvPr>
            <p:cNvSpPr>
              <a:spLocks noChangeArrowheads="1"/>
            </p:cNvSpPr>
            <p:nvPr/>
          </p:nvSpPr>
          <p:spPr bwMode="auto">
            <a:xfrm>
              <a:off x="708116" y="1298396"/>
              <a:ext cx="7656951"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chemeClr val="accent6">
                <a:lumMod val="20000"/>
                <a:lumOff val="80000"/>
              </a:schemeClr>
            </a:solidFill>
            <a:ln>
              <a:noFill/>
            </a:ln>
            <a:effectLst>
              <a:outerShdw blurRad="50800" dist="50800" dir="5400000" sx="101000" sy="101000" algn="ctr" rotWithShape="0">
                <a:srgbClr val="000000">
                  <a:alpha val="43137"/>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61" name="TextBox 60"/>
            <p:cNvSpPr txBox="1"/>
            <p:nvPr/>
          </p:nvSpPr>
          <p:spPr>
            <a:xfrm>
              <a:off x="498702" y="1356799"/>
              <a:ext cx="777347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thầy</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reo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lên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xem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Vích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-to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Huy-gô</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grpSp>
        <p:nvGrpSpPr>
          <p:cNvPr id="62" name="Group 61"/>
          <p:cNvGrpSpPr/>
          <p:nvPr/>
        </p:nvGrpSpPr>
        <p:grpSpPr>
          <a:xfrm>
            <a:off x="1105262" y="891689"/>
            <a:ext cx="1407233" cy="908305"/>
            <a:chOff x="1276876" y="3843600"/>
            <a:chExt cx="1407233" cy="908305"/>
          </a:xfrm>
        </p:grpSpPr>
        <p:pic>
          <p:nvPicPr>
            <p:cNvPr id="63" name="Graphic 17">
              <a:extLst>
                <a:ext uri="{FF2B5EF4-FFF2-40B4-BE49-F238E27FC236}">
                  <a16:creationId xmlns:a16="http://schemas.microsoft.com/office/drawing/2014/main" id="{4053D95B-0605-4169-BB99-26CBD6E130F1}"/>
                </a:ext>
              </a:extLst>
            </p:cNvPr>
            <p:cNvPicPr>
              <a:picLocks noChangeAspect="1"/>
            </p:cNvPicPr>
            <p:nvPr/>
          </p:nvPicPr>
          <p:blipFill>
            <a:blip/>
            <a:stretch>
              <a:fillRect/>
            </a:stretch>
          </p:blipFill>
          <p:spPr>
            <a:xfrm rot="19920524">
              <a:off x="1276876" y="3843600"/>
              <a:ext cx="1407233" cy="908305"/>
            </a:xfrm>
            <a:prstGeom prst="rect">
              <a:avLst/>
            </a:prstGeom>
          </p:spPr>
        </p:pic>
        <p:sp>
          <p:nvSpPr>
            <p:cNvPr id="64" name="TextBox 63">
              <a:extLst>
                <a:ext uri="{FF2B5EF4-FFF2-40B4-BE49-F238E27FC236}">
                  <a16:creationId xmlns:a16="http://schemas.microsoft.com/office/drawing/2014/main" id="{C7ED4BC4-66B9-4789-94CD-73481CF48216}"/>
                </a:ext>
              </a:extLst>
            </p:cNvPr>
            <p:cNvSpPr txBox="1"/>
            <p:nvPr/>
          </p:nvSpPr>
          <p:spPr>
            <a:xfrm rot="19920524">
              <a:off x="1581728" y="3888467"/>
              <a:ext cx="797529" cy="70788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25400">
                    <a:solidFill>
                      <a:srgbClr val="715D55"/>
                    </a:solidFill>
                  </a:ln>
                  <a:solidFill>
                    <a:srgbClr val="C1C3F3"/>
                  </a:solidFill>
                  <a:effectLst/>
                  <a:uLnTx/>
                  <a:uFillTx/>
                  <a:latin typeface="SVN-Poky's" panose="020B0606040200020203" pitchFamily="34" charset="0"/>
                  <a:ea typeface="Arial Unicode MS"/>
                  <a:cs typeface="Itim"/>
                </a:rPr>
                <a:t>3</a:t>
              </a:r>
            </a:p>
          </p:txBody>
        </p:sp>
      </p:grpSp>
      <p:grpSp>
        <p:nvGrpSpPr>
          <p:cNvPr id="6" name="Group 5"/>
          <p:cNvGrpSpPr/>
          <p:nvPr/>
        </p:nvGrpSpPr>
        <p:grpSpPr>
          <a:xfrm>
            <a:off x="1988296" y="2456557"/>
            <a:ext cx="2619375" cy="3676650"/>
            <a:chOff x="1977007" y="2400113"/>
            <a:chExt cx="2619375" cy="3676650"/>
          </a:xfrm>
        </p:grpSpPr>
        <p:grpSp>
          <p:nvGrpSpPr>
            <p:cNvPr id="3" name="Group 2"/>
            <p:cNvGrpSpPr/>
            <p:nvPr/>
          </p:nvGrpSpPr>
          <p:grpSpPr>
            <a:xfrm>
              <a:off x="1977007" y="2400113"/>
              <a:ext cx="2619375" cy="3676650"/>
              <a:chOff x="1977007" y="2400113"/>
              <a:chExt cx="2619375" cy="3676650"/>
            </a:xfrm>
          </p:grpSpPr>
          <p:grpSp>
            <p:nvGrpSpPr>
              <p:cNvPr id="29" name="图形 2"/>
              <p:cNvGrpSpPr/>
              <p:nvPr/>
            </p:nvGrpSpPr>
            <p:grpSpPr>
              <a:xfrm rot="21410303">
                <a:off x="1977007" y="2400113"/>
                <a:ext cx="2619375" cy="3676650"/>
                <a:chOff x="4783931" y="1588293"/>
                <a:chExt cx="2619375" cy="3676650"/>
              </a:xfrm>
            </p:grpSpPr>
            <p:sp>
              <p:nvSpPr>
                <p:cNvPr id="30" name="任意多边形: 形状 25"/>
                <p:cNvSpPr/>
                <p:nvPr/>
              </p:nvSpPr>
              <p:spPr>
                <a:xfrm>
                  <a:off x="4783931" y="1588293"/>
                  <a:ext cx="2619375" cy="3676650"/>
                </a:xfrm>
                <a:custGeom>
                  <a:avLst/>
                  <a:gdLst>
                    <a:gd name="connsiteX0" fmla="*/ 2214086 w 2619375"/>
                    <a:gd name="connsiteY0" fmla="*/ 3672364 h 3676650"/>
                    <a:gd name="connsiteX1" fmla="*/ 407194 w 2619375"/>
                    <a:gd name="connsiteY1" fmla="*/ 3672364 h 3676650"/>
                    <a:gd name="connsiteX2" fmla="*/ 7144 w 2619375"/>
                    <a:gd name="connsiteY2" fmla="*/ 3272314 h 3676650"/>
                    <a:gd name="connsiteX3" fmla="*/ 7144 w 2619375"/>
                    <a:gd name="connsiteY3" fmla="*/ 407194 h 3676650"/>
                    <a:gd name="connsiteX4" fmla="*/ 407194 w 2619375"/>
                    <a:gd name="connsiteY4" fmla="*/ 7144 h 3676650"/>
                    <a:gd name="connsiteX5" fmla="*/ 2214086 w 2619375"/>
                    <a:gd name="connsiteY5" fmla="*/ 7144 h 3676650"/>
                    <a:gd name="connsiteX6" fmla="*/ 2614136 w 2619375"/>
                    <a:gd name="connsiteY6" fmla="*/ 407194 h 3676650"/>
                    <a:gd name="connsiteX7" fmla="*/ 2614136 w 2619375"/>
                    <a:gd name="connsiteY7" fmla="*/ 3272314 h 3676650"/>
                    <a:gd name="connsiteX8" fmla="*/ 2214086 w 2619375"/>
                    <a:gd name="connsiteY8" fmla="*/ 3672364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375" h="3676650">
                      <a:moveTo>
                        <a:pt x="2214086" y="3672364"/>
                      </a:moveTo>
                      <a:lnTo>
                        <a:pt x="407194" y="3672364"/>
                      </a:lnTo>
                      <a:cubicBezTo>
                        <a:pt x="187166" y="3672364"/>
                        <a:pt x="7144" y="3492341"/>
                        <a:pt x="7144" y="3272314"/>
                      </a:cubicBezTo>
                      <a:lnTo>
                        <a:pt x="7144" y="407194"/>
                      </a:lnTo>
                      <a:cubicBezTo>
                        <a:pt x="7144" y="187166"/>
                        <a:pt x="187166" y="7144"/>
                        <a:pt x="407194" y="7144"/>
                      </a:cubicBezTo>
                      <a:lnTo>
                        <a:pt x="2214086" y="7144"/>
                      </a:lnTo>
                      <a:cubicBezTo>
                        <a:pt x="2434114" y="7144"/>
                        <a:pt x="2614136" y="187166"/>
                        <a:pt x="2614136" y="407194"/>
                      </a:cubicBezTo>
                      <a:lnTo>
                        <a:pt x="2614136" y="3272314"/>
                      </a:lnTo>
                      <a:cubicBezTo>
                        <a:pt x="2614136" y="3492341"/>
                        <a:pt x="2434114" y="3672364"/>
                        <a:pt x="2214086" y="3672364"/>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31" name="任意多边形: 形状 26"/>
                <p:cNvSpPr/>
                <p:nvPr/>
              </p:nvSpPr>
              <p:spPr>
                <a:xfrm>
                  <a:off x="4988719" y="3324701"/>
                  <a:ext cx="2190750" cy="1733550"/>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32" name="任意多边形: 形状 27"/>
                <p:cNvSpPr/>
                <p:nvPr/>
              </p:nvSpPr>
              <p:spPr>
                <a:xfrm>
                  <a:off x="5233988" y="395287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33" name="任意多边形: 形状 28"/>
                <p:cNvSpPr/>
                <p:nvPr/>
              </p:nvSpPr>
              <p:spPr>
                <a:xfrm>
                  <a:off x="5230876" y="4714084"/>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34" name="任意多边形: 形状 29"/>
                <p:cNvSpPr/>
                <p:nvPr/>
              </p:nvSpPr>
              <p:spPr>
                <a:xfrm>
                  <a:off x="5142813" y="1837109"/>
                  <a:ext cx="2057400" cy="1133475"/>
                </a:xfrm>
                <a:custGeom>
                  <a:avLst/>
                  <a:gdLst>
                    <a:gd name="connsiteX0" fmla="*/ 1858062 w 2057400"/>
                    <a:gd name="connsiteY0" fmla="*/ 86941 h 1133475"/>
                    <a:gd name="connsiteX1" fmla="*/ 2046657 w 2057400"/>
                    <a:gd name="connsiteY1" fmla="*/ 684158 h 1133475"/>
                    <a:gd name="connsiteX2" fmla="*/ 1647559 w 2057400"/>
                    <a:gd name="connsiteY2" fmla="*/ 1120403 h 1133475"/>
                    <a:gd name="connsiteX3" fmla="*/ 1304659 w 2057400"/>
                    <a:gd name="connsiteY3" fmla="*/ 1092781 h 1133475"/>
                    <a:gd name="connsiteX4" fmla="*/ 997954 w 2057400"/>
                    <a:gd name="connsiteY4" fmla="*/ 832748 h 1133475"/>
                    <a:gd name="connsiteX5" fmla="*/ 988429 w 2057400"/>
                    <a:gd name="connsiteY5" fmla="*/ 824176 h 1133475"/>
                    <a:gd name="connsiteX6" fmla="*/ 976047 w 2057400"/>
                    <a:gd name="connsiteY6" fmla="*/ 820366 h 1133475"/>
                    <a:gd name="connsiteX7" fmla="*/ 973189 w 2057400"/>
                    <a:gd name="connsiteY7" fmla="*/ 827033 h 1133475"/>
                    <a:gd name="connsiteX8" fmla="*/ 969379 w 2057400"/>
                    <a:gd name="connsiteY8" fmla="*/ 834653 h 1133475"/>
                    <a:gd name="connsiteX9" fmla="*/ 467412 w 2057400"/>
                    <a:gd name="connsiteY9" fmla="*/ 1091828 h 1133475"/>
                    <a:gd name="connsiteX10" fmla="*/ 29262 w 2057400"/>
                    <a:gd name="connsiteY10" fmla="*/ 700351 h 1133475"/>
                    <a:gd name="connsiteX11" fmla="*/ 175947 w 2057400"/>
                    <a:gd name="connsiteY11" fmla="*/ 183143 h 1133475"/>
                    <a:gd name="connsiteX12" fmla="*/ 706489 w 2057400"/>
                    <a:gd name="connsiteY12" fmla="*/ 96466 h 1133475"/>
                    <a:gd name="connsiteX13" fmla="*/ 1000812 w 2057400"/>
                    <a:gd name="connsiteY13" fmla="*/ 604148 h 1133475"/>
                    <a:gd name="connsiteX14" fmla="*/ 1024624 w 2057400"/>
                    <a:gd name="connsiteY14" fmla="*/ 610816 h 1133475"/>
                    <a:gd name="connsiteX15" fmla="*/ 1036054 w 2057400"/>
                    <a:gd name="connsiteY15" fmla="*/ 604148 h 1133475"/>
                    <a:gd name="connsiteX16" fmla="*/ 1323709 w 2057400"/>
                    <a:gd name="connsiteY16" fmla="*/ 86941 h 1133475"/>
                    <a:gd name="connsiteX17" fmla="*/ 1858062 w 2057400"/>
                    <a:gd name="connsiteY17" fmla="*/ 86941 h 1133475"/>
                    <a:gd name="connsiteX18" fmla="*/ 1589457 w 2057400"/>
                    <a:gd name="connsiteY18" fmla="*/ 951811 h 1133475"/>
                    <a:gd name="connsiteX19" fmla="*/ 1708519 w 2057400"/>
                    <a:gd name="connsiteY19" fmla="*/ 764168 h 1133475"/>
                    <a:gd name="connsiteX20" fmla="*/ 1692327 w 2057400"/>
                    <a:gd name="connsiteY20" fmla="*/ 278393 h 1133475"/>
                    <a:gd name="connsiteX21" fmla="*/ 1666609 w 2057400"/>
                    <a:gd name="connsiteY21" fmla="*/ 278393 h 1133475"/>
                    <a:gd name="connsiteX22" fmla="*/ 1676134 w 2057400"/>
                    <a:gd name="connsiteY22" fmla="*/ 629866 h 1133475"/>
                    <a:gd name="connsiteX23" fmla="*/ 1600887 w 2057400"/>
                    <a:gd name="connsiteY23" fmla="*/ 921331 h 1133475"/>
                    <a:gd name="connsiteX24" fmla="*/ 1411339 w 2057400"/>
                    <a:gd name="connsiteY24" fmla="*/ 666061 h 1133475"/>
                    <a:gd name="connsiteX25" fmla="*/ 1399909 w 2057400"/>
                    <a:gd name="connsiteY25" fmla="*/ 313636 h 1133475"/>
                    <a:gd name="connsiteX26" fmla="*/ 1379907 w 2057400"/>
                    <a:gd name="connsiteY26" fmla="*/ 313636 h 1133475"/>
                    <a:gd name="connsiteX27" fmla="*/ 1398957 w 2057400"/>
                    <a:gd name="connsiteY27" fmla="*/ 764168 h 1133475"/>
                    <a:gd name="connsiteX28" fmla="*/ 1589457 w 2057400"/>
                    <a:gd name="connsiteY28" fmla="*/ 951811 h 1133475"/>
                    <a:gd name="connsiteX29" fmla="*/ 652197 w 2057400"/>
                    <a:gd name="connsiteY29" fmla="*/ 520328 h 1133475"/>
                    <a:gd name="connsiteX30" fmla="*/ 651244 w 2057400"/>
                    <a:gd name="connsiteY30" fmla="*/ 311731 h 1133475"/>
                    <a:gd name="connsiteX31" fmla="*/ 629337 w 2057400"/>
                    <a:gd name="connsiteY31" fmla="*/ 311731 h 1133475"/>
                    <a:gd name="connsiteX32" fmla="*/ 624574 w 2057400"/>
                    <a:gd name="connsiteY32" fmla="*/ 578431 h 1133475"/>
                    <a:gd name="connsiteX33" fmla="*/ 505512 w 2057400"/>
                    <a:gd name="connsiteY33" fmla="*/ 834653 h 1133475"/>
                    <a:gd name="connsiteX34" fmla="*/ 375019 w 2057400"/>
                    <a:gd name="connsiteY34" fmla="*/ 587956 h 1133475"/>
                    <a:gd name="connsiteX35" fmla="*/ 371209 w 2057400"/>
                    <a:gd name="connsiteY35" fmla="*/ 302206 h 1133475"/>
                    <a:gd name="connsiteX36" fmla="*/ 354064 w 2057400"/>
                    <a:gd name="connsiteY36" fmla="*/ 302206 h 1133475"/>
                    <a:gd name="connsiteX37" fmla="*/ 356922 w 2057400"/>
                    <a:gd name="connsiteY37" fmla="*/ 688921 h 1133475"/>
                    <a:gd name="connsiteX38" fmla="*/ 504559 w 2057400"/>
                    <a:gd name="connsiteY38" fmla="*/ 860371 h 1133475"/>
                    <a:gd name="connsiteX39" fmla="*/ 645529 w 2057400"/>
                    <a:gd name="connsiteY39" fmla="*/ 702256 h 1133475"/>
                    <a:gd name="connsiteX40" fmla="*/ 652197 w 2057400"/>
                    <a:gd name="connsiteY40" fmla="*/ 520328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57400" h="1133475">
                      <a:moveTo>
                        <a:pt x="1858062" y="86941"/>
                      </a:moveTo>
                      <a:cubicBezTo>
                        <a:pt x="2025702" y="212671"/>
                        <a:pt x="2076184" y="486991"/>
                        <a:pt x="2046657" y="684158"/>
                      </a:cubicBezTo>
                      <a:cubicBezTo>
                        <a:pt x="2014272" y="900376"/>
                        <a:pt x="1860919" y="1069921"/>
                        <a:pt x="1647559" y="1120403"/>
                      </a:cubicBezTo>
                      <a:cubicBezTo>
                        <a:pt x="1533259" y="1147073"/>
                        <a:pt x="1413244" y="1135643"/>
                        <a:pt x="1304659" y="1092781"/>
                      </a:cubicBezTo>
                      <a:cubicBezTo>
                        <a:pt x="1190359" y="1048013"/>
                        <a:pt x="1039864" y="953716"/>
                        <a:pt x="997954" y="832748"/>
                      </a:cubicBezTo>
                      <a:cubicBezTo>
                        <a:pt x="996049" y="827986"/>
                        <a:pt x="993192" y="825128"/>
                        <a:pt x="988429" y="824176"/>
                      </a:cubicBezTo>
                      <a:cubicBezTo>
                        <a:pt x="988429" y="818461"/>
                        <a:pt x="978904" y="814651"/>
                        <a:pt x="976047" y="820366"/>
                      </a:cubicBezTo>
                      <a:cubicBezTo>
                        <a:pt x="975094" y="822271"/>
                        <a:pt x="974142" y="825128"/>
                        <a:pt x="973189" y="827033"/>
                      </a:cubicBezTo>
                      <a:cubicBezTo>
                        <a:pt x="971284" y="828938"/>
                        <a:pt x="969379" y="831796"/>
                        <a:pt x="969379" y="834653"/>
                      </a:cubicBezTo>
                      <a:cubicBezTo>
                        <a:pt x="876987" y="1023248"/>
                        <a:pt x="676962" y="1127071"/>
                        <a:pt x="467412" y="1091828"/>
                      </a:cubicBezTo>
                      <a:cubicBezTo>
                        <a:pt x="260719" y="1055633"/>
                        <a:pt x="90222" y="900376"/>
                        <a:pt x="29262" y="700351"/>
                      </a:cubicBezTo>
                      <a:cubicBezTo>
                        <a:pt x="-27888" y="510803"/>
                        <a:pt x="27357" y="312683"/>
                        <a:pt x="175947" y="183143"/>
                      </a:cubicBezTo>
                      <a:cubicBezTo>
                        <a:pt x="320727" y="57413"/>
                        <a:pt x="530277" y="12646"/>
                        <a:pt x="706489" y="96466"/>
                      </a:cubicBezTo>
                      <a:cubicBezTo>
                        <a:pt x="896037" y="186953"/>
                        <a:pt x="1018909" y="394598"/>
                        <a:pt x="1000812" y="604148"/>
                      </a:cubicBezTo>
                      <a:cubicBezTo>
                        <a:pt x="999859" y="618436"/>
                        <a:pt x="1017004" y="620341"/>
                        <a:pt x="1024624" y="610816"/>
                      </a:cubicBezTo>
                      <a:cubicBezTo>
                        <a:pt x="1029387" y="613673"/>
                        <a:pt x="1036054" y="610816"/>
                        <a:pt x="1036054" y="604148"/>
                      </a:cubicBezTo>
                      <a:cubicBezTo>
                        <a:pt x="1047484" y="398408"/>
                        <a:pt x="1146544" y="199336"/>
                        <a:pt x="1323709" y="86941"/>
                      </a:cubicBezTo>
                      <a:cubicBezTo>
                        <a:pt x="1480872" y="-10214"/>
                        <a:pt x="1705662" y="-28312"/>
                        <a:pt x="1858062" y="86941"/>
                      </a:cubicBezTo>
                      <a:close/>
                      <a:moveTo>
                        <a:pt x="1589457" y="951811"/>
                      </a:moveTo>
                      <a:cubicBezTo>
                        <a:pt x="1687564" y="945143"/>
                        <a:pt x="1708519" y="845131"/>
                        <a:pt x="1708519" y="764168"/>
                      </a:cubicBezTo>
                      <a:cubicBezTo>
                        <a:pt x="1707567" y="603196"/>
                        <a:pt x="1706614" y="438413"/>
                        <a:pt x="1692327" y="278393"/>
                      </a:cubicBezTo>
                      <a:cubicBezTo>
                        <a:pt x="1691374" y="262201"/>
                        <a:pt x="1667562" y="262201"/>
                        <a:pt x="1666609" y="278393"/>
                      </a:cubicBezTo>
                      <a:cubicBezTo>
                        <a:pt x="1663752" y="395551"/>
                        <a:pt x="1672324" y="513661"/>
                        <a:pt x="1676134" y="629866"/>
                      </a:cubicBezTo>
                      <a:cubicBezTo>
                        <a:pt x="1678992" y="710828"/>
                        <a:pt x="1714234" y="897518"/>
                        <a:pt x="1600887" y="921331"/>
                      </a:cubicBezTo>
                      <a:cubicBezTo>
                        <a:pt x="1459917" y="951811"/>
                        <a:pt x="1422769" y="766073"/>
                        <a:pt x="1411339" y="666061"/>
                      </a:cubicBezTo>
                      <a:cubicBezTo>
                        <a:pt x="1398004" y="548903"/>
                        <a:pt x="1401814" y="431746"/>
                        <a:pt x="1399909" y="313636"/>
                      </a:cubicBezTo>
                      <a:cubicBezTo>
                        <a:pt x="1399909" y="300301"/>
                        <a:pt x="1379907" y="300301"/>
                        <a:pt x="1379907" y="313636"/>
                      </a:cubicBezTo>
                      <a:cubicBezTo>
                        <a:pt x="1372287" y="462226"/>
                        <a:pt x="1366572" y="617483"/>
                        <a:pt x="1398957" y="764168"/>
                      </a:cubicBezTo>
                      <a:cubicBezTo>
                        <a:pt x="1418959" y="857513"/>
                        <a:pt x="1480872" y="959431"/>
                        <a:pt x="1589457" y="951811"/>
                      </a:cubicBezTo>
                      <a:close/>
                      <a:moveTo>
                        <a:pt x="652197" y="520328"/>
                      </a:moveTo>
                      <a:cubicBezTo>
                        <a:pt x="653149" y="451748"/>
                        <a:pt x="658864" y="380311"/>
                        <a:pt x="651244" y="311731"/>
                      </a:cubicBezTo>
                      <a:cubicBezTo>
                        <a:pt x="649339" y="297443"/>
                        <a:pt x="631242" y="297443"/>
                        <a:pt x="629337" y="311731"/>
                      </a:cubicBezTo>
                      <a:cubicBezTo>
                        <a:pt x="618859" y="398408"/>
                        <a:pt x="625527" y="490801"/>
                        <a:pt x="624574" y="578431"/>
                      </a:cubicBezTo>
                      <a:cubicBezTo>
                        <a:pt x="623622" y="662251"/>
                        <a:pt x="628384" y="832748"/>
                        <a:pt x="505512" y="834653"/>
                      </a:cubicBezTo>
                      <a:cubicBezTo>
                        <a:pt x="385497" y="835606"/>
                        <a:pt x="379782" y="669871"/>
                        <a:pt x="375019" y="587956"/>
                      </a:cubicBezTo>
                      <a:cubicBezTo>
                        <a:pt x="370257" y="492706"/>
                        <a:pt x="370257" y="397456"/>
                        <a:pt x="371209" y="302206"/>
                      </a:cubicBezTo>
                      <a:cubicBezTo>
                        <a:pt x="371209" y="291728"/>
                        <a:pt x="355969" y="291728"/>
                        <a:pt x="354064" y="302206"/>
                      </a:cubicBezTo>
                      <a:cubicBezTo>
                        <a:pt x="341682" y="428888"/>
                        <a:pt x="338824" y="562238"/>
                        <a:pt x="356922" y="688921"/>
                      </a:cubicBezTo>
                      <a:cubicBezTo>
                        <a:pt x="368352" y="766073"/>
                        <a:pt x="413119" y="861323"/>
                        <a:pt x="504559" y="860371"/>
                      </a:cubicBezTo>
                      <a:cubicBezTo>
                        <a:pt x="588379" y="859418"/>
                        <a:pt x="635052" y="774646"/>
                        <a:pt x="645529" y="702256"/>
                      </a:cubicBezTo>
                      <a:cubicBezTo>
                        <a:pt x="655054" y="643201"/>
                        <a:pt x="651244" y="580336"/>
                        <a:pt x="652197" y="520328"/>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35" name="任意多边形: 形状 30"/>
                <p:cNvSpPr/>
                <p:nvPr/>
              </p:nvSpPr>
              <p:spPr>
                <a:xfrm>
                  <a:off x="5924074" y="2686526"/>
                  <a:ext cx="409575" cy="514350"/>
                </a:xfrm>
                <a:custGeom>
                  <a:avLst/>
                  <a:gdLst>
                    <a:gd name="connsiteX0" fmla="*/ 195739 w 409575"/>
                    <a:gd name="connsiteY0" fmla="*/ 7144 h 514350"/>
                    <a:gd name="connsiteX1" fmla="*/ 410051 w 409575"/>
                    <a:gd name="connsiteY1" fmla="*/ 219551 h 514350"/>
                    <a:gd name="connsiteX2" fmla="*/ 404336 w 409575"/>
                    <a:gd name="connsiteY2" fmla="*/ 225266 h 514350"/>
                    <a:gd name="connsiteX3" fmla="*/ 223361 w 409575"/>
                    <a:gd name="connsiteY3" fmla="*/ 512921 h 514350"/>
                    <a:gd name="connsiteX4" fmla="*/ 7144 w 409575"/>
                    <a:gd name="connsiteY4" fmla="*/ 212884 h 514350"/>
                    <a:gd name="connsiteX5" fmla="*/ 195739 w 409575"/>
                    <a:gd name="connsiteY5" fmla="*/ 714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5" h="514350">
                      <a:moveTo>
                        <a:pt x="195739" y="7144"/>
                      </a:moveTo>
                      <a:cubicBezTo>
                        <a:pt x="234791" y="97631"/>
                        <a:pt x="326231" y="170021"/>
                        <a:pt x="410051" y="219551"/>
                      </a:cubicBezTo>
                      <a:cubicBezTo>
                        <a:pt x="408146" y="220504"/>
                        <a:pt x="405289" y="222409"/>
                        <a:pt x="404336" y="225266"/>
                      </a:cubicBezTo>
                      <a:cubicBezTo>
                        <a:pt x="355759" y="334804"/>
                        <a:pt x="311944" y="429101"/>
                        <a:pt x="223361" y="512921"/>
                      </a:cubicBezTo>
                      <a:cubicBezTo>
                        <a:pt x="142399" y="418624"/>
                        <a:pt x="75724" y="316706"/>
                        <a:pt x="7144" y="212884"/>
                      </a:cubicBezTo>
                      <a:cubicBezTo>
                        <a:pt x="90011" y="169069"/>
                        <a:pt x="158591" y="99536"/>
                        <a:pt x="195739" y="7144"/>
                      </a:cubicBezTo>
                      <a:close/>
                    </a:path>
                  </a:pathLst>
                </a:custGeom>
                <a:solidFill>
                  <a:srgbClr val="FBB03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36" name="任意多边形: 形状 31"/>
                <p:cNvSpPr/>
                <p:nvPr/>
              </p:nvSpPr>
              <p:spPr>
                <a:xfrm>
                  <a:off x="6945101" y="3078480"/>
                  <a:ext cx="180975" cy="114300"/>
                </a:xfrm>
                <a:custGeom>
                  <a:avLst/>
                  <a:gdLst>
                    <a:gd name="connsiteX0" fmla="*/ 178646 w 180975"/>
                    <a:gd name="connsiteY0" fmla="*/ 17145 h 114300"/>
                    <a:gd name="connsiteX1" fmla="*/ 96731 w 180975"/>
                    <a:gd name="connsiteY1" fmla="*/ 108585 h 114300"/>
                    <a:gd name="connsiteX2" fmla="*/ 7196 w 180975"/>
                    <a:gd name="connsiteY2" fmla="*/ 28575 h 114300"/>
                    <a:gd name="connsiteX3" fmla="*/ 19578 w 180975"/>
                    <a:gd name="connsiteY3" fmla="*/ 26670 h 114300"/>
                    <a:gd name="connsiteX4" fmla="*/ 94826 w 180975"/>
                    <a:gd name="connsiteY4" fmla="*/ 87630 h 114300"/>
                    <a:gd name="connsiteX5" fmla="*/ 156739 w 180975"/>
                    <a:gd name="connsiteY5" fmla="*/ 17145 h 114300"/>
                    <a:gd name="connsiteX6" fmla="*/ 178646 w 180975"/>
                    <a:gd name="connsiteY6" fmla="*/ 1714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114300">
                      <a:moveTo>
                        <a:pt x="178646" y="17145"/>
                      </a:moveTo>
                      <a:cubicBezTo>
                        <a:pt x="179599" y="61912"/>
                        <a:pt x="143403" y="106680"/>
                        <a:pt x="96731" y="108585"/>
                      </a:cubicBezTo>
                      <a:cubicBezTo>
                        <a:pt x="50058" y="110490"/>
                        <a:pt x="11958" y="73342"/>
                        <a:pt x="7196" y="28575"/>
                      </a:cubicBezTo>
                      <a:cubicBezTo>
                        <a:pt x="6244" y="20955"/>
                        <a:pt x="18626" y="20002"/>
                        <a:pt x="19578" y="26670"/>
                      </a:cubicBezTo>
                      <a:cubicBezTo>
                        <a:pt x="27199" y="61912"/>
                        <a:pt x="56726" y="89535"/>
                        <a:pt x="94826" y="87630"/>
                      </a:cubicBezTo>
                      <a:cubicBezTo>
                        <a:pt x="131974" y="84773"/>
                        <a:pt x="155786" y="52387"/>
                        <a:pt x="156739" y="17145"/>
                      </a:cubicBezTo>
                      <a:cubicBezTo>
                        <a:pt x="157691" y="3810"/>
                        <a:pt x="177694" y="3810"/>
                        <a:pt x="178646" y="1714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37" name="任意多边形: 形状 32"/>
                <p:cNvSpPr/>
                <p:nvPr/>
              </p:nvSpPr>
              <p:spPr>
                <a:xfrm>
                  <a:off x="6529807" y="3082823"/>
                  <a:ext cx="200025" cy="104775"/>
                </a:xfrm>
                <a:custGeom>
                  <a:avLst/>
                  <a:gdLst>
                    <a:gd name="connsiteX0" fmla="*/ 199605 w 200025"/>
                    <a:gd name="connsiteY0" fmla="*/ 26136 h 104775"/>
                    <a:gd name="connsiteX1" fmla="*/ 7200 w 200025"/>
                    <a:gd name="connsiteY1" fmla="*/ 12801 h 104775"/>
                    <a:gd name="connsiteX2" fmla="*/ 18630 w 200025"/>
                    <a:gd name="connsiteY2" fmla="*/ 10896 h 104775"/>
                    <a:gd name="connsiteX3" fmla="*/ 180555 w 200025"/>
                    <a:gd name="connsiteY3" fmla="*/ 20421 h 104775"/>
                    <a:gd name="connsiteX4" fmla="*/ 199605 w 200025"/>
                    <a:gd name="connsiteY4" fmla="*/ 26136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104775">
                      <a:moveTo>
                        <a:pt x="199605" y="26136"/>
                      </a:moveTo>
                      <a:cubicBezTo>
                        <a:pt x="172935" y="134721"/>
                        <a:pt x="19583" y="123291"/>
                        <a:pt x="7200" y="12801"/>
                      </a:cubicBezTo>
                      <a:cubicBezTo>
                        <a:pt x="6248" y="6134"/>
                        <a:pt x="17677" y="5181"/>
                        <a:pt x="18630" y="10896"/>
                      </a:cubicBezTo>
                      <a:cubicBezTo>
                        <a:pt x="34823" y="100431"/>
                        <a:pt x="154838" y="109004"/>
                        <a:pt x="180555" y="20421"/>
                      </a:cubicBezTo>
                      <a:cubicBezTo>
                        <a:pt x="184365" y="8991"/>
                        <a:pt x="202463" y="13754"/>
                        <a:pt x="199605" y="26136"/>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38" name="任意多边形: 形状 33"/>
                <p:cNvSpPr/>
                <p:nvPr/>
              </p:nvSpPr>
              <p:spPr>
                <a:xfrm>
                  <a:off x="6509659" y="2097166"/>
                  <a:ext cx="342900" cy="695325"/>
                </a:xfrm>
                <a:custGeom>
                  <a:avLst/>
                  <a:gdLst>
                    <a:gd name="connsiteX0" fmla="*/ 222611 w 342900"/>
                    <a:gd name="connsiteY0" fmla="*/ 691753 h 695325"/>
                    <a:gd name="connsiteX1" fmla="*/ 32111 w 342900"/>
                    <a:gd name="connsiteY1" fmla="*/ 505063 h 695325"/>
                    <a:gd name="connsiteX2" fmla="*/ 13061 w 342900"/>
                    <a:gd name="connsiteY2" fmla="*/ 54531 h 695325"/>
                    <a:gd name="connsiteX3" fmla="*/ 33064 w 342900"/>
                    <a:gd name="connsiteY3" fmla="*/ 54531 h 695325"/>
                    <a:gd name="connsiteX4" fmla="*/ 44494 w 342900"/>
                    <a:gd name="connsiteY4" fmla="*/ 406956 h 695325"/>
                    <a:gd name="connsiteX5" fmla="*/ 234041 w 342900"/>
                    <a:gd name="connsiteY5" fmla="*/ 662226 h 695325"/>
                    <a:gd name="connsiteX6" fmla="*/ 309289 w 342900"/>
                    <a:gd name="connsiteY6" fmla="*/ 370761 h 695325"/>
                    <a:gd name="connsiteX7" fmla="*/ 299764 w 342900"/>
                    <a:gd name="connsiteY7" fmla="*/ 19288 h 695325"/>
                    <a:gd name="connsiteX8" fmla="*/ 325481 w 342900"/>
                    <a:gd name="connsiteY8" fmla="*/ 19288 h 695325"/>
                    <a:gd name="connsiteX9" fmla="*/ 341674 w 342900"/>
                    <a:gd name="connsiteY9" fmla="*/ 505063 h 695325"/>
                    <a:gd name="connsiteX10" fmla="*/ 222611 w 342900"/>
                    <a:gd name="connsiteY10" fmla="*/ 691753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900" h="695325">
                      <a:moveTo>
                        <a:pt x="222611" y="691753"/>
                      </a:moveTo>
                      <a:cubicBezTo>
                        <a:pt x="114026" y="699373"/>
                        <a:pt x="52114" y="597456"/>
                        <a:pt x="32111" y="505063"/>
                      </a:cubicBezTo>
                      <a:cubicBezTo>
                        <a:pt x="-274" y="359331"/>
                        <a:pt x="5441" y="203121"/>
                        <a:pt x="13061" y="54531"/>
                      </a:cubicBezTo>
                      <a:cubicBezTo>
                        <a:pt x="14014" y="41196"/>
                        <a:pt x="33064" y="41196"/>
                        <a:pt x="33064" y="54531"/>
                      </a:cubicBezTo>
                      <a:cubicBezTo>
                        <a:pt x="34969" y="171688"/>
                        <a:pt x="31159" y="289798"/>
                        <a:pt x="44494" y="406956"/>
                      </a:cubicBezTo>
                      <a:cubicBezTo>
                        <a:pt x="55924" y="506968"/>
                        <a:pt x="93071" y="692706"/>
                        <a:pt x="234041" y="662226"/>
                      </a:cubicBezTo>
                      <a:cubicBezTo>
                        <a:pt x="347389" y="637461"/>
                        <a:pt x="312146" y="450771"/>
                        <a:pt x="309289" y="370761"/>
                      </a:cubicBezTo>
                      <a:cubicBezTo>
                        <a:pt x="305479" y="253603"/>
                        <a:pt x="296906" y="135493"/>
                        <a:pt x="299764" y="19288"/>
                      </a:cubicBezTo>
                      <a:cubicBezTo>
                        <a:pt x="300716" y="3096"/>
                        <a:pt x="323576" y="3096"/>
                        <a:pt x="325481" y="19288"/>
                      </a:cubicBezTo>
                      <a:cubicBezTo>
                        <a:pt x="339769" y="179308"/>
                        <a:pt x="339769" y="344091"/>
                        <a:pt x="341674" y="505063"/>
                      </a:cubicBezTo>
                      <a:cubicBezTo>
                        <a:pt x="341674" y="585073"/>
                        <a:pt x="320719" y="684133"/>
                        <a:pt x="222611" y="6917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39" name="任意多边形: 形状 34"/>
                <p:cNvSpPr/>
                <p:nvPr/>
              </p:nvSpPr>
              <p:spPr>
                <a:xfrm>
                  <a:off x="5912644" y="2892266"/>
                  <a:ext cx="438150" cy="342900"/>
                </a:xfrm>
                <a:custGeom>
                  <a:avLst/>
                  <a:gdLst>
                    <a:gd name="connsiteX0" fmla="*/ 235744 w 438150"/>
                    <a:gd name="connsiteY0" fmla="*/ 307181 h 342900"/>
                    <a:gd name="connsiteX1" fmla="*/ 416719 w 438150"/>
                    <a:gd name="connsiteY1" fmla="*/ 19526 h 342900"/>
                    <a:gd name="connsiteX2" fmla="*/ 435769 w 438150"/>
                    <a:gd name="connsiteY2" fmla="*/ 22384 h 342900"/>
                    <a:gd name="connsiteX3" fmla="*/ 436721 w 438150"/>
                    <a:gd name="connsiteY3" fmla="*/ 28099 h 342900"/>
                    <a:gd name="connsiteX4" fmla="*/ 244316 w 438150"/>
                    <a:gd name="connsiteY4" fmla="*/ 334804 h 342900"/>
                    <a:gd name="connsiteX5" fmla="*/ 226219 w 438150"/>
                    <a:gd name="connsiteY5" fmla="*/ 334804 h 342900"/>
                    <a:gd name="connsiteX6" fmla="*/ 7144 w 438150"/>
                    <a:gd name="connsiteY6" fmla="*/ 13811 h 342900"/>
                    <a:gd name="connsiteX7" fmla="*/ 20479 w 438150"/>
                    <a:gd name="connsiteY7" fmla="*/ 7144 h 342900"/>
                    <a:gd name="connsiteX8" fmla="*/ 235744 w 438150"/>
                    <a:gd name="connsiteY8" fmla="*/ 30718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 h="342900">
                      <a:moveTo>
                        <a:pt x="235744" y="307181"/>
                      </a:moveTo>
                      <a:cubicBezTo>
                        <a:pt x="323374" y="223361"/>
                        <a:pt x="368141" y="130016"/>
                        <a:pt x="416719" y="19526"/>
                      </a:cubicBezTo>
                      <a:lnTo>
                        <a:pt x="435769" y="22384"/>
                      </a:lnTo>
                      <a:cubicBezTo>
                        <a:pt x="436721" y="24289"/>
                        <a:pt x="436721" y="26194"/>
                        <a:pt x="436721" y="28099"/>
                      </a:cubicBezTo>
                      <a:cubicBezTo>
                        <a:pt x="415766" y="146209"/>
                        <a:pt x="330994" y="257651"/>
                        <a:pt x="244316" y="334804"/>
                      </a:cubicBezTo>
                      <a:cubicBezTo>
                        <a:pt x="239554" y="339566"/>
                        <a:pt x="230981" y="340519"/>
                        <a:pt x="226219" y="334804"/>
                      </a:cubicBezTo>
                      <a:cubicBezTo>
                        <a:pt x="141446" y="236696"/>
                        <a:pt x="61436" y="131921"/>
                        <a:pt x="7144" y="13811"/>
                      </a:cubicBezTo>
                      <a:lnTo>
                        <a:pt x="20479" y="7144"/>
                      </a:lnTo>
                      <a:cubicBezTo>
                        <a:pt x="87154" y="110966"/>
                        <a:pt x="154781" y="212884"/>
                        <a:pt x="235744" y="307181"/>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40" name="任意多边形: 形状 35"/>
                <p:cNvSpPr/>
                <p:nvPr/>
              </p:nvSpPr>
              <p:spPr>
                <a:xfrm>
                  <a:off x="5495235" y="3053951"/>
                  <a:ext cx="190500" cy="133350"/>
                </a:xfrm>
                <a:custGeom>
                  <a:avLst/>
                  <a:gdLst>
                    <a:gd name="connsiteX0" fmla="*/ 21645 w 190500"/>
                    <a:gd name="connsiteY0" fmla="*/ 28339 h 133350"/>
                    <a:gd name="connsiteX1" fmla="*/ 100703 w 190500"/>
                    <a:gd name="connsiteY1" fmla="*/ 107396 h 133350"/>
                    <a:gd name="connsiteX2" fmla="*/ 164520 w 190500"/>
                    <a:gd name="connsiteY2" fmla="*/ 19766 h 133350"/>
                    <a:gd name="connsiteX3" fmla="*/ 183570 w 190500"/>
                    <a:gd name="connsiteY3" fmla="*/ 14051 h 133350"/>
                    <a:gd name="connsiteX4" fmla="*/ 108323 w 190500"/>
                    <a:gd name="connsiteY4" fmla="*/ 125494 h 133350"/>
                    <a:gd name="connsiteX5" fmla="*/ 7358 w 190500"/>
                    <a:gd name="connsiteY5" fmla="*/ 27386 h 133350"/>
                    <a:gd name="connsiteX6" fmla="*/ 21645 w 190500"/>
                    <a:gd name="connsiteY6" fmla="*/ 2833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33350">
                      <a:moveTo>
                        <a:pt x="21645" y="28339"/>
                      </a:moveTo>
                      <a:cubicBezTo>
                        <a:pt x="20693" y="70249"/>
                        <a:pt x="56888" y="111206"/>
                        <a:pt x="100703" y="107396"/>
                      </a:cubicBezTo>
                      <a:cubicBezTo>
                        <a:pt x="143565" y="104539"/>
                        <a:pt x="171188" y="59771"/>
                        <a:pt x="164520" y="19766"/>
                      </a:cubicBezTo>
                      <a:cubicBezTo>
                        <a:pt x="162615" y="7384"/>
                        <a:pt x="181665" y="1669"/>
                        <a:pt x="183570" y="14051"/>
                      </a:cubicBezTo>
                      <a:cubicBezTo>
                        <a:pt x="194048" y="63581"/>
                        <a:pt x="159758" y="117874"/>
                        <a:pt x="108323" y="125494"/>
                      </a:cubicBezTo>
                      <a:cubicBezTo>
                        <a:pt x="51173" y="135019"/>
                        <a:pt x="3548" y="81679"/>
                        <a:pt x="7358" y="27386"/>
                      </a:cubicBezTo>
                      <a:cubicBezTo>
                        <a:pt x="9263" y="20719"/>
                        <a:pt x="21645" y="20719"/>
                        <a:pt x="21645" y="2833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41" name="任意多边形: 形状 36"/>
                <p:cNvSpPr/>
                <p:nvPr/>
              </p:nvSpPr>
              <p:spPr>
                <a:xfrm>
                  <a:off x="5480685" y="2124313"/>
                  <a:ext cx="323850" cy="571500"/>
                </a:xfrm>
                <a:custGeom>
                  <a:avLst/>
                  <a:gdLst>
                    <a:gd name="connsiteX0" fmla="*/ 33338 w 323850"/>
                    <a:gd name="connsiteY0" fmla="*/ 15002 h 571500"/>
                    <a:gd name="connsiteX1" fmla="*/ 37148 w 323850"/>
                    <a:gd name="connsiteY1" fmla="*/ 300752 h 571500"/>
                    <a:gd name="connsiteX2" fmla="*/ 167640 w 323850"/>
                    <a:gd name="connsiteY2" fmla="*/ 547449 h 571500"/>
                    <a:gd name="connsiteX3" fmla="*/ 286703 w 323850"/>
                    <a:gd name="connsiteY3" fmla="*/ 291227 h 571500"/>
                    <a:gd name="connsiteX4" fmla="*/ 291465 w 323850"/>
                    <a:gd name="connsiteY4" fmla="*/ 24527 h 571500"/>
                    <a:gd name="connsiteX5" fmla="*/ 313373 w 323850"/>
                    <a:gd name="connsiteY5" fmla="*/ 24527 h 571500"/>
                    <a:gd name="connsiteX6" fmla="*/ 314325 w 323850"/>
                    <a:gd name="connsiteY6" fmla="*/ 233124 h 571500"/>
                    <a:gd name="connsiteX7" fmla="*/ 308610 w 323850"/>
                    <a:gd name="connsiteY7" fmla="*/ 415052 h 571500"/>
                    <a:gd name="connsiteX8" fmla="*/ 167640 w 323850"/>
                    <a:gd name="connsiteY8" fmla="*/ 573167 h 571500"/>
                    <a:gd name="connsiteX9" fmla="*/ 20003 w 323850"/>
                    <a:gd name="connsiteY9" fmla="*/ 401717 h 571500"/>
                    <a:gd name="connsiteX10" fmla="*/ 17145 w 323850"/>
                    <a:gd name="connsiteY10" fmla="*/ 15002 h 571500"/>
                    <a:gd name="connsiteX11" fmla="*/ 33338 w 323850"/>
                    <a:gd name="connsiteY11" fmla="*/ 15002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50" h="571500">
                      <a:moveTo>
                        <a:pt x="33338" y="15002"/>
                      </a:moveTo>
                      <a:cubicBezTo>
                        <a:pt x="32385" y="110252"/>
                        <a:pt x="32385" y="205502"/>
                        <a:pt x="37148" y="300752"/>
                      </a:cubicBezTo>
                      <a:cubicBezTo>
                        <a:pt x="41910" y="382667"/>
                        <a:pt x="47625" y="548402"/>
                        <a:pt x="167640" y="547449"/>
                      </a:cubicBezTo>
                      <a:cubicBezTo>
                        <a:pt x="290513" y="545544"/>
                        <a:pt x="286703" y="375047"/>
                        <a:pt x="286703" y="291227"/>
                      </a:cubicBezTo>
                      <a:cubicBezTo>
                        <a:pt x="287655" y="203597"/>
                        <a:pt x="280988" y="112157"/>
                        <a:pt x="291465" y="24527"/>
                      </a:cubicBezTo>
                      <a:cubicBezTo>
                        <a:pt x="293370" y="10239"/>
                        <a:pt x="311468" y="10239"/>
                        <a:pt x="313373" y="24527"/>
                      </a:cubicBezTo>
                      <a:cubicBezTo>
                        <a:pt x="320993" y="93107"/>
                        <a:pt x="314325" y="164544"/>
                        <a:pt x="314325" y="233124"/>
                      </a:cubicBezTo>
                      <a:cubicBezTo>
                        <a:pt x="313373" y="293132"/>
                        <a:pt x="317182" y="355997"/>
                        <a:pt x="308610" y="415052"/>
                      </a:cubicBezTo>
                      <a:cubicBezTo>
                        <a:pt x="298132" y="487442"/>
                        <a:pt x="251460" y="572214"/>
                        <a:pt x="167640" y="573167"/>
                      </a:cubicBezTo>
                      <a:cubicBezTo>
                        <a:pt x="76200" y="574119"/>
                        <a:pt x="30480" y="478869"/>
                        <a:pt x="20003" y="401717"/>
                      </a:cubicBezTo>
                      <a:cubicBezTo>
                        <a:pt x="1905" y="275034"/>
                        <a:pt x="4763" y="141684"/>
                        <a:pt x="17145" y="15002"/>
                      </a:cubicBezTo>
                      <a:cubicBezTo>
                        <a:pt x="18098" y="4524"/>
                        <a:pt x="33338" y="4524"/>
                        <a:pt x="33338" y="1500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42" name="任意多边形: 形状 37"/>
                <p:cNvSpPr/>
                <p:nvPr/>
              </p:nvSpPr>
              <p:spPr>
                <a:xfrm>
                  <a:off x="5205726" y="3043644"/>
                  <a:ext cx="161925" cy="104775"/>
                </a:xfrm>
                <a:custGeom>
                  <a:avLst/>
                  <a:gdLst>
                    <a:gd name="connsiteX0" fmla="*/ 152086 w 161925"/>
                    <a:gd name="connsiteY0" fmla="*/ 14833 h 104775"/>
                    <a:gd name="connsiteX1" fmla="*/ 74934 w 161925"/>
                    <a:gd name="connsiteY1" fmla="*/ 106273 h 104775"/>
                    <a:gd name="connsiteX2" fmla="*/ 9211 w 161925"/>
                    <a:gd name="connsiteY2" fmla="*/ 11976 h 104775"/>
                    <a:gd name="connsiteX3" fmla="*/ 21594 w 161925"/>
                    <a:gd name="connsiteY3" fmla="*/ 15786 h 104775"/>
                    <a:gd name="connsiteX4" fmla="*/ 77791 w 161925"/>
                    <a:gd name="connsiteY4" fmla="*/ 88176 h 104775"/>
                    <a:gd name="connsiteX5" fmla="*/ 136846 w 161925"/>
                    <a:gd name="connsiteY5" fmla="*/ 16738 h 104775"/>
                    <a:gd name="connsiteX6" fmla="*/ 152086 w 161925"/>
                    <a:gd name="connsiteY6" fmla="*/ 1483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5" h="104775">
                      <a:moveTo>
                        <a:pt x="152086" y="14833"/>
                      </a:moveTo>
                      <a:cubicBezTo>
                        <a:pt x="169231" y="60553"/>
                        <a:pt x="118749" y="109131"/>
                        <a:pt x="74934" y="106273"/>
                      </a:cubicBezTo>
                      <a:cubicBezTo>
                        <a:pt x="29214" y="103416"/>
                        <a:pt x="-1266" y="54838"/>
                        <a:pt x="9211" y="11976"/>
                      </a:cubicBezTo>
                      <a:cubicBezTo>
                        <a:pt x="11116" y="3403"/>
                        <a:pt x="23499" y="7213"/>
                        <a:pt x="21594" y="15786"/>
                      </a:cubicBezTo>
                      <a:cubicBezTo>
                        <a:pt x="15879" y="50076"/>
                        <a:pt x="41596" y="87223"/>
                        <a:pt x="77791" y="88176"/>
                      </a:cubicBezTo>
                      <a:cubicBezTo>
                        <a:pt x="118749" y="89128"/>
                        <a:pt x="134941" y="50076"/>
                        <a:pt x="136846" y="16738"/>
                      </a:cubicBezTo>
                      <a:cubicBezTo>
                        <a:pt x="136846" y="8166"/>
                        <a:pt x="149229" y="7213"/>
                        <a:pt x="152086" y="1483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43" name="任意多边形: 形状 38"/>
                <p:cNvSpPr/>
                <p:nvPr/>
              </p:nvSpPr>
              <p:spPr>
                <a:xfrm>
                  <a:off x="5116216" y="1810083"/>
                  <a:ext cx="2114550" cy="1190625"/>
                </a:xfrm>
                <a:custGeom>
                  <a:avLst/>
                  <a:gdLst>
                    <a:gd name="connsiteX0" fmla="*/ 15854 w 2114550"/>
                    <a:gd name="connsiteY0" fmla="*/ 673084 h 1190625"/>
                    <a:gd name="connsiteX1" fmla="*/ 226356 w 2114550"/>
                    <a:gd name="connsiteY1" fmla="*/ 157782 h 1190625"/>
                    <a:gd name="connsiteX2" fmla="*/ 791189 w 2114550"/>
                    <a:gd name="connsiteY2" fmla="*/ 124444 h 1190625"/>
                    <a:gd name="connsiteX3" fmla="*/ 1053126 w 2114550"/>
                    <a:gd name="connsiteY3" fmla="*/ 532114 h 1190625"/>
                    <a:gd name="connsiteX4" fmla="*/ 1414124 w 2114550"/>
                    <a:gd name="connsiteY4" fmla="*/ 51102 h 1190625"/>
                    <a:gd name="connsiteX5" fmla="*/ 1978004 w 2114550"/>
                    <a:gd name="connsiteY5" fmla="*/ 167307 h 1190625"/>
                    <a:gd name="connsiteX6" fmla="*/ 2075159 w 2114550"/>
                    <a:gd name="connsiteY6" fmla="*/ 824532 h 1190625"/>
                    <a:gd name="connsiteX7" fmla="*/ 1568429 w 2114550"/>
                    <a:gd name="connsiteY7" fmla="*/ 1189339 h 1190625"/>
                    <a:gd name="connsiteX8" fmla="*/ 1234101 w 2114550"/>
                    <a:gd name="connsiteY8" fmla="*/ 1104567 h 1190625"/>
                    <a:gd name="connsiteX9" fmla="*/ 1232196 w 2114550"/>
                    <a:gd name="connsiteY9" fmla="*/ 1103614 h 1190625"/>
                    <a:gd name="connsiteX10" fmla="*/ 1213146 w 2114550"/>
                    <a:gd name="connsiteY10" fmla="*/ 1100757 h 1190625"/>
                    <a:gd name="connsiteX11" fmla="*/ 1218861 w 2114550"/>
                    <a:gd name="connsiteY11" fmla="*/ 1095042 h 1190625"/>
                    <a:gd name="connsiteX12" fmla="*/ 1004549 w 2114550"/>
                    <a:gd name="connsiteY12" fmla="*/ 882634 h 1190625"/>
                    <a:gd name="connsiteX13" fmla="*/ 815954 w 2114550"/>
                    <a:gd name="connsiteY13" fmla="*/ 1088374 h 1190625"/>
                    <a:gd name="connsiteX14" fmla="*/ 802619 w 2114550"/>
                    <a:gd name="connsiteY14" fmla="*/ 1095042 h 1190625"/>
                    <a:gd name="connsiteX15" fmla="*/ 428286 w 2114550"/>
                    <a:gd name="connsiteY15" fmla="*/ 1128379 h 1190625"/>
                    <a:gd name="connsiteX16" fmla="*/ 15854 w 2114550"/>
                    <a:gd name="connsiteY16" fmla="*/ 673084 h 1190625"/>
                    <a:gd name="connsiteX17" fmla="*/ 202544 w 2114550"/>
                    <a:gd name="connsiteY17" fmla="*/ 210169 h 1190625"/>
                    <a:gd name="connsiteX18" fmla="*/ 55859 w 2114550"/>
                    <a:gd name="connsiteY18" fmla="*/ 726424 h 1190625"/>
                    <a:gd name="connsiteX19" fmla="*/ 494009 w 2114550"/>
                    <a:gd name="connsiteY19" fmla="*/ 1117902 h 1190625"/>
                    <a:gd name="connsiteX20" fmla="*/ 996929 w 2114550"/>
                    <a:gd name="connsiteY20" fmla="*/ 860727 h 1190625"/>
                    <a:gd name="connsiteX21" fmla="*/ 1000739 w 2114550"/>
                    <a:gd name="connsiteY21" fmla="*/ 853107 h 1190625"/>
                    <a:gd name="connsiteX22" fmla="*/ 1003596 w 2114550"/>
                    <a:gd name="connsiteY22" fmla="*/ 846439 h 1190625"/>
                    <a:gd name="connsiteX23" fmla="*/ 1015979 w 2114550"/>
                    <a:gd name="connsiteY23" fmla="*/ 850249 h 1190625"/>
                    <a:gd name="connsiteX24" fmla="*/ 1025504 w 2114550"/>
                    <a:gd name="connsiteY24" fmla="*/ 858822 h 1190625"/>
                    <a:gd name="connsiteX25" fmla="*/ 1332209 w 2114550"/>
                    <a:gd name="connsiteY25" fmla="*/ 1118854 h 1190625"/>
                    <a:gd name="connsiteX26" fmla="*/ 1675109 w 2114550"/>
                    <a:gd name="connsiteY26" fmla="*/ 1146477 h 1190625"/>
                    <a:gd name="connsiteX27" fmla="*/ 2074206 w 2114550"/>
                    <a:gd name="connsiteY27" fmla="*/ 710232 h 1190625"/>
                    <a:gd name="connsiteX28" fmla="*/ 1885611 w 2114550"/>
                    <a:gd name="connsiteY28" fmla="*/ 113014 h 1190625"/>
                    <a:gd name="connsiteX29" fmla="*/ 1351259 w 2114550"/>
                    <a:gd name="connsiteY29" fmla="*/ 115872 h 1190625"/>
                    <a:gd name="connsiteX30" fmla="*/ 1063604 w 2114550"/>
                    <a:gd name="connsiteY30" fmla="*/ 633079 h 1190625"/>
                    <a:gd name="connsiteX31" fmla="*/ 1052174 w 2114550"/>
                    <a:gd name="connsiteY31" fmla="*/ 639747 h 1190625"/>
                    <a:gd name="connsiteX32" fmla="*/ 1028361 w 2114550"/>
                    <a:gd name="connsiteY32" fmla="*/ 633079 h 1190625"/>
                    <a:gd name="connsiteX33" fmla="*/ 734039 w 2114550"/>
                    <a:gd name="connsiteY33" fmla="*/ 125397 h 1190625"/>
                    <a:gd name="connsiteX34" fmla="*/ 202544 w 2114550"/>
                    <a:gd name="connsiteY34" fmla="*/ 210169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14550" h="1190625">
                      <a:moveTo>
                        <a:pt x="15854" y="673084"/>
                      </a:moveTo>
                      <a:cubicBezTo>
                        <a:pt x="-21294" y="472107"/>
                        <a:pt x="62526" y="276844"/>
                        <a:pt x="226356" y="157782"/>
                      </a:cubicBezTo>
                      <a:cubicBezTo>
                        <a:pt x="392091" y="37767"/>
                        <a:pt x="614024" y="16812"/>
                        <a:pt x="791189" y="124444"/>
                      </a:cubicBezTo>
                      <a:cubicBezTo>
                        <a:pt x="935016" y="212074"/>
                        <a:pt x="1034076" y="366379"/>
                        <a:pt x="1053126" y="532114"/>
                      </a:cubicBezTo>
                      <a:cubicBezTo>
                        <a:pt x="1081701" y="325422"/>
                        <a:pt x="1220766" y="133017"/>
                        <a:pt x="1414124" y="51102"/>
                      </a:cubicBezTo>
                      <a:cubicBezTo>
                        <a:pt x="1603671" y="-28908"/>
                        <a:pt x="1847511" y="-5096"/>
                        <a:pt x="1978004" y="167307"/>
                      </a:cubicBezTo>
                      <a:cubicBezTo>
                        <a:pt x="2110401" y="342567"/>
                        <a:pt x="2145644" y="619744"/>
                        <a:pt x="2075159" y="824532"/>
                      </a:cubicBezTo>
                      <a:cubicBezTo>
                        <a:pt x="2000864" y="1040749"/>
                        <a:pt x="1794171" y="1180767"/>
                        <a:pt x="1568429" y="1189339"/>
                      </a:cubicBezTo>
                      <a:cubicBezTo>
                        <a:pt x="1452224" y="1194102"/>
                        <a:pt x="1335066" y="1161717"/>
                        <a:pt x="1234101" y="1104567"/>
                      </a:cubicBezTo>
                      <a:cubicBezTo>
                        <a:pt x="1233149" y="1104567"/>
                        <a:pt x="1233149" y="1103614"/>
                        <a:pt x="1232196" y="1103614"/>
                      </a:cubicBezTo>
                      <a:lnTo>
                        <a:pt x="1213146" y="1100757"/>
                      </a:lnTo>
                      <a:cubicBezTo>
                        <a:pt x="1214099" y="1097899"/>
                        <a:pt x="1216956" y="1095994"/>
                        <a:pt x="1218861" y="1095042"/>
                      </a:cubicBezTo>
                      <a:cubicBezTo>
                        <a:pt x="1135041" y="1045512"/>
                        <a:pt x="1042649" y="973122"/>
                        <a:pt x="1004549" y="882634"/>
                      </a:cubicBezTo>
                      <a:cubicBezTo>
                        <a:pt x="967401" y="975027"/>
                        <a:pt x="898821" y="1043607"/>
                        <a:pt x="815954" y="1088374"/>
                      </a:cubicBezTo>
                      <a:lnTo>
                        <a:pt x="802619" y="1095042"/>
                      </a:lnTo>
                      <a:cubicBezTo>
                        <a:pt x="690224" y="1151239"/>
                        <a:pt x="552111" y="1163622"/>
                        <a:pt x="428286" y="1128379"/>
                      </a:cubicBezTo>
                      <a:cubicBezTo>
                        <a:pt x="217784" y="1068372"/>
                        <a:pt x="55859" y="888349"/>
                        <a:pt x="15854" y="673084"/>
                      </a:cubicBezTo>
                      <a:close/>
                      <a:moveTo>
                        <a:pt x="202544" y="210169"/>
                      </a:moveTo>
                      <a:cubicBezTo>
                        <a:pt x="53954" y="339709"/>
                        <a:pt x="-1291" y="537829"/>
                        <a:pt x="55859" y="726424"/>
                      </a:cubicBezTo>
                      <a:cubicBezTo>
                        <a:pt x="116819" y="926449"/>
                        <a:pt x="286364" y="1082659"/>
                        <a:pt x="494009" y="1117902"/>
                      </a:cubicBezTo>
                      <a:cubicBezTo>
                        <a:pt x="703559" y="1154097"/>
                        <a:pt x="903584" y="1049322"/>
                        <a:pt x="996929" y="860727"/>
                      </a:cubicBezTo>
                      <a:cubicBezTo>
                        <a:pt x="996929" y="857869"/>
                        <a:pt x="998834" y="855012"/>
                        <a:pt x="1000739" y="853107"/>
                      </a:cubicBezTo>
                      <a:cubicBezTo>
                        <a:pt x="1001691" y="851202"/>
                        <a:pt x="1002644" y="848344"/>
                        <a:pt x="1003596" y="846439"/>
                      </a:cubicBezTo>
                      <a:cubicBezTo>
                        <a:pt x="1006454" y="840724"/>
                        <a:pt x="1015979" y="843582"/>
                        <a:pt x="1015979" y="850249"/>
                      </a:cubicBezTo>
                      <a:cubicBezTo>
                        <a:pt x="1019789" y="851202"/>
                        <a:pt x="1023599" y="854059"/>
                        <a:pt x="1025504" y="858822"/>
                      </a:cubicBezTo>
                      <a:cubicBezTo>
                        <a:pt x="1067414" y="980742"/>
                        <a:pt x="1217909" y="1075039"/>
                        <a:pt x="1332209" y="1118854"/>
                      </a:cubicBezTo>
                      <a:cubicBezTo>
                        <a:pt x="1440794" y="1161717"/>
                        <a:pt x="1560809" y="1173147"/>
                        <a:pt x="1675109" y="1146477"/>
                      </a:cubicBezTo>
                      <a:cubicBezTo>
                        <a:pt x="1889421" y="1095994"/>
                        <a:pt x="2041821" y="927402"/>
                        <a:pt x="2074206" y="710232"/>
                      </a:cubicBezTo>
                      <a:cubicBezTo>
                        <a:pt x="2103734" y="513064"/>
                        <a:pt x="2053251" y="239697"/>
                        <a:pt x="1885611" y="113014"/>
                      </a:cubicBezTo>
                      <a:cubicBezTo>
                        <a:pt x="1732259" y="-1286"/>
                        <a:pt x="1507469" y="16812"/>
                        <a:pt x="1351259" y="115872"/>
                      </a:cubicBezTo>
                      <a:cubicBezTo>
                        <a:pt x="1174094" y="227314"/>
                        <a:pt x="1075034" y="427339"/>
                        <a:pt x="1063604" y="633079"/>
                      </a:cubicBezTo>
                      <a:cubicBezTo>
                        <a:pt x="1063604" y="639747"/>
                        <a:pt x="1056936" y="641652"/>
                        <a:pt x="1052174" y="639747"/>
                      </a:cubicBezTo>
                      <a:cubicBezTo>
                        <a:pt x="1045506" y="649272"/>
                        <a:pt x="1027409" y="646414"/>
                        <a:pt x="1028361" y="633079"/>
                      </a:cubicBezTo>
                      <a:cubicBezTo>
                        <a:pt x="1046459" y="423529"/>
                        <a:pt x="923586" y="216837"/>
                        <a:pt x="734039" y="125397"/>
                      </a:cubicBezTo>
                      <a:cubicBezTo>
                        <a:pt x="556874" y="39672"/>
                        <a:pt x="347324" y="84439"/>
                        <a:pt x="202544" y="21016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grpSp>
          <p:sp>
            <p:nvSpPr>
              <p:cNvPr id="65" name="任意多边形: 形状 27"/>
              <p:cNvSpPr/>
              <p:nvPr/>
            </p:nvSpPr>
            <p:spPr>
              <a:xfrm rot="21410303">
                <a:off x="2476098" y="5133089"/>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grpSp>
        <p:sp>
          <p:nvSpPr>
            <p:cNvPr id="2" name="TextBox 1"/>
            <p:cNvSpPr txBox="1"/>
            <p:nvPr/>
          </p:nvSpPr>
          <p:spPr>
            <a:xfrm rot="21394081">
              <a:off x="2342147" y="4398589"/>
              <a:ext cx="19018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Huy-gô</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giờ</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grpSp>
        <p:nvGrpSpPr>
          <p:cNvPr id="7" name="Group 6"/>
          <p:cNvGrpSpPr/>
          <p:nvPr/>
        </p:nvGrpSpPr>
        <p:grpSpPr>
          <a:xfrm>
            <a:off x="4827392" y="2432298"/>
            <a:ext cx="2609850" cy="3667125"/>
            <a:chOff x="4816103" y="2375854"/>
            <a:chExt cx="2609850" cy="3667125"/>
          </a:xfrm>
        </p:grpSpPr>
        <p:grpSp>
          <p:nvGrpSpPr>
            <p:cNvPr id="4" name="Group 3"/>
            <p:cNvGrpSpPr/>
            <p:nvPr/>
          </p:nvGrpSpPr>
          <p:grpSpPr>
            <a:xfrm>
              <a:off x="4816103" y="2375854"/>
              <a:ext cx="2609850" cy="3667125"/>
              <a:chOff x="4816103" y="2375854"/>
              <a:chExt cx="2609850" cy="3667125"/>
            </a:xfrm>
          </p:grpSpPr>
          <p:grpSp>
            <p:nvGrpSpPr>
              <p:cNvPr id="8" name="图形 2"/>
              <p:cNvGrpSpPr/>
              <p:nvPr/>
            </p:nvGrpSpPr>
            <p:grpSpPr>
              <a:xfrm rot="234961">
                <a:off x="4816103" y="2375854"/>
                <a:ext cx="2609850" cy="3667125"/>
                <a:chOff x="4791075" y="1595437"/>
                <a:chExt cx="2609850" cy="3667125"/>
              </a:xfrm>
            </p:grpSpPr>
            <p:sp>
              <p:nvSpPr>
                <p:cNvPr id="9" name="任意多边形: 形状 4"/>
                <p:cNvSpPr/>
                <p:nvPr/>
              </p:nvSpPr>
              <p:spPr>
                <a:xfrm>
                  <a:off x="4783931" y="1588293"/>
                  <a:ext cx="2619375" cy="3676650"/>
                </a:xfrm>
                <a:custGeom>
                  <a:avLst/>
                  <a:gdLst>
                    <a:gd name="connsiteX0" fmla="*/ 2214086 w 2619375"/>
                    <a:gd name="connsiteY0" fmla="*/ 3672364 h 3676650"/>
                    <a:gd name="connsiteX1" fmla="*/ 407194 w 2619375"/>
                    <a:gd name="connsiteY1" fmla="*/ 3672364 h 3676650"/>
                    <a:gd name="connsiteX2" fmla="*/ 7144 w 2619375"/>
                    <a:gd name="connsiteY2" fmla="*/ 3272314 h 3676650"/>
                    <a:gd name="connsiteX3" fmla="*/ 7144 w 2619375"/>
                    <a:gd name="connsiteY3" fmla="*/ 407194 h 3676650"/>
                    <a:gd name="connsiteX4" fmla="*/ 407194 w 2619375"/>
                    <a:gd name="connsiteY4" fmla="*/ 7144 h 3676650"/>
                    <a:gd name="connsiteX5" fmla="*/ 2214086 w 2619375"/>
                    <a:gd name="connsiteY5" fmla="*/ 7144 h 3676650"/>
                    <a:gd name="connsiteX6" fmla="*/ 2614136 w 2619375"/>
                    <a:gd name="connsiteY6" fmla="*/ 407194 h 3676650"/>
                    <a:gd name="connsiteX7" fmla="*/ 2614136 w 2619375"/>
                    <a:gd name="connsiteY7" fmla="*/ 3272314 h 3676650"/>
                    <a:gd name="connsiteX8" fmla="*/ 2214086 w 2619375"/>
                    <a:gd name="connsiteY8" fmla="*/ 3672364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375" h="3676650">
                      <a:moveTo>
                        <a:pt x="2214086" y="3672364"/>
                      </a:moveTo>
                      <a:lnTo>
                        <a:pt x="407194" y="3672364"/>
                      </a:lnTo>
                      <a:cubicBezTo>
                        <a:pt x="187166" y="3672364"/>
                        <a:pt x="7144" y="3492341"/>
                        <a:pt x="7144" y="3272314"/>
                      </a:cubicBezTo>
                      <a:lnTo>
                        <a:pt x="7144" y="407194"/>
                      </a:lnTo>
                      <a:cubicBezTo>
                        <a:pt x="7144" y="187166"/>
                        <a:pt x="187166" y="7144"/>
                        <a:pt x="407194" y="7144"/>
                      </a:cubicBezTo>
                      <a:lnTo>
                        <a:pt x="2214086" y="7144"/>
                      </a:lnTo>
                      <a:cubicBezTo>
                        <a:pt x="2434114" y="7144"/>
                        <a:pt x="2614136" y="187166"/>
                        <a:pt x="2614136" y="407194"/>
                      </a:cubicBezTo>
                      <a:lnTo>
                        <a:pt x="2614136" y="3272314"/>
                      </a:lnTo>
                      <a:cubicBezTo>
                        <a:pt x="2614136" y="3492341"/>
                        <a:pt x="2434114" y="3672364"/>
                        <a:pt x="2214086" y="3672364"/>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10" name="任意多边形: 形状 5"/>
                <p:cNvSpPr/>
                <p:nvPr/>
              </p:nvSpPr>
              <p:spPr>
                <a:xfrm>
                  <a:off x="4988719" y="3324701"/>
                  <a:ext cx="2190750" cy="1733550"/>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14" name="任意多边形: 形状 6"/>
                <p:cNvSpPr/>
                <p:nvPr/>
              </p:nvSpPr>
              <p:spPr>
                <a:xfrm>
                  <a:off x="5233988" y="395287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15" name="任意多边形: 形状 11"/>
                <p:cNvSpPr/>
                <p:nvPr/>
              </p:nvSpPr>
              <p:spPr>
                <a:xfrm>
                  <a:off x="5233988" y="465772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16" name="任意多边形: 形状 12"/>
                <p:cNvSpPr/>
                <p:nvPr/>
              </p:nvSpPr>
              <p:spPr>
                <a:xfrm>
                  <a:off x="5142813" y="1837109"/>
                  <a:ext cx="2057400" cy="1133475"/>
                </a:xfrm>
                <a:custGeom>
                  <a:avLst/>
                  <a:gdLst>
                    <a:gd name="connsiteX0" fmla="*/ 1858062 w 2057400"/>
                    <a:gd name="connsiteY0" fmla="*/ 86941 h 1133475"/>
                    <a:gd name="connsiteX1" fmla="*/ 2046657 w 2057400"/>
                    <a:gd name="connsiteY1" fmla="*/ 684158 h 1133475"/>
                    <a:gd name="connsiteX2" fmla="*/ 1647559 w 2057400"/>
                    <a:gd name="connsiteY2" fmla="*/ 1120403 h 1133475"/>
                    <a:gd name="connsiteX3" fmla="*/ 1304659 w 2057400"/>
                    <a:gd name="connsiteY3" fmla="*/ 1092781 h 1133475"/>
                    <a:gd name="connsiteX4" fmla="*/ 997954 w 2057400"/>
                    <a:gd name="connsiteY4" fmla="*/ 832748 h 1133475"/>
                    <a:gd name="connsiteX5" fmla="*/ 988429 w 2057400"/>
                    <a:gd name="connsiteY5" fmla="*/ 824176 h 1133475"/>
                    <a:gd name="connsiteX6" fmla="*/ 976047 w 2057400"/>
                    <a:gd name="connsiteY6" fmla="*/ 820366 h 1133475"/>
                    <a:gd name="connsiteX7" fmla="*/ 973189 w 2057400"/>
                    <a:gd name="connsiteY7" fmla="*/ 827033 h 1133475"/>
                    <a:gd name="connsiteX8" fmla="*/ 969379 w 2057400"/>
                    <a:gd name="connsiteY8" fmla="*/ 834653 h 1133475"/>
                    <a:gd name="connsiteX9" fmla="*/ 467412 w 2057400"/>
                    <a:gd name="connsiteY9" fmla="*/ 1091828 h 1133475"/>
                    <a:gd name="connsiteX10" fmla="*/ 29262 w 2057400"/>
                    <a:gd name="connsiteY10" fmla="*/ 700351 h 1133475"/>
                    <a:gd name="connsiteX11" fmla="*/ 175947 w 2057400"/>
                    <a:gd name="connsiteY11" fmla="*/ 183143 h 1133475"/>
                    <a:gd name="connsiteX12" fmla="*/ 706489 w 2057400"/>
                    <a:gd name="connsiteY12" fmla="*/ 96466 h 1133475"/>
                    <a:gd name="connsiteX13" fmla="*/ 1000812 w 2057400"/>
                    <a:gd name="connsiteY13" fmla="*/ 604148 h 1133475"/>
                    <a:gd name="connsiteX14" fmla="*/ 1024624 w 2057400"/>
                    <a:gd name="connsiteY14" fmla="*/ 610816 h 1133475"/>
                    <a:gd name="connsiteX15" fmla="*/ 1036054 w 2057400"/>
                    <a:gd name="connsiteY15" fmla="*/ 604148 h 1133475"/>
                    <a:gd name="connsiteX16" fmla="*/ 1323709 w 2057400"/>
                    <a:gd name="connsiteY16" fmla="*/ 86941 h 1133475"/>
                    <a:gd name="connsiteX17" fmla="*/ 1858062 w 2057400"/>
                    <a:gd name="connsiteY17" fmla="*/ 86941 h 1133475"/>
                    <a:gd name="connsiteX18" fmla="*/ 1589457 w 2057400"/>
                    <a:gd name="connsiteY18" fmla="*/ 951811 h 1133475"/>
                    <a:gd name="connsiteX19" fmla="*/ 1708519 w 2057400"/>
                    <a:gd name="connsiteY19" fmla="*/ 764168 h 1133475"/>
                    <a:gd name="connsiteX20" fmla="*/ 1692327 w 2057400"/>
                    <a:gd name="connsiteY20" fmla="*/ 278393 h 1133475"/>
                    <a:gd name="connsiteX21" fmla="*/ 1666609 w 2057400"/>
                    <a:gd name="connsiteY21" fmla="*/ 278393 h 1133475"/>
                    <a:gd name="connsiteX22" fmla="*/ 1676134 w 2057400"/>
                    <a:gd name="connsiteY22" fmla="*/ 629866 h 1133475"/>
                    <a:gd name="connsiteX23" fmla="*/ 1600887 w 2057400"/>
                    <a:gd name="connsiteY23" fmla="*/ 921331 h 1133475"/>
                    <a:gd name="connsiteX24" fmla="*/ 1411339 w 2057400"/>
                    <a:gd name="connsiteY24" fmla="*/ 666061 h 1133475"/>
                    <a:gd name="connsiteX25" fmla="*/ 1399909 w 2057400"/>
                    <a:gd name="connsiteY25" fmla="*/ 313636 h 1133475"/>
                    <a:gd name="connsiteX26" fmla="*/ 1379907 w 2057400"/>
                    <a:gd name="connsiteY26" fmla="*/ 313636 h 1133475"/>
                    <a:gd name="connsiteX27" fmla="*/ 1398957 w 2057400"/>
                    <a:gd name="connsiteY27" fmla="*/ 764168 h 1133475"/>
                    <a:gd name="connsiteX28" fmla="*/ 1589457 w 2057400"/>
                    <a:gd name="connsiteY28" fmla="*/ 951811 h 1133475"/>
                    <a:gd name="connsiteX29" fmla="*/ 652197 w 2057400"/>
                    <a:gd name="connsiteY29" fmla="*/ 520328 h 1133475"/>
                    <a:gd name="connsiteX30" fmla="*/ 651244 w 2057400"/>
                    <a:gd name="connsiteY30" fmla="*/ 311731 h 1133475"/>
                    <a:gd name="connsiteX31" fmla="*/ 629337 w 2057400"/>
                    <a:gd name="connsiteY31" fmla="*/ 311731 h 1133475"/>
                    <a:gd name="connsiteX32" fmla="*/ 624574 w 2057400"/>
                    <a:gd name="connsiteY32" fmla="*/ 578431 h 1133475"/>
                    <a:gd name="connsiteX33" fmla="*/ 505512 w 2057400"/>
                    <a:gd name="connsiteY33" fmla="*/ 834653 h 1133475"/>
                    <a:gd name="connsiteX34" fmla="*/ 375019 w 2057400"/>
                    <a:gd name="connsiteY34" fmla="*/ 587956 h 1133475"/>
                    <a:gd name="connsiteX35" fmla="*/ 371209 w 2057400"/>
                    <a:gd name="connsiteY35" fmla="*/ 302206 h 1133475"/>
                    <a:gd name="connsiteX36" fmla="*/ 354064 w 2057400"/>
                    <a:gd name="connsiteY36" fmla="*/ 302206 h 1133475"/>
                    <a:gd name="connsiteX37" fmla="*/ 356922 w 2057400"/>
                    <a:gd name="connsiteY37" fmla="*/ 688921 h 1133475"/>
                    <a:gd name="connsiteX38" fmla="*/ 504559 w 2057400"/>
                    <a:gd name="connsiteY38" fmla="*/ 860371 h 1133475"/>
                    <a:gd name="connsiteX39" fmla="*/ 645529 w 2057400"/>
                    <a:gd name="connsiteY39" fmla="*/ 702256 h 1133475"/>
                    <a:gd name="connsiteX40" fmla="*/ 652197 w 2057400"/>
                    <a:gd name="connsiteY40" fmla="*/ 520328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57400" h="1133475">
                      <a:moveTo>
                        <a:pt x="1858062" y="86941"/>
                      </a:moveTo>
                      <a:cubicBezTo>
                        <a:pt x="2025702" y="212671"/>
                        <a:pt x="2076184" y="486991"/>
                        <a:pt x="2046657" y="684158"/>
                      </a:cubicBezTo>
                      <a:cubicBezTo>
                        <a:pt x="2014272" y="900376"/>
                        <a:pt x="1860919" y="1069921"/>
                        <a:pt x="1647559" y="1120403"/>
                      </a:cubicBezTo>
                      <a:cubicBezTo>
                        <a:pt x="1533259" y="1147073"/>
                        <a:pt x="1413244" y="1135643"/>
                        <a:pt x="1304659" y="1092781"/>
                      </a:cubicBezTo>
                      <a:cubicBezTo>
                        <a:pt x="1190359" y="1048013"/>
                        <a:pt x="1039864" y="953716"/>
                        <a:pt x="997954" y="832748"/>
                      </a:cubicBezTo>
                      <a:cubicBezTo>
                        <a:pt x="996049" y="827986"/>
                        <a:pt x="993192" y="825128"/>
                        <a:pt x="988429" y="824176"/>
                      </a:cubicBezTo>
                      <a:cubicBezTo>
                        <a:pt x="988429" y="818461"/>
                        <a:pt x="978904" y="814651"/>
                        <a:pt x="976047" y="820366"/>
                      </a:cubicBezTo>
                      <a:cubicBezTo>
                        <a:pt x="975094" y="822271"/>
                        <a:pt x="974142" y="825128"/>
                        <a:pt x="973189" y="827033"/>
                      </a:cubicBezTo>
                      <a:cubicBezTo>
                        <a:pt x="971284" y="828938"/>
                        <a:pt x="969379" y="831796"/>
                        <a:pt x="969379" y="834653"/>
                      </a:cubicBezTo>
                      <a:cubicBezTo>
                        <a:pt x="876987" y="1023248"/>
                        <a:pt x="676962" y="1127071"/>
                        <a:pt x="467412" y="1091828"/>
                      </a:cubicBezTo>
                      <a:cubicBezTo>
                        <a:pt x="260719" y="1055633"/>
                        <a:pt x="90222" y="900376"/>
                        <a:pt x="29262" y="700351"/>
                      </a:cubicBezTo>
                      <a:cubicBezTo>
                        <a:pt x="-27888" y="510803"/>
                        <a:pt x="27357" y="312683"/>
                        <a:pt x="175947" y="183143"/>
                      </a:cubicBezTo>
                      <a:cubicBezTo>
                        <a:pt x="320727" y="57413"/>
                        <a:pt x="530277" y="12646"/>
                        <a:pt x="706489" y="96466"/>
                      </a:cubicBezTo>
                      <a:cubicBezTo>
                        <a:pt x="896037" y="186953"/>
                        <a:pt x="1018909" y="394598"/>
                        <a:pt x="1000812" y="604148"/>
                      </a:cubicBezTo>
                      <a:cubicBezTo>
                        <a:pt x="999859" y="618436"/>
                        <a:pt x="1017004" y="620341"/>
                        <a:pt x="1024624" y="610816"/>
                      </a:cubicBezTo>
                      <a:cubicBezTo>
                        <a:pt x="1029387" y="613673"/>
                        <a:pt x="1036054" y="610816"/>
                        <a:pt x="1036054" y="604148"/>
                      </a:cubicBezTo>
                      <a:cubicBezTo>
                        <a:pt x="1047484" y="398408"/>
                        <a:pt x="1146544" y="199336"/>
                        <a:pt x="1323709" y="86941"/>
                      </a:cubicBezTo>
                      <a:cubicBezTo>
                        <a:pt x="1480872" y="-10214"/>
                        <a:pt x="1705662" y="-28312"/>
                        <a:pt x="1858062" y="86941"/>
                      </a:cubicBezTo>
                      <a:close/>
                      <a:moveTo>
                        <a:pt x="1589457" y="951811"/>
                      </a:moveTo>
                      <a:cubicBezTo>
                        <a:pt x="1687564" y="945143"/>
                        <a:pt x="1708519" y="845131"/>
                        <a:pt x="1708519" y="764168"/>
                      </a:cubicBezTo>
                      <a:cubicBezTo>
                        <a:pt x="1707567" y="603196"/>
                        <a:pt x="1706614" y="438413"/>
                        <a:pt x="1692327" y="278393"/>
                      </a:cubicBezTo>
                      <a:cubicBezTo>
                        <a:pt x="1691374" y="262201"/>
                        <a:pt x="1667562" y="262201"/>
                        <a:pt x="1666609" y="278393"/>
                      </a:cubicBezTo>
                      <a:cubicBezTo>
                        <a:pt x="1663752" y="395551"/>
                        <a:pt x="1672324" y="513661"/>
                        <a:pt x="1676134" y="629866"/>
                      </a:cubicBezTo>
                      <a:cubicBezTo>
                        <a:pt x="1678992" y="710828"/>
                        <a:pt x="1714234" y="897518"/>
                        <a:pt x="1600887" y="921331"/>
                      </a:cubicBezTo>
                      <a:cubicBezTo>
                        <a:pt x="1459917" y="951811"/>
                        <a:pt x="1422769" y="766073"/>
                        <a:pt x="1411339" y="666061"/>
                      </a:cubicBezTo>
                      <a:cubicBezTo>
                        <a:pt x="1398004" y="548903"/>
                        <a:pt x="1401814" y="431746"/>
                        <a:pt x="1399909" y="313636"/>
                      </a:cubicBezTo>
                      <a:cubicBezTo>
                        <a:pt x="1399909" y="300301"/>
                        <a:pt x="1379907" y="300301"/>
                        <a:pt x="1379907" y="313636"/>
                      </a:cubicBezTo>
                      <a:cubicBezTo>
                        <a:pt x="1372287" y="462226"/>
                        <a:pt x="1366572" y="617483"/>
                        <a:pt x="1398957" y="764168"/>
                      </a:cubicBezTo>
                      <a:cubicBezTo>
                        <a:pt x="1418959" y="857513"/>
                        <a:pt x="1480872" y="959431"/>
                        <a:pt x="1589457" y="951811"/>
                      </a:cubicBezTo>
                      <a:close/>
                      <a:moveTo>
                        <a:pt x="652197" y="520328"/>
                      </a:moveTo>
                      <a:cubicBezTo>
                        <a:pt x="653149" y="451748"/>
                        <a:pt x="658864" y="380311"/>
                        <a:pt x="651244" y="311731"/>
                      </a:cubicBezTo>
                      <a:cubicBezTo>
                        <a:pt x="649339" y="297443"/>
                        <a:pt x="631242" y="297443"/>
                        <a:pt x="629337" y="311731"/>
                      </a:cubicBezTo>
                      <a:cubicBezTo>
                        <a:pt x="618859" y="398408"/>
                        <a:pt x="625527" y="490801"/>
                        <a:pt x="624574" y="578431"/>
                      </a:cubicBezTo>
                      <a:cubicBezTo>
                        <a:pt x="623622" y="662251"/>
                        <a:pt x="628384" y="832748"/>
                        <a:pt x="505512" y="834653"/>
                      </a:cubicBezTo>
                      <a:cubicBezTo>
                        <a:pt x="385497" y="835606"/>
                        <a:pt x="379782" y="669871"/>
                        <a:pt x="375019" y="587956"/>
                      </a:cubicBezTo>
                      <a:cubicBezTo>
                        <a:pt x="370257" y="492706"/>
                        <a:pt x="370257" y="397456"/>
                        <a:pt x="371209" y="302206"/>
                      </a:cubicBezTo>
                      <a:cubicBezTo>
                        <a:pt x="371209" y="291728"/>
                        <a:pt x="355969" y="291728"/>
                        <a:pt x="354064" y="302206"/>
                      </a:cubicBezTo>
                      <a:cubicBezTo>
                        <a:pt x="341682" y="428888"/>
                        <a:pt x="338824" y="562238"/>
                        <a:pt x="356922" y="688921"/>
                      </a:cubicBezTo>
                      <a:cubicBezTo>
                        <a:pt x="368352" y="766073"/>
                        <a:pt x="413119" y="861323"/>
                        <a:pt x="504559" y="860371"/>
                      </a:cubicBezTo>
                      <a:cubicBezTo>
                        <a:pt x="588379" y="859418"/>
                        <a:pt x="635052" y="774646"/>
                        <a:pt x="645529" y="702256"/>
                      </a:cubicBezTo>
                      <a:cubicBezTo>
                        <a:pt x="655054" y="643201"/>
                        <a:pt x="651244" y="580336"/>
                        <a:pt x="652197" y="520328"/>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17" name="任意多边形: 形状 13"/>
                <p:cNvSpPr/>
                <p:nvPr/>
              </p:nvSpPr>
              <p:spPr>
                <a:xfrm>
                  <a:off x="5924074" y="2686526"/>
                  <a:ext cx="409575" cy="514350"/>
                </a:xfrm>
                <a:custGeom>
                  <a:avLst/>
                  <a:gdLst>
                    <a:gd name="connsiteX0" fmla="*/ 195739 w 409575"/>
                    <a:gd name="connsiteY0" fmla="*/ 7144 h 514350"/>
                    <a:gd name="connsiteX1" fmla="*/ 410051 w 409575"/>
                    <a:gd name="connsiteY1" fmla="*/ 219551 h 514350"/>
                    <a:gd name="connsiteX2" fmla="*/ 404336 w 409575"/>
                    <a:gd name="connsiteY2" fmla="*/ 225266 h 514350"/>
                    <a:gd name="connsiteX3" fmla="*/ 223361 w 409575"/>
                    <a:gd name="connsiteY3" fmla="*/ 512921 h 514350"/>
                    <a:gd name="connsiteX4" fmla="*/ 7144 w 409575"/>
                    <a:gd name="connsiteY4" fmla="*/ 212884 h 514350"/>
                    <a:gd name="connsiteX5" fmla="*/ 195739 w 409575"/>
                    <a:gd name="connsiteY5" fmla="*/ 714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5" h="514350">
                      <a:moveTo>
                        <a:pt x="195739" y="7144"/>
                      </a:moveTo>
                      <a:cubicBezTo>
                        <a:pt x="234791" y="97631"/>
                        <a:pt x="326231" y="170021"/>
                        <a:pt x="410051" y="219551"/>
                      </a:cubicBezTo>
                      <a:cubicBezTo>
                        <a:pt x="408146" y="220504"/>
                        <a:pt x="405289" y="222409"/>
                        <a:pt x="404336" y="225266"/>
                      </a:cubicBezTo>
                      <a:cubicBezTo>
                        <a:pt x="355759" y="334804"/>
                        <a:pt x="311944" y="429101"/>
                        <a:pt x="223361" y="512921"/>
                      </a:cubicBezTo>
                      <a:cubicBezTo>
                        <a:pt x="142399" y="418624"/>
                        <a:pt x="75724" y="316706"/>
                        <a:pt x="7144" y="212884"/>
                      </a:cubicBezTo>
                      <a:cubicBezTo>
                        <a:pt x="90011" y="169069"/>
                        <a:pt x="158591" y="99536"/>
                        <a:pt x="195739" y="7144"/>
                      </a:cubicBezTo>
                      <a:close/>
                    </a:path>
                  </a:pathLst>
                </a:custGeom>
                <a:solidFill>
                  <a:srgbClr val="FBB03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18" name="任意多边形: 形状 14"/>
                <p:cNvSpPr/>
                <p:nvPr/>
              </p:nvSpPr>
              <p:spPr>
                <a:xfrm>
                  <a:off x="6945101" y="3078480"/>
                  <a:ext cx="180975" cy="114300"/>
                </a:xfrm>
                <a:custGeom>
                  <a:avLst/>
                  <a:gdLst>
                    <a:gd name="connsiteX0" fmla="*/ 178646 w 180975"/>
                    <a:gd name="connsiteY0" fmla="*/ 17145 h 114300"/>
                    <a:gd name="connsiteX1" fmla="*/ 96731 w 180975"/>
                    <a:gd name="connsiteY1" fmla="*/ 108585 h 114300"/>
                    <a:gd name="connsiteX2" fmla="*/ 7196 w 180975"/>
                    <a:gd name="connsiteY2" fmla="*/ 28575 h 114300"/>
                    <a:gd name="connsiteX3" fmla="*/ 19578 w 180975"/>
                    <a:gd name="connsiteY3" fmla="*/ 26670 h 114300"/>
                    <a:gd name="connsiteX4" fmla="*/ 94826 w 180975"/>
                    <a:gd name="connsiteY4" fmla="*/ 87630 h 114300"/>
                    <a:gd name="connsiteX5" fmla="*/ 156739 w 180975"/>
                    <a:gd name="connsiteY5" fmla="*/ 17145 h 114300"/>
                    <a:gd name="connsiteX6" fmla="*/ 178646 w 180975"/>
                    <a:gd name="connsiteY6" fmla="*/ 1714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114300">
                      <a:moveTo>
                        <a:pt x="178646" y="17145"/>
                      </a:moveTo>
                      <a:cubicBezTo>
                        <a:pt x="179599" y="61912"/>
                        <a:pt x="143403" y="106680"/>
                        <a:pt x="96731" y="108585"/>
                      </a:cubicBezTo>
                      <a:cubicBezTo>
                        <a:pt x="50058" y="110490"/>
                        <a:pt x="11958" y="73342"/>
                        <a:pt x="7196" y="28575"/>
                      </a:cubicBezTo>
                      <a:cubicBezTo>
                        <a:pt x="6244" y="20955"/>
                        <a:pt x="18626" y="20002"/>
                        <a:pt x="19578" y="26670"/>
                      </a:cubicBezTo>
                      <a:cubicBezTo>
                        <a:pt x="27199" y="61912"/>
                        <a:pt x="56726" y="89535"/>
                        <a:pt x="94826" y="87630"/>
                      </a:cubicBezTo>
                      <a:cubicBezTo>
                        <a:pt x="131974" y="84773"/>
                        <a:pt x="155786" y="52387"/>
                        <a:pt x="156739" y="17145"/>
                      </a:cubicBezTo>
                      <a:cubicBezTo>
                        <a:pt x="157691" y="3810"/>
                        <a:pt x="177694" y="3810"/>
                        <a:pt x="178646" y="1714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19" name="任意多边形: 形状 15"/>
                <p:cNvSpPr/>
                <p:nvPr/>
              </p:nvSpPr>
              <p:spPr>
                <a:xfrm>
                  <a:off x="6529807" y="3082823"/>
                  <a:ext cx="200025" cy="104775"/>
                </a:xfrm>
                <a:custGeom>
                  <a:avLst/>
                  <a:gdLst>
                    <a:gd name="connsiteX0" fmla="*/ 199605 w 200025"/>
                    <a:gd name="connsiteY0" fmla="*/ 26136 h 104775"/>
                    <a:gd name="connsiteX1" fmla="*/ 7200 w 200025"/>
                    <a:gd name="connsiteY1" fmla="*/ 12801 h 104775"/>
                    <a:gd name="connsiteX2" fmla="*/ 18630 w 200025"/>
                    <a:gd name="connsiteY2" fmla="*/ 10896 h 104775"/>
                    <a:gd name="connsiteX3" fmla="*/ 180555 w 200025"/>
                    <a:gd name="connsiteY3" fmla="*/ 20421 h 104775"/>
                    <a:gd name="connsiteX4" fmla="*/ 199605 w 200025"/>
                    <a:gd name="connsiteY4" fmla="*/ 26136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104775">
                      <a:moveTo>
                        <a:pt x="199605" y="26136"/>
                      </a:moveTo>
                      <a:cubicBezTo>
                        <a:pt x="172935" y="134721"/>
                        <a:pt x="19583" y="123291"/>
                        <a:pt x="7200" y="12801"/>
                      </a:cubicBezTo>
                      <a:cubicBezTo>
                        <a:pt x="6248" y="6134"/>
                        <a:pt x="17677" y="5181"/>
                        <a:pt x="18630" y="10896"/>
                      </a:cubicBezTo>
                      <a:cubicBezTo>
                        <a:pt x="34823" y="100431"/>
                        <a:pt x="154838" y="109004"/>
                        <a:pt x="180555" y="20421"/>
                      </a:cubicBezTo>
                      <a:cubicBezTo>
                        <a:pt x="184365" y="8991"/>
                        <a:pt x="202463" y="13754"/>
                        <a:pt x="199605" y="26136"/>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20" name="任意多边形: 形状 16"/>
                <p:cNvSpPr/>
                <p:nvPr/>
              </p:nvSpPr>
              <p:spPr>
                <a:xfrm>
                  <a:off x="6509659" y="2097166"/>
                  <a:ext cx="342900" cy="695325"/>
                </a:xfrm>
                <a:custGeom>
                  <a:avLst/>
                  <a:gdLst>
                    <a:gd name="connsiteX0" fmla="*/ 222611 w 342900"/>
                    <a:gd name="connsiteY0" fmla="*/ 691753 h 695325"/>
                    <a:gd name="connsiteX1" fmla="*/ 32111 w 342900"/>
                    <a:gd name="connsiteY1" fmla="*/ 505063 h 695325"/>
                    <a:gd name="connsiteX2" fmla="*/ 13061 w 342900"/>
                    <a:gd name="connsiteY2" fmla="*/ 54531 h 695325"/>
                    <a:gd name="connsiteX3" fmla="*/ 33064 w 342900"/>
                    <a:gd name="connsiteY3" fmla="*/ 54531 h 695325"/>
                    <a:gd name="connsiteX4" fmla="*/ 44494 w 342900"/>
                    <a:gd name="connsiteY4" fmla="*/ 406956 h 695325"/>
                    <a:gd name="connsiteX5" fmla="*/ 234041 w 342900"/>
                    <a:gd name="connsiteY5" fmla="*/ 662226 h 695325"/>
                    <a:gd name="connsiteX6" fmla="*/ 309289 w 342900"/>
                    <a:gd name="connsiteY6" fmla="*/ 370761 h 695325"/>
                    <a:gd name="connsiteX7" fmla="*/ 299764 w 342900"/>
                    <a:gd name="connsiteY7" fmla="*/ 19288 h 695325"/>
                    <a:gd name="connsiteX8" fmla="*/ 325481 w 342900"/>
                    <a:gd name="connsiteY8" fmla="*/ 19288 h 695325"/>
                    <a:gd name="connsiteX9" fmla="*/ 341674 w 342900"/>
                    <a:gd name="connsiteY9" fmla="*/ 505063 h 695325"/>
                    <a:gd name="connsiteX10" fmla="*/ 222611 w 342900"/>
                    <a:gd name="connsiteY10" fmla="*/ 691753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900" h="695325">
                      <a:moveTo>
                        <a:pt x="222611" y="691753"/>
                      </a:moveTo>
                      <a:cubicBezTo>
                        <a:pt x="114026" y="699373"/>
                        <a:pt x="52114" y="597456"/>
                        <a:pt x="32111" y="505063"/>
                      </a:cubicBezTo>
                      <a:cubicBezTo>
                        <a:pt x="-274" y="359331"/>
                        <a:pt x="5441" y="203121"/>
                        <a:pt x="13061" y="54531"/>
                      </a:cubicBezTo>
                      <a:cubicBezTo>
                        <a:pt x="14014" y="41196"/>
                        <a:pt x="33064" y="41196"/>
                        <a:pt x="33064" y="54531"/>
                      </a:cubicBezTo>
                      <a:cubicBezTo>
                        <a:pt x="34969" y="171688"/>
                        <a:pt x="31159" y="289798"/>
                        <a:pt x="44494" y="406956"/>
                      </a:cubicBezTo>
                      <a:cubicBezTo>
                        <a:pt x="55924" y="506968"/>
                        <a:pt x="93071" y="692706"/>
                        <a:pt x="234041" y="662226"/>
                      </a:cubicBezTo>
                      <a:cubicBezTo>
                        <a:pt x="347389" y="637461"/>
                        <a:pt x="312146" y="450771"/>
                        <a:pt x="309289" y="370761"/>
                      </a:cubicBezTo>
                      <a:cubicBezTo>
                        <a:pt x="305479" y="253603"/>
                        <a:pt x="296906" y="135493"/>
                        <a:pt x="299764" y="19288"/>
                      </a:cubicBezTo>
                      <a:cubicBezTo>
                        <a:pt x="300716" y="3096"/>
                        <a:pt x="323576" y="3096"/>
                        <a:pt x="325481" y="19288"/>
                      </a:cubicBezTo>
                      <a:cubicBezTo>
                        <a:pt x="339769" y="179308"/>
                        <a:pt x="339769" y="344091"/>
                        <a:pt x="341674" y="505063"/>
                      </a:cubicBezTo>
                      <a:cubicBezTo>
                        <a:pt x="341674" y="585073"/>
                        <a:pt x="320719" y="684133"/>
                        <a:pt x="222611" y="6917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21" name="任意多边形: 形状 17"/>
                <p:cNvSpPr/>
                <p:nvPr/>
              </p:nvSpPr>
              <p:spPr>
                <a:xfrm>
                  <a:off x="5912644" y="2892266"/>
                  <a:ext cx="438150" cy="342900"/>
                </a:xfrm>
                <a:custGeom>
                  <a:avLst/>
                  <a:gdLst>
                    <a:gd name="connsiteX0" fmla="*/ 235744 w 438150"/>
                    <a:gd name="connsiteY0" fmla="*/ 307181 h 342900"/>
                    <a:gd name="connsiteX1" fmla="*/ 416719 w 438150"/>
                    <a:gd name="connsiteY1" fmla="*/ 19526 h 342900"/>
                    <a:gd name="connsiteX2" fmla="*/ 435769 w 438150"/>
                    <a:gd name="connsiteY2" fmla="*/ 22384 h 342900"/>
                    <a:gd name="connsiteX3" fmla="*/ 436721 w 438150"/>
                    <a:gd name="connsiteY3" fmla="*/ 28099 h 342900"/>
                    <a:gd name="connsiteX4" fmla="*/ 244316 w 438150"/>
                    <a:gd name="connsiteY4" fmla="*/ 334804 h 342900"/>
                    <a:gd name="connsiteX5" fmla="*/ 226219 w 438150"/>
                    <a:gd name="connsiteY5" fmla="*/ 334804 h 342900"/>
                    <a:gd name="connsiteX6" fmla="*/ 7144 w 438150"/>
                    <a:gd name="connsiteY6" fmla="*/ 13811 h 342900"/>
                    <a:gd name="connsiteX7" fmla="*/ 20479 w 438150"/>
                    <a:gd name="connsiteY7" fmla="*/ 7144 h 342900"/>
                    <a:gd name="connsiteX8" fmla="*/ 235744 w 438150"/>
                    <a:gd name="connsiteY8" fmla="*/ 30718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 h="342900">
                      <a:moveTo>
                        <a:pt x="235744" y="307181"/>
                      </a:moveTo>
                      <a:cubicBezTo>
                        <a:pt x="323374" y="223361"/>
                        <a:pt x="368141" y="130016"/>
                        <a:pt x="416719" y="19526"/>
                      </a:cubicBezTo>
                      <a:lnTo>
                        <a:pt x="435769" y="22384"/>
                      </a:lnTo>
                      <a:cubicBezTo>
                        <a:pt x="436721" y="24289"/>
                        <a:pt x="436721" y="26194"/>
                        <a:pt x="436721" y="28099"/>
                      </a:cubicBezTo>
                      <a:cubicBezTo>
                        <a:pt x="415766" y="146209"/>
                        <a:pt x="330994" y="257651"/>
                        <a:pt x="244316" y="334804"/>
                      </a:cubicBezTo>
                      <a:cubicBezTo>
                        <a:pt x="239554" y="339566"/>
                        <a:pt x="230981" y="340519"/>
                        <a:pt x="226219" y="334804"/>
                      </a:cubicBezTo>
                      <a:cubicBezTo>
                        <a:pt x="141446" y="236696"/>
                        <a:pt x="61436" y="131921"/>
                        <a:pt x="7144" y="13811"/>
                      </a:cubicBezTo>
                      <a:lnTo>
                        <a:pt x="20479" y="7144"/>
                      </a:lnTo>
                      <a:cubicBezTo>
                        <a:pt x="87154" y="110966"/>
                        <a:pt x="154781" y="212884"/>
                        <a:pt x="235744" y="307181"/>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25" name="任意多边形: 形状 18"/>
                <p:cNvSpPr/>
                <p:nvPr/>
              </p:nvSpPr>
              <p:spPr>
                <a:xfrm>
                  <a:off x="5495235" y="3053951"/>
                  <a:ext cx="190500" cy="133350"/>
                </a:xfrm>
                <a:custGeom>
                  <a:avLst/>
                  <a:gdLst>
                    <a:gd name="connsiteX0" fmla="*/ 21645 w 190500"/>
                    <a:gd name="connsiteY0" fmla="*/ 28339 h 133350"/>
                    <a:gd name="connsiteX1" fmla="*/ 100703 w 190500"/>
                    <a:gd name="connsiteY1" fmla="*/ 107396 h 133350"/>
                    <a:gd name="connsiteX2" fmla="*/ 164520 w 190500"/>
                    <a:gd name="connsiteY2" fmla="*/ 19766 h 133350"/>
                    <a:gd name="connsiteX3" fmla="*/ 183570 w 190500"/>
                    <a:gd name="connsiteY3" fmla="*/ 14051 h 133350"/>
                    <a:gd name="connsiteX4" fmla="*/ 108323 w 190500"/>
                    <a:gd name="connsiteY4" fmla="*/ 125494 h 133350"/>
                    <a:gd name="connsiteX5" fmla="*/ 7358 w 190500"/>
                    <a:gd name="connsiteY5" fmla="*/ 27386 h 133350"/>
                    <a:gd name="connsiteX6" fmla="*/ 21645 w 190500"/>
                    <a:gd name="connsiteY6" fmla="*/ 2833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33350">
                      <a:moveTo>
                        <a:pt x="21645" y="28339"/>
                      </a:moveTo>
                      <a:cubicBezTo>
                        <a:pt x="20693" y="70249"/>
                        <a:pt x="56888" y="111206"/>
                        <a:pt x="100703" y="107396"/>
                      </a:cubicBezTo>
                      <a:cubicBezTo>
                        <a:pt x="143565" y="104539"/>
                        <a:pt x="171188" y="59771"/>
                        <a:pt x="164520" y="19766"/>
                      </a:cubicBezTo>
                      <a:cubicBezTo>
                        <a:pt x="162615" y="7384"/>
                        <a:pt x="181665" y="1669"/>
                        <a:pt x="183570" y="14051"/>
                      </a:cubicBezTo>
                      <a:cubicBezTo>
                        <a:pt x="194048" y="63581"/>
                        <a:pt x="159758" y="117874"/>
                        <a:pt x="108323" y="125494"/>
                      </a:cubicBezTo>
                      <a:cubicBezTo>
                        <a:pt x="51173" y="135019"/>
                        <a:pt x="3548" y="81679"/>
                        <a:pt x="7358" y="27386"/>
                      </a:cubicBezTo>
                      <a:cubicBezTo>
                        <a:pt x="9263" y="20719"/>
                        <a:pt x="21645" y="20719"/>
                        <a:pt x="21645" y="2833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26" name="任意多边形: 形状 19"/>
                <p:cNvSpPr/>
                <p:nvPr/>
              </p:nvSpPr>
              <p:spPr>
                <a:xfrm>
                  <a:off x="5480685" y="2124313"/>
                  <a:ext cx="323850" cy="571500"/>
                </a:xfrm>
                <a:custGeom>
                  <a:avLst/>
                  <a:gdLst>
                    <a:gd name="connsiteX0" fmla="*/ 33338 w 323850"/>
                    <a:gd name="connsiteY0" fmla="*/ 15002 h 571500"/>
                    <a:gd name="connsiteX1" fmla="*/ 37148 w 323850"/>
                    <a:gd name="connsiteY1" fmla="*/ 300752 h 571500"/>
                    <a:gd name="connsiteX2" fmla="*/ 167640 w 323850"/>
                    <a:gd name="connsiteY2" fmla="*/ 547449 h 571500"/>
                    <a:gd name="connsiteX3" fmla="*/ 286703 w 323850"/>
                    <a:gd name="connsiteY3" fmla="*/ 291227 h 571500"/>
                    <a:gd name="connsiteX4" fmla="*/ 291465 w 323850"/>
                    <a:gd name="connsiteY4" fmla="*/ 24527 h 571500"/>
                    <a:gd name="connsiteX5" fmla="*/ 313373 w 323850"/>
                    <a:gd name="connsiteY5" fmla="*/ 24527 h 571500"/>
                    <a:gd name="connsiteX6" fmla="*/ 314325 w 323850"/>
                    <a:gd name="connsiteY6" fmla="*/ 233124 h 571500"/>
                    <a:gd name="connsiteX7" fmla="*/ 308610 w 323850"/>
                    <a:gd name="connsiteY7" fmla="*/ 415052 h 571500"/>
                    <a:gd name="connsiteX8" fmla="*/ 167640 w 323850"/>
                    <a:gd name="connsiteY8" fmla="*/ 573167 h 571500"/>
                    <a:gd name="connsiteX9" fmla="*/ 20003 w 323850"/>
                    <a:gd name="connsiteY9" fmla="*/ 401717 h 571500"/>
                    <a:gd name="connsiteX10" fmla="*/ 17145 w 323850"/>
                    <a:gd name="connsiteY10" fmla="*/ 15002 h 571500"/>
                    <a:gd name="connsiteX11" fmla="*/ 33338 w 323850"/>
                    <a:gd name="connsiteY11" fmla="*/ 15002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50" h="571500">
                      <a:moveTo>
                        <a:pt x="33338" y="15002"/>
                      </a:moveTo>
                      <a:cubicBezTo>
                        <a:pt x="32385" y="110252"/>
                        <a:pt x="32385" y="205502"/>
                        <a:pt x="37148" y="300752"/>
                      </a:cubicBezTo>
                      <a:cubicBezTo>
                        <a:pt x="41910" y="382667"/>
                        <a:pt x="47625" y="548402"/>
                        <a:pt x="167640" y="547449"/>
                      </a:cubicBezTo>
                      <a:cubicBezTo>
                        <a:pt x="290513" y="545544"/>
                        <a:pt x="286703" y="375047"/>
                        <a:pt x="286703" y="291227"/>
                      </a:cubicBezTo>
                      <a:cubicBezTo>
                        <a:pt x="287655" y="203597"/>
                        <a:pt x="280988" y="112157"/>
                        <a:pt x="291465" y="24527"/>
                      </a:cubicBezTo>
                      <a:cubicBezTo>
                        <a:pt x="293370" y="10239"/>
                        <a:pt x="311468" y="10239"/>
                        <a:pt x="313373" y="24527"/>
                      </a:cubicBezTo>
                      <a:cubicBezTo>
                        <a:pt x="320993" y="93107"/>
                        <a:pt x="314325" y="164544"/>
                        <a:pt x="314325" y="233124"/>
                      </a:cubicBezTo>
                      <a:cubicBezTo>
                        <a:pt x="313373" y="293132"/>
                        <a:pt x="317182" y="355997"/>
                        <a:pt x="308610" y="415052"/>
                      </a:cubicBezTo>
                      <a:cubicBezTo>
                        <a:pt x="298132" y="487442"/>
                        <a:pt x="251460" y="572214"/>
                        <a:pt x="167640" y="573167"/>
                      </a:cubicBezTo>
                      <a:cubicBezTo>
                        <a:pt x="76200" y="574119"/>
                        <a:pt x="30480" y="478869"/>
                        <a:pt x="20003" y="401717"/>
                      </a:cubicBezTo>
                      <a:cubicBezTo>
                        <a:pt x="1905" y="275034"/>
                        <a:pt x="4763" y="141684"/>
                        <a:pt x="17145" y="15002"/>
                      </a:cubicBezTo>
                      <a:cubicBezTo>
                        <a:pt x="18098" y="4524"/>
                        <a:pt x="33338" y="4524"/>
                        <a:pt x="33338" y="1500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27" name="任意多边形: 形状 20"/>
                <p:cNvSpPr/>
                <p:nvPr/>
              </p:nvSpPr>
              <p:spPr>
                <a:xfrm>
                  <a:off x="5205726" y="3043644"/>
                  <a:ext cx="161925" cy="104775"/>
                </a:xfrm>
                <a:custGeom>
                  <a:avLst/>
                  <a:gdLst>
                    <a:gd name="connsiteX0" fmla="*/ 152086 w 161925"/>
                    <a:gd name="connsiteY0" fmla="*/ 14833 h 104775"/>
                    <a:gd name="connsiteX1" fmla="*/ 74934 w 161925"/>
                    <a:gd name="connsiteY1" fmla="*/ 106273 h 104775"/>
                    <a:gd name="connsiteX2" fmla="*/ 9211 w 161925"/>
                    <a:gd name="connsiteY2" fmla="*/ 11976 h 104775"/>
                    <a:gd name="connsiteX3" fmla="*/ 21594 w 161925"/>
                    <a:gd name="connsiteY3" fmla="*/ 15786 h 104775"/>
                    <a:gd name="connsiteX4" fmla="*/ 77791 w 161925"/>
                    <a:gd name="connsiteY4" fmla="*/ 88176 h 104775"/>
                    <a:gd name="connsiteX5" fmla="*/ 136846 w 161925"/>
                    <a:gd name="connsiteY5" fmla="*/ 16738 h 104775"/>
                    <a:gd name="connsiteX6" fmla="*/ 152086 w 161925"/>
                    <a:gd name="connsiteY6" fmla="*/ 1483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5" h="104775">
                      <a:moveTo>
                        <a:pt x="152086" y="14833"/>
                      </a:moveTo>
                      <a:cubicBezTo>
                        <a:pt x="169231" y="60553"/>
                        <a:pt x="118749" y="109131"/>
                        <a:pt x="74934" y="106273"/>
                      </a:cubicBezTo>
                      <a:cubicBezTo>
                        <a:pt x="29214" y="103416"/>
                        <a:pt x="-1266" y="54838"/>
                        <a:pt x="9211" y="11976"/>
                      </a:cubicBezTo>
                      <a:cubicBezTo>
                        <a:pt x="11116" y="3403"/>
                        <a:pt x="23499" y="7213"/>
                        <a:pt x="21594" y="15786"/>
                      </a:cubicBezTo>
                      <a:cubicBezTo>
                        <a:pt x="15879" y="50076"/>
                        <a:pt x="41596" y="87223"/>
                        <a:pt x="77791" y="88176"/>
                      </a:cubicBezTo>
                      <a:cubicBezTo>
                        <a:pt x="118749" y="89128"/>
                        <a:pt x="134941" y="50076"/>
                        <a:pt x="136846" y="16738"/>
                      </a:cubicBezTo>
                      <a:cubicBezTo>
                        <a:pt x="136846" y="8166"/>
                        <a:pt x="149229" y="7213"/>
                        <a:pt x="152086" y="1483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28" name="任意多边形: 形状 21"/>
                <p:cNvSpPr/>
                <p:nvPr/>
              </p:nvSpPr>
              <p:spPr>
                <a:xfrm>
                  <a:off x="5116216" y="1810083"/>
                  <a:ext cx="2114550" cy="1190625"/>
                </a:xfrm>
                <a:custGeom>
                  <a:avLst/>
                  <a:gdLst>
                    <a:gd name="connsiteX0" fmla="*/ 15854 w 2114550"/>
                    <a:gd name="connsiteY0" fmla="*/ 673084 h 1190625"/>
                    <a:gd name="connsiteX1" fmla="*/ 226356 w 2114550"/>
                    <a:gd name="connsiteY1" fmla="*/ 157782 h 1190625"/>
                    <a:gd name="connsiteX2" fmla="*/ 791189 w 2114550"/>
                    <a:gd name="connsiteY2" fmla="*/ 124444 h 1190625"/>
                    <a:gd name="connsiteX3" fmla="*/ 1053126 w 2114550"/>
                    <a:gd name="connsiteY3" fmla="*/ 532114 h 1190625"/>
                    <a:gd name="connsiteX4" fmla="*/ 1414124 w 2114550"/>
                    <a:gd name="connsiteY4" fmla="*/ 51102 h 1190625"/>
                    <a:gd name="connsiteX5" fmla="*/ 1978004 w 2114550"/>
                    <a:gd name="connsiteY5" fmla="*/ 167307 h 1190625"/>
                    <a:gd name="connsiteX6" fmla="*/ 2075159 w 2114550"/>
                    <a:gd name="connsiteY6" fmla="*/ 824532 h 1190625"/>
                    <a:gd name="connsiteX7" fmla="*/ 1568429 w 2114550"/>
                    <a:gd name="connsiteY7" fmla="*/ 1189339 h 1190625"/>
                    <a:gd name="connsiteX8" fmla="*/ 1234101 w 2114550"/>
                    <a:gd name="connsiteY8" fmla="*/ 1104567 h 1190625"/>
                    <a:gd name="connsiteX9" fmla="*/ 1232196 w 2114550"/>
                    <a:gd name="connsiteY9" fmla="*/ 1103614 h 1190625"/>
                    <a:gd name="connsiteX10" fmla="*/ 1213146 w 2114550"/>
                    <a:gd name="connsiteY10" fmla="*/ 1100757 h 1190625"/>
                    <a:gd name="connsiteX11" fmla="*/ 1218861 w 2114550"/>
                    <a:gd name="connsiteY11" fmla="*/ 1095042 h 1190625"/>
                    <a:gd name="connsiteX12" fmla="*/ 1004549 w 2114550"/>
                    <a:gd name="connsiteY12" fmla="*/ 882634 h 1190625"/>
                    <a:gd name="connsiteX13" fmla="*/ 815954 w 2114550"/>
                    <a:gd name="connsiteY13" fmla="*/ 1088374 h 1190625"/>
                    <a:gd name="connsiteX14" fmla="*/ 802619 w 2114550"/>
                    <a:gd name="connsiteY14" fmla="*/ 1095042 h 1190625"/>
                    <a:gd name="connsiteX15" fmla="*/ 428286 w 2114550"/>
                    <a:gd name="connsiteY15" fmla="*/ 1128379 h 1190625"/>
                    <a:gd name="connsiteX16" fmla="*/ 15854 w 2114550"/>
                    <a:gd name="connsiteY16" fmla="*/ 673084 h 1190625"/>
                    <a:gd name="connsiteX17" fmla="*/ 202544 w 2114550"/>
                    <a:gd name="connsiteY17" fmla="*/ 210169 h 1190625"/>
                    <a:gd name="connsiteX18" fmla="*/ 55859 w 2114550"/>
                    <a:gd name="connsiteY18" fmla="*/ 726424 h 1190625"/>
                    <a:gd name="connsiteX19" fmla="*/ 494009 w 2114550"/>
                    <a:gd name="connsiteY19" fmla="*/ 1117902 h 1190625"/>
                    <a:gd name="connsiteX20" fmla="*/ 996929 w 2114550"/>
                    <a:gd name="connsiteY20" fmla="*/ 860727 h 1190625"/>
                    <a:gd name="connsiteX21" fmla="*/ 1000739 w 2114550"/>
                    <a:gd name="connsiteY21" fmla="*/ 853107 h 1190625"/>
                    <a:gd name="connsiteX22" fmla="*/ 1003596 w 2114550"/>
                    <a:gd name="connsiteY22" fmla="*/ 846439 h 1190625"/>
                    <a:gd name="connsiteX23" fmla="*/ 1015979 w 2114550"/>
                    <a:gd name="connsiteY23" fmla="*/ 850249 h 1190625"/>
                    <a:gd name="connsiteX24" fmla="*/ 1025504 w 2114550"/>
                    <a:gd name="connsiteY24" fmla="*/ 858822 h 1190625"/>
                    <a:gd name="connsiteX25" fmla="*/ 1332209 w 2114550"/>
                    <a:gd name="connsiteY25" fmla="*/ 1118854 h 1190625"/>
                    <a:gd name="connsiteX26" fmla="*/ 1675109 w 2114550"/>
                    <a:gd name="connsiteY26" fmla="*/ 1146477 h 1190625"/>
                    <a:gd name="connsiteX27" fmla="*/ 2074206 w 2114550"/>
                    <a:gd name="connsiteY27" fmla="*/ 710232 h 1190625"/>
                    <a:gd name="connsiteX28" fmla="*/ 1885611 w 2114550"/>
                    <a:gd name="connsiteY28" fmla="*/ 113014 h 1190625"/>
                    <a:gd name="connsiteX29" fmla="*/ 1351259 w 2114550"/>
                    <a:gd name="connsiteY29" fmla="*/ 115872 h 1190625"/>
                    <a:gd name="connsiteX30" fmla="*/ 1063604 w 2114550"/>
                    <a:gd name="connsiteY30" fmla="*/ 633079 h 1190625"/>
                    <a:gd name="connsiteX31" fmla="*/ 1052174 w 2114550"/>
                    <a:gd name="connsiteY31" fmla="*/ 639747 h 1190625"/>
                    <a:gd name="connsiteX32" fmla="*/ 1028361 w 2114550"/>
                    <a:gd name="connsiteY32" fmla="*/ 633079 h 1190625"/>
                    <a:gd name="connsiteX33" fmla="*/ 734039 w 2114550"/>
                    <a:gd name="connsiteY33" fmla="*/ 125397 h 1190625"/>
                    <a:gd name="connsiteX34" fmla="*/ 202544 w 2114550"/>
                    <a:gd name="connsiteY34" fmla="*/ 210169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14550" h="1190625">
                      <a:moveTo>
                        <a:pt x="15854" y="673084"/>
                      </a:moveTo>
                      <a:cubicBezTo>
                        <a:pt x="-21294" y="472107"/>
                        <a:pt x="62526" y="276844"/>
                        <a:pt x="226356" y="157782"/>
                      </a:cubicBezTo>
                      <a:cubicBezTo>
                        <a:pt x="392091" y="37767"/>
                        <a:pt x="614024" y="16812"/>
                        <a:pt x="791189" y="124444"/>
                      </a:cubicBezTo>
                      <a:cubicBezTo>
                        <a:pt x="935016" y="212074"/>
                        <a:pt x="1034076" y="366379"/>
                        <a:pt x="1053126" y="532114"/>
                      </a:cubicBezTo>
                      <a:cubicBezTo>
                        <a:pt x="1081701" y="325422"/>
                        <a:pt x="1220766" y="133017"/>
                        <a:pt x="1414124" y="51102"/>
                      </a:cubicBezTo>
                      <a:cubicBezTo>
                        <a:pt x="1603671" y="-28908"/>
                        <a:pt x="1847511" y="-5096"/>
                        <a:pt x="1978004" y="167307"/>
                      </a:cubicBezTo>
                      <a:cubicBezTo>
                        <a:pt x="2110401" y="342567"/>
                        <a:pt x="2145644" y="619744"/>
                        <a:pt x="2075159" y="824532"/>
                      </a:cubicBezTo>
                      <a:cubicBezTo>
                        <a:pt x="2000864" y="1040749"/>
                        <a:pt x="1794171" y="1180767"/>
                        <a:pt x="1568429" y="1189339"/>
                      </a:cubicBezTo>
                      <a:cubicBezTo>
                        <a:pt x="1452224" y="1194102"/>
                        <a:pt x="1335066" y="1161717"/>
                        <a:pt x="1234101" y="1104567"/>
                      </a:cubicBezTo>
                      <a:cubicBezTo>
                        <a:pt x="1233149" y="1104567"/>
                        <a:pt x="1233149" y="1103614"/>
                        <a:pt x="1232196" y="1103614"/>
                      </a:cubicBezTo>
                      <a:lnTo>
                        <a:pt x="1213146" y="1100757"/>
                      </a:lnTo>
                      <a:cubicBezTo>
                        <a:pt x="1214099" y="1097899"/>
                        <a:pt x="1216956" y="1095994"/>
                        <a:pt x="1218861" y="1095042"/>
                      </a:cubicBezTo>
                      <a:cubicBezTo>
                        <a:pt x="1135041" y="1045512"/>
                        <a:pt x="1042649" y="973122"/>
                        <a:pt x="1004549" y="882634"/>
                      </a:cubicBezTo>
                      <a:cubicBezTo>
                        <a:pt x="967401" y="975027"/>
                        <a:pt x="898821" y="1043607"/>
                        <a:pt x="815954" y="1088374"/>
                      </a:cubicBezTo>
                      <a:lnTo>
                        <a:pt x="802619" y="1095042"/>
                      </a:lnTo>
                      <a:cubicBezTo>
                        <a:pt x="690224" y="1151239"/>
                        <a:pt x="552111" y="1163622"/>
                        <a:pt x="428286" y="1128379"/>
                      </a:cubicBezTo>
                      <a:cubicBezTo>
                        <a:pt x="217784" y="1068372"/>
                        <a:pt x="55859" y="888349"/>
                        <a:pt x="15854" y="673084"/>
                      </a:cubicBezTo>
                      <a:close/>
                      <a:moveTo>
                        <a:pt x="202544" y="210169"/>
                      </a:moveTo>
                      <a:cubicBezTo>
                        <a:pt x="53954" y="339709"/>
                        <a:pt x="-1291" y="537829"/>
                        <a:pt x="55859" y="726424"/>
                      </a:cubicBezTo>
                      <a:cubicBezTo>
                        <a:pt x="116819" y="926449"/>
                        <a:pt x="286364" y="1082659"/>
                        <a:pt x="494009" y="1117902"/>
                      </a:cubicBezTo>
                      <a:cubicBezTo>
                        <a:pt x="703559" y="1154097"/>
                        <a:pt x="903584" y="1049322"/>
                        <a:pt x="996929" y="860727"/>
                      </a:cubicBezTo>
                      <a:cubicBezTo>
                        <a:pt x="996929" y="857869"/>
                        <a:pt x="998834" y="855012"/>
                        <a:pt x="1000739" y="853107"/>
                      </a:cubicBezTo>
                      <a:cubicBezTo>
                        <a:pt x="1001691" y="851202"/>
                        <a:pt x="1002644" y="848344"/>
                        <a:pt x="1003596" y="846439"/>
                      </a:cubicBezTo>
                      <a:cubicBezTo>
                        <a:pt x="1006454" y="840724"/>
                        <a:pt x="1015979" y="843582"/>
                        <a:pt x="1015979" y="850249"/>
                      </a:cubicBezTo>
                      <a:cubicBezTo>
                        <a:pt x="1019789" y="851202"/>
                        <a:pt x="1023599" y="854059"/>
                        <a:pt x="1025504" y="858822"/>
                      </a:cubicBezTo>
                      <a:cubicBezTo>
                        <a:pt x="1067414" y="980742"/>
                        <a:pt x="1217909" y="1075039"/>
                        <a:pt x="1332209" y="1118854"/>
                      </a:cubicBezTo>
                      <a:cubicBezTo>
                        <a:pt x="1440794" y="1161717"/>
                        <a:pt x="1560809" y="1173147"/>
                        <a:pt x="1675109" y="1146477"/>
                      </a:cubicBezTo>
                      <a:cubicBezTo>
                        <a:pt x="1889421" y="1095994"/>
                        <a:pt x="2041821" y="927402"/>
                        <a:pt x="2074206" y="710232"/>
                      </a:cubicBezTo>
                      <a:cubicBezTo>
                        <a:pt x="2103734" y="513064"/>
                        <a:pt x="2053251" y="239697"/>
                        <a:pt x="1885611" y="113014"/>
                      </a:cubicBezTo>
                      <a:cubicBezTo>
                        <a:pt x="1732259" y="-1286"/>
                        <a:pt x="1507469" y="16812"/>
                        <a:pt x="1351259" y="115872"/>
                      </a:cubicBezTo>
                      <a:cubicBezTo>
                        <a:pt x="1174094" y="227314"/>
                        <a:pt x="1075034" y="427339"/>
                        <a:pt x="1063604" y="633079"/>
                      </a:cubicBezTo>
                      <a:cubicBezTo>
                        <a:pt x="1063604" y="639747"/>
                        <a:pt x="1056936" y="641652"/>
                        <a:pt x="1052174" y="639747"/>
                      </a:cubicBezTo>
                      <a:cubicBezTo>
                        <a:pt x="1045506" y="649272"/>
                        <a:pt x="1027409" y="646414"/>
                        <a:pt x="1028361" y="633079"/>
                      </a:cubicBezTo>
                      <a:cubicBezTo>
                        <a:pt x="1046459" y="423529"/>
                        <a:pt x="923586" y="216837"/>
                        <a:pt x="734039" y="125397"/>
                      </a:cubicBezTo>
                      <a:cubicBezTo>
                        <a:pt x="556874" y="39672"/>
                        <a:pt x="347324" y="84439"/>
                        <a:pt x="202544" y="21016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grpSp>
          <p:sp>
            <p:nvSpPr>
              <p:cNvPr id="67" name="任意多边形: 形状 27"/>
              <p:cNvSpPr/>
              <p:nvPr/>
            </p:nvSpPr>
            <p:spPr>
              <a:xfrm rot="234606">
                <a:off x="5204374" y="5073442"/>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grpSp>
        <p:sp>
          <p:nvSpPr>
            <p:cNvPr id="66" name="TextBox 65"/>
            <p:cNvSpPr txBox="1"/>
            <p:nvPr/>
          </p:nvSpPr>
          <p:spPr>
            <a:xfrm rot="228446">
              <a:off x="5162029" y="4330099"/>
              <a:ext cx="19018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Huy-gô</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grpSp>
        <p:nvGrpSpPr>
          <p:cNvPr id="70" name="Group 69"/>
          <p:cNvGrpSpPr/>
          <p:nvPr/>
        </p:nvGrpSpPr>
        <p:grpSpPr>
          <a:xfrm>
            <a:off x="7621685" y="2444921"/>
            <a:ext cx="2609850" cy="3667125"/>
            <a:chOff x="7610396" y="2388477"/>
            <a:chExt cx="2609850" cy="3667125"/>
          </a:xfrm>
        </p:grpSpPr>
        <p:grpSp>
          <p:nvGrpSpPr>
            <p:cNvPr id="5" name="Group 4"/>
            <p:cNvGrpSpPr/>
            <p:nvPr/>
          </p:nvGrpSpPr>
          <p:grpSpPr>
            <a:xfrm>
              <a:off x="7610396" y="2388477"/>
              <a:ext cx="2609850" cy="3667125"/>
              <a:chOff x="7610396" y="2388477"/>
              <a:chExt cx="2609850" cy="3667125"/>
            </a:xfrm>
          </p:grpSpPr>
          <p:grpSp>
            <p:nvGrpSpPr>
              <p:cNvPr id="44" name="图形 2"/>
              <p:cNvGrpSpPr/>
              <p:nvPr/>
            </p:nvGrpSpPr>
            <p:grpSpPr>
              <a:xfrm rot="21241204">
                <a:off x="7610396" y="2388477"/>
                <a:ext cx="2609850" cy="3667125"/>
                <a:chOff x="4791075" y="1595437"/>
                <a:chExt cx="2609850" cy="3667125"/>
              </a:xfrm>
            </p:grpSpPr>
            <p:sp>
              <p:nvSpPr>
                <p:cNvPr id="45" name="任意多边形: 形状 59"/>
                <p:cNvSpPr/>
                <p:nvPr/>
              </p:nvSpPr>
              <p:spPr>
                <a:xfrm>
                  <a:off x="4783931" y="1588293"/>
                  <a:ext cx="2619375" cy="3676650"/>
                </a:xfrm>
                <a:custGeom>
                  <a:avLst/>
                  <a:gdLst>
                    <a:gd name="connsiteX0" fmla="*/ 2214086 w 2619375"/>
                    <a:gd name="connsiteY0" fmla="*/ 3672364 h 3676650"/>
                    <a:gd name="connsiteX1" fmla="*/ 407194 w 2619375"/>
                    <a:gd name="connsiteY1" fmla="*/ 3672364 h 3676650"/>
                    <a:gd name="connsiteX2" fmla="*/ 7144 w 2619375"/>
                    <a:gd name="connsiteY2" fmla="*/ 3272314 h 3676650"/>
                    <a:gd name="connsiteX3" fmla="*/ 7144 w 2619375"/>
                    <a:gd name="connsiteY3" fmla="*/ 407194 h 3676650"/>
                    <a:gd name="connsiteX4" fmla="*/ 407194 w 2619375"/>
                    <a:gd name="connsiteY4" fmla="*/ 7144 h 3676650"/>
                    <a:gd name="connsiteX5" fmla="*/ 2214086 w 2619375"/>
                    <a:gd name="connsiteY5" fmla="*/ 7144 h 3676650"/>
                    <a:gd name="connsiteX6" fmla="*/ 2614136 w 2619375"/>
                    <a:gd name="connsiteY6" fmla="*/ 407194 h 3676650"/>
                    <a:gd name="connsiteX7" fmla="*/ 2614136 w 2619375"/>
                    <a:gd name="connsiteY7" fmla="*/ 3272314 h 3676650"/>
                    <a:gd name="connsiteX8" fmla="*/ 2214086 w 2619375"/>
                    <a:gd name="connsiteY8" fmla="*/ 3672364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375" h="3676650">
                      <a:moveTo>
                        <a:pt x="2214086" y="3672364"/>
                      </a:moveTo>
                      <a:lnTo>
                        <a:pt x="407194" y="3672364"/>
                      </a:lnTo>
                      <a:cubicBezTo>
                        <a:pt x="187166" y="3672364"/>
                        <a:pt x="7144" y="3492341"/>
                        <a:pt x="7144" y="3272314"/>
                      </a:cubicBezTo>
                      <a:lnTo>
                        <a:pt x="7144" y="407194"/>
                      </a:lnTo>
                      <a:cubicBezTo>
                        <a:pt x="7144" y="187166"/>
                        <a:pt x="187166" y="7144"/>
                        <a:pt x="407194" y="7144"/>
                      </a:cubicBezTo>
                      <a:lnTo>
                        <a:pt x="2214086" y="7144"/>
                      </a:lnTo>
                      <a:cubicBezTo>
                        <a:pt x="2434114" y="7144"/>
                        <a:pt x="2614136" y="187166"/>
                        <a:pt x="2614136" y="407194"/>
                      </a:cubicBezTo>
                      <a:lnTo>
                        <a:pt x="2614136" y="3272314"/>
                      </a:lnTo>
                      <a:cubicBezTo>
                        <a:pt x="2614136" y="3492341"/>
                        <a:pt x="2434114" y="3672364"/>
                        <a:pt x="2214086" y="3672364"/>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46" name="任意多边形: 形状 60"/>
                <p:cNvSpPr/>
                <p:nvPr/>
              </p:nvSpPr>
              <p:spPr>
                <a:xfrm>
                  <a:off x="4988719" y="3324701"/>
                  <a:ext cx="2190750" cy="1733550"/>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47" name="任意多边形: 形状 61"/>
                <p:cNvSpPr/>
                <p:nvPr/>
              </p:nvSpPr>
              <p:spPr>
                <a:xfrm>
                  <a:off x="5233988" y="395287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48" name="任意多边形: 形状 62"/>
                <p:cNvSpPr/>
                <p:nvPr/>
              </p:nvSpPr>
              <p:spPr>
                <a:xfrm>
                  <a:off x="5233988" y="465772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49" name="任意多边形: 形状 63"/>
                <p:cNvSpPr/>
                <p:nvPr/>
              </p:nvSpPr>
              <p:spPr>
                <a:xfrm>
                  <a:off x="5142813" y="1837109"/>
                  <a:ext cx="2057400" cy="1133475"/>
                </a:xfrm>
                <a:custGeom>
                  <a:avLst/>
                  <a:gdLst>
                    <a:gd name="connsiteX0" fmla="*/ 1858062 w 2057400"/>
                    <a:gd name="connsiteY0" fmla="*/ 86941 h 1133475"/>
                    <a:gd name="connsiteX1" fmla="*/ 2046657 w 2057400"/>
                    <a:gd name="connsiteY1" fmla="*/ 684158 h 1133475"/>
                    <a:gd name="connsiteX2" fmla="*/ 1647559 w 2057400"/>
                    <a:gd name="connsiteY2" fmla="*/ 1120403 h 1133475"/>
                    <a:gd name="connsiteX3" fmla="*/ 1304659 w 2057400"/>
                    <a:gd name="connsiteY3" fmla="*/ 1092781 h 1133475"/>
                    <a:gd name="connsiteX4" fmla="*/ 997954 w 2057400"/>
                    <a:gd name="connsiteY4" fmla="*/ 832748 h 1133475"/>
                    <a:gd name="connsiteX5" fmla="*/ 988429 w 2057400"/>
                    <a:gd name="connsiteY5" fmla="*/ 824176 h 1133475"/>
                    <a:gd name="connsiteX6" fmla="*/ 976047 w 2057400"/>
                    <a:gd name="connsiteY6" fmla="*/ 820366 h 1133475"/>
                    <a:gd name="connsiteX7" fmla="*/ 973189 w 2057400"/>
                    <a:gd name="connsiteY7" fmla="*/ 827033 h 1133475"/>
                    <a:gd name="connsiteX8" fmla="*/ 969379 w 2057400"/>
                    <a:gd name="connsiteY8" fmla="*/ 834653 h 1133475"/>
                    <a:gd name="connsiteX9" fmla="*/ 467412 w 2057400"/>
                    <a:gd name="connsiteY9" fmla="*/ 1091828 h 1133475"/>
                    <a:gd name="connsiteX10" fmla="*/ 29262 w 2057400"/>
                    <a:gd name="connsiteY10" fmla="*/ 700351 h 1133475"/>
                    <a:gd name="connsiteX11" fmla="*/ 175947 w 2057400"/>
                    <a:gd name="connsiteY11" fmla="*/ 183143 h 1133475"/>
                    <a:gd name="connsiteX12" fmla="*/ 706489 w 2057400"/>
                    <a:gd name="connsiteY12" fmla="*/ 96466 h 1133475"/>
                    <a:gd name="connsiteX13" fmla="*/ 1000812 w 2057400"/>
                    <a:gd name="connsiteY13" fmla="*/ 604148 h 1133475"/>
                    <a:gd name="connsiteX14" fmla="*/ 1024624 w 2057400"/>
                    <a:gd name="connsiteY14" fmla="*/ 610816 h 1133475"/>
                    <a:gd name="connsiteX15" fmla="*/ 1036054 w 2057400"/>
                    <a:gd name="connsiteY15" fmla="*/ 604148 h 1133475"/>
                    <a:gd name="connsiteX16" fmla="*/ 1323709 w 2057400"/>
                    <a:gd name="connsiteY16" fmla="*/ 86941 h 1133475"/>
                    <a:gd name="connsiteX17" fmla="*/ 1858062 w 2057400"/>
                    <a:gd name="connsiteY17" fmla="*/ 86941 h 1133475"/>
                    <a:gd name="connsiteX18" fmla="*/ 1589457 w 2057400"/>
                    <a:gd name="connsiteY18" fmla="*/ 951811 h 1133475"/>
                    <a:gd name="connsiteX19" fmla="*/ 1708519 w 2057400"/>
                    <a:gd name="connsiteY19" fmla="*/ 764168 h 1133475"/>
                    <a:gd name="connsiteX20" fmla="*/ 1692327 w 2057400"/>
                    <a:gd name="connsiteY20" fmla="*/ 278393 h 1133475"/>
                    <a:gd name="connsiteX21" fmla="*/ 1666609 w 2057400"/>
                    <a:gd name="connsiteY21" fmla="*/ 278393 h 1133475"/>
                    <a:gd name="connsiteX22" fmla="*/ 1676134 w 2057400"/>
                    <a:gd name="connsiteY22" fmla="*/ 629866 h 1133475"/>
                    <a:gd name="connsiteX23" fmla="*/ 1600887 w 2057400"/>
                    <a:gd name="connsiteY23" fmla="*/ 921331 h 1133475"/>
                    <a:gd name="connsiteX24" fmla="*/ 1411339 w 2057400"/>
                    <a:gd name="connsiteY24" fmla="*/ 666061 h 1133475"/>
                    <a:gd name="connsiteX25" fmla="*/ 1399909 w 2057400"/>
                    <a:gd name="connsiteY25" fmla="*/ 313636 h 1133475"/>
                    <a:gd name="connsiteX26" fmla="*/ 1379907 w 2057400"/>
                    <a:gd name="connsiteY26" fmla="*/ 313636 h 1133475"/>
                    <a:gd name="connsiteX27" fmla="*/ 1398957 w 2057400"/>
                    <a:gd name="connsiteY27" fmla="*/ 764168 h 1133475"/>
                    <a:gd name="connsiteX28" fmla="*/ 1589457 w 2057400"/>
                    <a:gd name="connsiteY28" fmla="*/ 951811 h 1133475"/>
                    <a:gd name="connsiteX29" fmla="*/ 652197 w 2057400"/>
                    <a:gd name="connsiteY29" fmla="*/ 520328 h 1133475"/>
                    <a:gd name="connsiteX30" fmla="*/ 651244 w 2057400"/>
                    <a:gd name="connsiteY30" fmla="*/ 311731 h 1133475"/>
                    <a:gd name="connsiteX31" fmla="*/ 629337 w 2057400"/>
                    <a:gd name="connsiteY31" fmla="*/ 311731 h 1133475"/>
                    <a:gd name="connsiteX32" fmla="*/ 624574 w 2057400"/>
                    <a:gd name="connsiteY32" fmla="*/ 578431 h 1133475"/>
                    <a:gd name="connsiteX33" fmla="*/ 505512 w 2057400"/>
                    <a:gd name="connsiteY33" fmla="*/ 834653 h 1133475"/>
                    <a:gd name="connsiteX34" fmla="*/ 375019 w 2057400"/>
                    <a:gd name="connsiteY34" fmla="*/ 587956 h 1133475"/>
                    <a:gd name="connsiteX35" fmla="*/ 371209 w 2057400"/>
                    <a:gd name="connsiteY35" fmla="*/ 302206 h 1133475"/>
                    <a:gd name="connsiteX36" fmla="*/ 354064 w 2057400"/>
                    <a:gd name="connsiteY36" fmla="*/ 302206 h 1133475"/>
                    <a:gd name="connsiteX37" fmla="*/ 356922 w 2057400"/>
                    <a:gd name="connsiteY37" fmla="*/ 688921 h 1133475"/>
                    <a:gd name="connsiteX38" fmla="*/ 504559 w 2057400"/>
                    <a:gd name="connsiteY38" fmla="*/ 860371 h 1133475"/>
                    <a:gd name="connsiteX39" fmla="*/ 645529 w 2057400"/>
                    <a:gd name="connsiteY39" fmla="*/ 702256 h 1133475"/>
                    <a:gd name="connsiteX40" fmla="*/ 652197 w 2057400"/>
                    <a:gd name="connsiteY40" fmla="*/ 520328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57400" h="1133475">
                      <a:moveTo>
                        <a:pt x="1858062" y="86941"/>
                      </a:moveTo>
                      <a:cubicBezTo>
                        <a:pt x="2025702" y="212671"/>
                        <a:pt x="2076184" y="486991"/>
                        <a:pt x="2046657" y="684158"/>
                      </a:cubicBezTo>
                      <a:cubicBezTo>
                        <a:pt x="2014272" y="900376"/>
                        <a:pt x="1860919" y="1069921"/>
                        <a:pt x="1647559" y="1120403"/>
                      </a:cubicBezTo>
                      <a:cubicBezTo>
                        <a:pt x="1533259" y="1147073"/>
                        <a:pt x="1413244" y="1135643"/>
                        <a:pt x="1304659" y="1092781"/>
                      </a:cubicBezTo>
                      <a:cubicBezTo>
                        <a:pt x="1190359" y="1048013"/>
                        <a:pt x="1039864" y="953716"/>
                        <a:pt x="997954" y="832748"/>
                      </a:cubicBezTo>
                      <a:cubicBezTo>
                        <a:pt x="996049" y="827986"/>
                        <a:pt x="993192" y="825128"/>
                        <a:pt x="988429" y="824176"/>
                      </a:cubicBezTo>
                      <a:cubicBezTo>
                        <a:pt x="988429" y="818461"/>
                        <a:pt x="978904" y="814651"/>
                        <a:pt x="976047" y="820366"/>
                      </a:cubicBezTo>
                      <a:cubicBezTo>
                        <a:pt x="975094" y="822271"/>
                        <a:pt x="974142" y="825128"/>
                        <a:pt x="973189" y="827033"/>
                      </a:cubicBezTo>
                      <a:cubicBezTo>
                        <a:pt x="971284" y="828938"/>
                        <a:pt x="969379" y="831796"/>
                        <a:pt x="969379" y="834653"/>
                      </a:cubicBezTo>
                      <a:cubicBezTo>
                        <a:pt x="876987" y="1023248"/>
                        <a:pt x="676962" y="1127071"/>
                        <a:pt x="467412" y="1091828"/>
                      </a:cubicBezTo>
                      <a:cubicBezTo>
                        <a:pt x="260719" y="1055633"/>
                        <a:pt x="90222" y="900376"/>
                        <a:pt x="29262" y="700351"/>
                      </a:cubicBezTo>
                      <a:cubicBezTo>
                        <a:pt x="-27888" y="510803"/>
                        <a:pt x="27357" y="312683"/>
                        <a:pt x="175947" y="183143"/>
                      </a:cubicBezTo>
                      <a:cubicBezTo>
                        <a:pt x="320727" y="57413"/>
                        <a:pt x="530277" y="12646"/>
                        <a:pt x="706489" y="96466"/>
                      </a:cubicBezTo>
                      <a:cubicBezTo>
                        <a:pt x="896037" y="186953"/>
                        <a:pt x="1018909" y="394598"/>
                        <a:pt x="1000812" y="604148"/>
                      </a:cubicBezTo>
                      <a:cubicBezTo>
                        <a:pt x="999859" y="618436"/>
                        <a:pt x="1017004" y="620341"/>
                        <a:pt x="1024624" y="610816"/>
                      </a:cubicBezTo>
                      <a:cubicBezTo>
                        <a:pt x="1029387" y="613673"/>
                        <a:pt x="1036054" y="610816"/>
                        <a:pt x="1036054" y="604148"/>
                      </a:cubicBezTo>
                      <a:cubicBezTo>
                        <a:pt x="1047484" y="398408"/>
                        <a:pt x="1146544" y="199336"/>
                        <a:pt x="1323709" y="86941"/>
                      </a:cubicBezTo>
                      <a:cubicBezTo>
                        <a:pt x="1480872" y="-10214"/>
                        <a:pt x="1705662" y="-28312"/>
                        <a:pt x="1858062" y="86941"/>
                      </a:cubicBezTo>
                      <a:close/>
                      <a:moveTo>
                        <a:pt x="1589457" y="951811"/>
                      </a:moveTo>
                      <a:cubicBezTo>
                        <a:pt x="1687564" y="945143"/>
                        <a:pt x="1708519" y="845131"/>
                        <a:pt x="1708519" y="764168"/>
                      </a:cubicBezTo>
                      <a:cubicBezTo>
                        <a:pt x="1707567" y="603196"/>
                        <a:pt x="1706614" y="438413"/>
                        <a:pt x="1692327" y="278393"/>
                      </a:cubicBezTo>
                      <a:cubicBezTo>
                        <a:pt x="1691374" y="262201"/>
                        <a:pt x="1667562" y="262201"/>
                        <a:pt x="1666609" y="278393"/>
                      </a:cubicBezTo>
                      <a:cubicBezTo>
                        <a:pt x="1663752" y="395551"/>
                        <a:pt x="1672324" y="513661"/>
                        <a:pt x="1676134" y="629866"/>
                      </a:cubicBezTo>
                      <a:cubicBezTo>
                        <a:pt x="1678992" y="710828"/>
                        <a:pt x="1714234" y="897518"/>
                        <a:pt x="1600887" y="921331"/>
                      </a:cubicBezTo>
                      <a:cubicBezTo>
                        <a:pt x="1459917" y="951811"/>
                        <a:pt x="1422769" y="766073"/>
                        <a:pt x="1411339" y="666061"/>
                      </a:cubicBezTo>
                      <a:cubicBezTo>
                        <a:pt x="1398004" y="548903"/>
                        <a:pt x="1401814" y="431746"/>
                        <a:pt x="1399909" y="313636"/>
                      </a:cubicBezTo>
                      <a:cubicBezTo>
                        <a:pt x="1399909" y="300301"/>
                        <a:pt x="1379907" y="300301"/>
                        <a:pt x="1379907" y="313636"/>
                      </a:cubicBezTo>
                      <a:cubicBezTo>
                        <a:pt x="1372287" y="462226"/>
                        <a:pt x="1366572" y="617483"/>
                        <a:pt x="1398957" y="764168"/>
                      </a:cubicBezTo>
                      <a:cubicBezTo>
                        <a:pt x="1418959" y="857513"/>
                        <a:pt x="1480872" y="959431"/>
                        <a:pt x="1589457" y="951811"/>
                      </a:cubicBezTo>
                      <a:close/>
                      <a:moveTo>
                        <a:pt x="652197" y="520328"/>
                      </a:moveTo>
                      <a:cubicBezTo>
                        <a:pt x="653149" y="451748"/>
                        <a:pt x="658864" y="380311"/>
                        <a:pt x="651244" y="311731"/>
                      </a:cubicBezTo>
                      <a:cubicBezTo>
                        <a:pt x="649339" y="297443"/>
                        <a:pt x="631242" y="297443"/>
                        <a:pt x="629337" y="311731"/>
                      </a:cubicBezTo>
                      <a:cubicBezTo>
                        <a:pt x="618859" y="398408"/>
                        <a:pt x="625527" y="490801"/>
                        <a:pt x="624574" y="578431"/>
                      </a:cubicBezTo>
                      <a:cubicBezTo>
                        <a:pt x="623622" y="662251"/>
                        <a:pt x="628384" y="832748"/>
                        <a:pt x="505512" y="834653"/>
                      </a:cubicBezTo>
                      <a:cubicBezTo>
                        <a:pt x="385497" y="835606"/>
                        <a:pt x="379782" y="669871"/>
                        <a:pt x="375019" y="587956"/>
                      </a:cubicBezTo>
                      <a:cubicBezTo>
                        <a:pt x="370257" y="492706"/>
                        <a:pt x="370257" y="397456"/>
                        <a:pt x="371209" y="302206"/>
                      </a:cubicBezTo>
                      <a:cubicBezTo>
                        <a:pt x="371209" y="291728"/>
                        <a:pt x="355969" y="291728"/>
                        <a:pt x="354064" y="302206"/>
                      </a:cubicBezTo>
                      <a:cubicBezTo>
                        <a:pt x="341682" y="428888"/>
                        <a:pt x="338824" y="562238"/>
                        <a:pt x="356922" y="688921"/>
                      </a:cubicBezTo>
                      <a:cubicBezTo>
                        <a:pt x="368352" y="766073"/>
                        <a:pt x="413119" y="861323"/>
                        <a:pt x="504559" y="860371"/>
                      </a:cubicBezTo>
                      <a:cubicBezTo>
                        <a:pt x="588379" y="859418"/>
                        <a:pt x="635052" y="774646"/>
                        <a:pt x="645529" y="702256"/>
                      </a:cubicBezTo>
                      <a:cubicBezTo>
                        <a:pt x="655054" y="643201"/>
                        <a:pt x="651244" y="580336"/>
                        <a:pt x="652197" y="520328"/>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50" name="任意多边形: 形状 64"/>
                <p:cNvSpPr/>
                <p:nvPr/>
              </p:nvSpPr>
              <p:spPr>
                <a:xfrm>
                  <a:off x="5924074" y="2686526"/>
                  <a:ext cx="409575" cy="514350"/>
                </a:xfrm>
                <a:custGeom>
                  <a:avLst/>
                  <a:gdLst>
                    <a:gd name="connsiteX0" fmla="*/ 195739 w 409575"/>
                    <a:gd name="connsiteY0" fmla="*/ 7144 h 514350"/>
                    <a:gd name="connsiteX1" fmla="*/ 410051 w 409575"/>
                    <a:gd name="connsiteY1" fmla="*/ 219551 h 514350"/>
                    <a:gd name="connsiteX2" fmla="*/ 404336 w 409575"/>
                    <a:gd name="connsiteY2" fmla="*/ 225266 h 514350"/>
                    <a:gd name="connsiteX3" fmla="*/ 223361 w 409575"/>
                    <a:gd name="connsiteY3" fmla="*/ 512921 h 514350"/>
                    <a:gd name="connsiteX4" fmla="*/ 7144 w 409575"/>
                    <a:gd name="connsiteY4" fmla="*/ 212884 h 514350"/>
                    <a:gd name="connsiteX5" fmla="*/ 195739 w 409575"/>
                    <a:gd name="connsiteY5" fmla="*/ 714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5" h="514350">
                      <a:moveTo>
                        <a:pt x="195739" y="7144"/>
                      </a:moveTo>
                      <a:cubicBezTo>
                        <a:pt x="234791" y="97631"/>
                        <a:pt x="326231" y="170021"/>
                        <a:pt x="410051" y="219551"/>
                      </a:cubicBezTo>
                      <a:cubicBezTo>
                        <a:pt x="408146" y="220504"/>
                        <a:pt x="405289" y="222409"/>
                        <a:pt x="404336" y="225266"/>
                      </a:cubicBezTo>
                      <a:cubicBezTo>
                        <a:pt x="355759" y="334804"/>
                        <a:pt x="311944" y="429101"/>
                        <a:pt x="223361" y="512921"/>
                      </a:cubicBezTo>
                      <a:cubicBezTo>
                        <a:pt x="142399" y="418624"/>
                        <a:pt x="75724" y="316706"/>
                        <a:pt x="7144" y="212884"/>
                      </a:cubicBezTo>
                      <a:cubicBezTo>
                        <a:pt x="90011" y="169069"/>
                        <a:pt x="158591" y="99536"/>
                        <a:pt x="195739" y="7144"/>
                      </a:cubicBezTo>
                      <a:close/>
                    </a:path>
                  </a:pathLst>
                </a:custGeom>
                <a:solidFill>
                  <a:srgbClr val="FBB03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51" name="任意多边形: 形状 65"/>
                <p:cNvSpPr/>
                <p:nvPr/>
              </p:nvSpPr>
              <p:spPr>
                <a:xfrm>
                  <a:off x="6945101" y="3078480"/>
                  <a:ext cx="180975" cy="114300"/>
                </a:xfrm>
                <a:custGeom>
                  <a:avLst/>
                  <a:gdLst>
                    <a:gd name="connsiteX0" fmla="*/ 178646 w 180975"/>
                    <a:gd name="connsiteY0" fmla="*/ 17145 h 114300"/>
                    <a:gd name="connsiteX1" fmla="*/ 96731 w 180975"/>
                    <a:gd name="connsiteY1" fmla="*/ 108585 h 114300"/>
                    <a:gd name="connsiteX2" fmla="*/ 7196 w 180975"/>
                    <a:gd name="connsiteY2" fmla="*/ 28575 h 114300"/>
                    <a:gd name="connsiteX3" fmla="*/ 19578 w 180975"/>
                    <a:gd name="connsiteY3" fmla="*/ 26670 h 114300"/>
                    <a:gd name="connsiteX4" fmla="*/ 94826 w 180975"/>
                    <a:gd name="connsiteY4" fmla="*/ 87630 h 114300"/>
                    <a:gd name="connsiteX5" fmla="*/ 156739 w 180975"/>
                    <a:gd name="connsiteY5" fmla="*/ 17145 h 114300"/>
                    <a:gd name="connsiteX6" fmla="*/ 178646 w 180975"/>
                    <a:gd name="connsiteY6" fmla="*/ 1714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114300">
                      <a:moveTo>
                        <a:pt x="178646" y="17145"/>
                      </a:moveTo>
                      <a:cubicBezTo>
                        <a:pt x="179599" y="61912"/>
                        <a:pt x="143403" y="106680"/>
                        <a:pt x="96731" y="108585"/>
                      </a:cubicBezTo>
                      <a:cubicBezTo>
                        <a:pt x="50058" y="110490"/>
                        <a:pt x="11958" y="73342"/>
                        <a:pt x="7196" y="28575"/>
                      </a:cubicBezTo>
                      <a:cubicBezTo>
                        <a:pt x="6244" y="20955"/>
                        <a:pt x="18626" y="20002"/>
                        <a:pt x="19578" y="26670"/>
                      </a:cubicBezTo>
                      <a:cubicBezTo>
                        <a:pt x="27199" y="61912"/>
                        <a:pt x="56726" y="89535"/>
                        <a:pt x="94826" y="87630"/>
                      </a:cubicBezTo>
                      <a:cubicBezTo>
                        <a:pt x="131974" y="84773"/>
                        <a:pt x="155786" y="52387"/>
                        <a:pt x="156739" y="17145"/>
                      </a:cubicBezTo>
                      <a:cubicBezTo>
                        <a:pt x="157691" y="3810"/>
                        <a:pt x="177694" y="3810"/>
                        <a:pt x="178646" y="1714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52" name="任意多边形: 形状 66"/>
                <p:cNvSpPr/>
                <p:nvPr/>
              </p:nvSpPr>
              <p:spPr>
                <a:xfrm>
                  <a:off x="6529807" y="3082823"/>
                  <a:ext cx="200025" cy="104775"/>
                </a:xfrm>
                <a:custGeom>
                  <a:avLst/>
                  <a:gdLst>
                    <a:gd name="connsiteX0" fmla="*/ 199605 w 200025"/>
                    <a:gd name="connsiteY0" fmla="*/ 26136 h 104775"/>
                    <a:gd name="connsiteX1" fmla="*/ 7200 w 200025"/>
                    <a:gd name="connsiteY1" fmla="*/ 12801 h 104775"/>
                    <a:gd name="connsiteX2" fmla="*/ 18630 w 200025"/>
                    <a:gd name="connsiteY2" fmla="*/ 10896 h 104775"/>
                    <a:gd name="connsiteX3" fmla="*/ 180555 w 200025"/>
                    <a:gd name="connsiteY3" fmla="*/ 20421 h 104775"/>
                    <a:gd name="connsiteX4" fmla="*/ 199605 w 200025"/>
                    <a:gd name="connsiteY4" fmla="*/ 26136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104775">
                      <a:moveTo>
                        <a:pt x="199605" y="26136"/>
                      </a:moveTo>
                      <a:cubicBezTo>
                        <a:pt x="172935" y="134721"/>
                        <a:pt x="19583" y="123291"/>
                        <a:pt x="7200" y="12801"/>
                      </a:cubicBezTo>
                      <a:cubicBezTo>
                        <a:pt x="6248" y="6134"/>
                        <a:pt x="17677" y="5181"/>
                        <a:pt x="18630" y="10896"/>
                      </a:cubicBezTo>
                      <a:cubicBezTo>
                        <a:pt x="34823" y="100431"/>
                        <a:pt x="154838" y="109004"/>
                        <a:pt x="180555" y="20421"/>
                      </a:cubicBezTo>
                      <a:cubicBezTo>
                        <a:pt x="184365" y="8991"/>
                        <a:pt x="202463" y="13754"/>
                        <a:pt x="199605" y="26136"/>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53" name="任意多边形: 形状 67"/>
                <p:cNvSpPr/>
                <p:nvPr/>
              </p:nvSpPr>
              <p:spPr>
                <a:xfrm>
                  <a:off x="6509659" y="2097166"/>
                  <a:ext cx="342900" cy="695325"/>
                </a:xfrm>
                <a:custGeom>
                  <a:avLst/>
                  <a:gdLst>
                    <a:gd name="connsiteX0" fmla="*/ 222611 w 342900"/>
                    <a:gd name="connsiteY0" fmla="*/ 691753 h 695325"/>
                    <a:gd name="connsiteX1" fmla="*/ 32111 w 342900"/>
                    <a:gd name="connsiteY1" fmla="*/ 505063 h 695325"/>
                    <a:gd name="connsiteX2" fmla="*/ 13061 w 342900"/>
                    <a:gd name="connsiteY2" fmla="*/ 54531 h 695325"/>
                    <a:gd name="connsiteX3" fmla="*/ 33064 w 342900"/>
                    <a:gd name="connsiteY3" fmla="*/ 54531 h 695325"/>
                    <a:gd name="connsiteX4" fmla="*/ 44494 w 342900"/>
                    <a:gd name="connsiteY4" fmla="*/ 406956 h 695325"/>
                    <a:gd name="connsiteX5" fmla="*/ 234041 w 342900"/>
                    <a:gd name="connsiteY5" fmla="*/ 662226 h 695325"/>
                    <a:gd name="connsiteX6" fmla="*/ 309289 w 342900"/>
                    <a:gd name="connsiteY6" fmla="*/ 370761 h 695325"/>
                    <a:gd name="connsiteX7" fmla="*/ 299764 w 342900"/>
                    <a:gd name="connsiteY7" fmla="*/ 19288 h 695325"/>
                    <a:gd name="connsiteX8" fmla="*/ 325481 w 342900"/>
                    <a:gd name="connsiteY8" fmla="*/ 19288 h 695325"/>
                    <a:gd name="connsiteX9" fmla="*/ 341674 w 342900"/>
                    <a:gd name="connsiteY9" fmla="*/ 505063 h 695325"/>
                    <a:gd name="connsiteX10" fmla="*/ 222611 w 342900"/>
                    <a:gd name="connsiteY10" fmla="*/ 691753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900" h="695325">
                      <a:moveTo>
                        <a:pt x="222611" y="691753"/>
                      </a:moveTo>
                      <a:cubicBezTo>
                        <a:pt x="114026" y="699373"/>
                        <a:pt x="52114" y="597456"/>
                        <a:pt x="32111" y="505063"/>
                      </a:cubicBezTo>
                      <a:cubicBezTo>
                        <a:pt x="-274" y="359331"/>
                        <a:pt x="5441" y="203121"/>
                        <a:pt x="13061" y="54531"/>
                      </a:cubicBezTo>
                      <a:cubicBezTo>
                        <a:pt x="14014" y="41196"/>
                        <a:pt x="33064" y="41196"/>
                        <a:pt x="33064" y="54531"/>
                      </a:cubicBezTo>
                      <a:cubicBezTo>
                        <a:pt x="34969" y="171688"/>
                        <a:pt x="31159" y="289798"/>
                        <a:pt x="44494" y="406956"/>
                      </a:cubicBezTo>
                      <a:cubicBezTo>
                        <a:pt x="55924" y="506968"/>
                        <a:pt x="93071" y="692706"/>
                        <a:pt x="234041" y="662226"/>
                      </a:cubicBezTo>
                      <a:cubicBezTo>
                        <a:pt x="347389" y="637461"/>
                        <a:pt x="312146" y="450771"/>
                        <a:pt x="309289" y="370761"/>
                      </a:cubicBezTo>
                      <a:cubicBezTo>
                        <a:pt x="305479" y="253603"/>
                        <a:pt x="296906" y="135493"/>
                        <a:pt x="299764" y="19288"/>
                      </a:cubicBezTo>
                      <a:cubicBezTo>
                        <a:pt x="300716" y="3096"/>
                        <a:pt x="323576" y="3096"/>
                        <a:pt x="325481" y="19288"/>
                      </a:cubicBezTo>
                      <a:cubicBezTo>
                        <a:pt x="339769" y="179308"/>
                        <a:pt x="339769" y="344091"/>
                        <a:pt x="341674" y="505063"/>
                      </a:cubicBezTo>
                      <a:cubicBezTo>
                        <a:pt x="341674" y="585073"/>
                        <a:pt x="320719" y="684133"/>
                        <a:pt x="222611" y="6917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54" name="任意多边形: 形状 68"/>
                <p:cNvSpPr/>
                <p:nvPr/>
              </p:nvSpPr>
              <p:spPr>
                <a:xfrm>
                  <a:off x="5912644" y="2892266"/>
                  <a:ext cx="438150" cy="342900"/>
                </a:xfrm>
                <a:custGeom>
                  <a:avLst/>
                  <a:gdLst>
                    <a:gd name="connsiteX0" fmla="*/ 235744 w 438150"/>
                    <a:gd name="connsiteY0" fmla="*/ 307181 h 342900"/>
                    <a:gd name="connsiteX1" fmla="*/ 416719 w 438150"/>
                    <a:gd name="connsiteY1" fmla="*/ 19526 h 342900"/>
                    <a:gd name="connsiteX2" fmla="*/ 435769 w 438150"/>
                    <a:gd name="connsiteY2" fmla="*/ 22384 h 342900"/>
                    <a:gd name="connsiteX3" fmla="*/ 436721 w 438150"/>
                    <a:gd name="connsiteY3" fmla="*/ 28099 h 342900"/>
                    <a:gd name="connsiteX4" fmla="*/ 244316 w 438150"/>
                    <a:gd name="connsiteY4" fmla="*/ 334804 h 342900"/>
                    <a:gd name="connsiteX5" fmla="*/ 226219 w 438150"/>
                    <a:gd name="connsiteY5" fmla="*/ 334804 h 342900"/>
                    <a:gd name="connsiteX6" fmla="*/ 7144 w 438150"/>
                    <a:gd name="connsiteY6" fmla="*/ 13811 h 342900"/>
                    <a:gd name="connsiteX7" fmla="*/ 20479 w 438150"/>
                    <a:gd name="connsiteY7" fmla="*/ 7144 h 342900"/>
                    <a:gd name="connsiteX8" fmla="*/ 235744 w 438150"/>
                    <a:gd name="connsiteY8" fmla="*/ 30718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 h="342900">
                      <a:moveTo>
                        <a:pt x="235744" y="307181"/>
                      </a:moveTo>
                      <a:cubicBezTo>
                        <a:pt x="323374" y="223361"/>
                        <a:pt x="368141" y="130016"/>
                        <a:pt x="416719" y="19526"/>
                      </a:cubicBezTo>
                      <a:lnTo>
                        <a:pt x="435769" y="22384"/>
                      </a:lnTo>
                      <a:cubicBezTo>
                        <a:pt x="436721" y="24289"/>
                        <a:pt x="436721" y="26194"/>
                        <a:pt x="436721" y="28099"/>
                      </a:cubicBezTo>
                      <a:cubicBezTo>
                        <a:pt x="415766" y="146209"/>
                        <a:pt x="330994" y="257651"/>
                        <a:pt x="244316" y="334804"/>
                      </a:cubicBezTo>
                      <a:cubicBezTo>
                        <a:pt x="239554" y="339566"/>
                        <a:pt x="230981" y="340519"/>
                        <a:pt x="226219" y="334804"/>
                      </a:cubicBezTo>
                      <a:cubicBezTo>
                        <a:pt x="141446" y="236696"/>
                        <a:pt x="61436" y="131921"/>
                        <a:pt x="7144" y="13811"/>
                      </a:cubicBezTo>
                      <a:lnTo>
                        <a:pt x="20479" y="7144"/>
                      </a:lnTo>
                      <a:cubicBezTo>
                        <a:pt x="87154" y="110966"/>
                        <a:pt x="154781" y="212884"/>
                        <a:pt x="235744" y="307181"/>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55" name="任意多边形: 形状 69"/>
                <p:cNvSpPr/>
                <p:nvPr/>
              </p:nvSpPr>
              <p:spPr>
                <a:xfrm>
                  <a:off x="5495235" y="3053951"/>
                  <a:ext cx="190500" cy="133350"/>
                </a:xfrm>
                <a:custGeom>
                  <a:avLst/>
                  <a:gdLst>
                    <a:gd name="connsiteX0" fmla="*/ 21645 w 190500"/>
                    <a:gd name="connsiteY0" fmla="*/ 28339 h 133350"/>
                    <a:gd name="connsiteX1" fmla="*/ 100703 w 190500"/>
                    <a:gd name="connsiteY1" fmla="*/ 107396 h 133350"/>
                    <a:gd name="connsiteX2" fmla="*/ 164520 w 190500"/>
                    <a:gd name="connsiteY2" fmla="*/ 19766 h 133350"/>
                    <a:gd name="connsiteX3" fmla="*/ 183570 w 190500"/>
                    <a:gd name="connsiteY3" fmla="*/ 14051 h 133350"/>
                    <a:gd name="connsiteX4" fmla="*/ 108323 w 190500"/>
                    <a:gd name="connsiteY4" fmla="*/ 125494 h 133350"/>
                    <a:gd name="connsiteX5" fmla="*/ 7358 w 190500"/>
                    <a:gd name="connsiteY5" fmla="*/ 27386 h 133350"/>
                    <a:gd name="connsiteX6" fmla="*/ 21645 w 190500"/>
                    <a:gd name="connsiteY6" fmla="*/ 2833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33350">
                      <a:moveTo>
                        <a:pt x="21645" y="28339"/>
                      </a:moveTo>
                      <a:cubicBezTo>
                        <a:pt x="20693" y="70249"/>
                        <a:pt x="56888" y="111206"/>
                        <a:pt x="100703" y="107396"/>
                      </a:cubicBezTo>
                      <a:cubicBezTo>
                        <a:pt x="143565" y="104539"/>
                        <a:pt x="171188" y="59771"/>
                        <a:pt x="164520" y="19766"/>
                      </a:cubicBezTo>
                      <a:cubicBezTo>
                        <a:pt x="162615" y="7384"/>
                        <a:pt x="181665" y="1669"/>
                        <a:pt x="183570" y="14051"/>
                      </a:cubicBezTo>
                      <a:cubicBezTo>
                        <a:pt x="194048" y="63581"/>
                        <a:pt x="159758" y="117874"/>
                        <a:pt x="108323" y="125494"/>
                      </a:cubicBezTo>
                      <a:cubicBezTo>
                        <a:pt x="51173" y="135019"/>
                        <a:pt x="3548" y="81679"/>
                        <a:pt x="7358" y="27386"/>
                      </a:cubicBezTo>
                      <a:cubicBezTo>
                        <a:pt x="9263" y="20719"/>
                        <a:pt x="21645" y="20719"/>
                        <a:pt x="21645" y="2833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56" name="任意多边形: 形状 70"/>
                <p:cNvSpPr/>
                <p:nvPr/>
              </p:nvSpPr>
              <p:spPr>
                <a:xfrm>
                  <a:off x="5480685" y="2124313"/>
                  <a:ext cx="323850" cy="571500"/>
                </a:xfrm>
                <a:custGeom>
                  <a:avLst/>
                  <a:gdLst>
                    <a:gd name="connsiteX0" fmla="*/ 33338 w 323850"/>
                    <a:gd name="connsiteY0" fmla="*/ 15002 h 571500"/>
                    <a:gd name="connsiteX1" fmla="*/ 37148 w 323850"/>
                    <a:gd name="connsiteY1" fmla="*/ 300752 h 571500"/>
                    <a:gd name="connsiteX2" fmla="*/ 167640 w 323850"/>
                    <a:gd name="connsiteY2" fmla="*/ 547449 h 571500"/>
                    <a:gd name="connsiteX3" fmla="*/ 286703 w 323850"/>
                    <a:gd name="connsiteY3" fmla="*/ 291227 h 571500"/>
                    <a:gd name="connsiteX4" fmla="*/ 291465 w 323850"/>
                    <a:gd name="connsiteY4" fmla="*/ 24527 h 571500"/>
                    <a:gd name="connsiteX5" fmla="*/ 313373 w 323850"/>
                    <a:gd name="connsiteY5" fmla="*/ 24527 h 571500"/>
                    <a:gd name="connsiteX6" fmla="*/ 314325 w 323850"/>
                    <a:gd name="connsiteY6" fmla="*/ 233124 h 571500"/>
                    <a:gd name="connsiteX7" fmla="*/ 308610 w 323850"/>
                    <a:gd name="connsiteY7" fmla="*/ 415052 h 571500"/>
                    <a:gd name="connsiteX8" fmla="*/ 167640 w 323850"/>
                    <a:gd name="connsiteY8" fmla="*/ 573167 h 571500"/>
                    <a:gd name="connsiteX9" fmla="*/ 20003 w 323850"/>
                    <a:gd name="connsiteY9" fmla="*/ 401717 h 571500"/>
                    <a:gd name="connsiteX10" fmla="*/ 17145 w 323850"/>
                    <a:gd name="connsiteY10" fmla="*/ 15002 h 571500"/>
                    <a:gd name="connsiteX11" fmla="*/ 33338 w 323850"/>
                    <a:gd name="connsiteY11" fmla="*/ 15002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50" h="571500">
                      <a:moveTo>
                        <a:pt x="33338" y="15002"/>
                      </a:moveTo>
                      <a:cubicBezTo>
                        <a:pt x="32385" y="110252"/>
                        <a:pt x="32385" y="205502"/>
                        <a:pt x="37148" y="300752"/>
                      </a:cubicBezTo>
                      <a:cubicBezTo>
                        <a:pt x="41910" y="382667"/>
                        <a:pt x="47625" y="548402"/>
                        <a:pt x="167640" y="547449"/>
                      </a:cubicBezTo>
                      <a:cubicBezTo>
                        <a:pt x="290513" y="545544"/>
                        <a:pt x="286703" y="375047"/>
                        <a:pt x="286703" y="291227"/>
                      </a:cubicBezTo>
                      <a:cubicBezTo>
                        <a:pt x="287655" y="203597"/>
                        <a:pt x="280988" y="112157"/>
                        <a:pt x="291465" y="24527"/>
                      </a:cubicBezTo>
                      <a:cubicBezTo>
                        <a:pt x="293370" y="10239"/>
                        <a:pt x="311468" y="10239"/>
                        <a:pt x="313373" y="24527"/>
                      </a:cubicBezTo>
                      <a:cubicBezTo>
                        <a:pt x="320993" y="93107"/>
                        <a:pt x="314325" y="164544"/>
                        <a:pt x="314325" y="233124"/>
                      </a:cubicBezTo>
                      <a:cubicBezTo>
                        <a:pt x="313373" y="293132"/>
                        <a:pt x="317182" y="355997"/>
                        <a:pt x="308610" y="415052"/>
                      </a:cubicBezTo>
                      <a:cubicBezTo>
                        <a:pt x="298132" y="487442"/>
                        <a:pt x="251460" y="572214"/>
                        <a:pt x="167640" y="573167"/>
                      </a:cubicBezTo>
                      <a:cubicBezTo>
                        <a:pt x="76200" y="574119"/>
                        <a:pt x="30480" y="478869"/>
                        <a:pt x="20003" y="401717"/>
                      </a:cubicBezTo>
                      <a:cubicBezTo>
                        <a:pt x="1905" y="275034"/>
                        <a:pt x="4763" y="141684"/>
                        <a:pt x="17145" y="15002"/>
                      </a:cubicBezTo>
                      <a:cubicBezTo>
                        <a:pt x="18098" y="4524"/>
                        <a:pt x="33338" y="4524"/>
                        <a:pt x="33338" y="1500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57" name="任意多边形: 形状 71"/>
                <p:cNvSpPr/>
                <p:nvPr/>
              </p:nvSpPr>
              <p:spPr>
                <a:xfrm>
                  <a:off x="5205726" y="3043644"/>
                  <a:ext cx="161925" cy="104775"/>
                </a:xfrm>
                <a:custGeom>
                  <a:avLst/>
                  <a:gdLst>
                    <a:gd name="connsiteX0" fmla="*/ 152086 w 161925"/>
                    <a:gd name="connsiteY0" fmla="*/ 14833 h 104775"/>
                    <a:gd name="connsiteX1" fmla="*/ 74934 w 161925"/>
                    <a:gd name="connsiteY1" fmla="*/ 106273 h 104775"/>
                    <a:gd name="connsiteX2" fmla="*/ 9211 w 161925"/>
                    <a:gd name="connsiteY2" fmla="*/ 11976 h 104775"/>
                    <a:gd name="connsiteX3" fmla="*/ 21594 w 161925"/>
                    <a:gd name="connsiteY3" fmla="*/ 15786 h 104775"/>
                    <a:gd name="connsiteX4" fmla="*/ 77791 w 161925"/>
                    <a:gd name="connsiteY4" fmla="*/ 88176 h 104775"/>
                    <a:gd name="connsiteX5" fmla="*/ 136846 w 161925"/>
                    <a:gd name="connsiteY5" fmla="*/ 16738 h 104775"/>
                    <a:gd name="connsiteX6" fmla="*/ 152086 w 161925"/>
                    <a:gd name="connsiteY6" fmla="*/ 1483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5" h="104775">
                      <a:moveTo>
                        <a:pt x="152086" y="14833"/>
                      </a:moveTo>
                      <a:cubicBezTo>
                        <a:pt x="169231" y="60553"/>
                        <a:pt x="118749" y="109131"/>
                        <a:pt x="74934" y="106273"/>
                      </a:cubicBezTo>
                      <a:cubicBezTo>
                        <a:pt x="29214" y="103416"/>
                        <a:pt x="-1266" y="54838"/>
                        <a:pt x="9211" y="11976"/>
                      </a:cubicBezTo>
                      <a:cubicBezTo>
                        <a:pt x="11116" y="3403"/>
                        <a:pt x="23499" y="7213"/>
                        <a:pt x="21594" y="15786"/>
                      </a:cubicBezTo>
                      <a:cubicBezTo>
                        <a:pt x="15879" y="50076"/>
                        <a:pt x="41596" y="87223"/>
                        <a:pt x="77791" y="88176"/>
                      </a:cubicBezTo>
                      <a:cubicBezTo>
                        <a:pt x="118749" y="89128"/>
                        <a:pt x="134941" y="50076"/>
                        <a:pt x="136846" y="16738"/>
                      </a:cubicBezTo>
                      <a:cubicBezTo>
                        <a:pt x="136846" y="8166"/>
                        <a:pt x="149229" y="7213"/>
                        <a:pt x="152086" y="1483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58" name="任意多边形: 形状 72"/>
                <p:cNvSpPr/>
                <p:nvPr/>
              </p:nvSpPr>
              <p:spPr>
                <a:xfrm>
                  <a:off x="5116216" y="1810083"/>
                  <a:ext cx="2114550" cy="1190625"/>
                </a:xfrm>
                <a:custGeom>
                  <a:avLst/>
                  <a:gdLst>
                    <a:gd name="connsiteX0" fmla="*/ 15854 w 2114550"/>
                    <a:gd name="connsiteY0" fmla="*/ 673084 h 1190625"/>
                    <a:gd name="connsiteX1" fmla="*/ 226356 w 2114550"/>
                    <a:gd name="connsiteY1" fmla="*/ 157782 h 1190625"/>
                    <a:gd name="connsiteX2" fmla="*/ 791189 w 2114550"/>
                    <a:gd name="connsiteY2" fmla="*/ 124444 h 1190625"/>
                    <a:gd name="connsiteX3" fmla="*/ 1053126 w 2114550"/>
                    <a:gd name="connsiteY3" fmla="*/ 532114 h 1190625"/>
                    <a:gd name="connsiteX4" fmla="*/ 1414124 w 2114550"/>
                    <a:gd name="connsiteY4" fmla="*/ 51102 h 1190625"/>
                    <a:gd name="connsiteX5" fmla="*/ 1978004 w 2114550"/>
                    <a:gd name="connsiteY5" fmla="*/ 167307 h 1190625"/>
                    <a:gd name="connsiteX6" fmla="*/ 2075159 w 2114550"/>
                    <a:gd name="connsiteY6" fmla="*/ 824532 h 1190625"/>
                    <a:gd name="connsiteX7" fmla="*/ 1568429 w 2114550"/>
                    <a:gd name="connsiteY7" fmla="*/ 1189339 h 1190625"/>
                    <a:gd name="connsiteX8" fmla="*/ 1234101 w 2114550"/>
                    <a:gd name="connsiteY8" fmla="*/ 1104567 h 1190625"/>
                    <a:gd name="connsiteX9" fmla="*/ 1232196 w 2114550"/>
                    <a:gd name="connsiteY9" fmla="*/ 1103614 h 1190625"/>
                    <a:gd name="connsiteX10" fmla="*/ 1213146 w 2114550"/>
                    <a:gd name="connsiteY10" fmla="*/ 1100757 h 1190625"/>
                    <a:gd name="connsiteX11" fmla="*/ 1218861 w 2114550"/>
                    <a:gd name="connsiteY11" fmla="*/ 1095042 h 1190625"/>
                    <a:gd name="connsiteX12" fmla="*/ 1004549 w 2114550"/>
                    <a:gd name="connsiteY12" fmla="*/ 882634 h 1190625"/>
                    <a:gd name="connsiteX13" fmla="*/ 815954 w 2114550"/>
                    <a:gd name="connsiteY13" fmla="*/ 1088374 h 1190625"/>
                    <a:gd name="connsiteX14" fmla="*/ 802619 w 2114550"/>
                    <a:gd name="connsiteY14" fmla="*/ 1095042 h 1190625"/>
                    <a:gd name="connsiteX15" fmla="*/ 428286 w 2114550"/>
                    <a:gd name="connsiteY15" fmla="*/ 1128379 h 1190625"/>
                    <a:gd name="connsiteX16" fmla="*/ 15854 w 2114550"/>
                    <a:gd name="connsiteY16" fmla="*/ 673084 h 1190625"/>
                    <a:gd name="connsiteX17" fmla="*/ 202544 w 2114550"/>
                    <a:gd name="connsiteY17" fmla="*/ 210169 h 1190625"/>
                    <a:gd name="connsiteX18" fmla="*/ 55859 w 2114550"/>
                    <a:gd name="connsiteY18" fmla="*/ 726424 h 1190625"/>
                    <a:gd name="connsiteX19" fmla="*/ 494009 w 2114550"/>
                    <a:gd name="connsiteY19" fmla="*/ 1117902 h 1190625"/>
                    <a:gd name="connsiteX20" fmla="*/ 996929 w 2114550"/>
                    <a:gd name="connsiteY20" fmla="*/ 860727 h 1190625"/>
                    <a:gd name="connsiteX21" fmla="*/ 1000739 w 2114550"/>
                    <a:gd name="connsiteY21" fmla="*/ 853107 h 1190625"/>
                    <a:gd name="connsiteX22" fmla="*/ 1003596 w 2114550"/>
                    <a:gd name="connsiteY22" fmla="*/ 846439 h 1190625"/>
                    <a:gd name="connsiteX23" fmla="*/ 1015979 w 2114550"/>
                    <a:gd name="connsiteY23" fmla="*/ 850249 h 1190625"/>
                    <a:gd name="connsiteX24" fmla="*/ 1025504 w 2114550"/>
                    <a:gd name="connsiteY24" fmla="*/ 858822 h 1190625"/>
                    <a:gd name="connsiteX25" fmla="*/ 1332209 w 2114550"/>
                    <a:gd name="connsiteY25" fmla="*/ 1118854 h 1190625"/>
                    <a:gd name="connsiteX26" fmla="*/ 1675109 w 2114550"/>
                    <a:gd name="connsiteY26" fmla="*/ 1146477 h 1190625"/>
                    <a:gd name="connsiteX27" fmla="*/ 2074206 w 2114550"/>
                    <a:gd name="connsiteY27" fmla="*/ 710232 h 1190625"/>
                    <a:gd name="connsiteX28" fmla="*/ 1885611 w 2114550"/>
                    <a:gd name="connsiteY28" fmla="*/ 113014 h 1190625"/>
                    <a:gd name="connsiteX29" fmla="*/ 1351259 w 2114550"/>
                    <a:gd name="connsiteY29" fmla="*/ 115872 h 1190625"/>
                    <a:gd name="connsiteX30" fmla="*/ 1063604 w 2114550"/>
                    <a:gd name="connsiteY30" fmla="*/ 633079 h 1190625"/>
                    <a:gd name="connsiteX31" fmla="*/ 1052174 w 2114550"/>
                    <a:gd name="connsiteY31" fmla="*/ 639747 h 1190625"/>
                    <a:gd name="connsiteX32" fmla="*/ 1028361 w 2114550"/>
                    <a:gd name="connsiteY32" fmla="*/ 633079 h 1190625"/>
                    <a:gd name="connsiteX33" fmla="*/ 734039 w 2114550"/>
                    <a:gd name="connsiteY33" fmla="*/ 125397 h 1190625"/>
                    <a:gd name="connsiteX34" fmla="*/ 202544 w 2114550"/>
                    <a:gd name="connsiteY34" fmla="*/ 210169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14550" h="1190625">
                      <a:moveTo>
                        <a:pt x="15854" y="673084"/>
                      </a:moveTo>
                      <a:cubicBezTo>
                        <a:pt x="-21294" y="472107"/>
                        <a:pt x="62526" y="276844"/>
                        <a:pt x="226356" y="157782"/>
                      </a:cubicBezTo>
                      <a:cubicBezTo>
                        <a:pt x="392091" y="37767"/>
                        <a:pt x="614024" y="16812"/>
                        <a:pt x="791189" y="124444"/>
                      </a:cubicBezTo>
                      <a:cubicBezTo>
                        <a:pt x="935016" y="212074"/>
                        <a:pt x="1034076" y="366379"/>
                        <a:pt x="1053126" y="532114"/>
                      </a:cubicBezTo>
                      <a:cubicBezTo>
                        <a:pt x="1081701" y="325422"/>
                        <a:pt x="1220766" y="133017"/>
                        <a:pt x="1414124" y="51102"/>
                      </a:cubicBezTo>
                      <a:cubicBezTo>
                        <a:pt x="1603671" y="-28908"/>
                        <a:pt x="1847511" y="-5096"/>
                        <a:pt x="1978004" y="167307"/>
                      </a:cubicBezTo>
                      <a:cubicBezTo>
                        <a:pt x="2110401" y="342567"/>
                        <a:pt x="2145644" y="619744"/>
                        <a:pt x="2075159" y="824532"/>
                      </a:cubicBezTo>
                      <a:cubicBezTo>
                        <a:pt x="2000864" y="1040749"/>
                        <a:pt x="1794171" y="1180767"/>
                        <a:pt x="1568429" y="1189339"/>
                      </a:cubicBezTo>
                      <a:cubicBezTo>
                        <a:pt x="1452224" y="1194102"/>
                        <a:pt x="1335066" y="1161717"/>
                        <a:pt x="1234101" y="1104567"/>
                      </a:cubicBezTo>
                      <a:cubicBezTo>
                        <a:pt x="1233149" y="1104567"/>
                        <a:pt x="1233149" y="1103614"/>
                        <a:pt x="1232196" y="1103614"/>
                      </a:cubicBezTo>
                      <a:lnTo>
                        <a:pt x="1213146" y="1100757"/>
                      </a:lnTo>
                      <a:cubicBezTo>
                        <a:pt x="1214099" y="1097899"/>
                        <a:pt x="1216956" y="1095994"/>
                        <a:pt x="1218861" y="1095042"/>
                      </a:cubicBezTo>
                      <a:cubicBezTo>
                        <a:pt x="1135041" y="1045512"/>
                        <a:pt x="1042649" y="973122"/>
                        <a:pt x="1004549" y="882634"/>
                      </a:cubicBezTo>
                      <a:cubicBezTo>
                        <a:pt x="967401" y="975027"/>
                        <a:pt x="898821" y="1043607"/>
                        <a:pt x="815954" y="1088374"/>
                      </a:cubicBezTo>
                      <a:lnTo>
                        <a:pt x="802619" y="1095042"/>
                      </a:lnTo>
                      <a:cubicBezTo>
                        <a:pt x="690224" y="1151239"/>
                        <a:pt x="552111" y="1163622"/>
                        <a:pt x="428286" y="1128379"/>
                      </a:cubicBezTo>
                      <a:cubicBezTo>
                        <a:pt x="217784" y="1068372"/>
                        <a:pt x="55859" y="888349"/>
                        <a:pt x="15854" y="673084"/>
                      </a:cubicBezTo>
                      <a:close/>
                      <a:moveTo>
                        <a:pt x="202544" y="210169"/>
                      </a:moveTo>
                      <a:cubicBezTo>
                        <a:pt x="53954" y="339709"/>
                        <a:pt x="-1291" y="537829"/>
                        <a:pt x="55859" y="726424"/>
                      </a:cubicBezTo>
                      <a:cubicBezTo>
                        <a:pt x="116819" y="926449"/>
                        <a:pt x="286364" y="1082659"/>
                        <a:pt x="494009" y="1117902"/>
                      </a:cubicBezTo>
                      <a:cubicBezTo>
                        <a:pt x="703559" y="1154097"/>
                        <a:pt x="903584" y="1049322"/>
                        <a:pt x="996929" y="860727"/>
                      </a:cubicBezTo>
                      <a:cubicBezTo>
                        <a:pt x="996929" y="857869"/>
                        <a:pt x="998834" y="855012"/>
                        <a:pt x="1000739" y="853107"/>
                      </a:cubicBezTo>
                      <a:cubicBezTo>
                        <a:pt x="1001691" y="851202"/>
                        <a:pt x="1002644" y="848344"/>
                        <a:pt x="1003596" y="846439"/>
                      </a:cubicBezTo>
                      <a:cubicBezTo>
                        <a:pt x="1006454" y="840724"/>
                        <a:pt x="1015979" y="843582"/>
                        <a:pt x="1015979" y="850249"/>
                      </a:cubicBezTo>
                      <a:cubicBezTo>
                        <a:pt x="1019789" y="851202"/>
                        <a:pt x="1023599" y="854059"/>
                        <a:pt x="1025504" y="858822"/>
                      </a:cubicBezTo>
                      <a:cubicBezTo>
                        <a:pt x="1067414" y="980742"/>
                        <a:pt x="1217909" y="1075039"/>
                        <a:pt x="1332209" y="1118854"/>
                      </a:cubicBezTo>
                      <a:cubicBezTo>
                        <a:pt x="1440794" y="1161717"/>
                        <a:pt x="1560809" y="1173147"/>
                        <a:pt x="1675109" y="1146477"/>
                      </a:cubicBezTo>
                      <a:cubicBezTo>
                        <a:pt x="1889421" y="1095994"/>
                        <a:pt x="2041821" y="927402"/>
                        <a:pt x="2074206" y="710232"/>
                      </a:cubicBezTo>
                      <a:cubicBezTo>
                        <a:pt x="2103734" y="513064"/>
                        <a:pt x="2053251" y="239697"/>
                        <a:pt x="1885611" y="113014"/>
                      </a:cubicBezTo>
                      <a:cubicBezTo>
                        <a:pt x="1732259" y="-1286"/>
                        <a:pt x="1507469" y="16812"/>
                        <a:pt x="1351259" y="115872"/>
                      </a:cubicBezTo>
                      <a:cubicBezTo>
                        <a:pt x="1174094" y="227314"/>
                        <a:pt x="1075034" y="427339"/>
                        <a:pt x="1063604" y="633079"/>
                      </a:cubicBezTo>
                      <a:cubicBezTo>
                        <a:pt x="1063604" y="639747"/>
                        <a:pt x="1056936" y="641652"/>
                        <a:pt x="1052174" y="639747"/>
                      </a:cubicBezTo>
                      <a:cubicBezTo>
                        <a:pt x="1045506" y="649272"/>
                        <a:pt x="1027409" y="646414"/>
                        <a:pt x="1028361" y="633079"/>
                      </a:cubicBezTo>
                      <a:cubicBezTo>
                        <a:pt x="1046459" y="423529"/>
                        <a:pt x="923586" y="216837"/>
                        <a:pt x="734039" y="125397"/>
                      </a:cubicBezTo>
                      <a:cubicBezTo>
                        <a:pt x="556874" y="39672"/>
                        <a:pt x="347324" y="84439"/>
                        <a:pt x="202544" y="21016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grpSp>
          <p:sp>
            <p:nvSpPr>
              <p:cNvPr id="68" name="任意多边形: 形状 61"/>
              <p:cNvSpPr/>
              <p:nvPr/>
            </p:nvSpPr>
            <p:spPr>
              <a:xfrm rot="21241204">
                <a:off x="8150148" y="5092984"/>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grpSp>
        <p:sp>
          <p:nvSpPr>
            <p:cNvPr id="69" name="TextBox 68"/>
            <p:cNvSpPr txBox="1"/>
            <p:nvPr/>
          </p:nvSpPr>
          <p:spPr>
            <a:xfrm rot="21229612">
              <a:off x="8068626" y="4323408"/>
              <a:ext cx="190181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Vì lời giải toán được Huy-gô viết bằng thơ.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a:extLst>
              <a:ext uri="{FF2B5EF4-FFF2-40B4-BE49-F238E27FC236}">
                <a16:creationId xmlns:a16="http://schemas.microsoft.com/office/drawing/2014/main" id="{022567CA-4BB8-7544-7245-EFD72734EFC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34573" y="2253193"/>
            <a:ext cx="2031790" cy="3897670"/>
          </a:xfrm>
          <a:prstGeom prst="rect">
            <a:avLst/>
          </a:prstGeom>
        </p:spPr>
      </p:pic>
    </p:spTree>
    <p:extLst>
      <p:ext uri="{BB962C8B-B14F-4D97-AF65-F5344CB8AC3E}">
        <p14:creationId xmlns:p14="http://schemas.microsoft.com/office/powerpoint/2010/main" val="19356772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0"/>
                                        </p:tgtEl>
                                      </p:cBhvr>
                                      <p:by x="150000" y="150000"/>
                                    </p:animScale>
                                  </p:childTnLst>
                                </p:cTn>
                              </p:par>
                              <p:par>
                                <p:cTn id="7" presetID="16" presetClass="entr" presetSubtype="21"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inVertical)">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7830355" y="228528"/>
            <a:ext cx="4048295"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vi-VN" sz="3200" dirty="0">
                <a:latin typeface="Arial-Rounded" panose="020B0500000000000000" pitchFamily="34" charset="0"/>
                <a:ea typeface="Arial-Rounded" panose="020B0500000000000000" pitchFamily="34" charset="0"/>
                <a:cs typeface="Arial-Rounded" panose="020B0500000000000000" pitchFamily="34" charset="0"/>
              </a:rPr>
              <a:t>Em suy nghĩ và đưa ra nhận xét của mình về Huy-gô.</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514350" y="3665218"/>
            <a:ext cx="8031208" cy="2207527"/>
          </a:xfrm>
          <a:prstGeom prst="rect">
            <a:avLst/>
          </a:prstGeom>
        </p:spPr>
        <p:txBody>
          <a:bodyPr wrap="square">
            <a:spAutoFit/>
          </a:bodyPr>
          <a:lstStyle/>
          <a:p>
            <a:pPr lvl="0"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Vích-to Huy-gô không chỉ là một cậu bé thông minh mà còn là một người có năng khiếu thơ ca.</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9822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20086" y="2375470"/>
            <a:ext cx="10543822"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Câu chuyện kể về một buổi thi toán của Vích-to Huy-gô: Huy-gô đã làm bài rất chậm, khiến thầy giáo vô cùng lo lắng. Nhưng cuối cùng, thầy phát hiện ra Huy-gô đã giải toán bằng thơ. Câu chuyện cho thấy tài năng văn chương của Vích-to Huy-gô từ khi còn rất nhỏ.</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2285670" y="939236"/>
            <a:ext cx="7620660" cy="1091279"/>
          </a:xfrm>
          <a:prstGeom prst="rect">
            <a:avLst/>
          </a:prstGeom>
        </p:spPr>
      </p:pic>
    </p:spTree>
    <p:extLst>
      <p:ext uri="{BB962C8B-B14F-4D97-AF65-F5344CB8AC3E}">
        <p14:creationId xmlns:p14="http://schemas.microsoft.com/office/powerpoint/2010/main" val="23985327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1952" y="736002"/>
            <a:ext cx="4001847" cy="5470880"/>
          </a:xfrm>
          <a:prstGeom prst="rect">
            <a:avLst/>
          </a:prstGeom>
          <a:ln>
            <a:noFill/>
          </a:ln>
          <a:effectLst>
            <a:outerShdw blurRad="190500" algn="tl" rotWithShape="0">
              <a:srgbClr val="000000">
                <a:alpha val="70000"/>
              </a:srgbClr>
            </a:outerShdw>
          </a:effectLst>
        </p:spPr>
      </p:pic>
      <p:sp>
        <p:nvSpPr>
          <p:cNvPr id="7" name="TextBox 6"/>
          <p:cNvSpPr txBox="1"/>
          <p:nvPr/>
        </p:nvSpPr>
        <p:spPr>
          <a:xfrm>
            <a:off x="526224" y="925616"/>
            <a:ext cx="6642849"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 Unicode MS"/>
                <a:cs typeface="Arial" panose="020B0604020202020204" pitchFamily="34" charset="0"/>
              </a:rPr>
              <a:t>Victor Hugo tên đầy đủ là Victor-Marie Hugo, tên tiếng </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Arial Unicode MS"/>
                <a:cs typeface="Arial" panose="020B0604020202020204" pitchFamily="34" charset="0"/>
              </a:rPr>
              <a:t>V</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 Unicode MS"/>
                <a:cs typeface="Arial" panose="020B0604020202020204" pitchFamily="34" charset="0"/>
              </a:rPr>
              <a:t>iệt là Vích-to </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Arial Unicode MS"/>
                <a:cs typeface="Arial" panose="020B0604020202020204" pitchFamily="34" charset="0"/>
              </a:rPr>
              <a:t>Hu</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 Unicode MS"/>
                <a:cs typeface="Arial" panose="020B0604020202020204" pitchFamily="34" charset="0"/>
              </a:rPr>
              <a:t>y-gô. Ông sinh ngày 26 tháng 2 năm 1802 tại Besançon, Pháp và mất ngày 22 tháng 5 năm 1885, Paris. Hugo là nhà thơ, tiểu thuyết gia và nhà viết kịch, nhà văn lãng mạn nổi tiếng người Pháp.</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Arial Unicode MS"/>
              <a:cs typeface="Arial" panose="020B0604020202020204" pitchFamily="34" charset="0"/>
            </a:endParaRPr>
          </a:p>
        </p:txBody>
      </p:sp>
      <p:pic>
        <p:nvPicPr>
          <p:cNvPr id="1026" name="Picture 2" descr="Nhà Thờ Đức Bà Paris - Victor Hugo # mobile"/>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26044" y="4515218"/>
            <a:ext cx="1717155" cy="20608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6224" y="3991998"/>
            <a:ext cx="5767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lumMod val="50000"/>
                  </a:srgbClr>
                </a:solidFill>
                <a:effectLst/>
                <a:uLnTx/>
                <a:uFillTx/>
                <a:latin typeface="Arial" panose="020B0604020202020204" pitchFamily="34" charset="0"/>
                <a:ea typeface="Arial Unicode MS"/>
                <a:cs typeface="Arial" panose="020B0604020202020204" pitchFamily="34" charset="0"/>
              </a:rPr>
              <a:t>Các</a:t>
            </a:r>
            <a:r>
              <a:rPr kumimoji="0" lang="en-US" sz="2800" b="0" i="0" u="none" strike="noStrike" kern="1200" cap="none" spc="0" normalizeH="0" baseline="0" noProof="0" dirty="0">
                <a:ln>
                  <a:noFill/>
                </a:ln>
                <a:solidFill>
                  <a:srgbClr val="ED7D31">
                    <a:lumMod val="50000"/>
                  </a:srgbClr>
                </a:solidFill>
                <a:effectLst/>
                <a:uLnTx/>
                <a:uFillTx/>
                <a:latin typeface="Arial" panose="020B0604020202020204" pitchFamily="34" charset="0"/>
                <a:ea typeface="Arial Unicode MS"/>
                <a:cs typeface="Arial" panose="020B0604020202020204" pitchFamily="34" charset="0"/>
              </a:rPr>
              <a:t> </a:t>
            </a:r>
            <a:r>
              <a:rPr kumimoji="0" lang="en-US" sz="2800" b="0" i="0" u="none" strike="noStrike" kern="1200" cap="none" spc="0" normalizeH="0" baseline="0" noProof="0" dirty="0" err="1">
                <a:ln>
                  <a:noFill/>
                </a:ln>
                <a:solidFill>
                  <a:srgbClr val="ED7D31">
                    <a:lumMod val="50000"/>
                  </a:srgbClr>
                </a:solidFill>
                <a:effectLst/>
                <a:uLnTx/>
                <a:uFillTx/>
                <a:latin typeface="Arial" panose="020B0604020202020204" pitchFamily="34" charset="0"/>
                <a:ea typeface="Arial Unicode MS"/>
                <a:cs typeface="Arial" panose="020B0604020202020204" pitchFamily="34" charset="0"/>
              </a:rPr>
              <a:t>tác</a:t>
            </a:r>
            <a:r>
              <a:rPr kumimoji="0" lang="en-US" sz="2800" b="0" i="0" u="none" strike="noStrike" kern="1200" cap="none" spc="0" normalizeH="0" baseline="0" noProof="0" dirty="0">
                <a:ln>
                  <a:noFill/>
                </a:ln>
                <a:solidFill>
                  <a:srgbClr val="ED7D31">
                    <a:lumMod val="50000"/>
                  </a:srgbClr>
                </a:solidFill>
                <a:effectLst/>
                <a:uLnTx/>
                <a:uFillTx/>
                <a:latin typeface="Arial" panose="020B0604020202020204" pitchFamily="34" charset="0"/>
                <a:ea typeface="Arial Unicode MS"/>
                <a:cs typeface="Arial" panose="020B0604020202020204" pitchFamily="34" charset="0"/>
              </a:rPr>
              <a:t> </a:t>
            </a:r>
            <a:r>
              <a:rPr kumimoji="0" lang="en-US" sz="2800" b="0" i="0" u="none" strike="noStrike" kern="1200" cap="none" spc="0" normalizeH="0" baseline="0" noProof="0" dirty="0" err="1">
                <a:ln>
                  <a:noFill/>
                </a:ln>
                <a:solidFill>
                  <a:srgbClr val="ED7D31">
                    <a:lumMod val="50000"/>
                  </a:srgbClr>
                </a:solidFill>
                <a:effectLst/>
                <a:uLnTx/>
                <a:uFillTx/>
                <a:latin typeface="Arial" panose="020B0604020202020204" pitchFamily="34" charset="0"/>
                <a:ea typeface="Arial Unicode MS"/>
                <a:cs typeface="Arial" panose="020B0604020202020204" pitchFamily="34" charset="0"/>
              </a:rPr>
              <a:t>phẩm</a:t>
            </a:r>
            <a:r>
              <a:rPr kumimoji="0" lang="en-US" sz="2800" b="0" i="0" u="none" strike="noStrike" kern="1200" cap="none" spc="0" normalizeH="0" baseline="0" noProof="0" dirty="0">
                <a:ln>
                  <a:noFill/>
                </a:ln>
                <a:solidFill>
                  <a:srgbClr val="ED7D31">
                    <a:lumMod val="50000"/>
                  </a:srgbClr>
                </a:solidFill>
                <a:effectLst/>
                <a:uLnTx/>
                <a:uFillTx/>
                <a:latin typeface="Arial" panose="020B0604020202020204" pitchFamily="34" charset="0"/>
                <a:ea typeface="Arial Unicode MS"/>
                <a:cs typeface="Arial" panose="020B0604020202020204" pitchFamily="34" charset="0"/>
              </a:rPr>
              <a:t> </a:t>
            </a:r>
            <a:r>
              <a:rPr kumimoji="0" lang="en-US" sz="2800" b="0" i="0" u="none" strike="noStrike" kern="1200" cap="none" spc="0" normalizeH="0" baseline="0" noProof="0" dirty="0" err="1">
                <a:ln>
                  <a:noFill/>
                </a:ln>
                <a:solidFill>
                  <a:srgbClr val="ED7D31">
                    <a:lumMod val="50000"/>
                  </a:srgbClr>
                </a:solidFill>
                <a:effectLst/>
                <a:uLnTx/>
                <a:uFillTx/>
                <a:latin typeface="Arial" panose="020B0604020202020204" pitchFamily="34" charset="0"/>
                <a:ea typeface="Arial Unicode MS"/>
                <a:cs typeface="Arial" panose="020B0604020202020204" pitchFamily="34" charset="0"/>
              </a:rPr>
              <a:t>nổi</a:t>
            </a:r>
            <a:r>
              <a:rPr kumimoji="0" lang="en-US" sz="2800" b="0" i="0" u="none" strike="noStrike" kern="1200" cap="none" spc="0" normalizeH="0" baseline="0" noProof="0" dirty="0">
                <a:ln>
                  <a:noFill/>
                </a:ln>
                <a:solidFill>
                  <a:srgbClr val="ED7D31">
                    <a:lumMod val="50000"/>
                  </a:srgbClr>
                </a:solidFill>
                <a:effectLst/>
                <a:uLnTx/>
                <a:uFillTx/>
                <a:latin typeface="Arial" panose="020B0604020202020204" pitchFamily="34" charset="0"/>
                <a:ea typeface="Arial Unicode MS"/>
                <a:cs typeface="Arial" panose="020B0604020202020204" pitchFamily="34" charset="0"/>
              </a:rPr>
              <a:t> </a:t>
            </a:r>
            <a:r>
              <a:rPr kumimoji="0" lang="en-US" sz="2800" b="0" i="0" u="none" strike="noStrike" kern="1200" cap="none" spc="0" normalizeH="0" baseline="0" noProof="0" dirty="0" err="1">
                <a:ln>
                  <a:noFill/>
                </a:ln>
                <a:solidFill>
                  <a:srgbClr val="ED7D31">
                    <a:lumMod val="50000"/>
                  </a:srgbClr>
                </a:solidFill>
                <a:effectLst/>
                <a:uLnTx/>
                <a:uFillTx/>
                <a:latin typeface="Arial" panose="020B0604020202020204" pitchFamily="34" charset="0"/>
                <a:ea typeface="Arial Unicode MS"/>
                <a:cs typeface="Arial" panose="020B0604020202020204" pitchFamily="34" charset="0"/>
              </a:rPr>
              <a:t>tiếng</a:t>
            </a:r>
            <a:r>
              <a:rPr kumimoji="0" lang="en-US" sz="2800" b="0" i="0" u="none" strike="noStrike" kern="1200" cap="none" spc="0" normalizeH="0" baseline="0" noProof="0" dirty="0">
                <a:ln>
                  <a:noFill/>
                </a:ln>
                <a:solidFill>
                  <a:srgbClr val="ED7D31">
                    <a:lumMod val="50000"/>
                  </a:srgbClr>
                </a:solidFill>
                <a:effectLst/>
                <a:uLnTx/>
                <a:uFillTx/>
                <a:latin typeface="Arial" panose="020B0604020202020204" pitchFamily="34" charset="0"/>
                <a:ea typeface="Arial Unicode MS"/>
                <a:cs typeface="Arial" panose="020B0604020202020204" pitchFamily="34" charset="0"/>
              </a:rPr>
              <a:t> </a:t>
            </a:r>
            <a:r>
              <a:rPr kumimoji="0" lang="en-US" sz="2800" b="0" i="0" u="none" strike="noStrike" kern="1200" cap="none" spc="0" normalizeH="0" baseline="0" noProof="0" dirty="0" err="1">
                <a:ln>
                  <a:noFill/>
                </a:ln>
                <a:solidFill>
                  <a:srgbClr val="ED7D31">
                    <a:lumMod val="50000"/>
                  </a:srgbClr>
                </a:solidFill>
                <a:effectLst/>
                <a:uLnTx/>
                <a:uFillTx/>
                <a:latin typeface="Arial" panose="020B0604020202020204" pitchFamily="34" charset="0"/>
                <a:ea typeface="Arial Unicode MS"/>
                <a:cs typeface="Arial" panose="020B0604020202020204" pitchFamily="34" charset="0"/>
              </a:rPr>
              <a:t>thế</a:t>
            </a:r>
            <a:r>
              <a:rPr kumimoji="0" lang="en-US" sz="2800" b="0" i="0" u="none" strike="noStrike" kern="1200" cap="none" spc="0" normalizeH="0" baseline="0" noProof="0" dirty="0">
                <a:ln>
                  <a:noFill/>
                </a:ln>
                <a:solidFill>
                  <a:srgbClr val="ED7D31">
                    <a:lumMod val="50000"/>
                  </a:srgbClr>
                </a:solidFill>
                <a:effectLst/>
                <a:uLnTx/>
                <a:uFillTx/>
                <a:latin typeface="Arial" panose="020B0604020202020204" pitchFamily="34" charset="0"/>
                <a:ea typeface="Arial Unicode MS"/>
                <a:cs typeface="Arial" panose="020B0604020202020204" pitchFamily="34" charset="0"/>
              </a:rPr>
              <a:t> </a:t>
            </a:r>
            <a:r>
              <a:rPr kumimoji="0" lang="en-US" sz="2800" b="0" i="0" u="none" strike="noStrike" kern="1200" cap="none" spc="0" normalizeH="0" baseline="0" noProof="0" dirty="0" err="1">
                <a:ln>
                  <a:noFill/>
                </a:ln>
                <a:solidFill>
                  <a:srgbClr val="ED7D31">
                    <a:lumMod val="50000"/>
                  </a:srgbClr>
                </a:solidFill>
                <a:effectLst/>
                <a:uLnTx/>
                <a:uFillTx/>
                <a:latin typeface="Arial" panose="020B0604020202020204" pitchFamily="34" charset="0"/>
                <a:ea typeface="Arial Unicode MS"/>
                <a:cs typeface="Arial" panose="020B0604020202020204" pitchFamily="34" charset="0"/>
              </a:rPr>
              <a:t>giới</a:t>
            </a:r>
            <a:r>
              <a:rPr kumimoji="0" lang="en-US" sz="2800" b="0" i="0" u="none" strike="noStrike" kern="1200" cap="none" spc="0" normalizeH="0" baseline="0" noProof="0" dirty="0">
                <a:ln>
                  <a:noFill/>
                </a:ln>
                <a:solidFill>
                  <a:srgbClr val="ED7D31">
                    <a:lumMod val="50000"/>
                  </a:srgbClr>
                </a:solidFill>
                <a:effectLst/>
                <a:uLnTx/>
                <a:uFillTx/>
                <a:latin typeface="Arial" panose="020B0604020202020204" pitchFamily="34" charset="0"/>
                <a:ea typeface="Arial Unicode MS"/>
                <a:cs typeface="Arial" panose="020B0604020202020204" pitchFamily="34" charset="0"/>
              </a:rPr>
              <a:t>:</a:t>
            </a:r>
          </a:p>
        </p:txBody>
      </p:sp>
      <p:pic>
        <p:nvPicPr>
          <p:cNvPr id="1028" name="Picture 4" descr="Sách - Combo Những Người Khốn Khổ (Hộp 3 Tập) | Shopee Việt Nam"/>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15124" t="2653" r="15658" b="2191"/>
          <a:stretch/>
        </p:blipFill>
        <p:spPr bwMode="auto">
          <a:xfrm>
            <a:off x="3410172" y="4522927"/>
            <a:ext cx="1740948" cy="2053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6217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37"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left)">
                                      <p:cBhvr>
                                        <p:cTn id="18" dur="500"/>
                                        <p:tgtEl>
                                          <p:spTgt spid="1026"/>
                                        </p:tgtEl>
                                      </p:cBhvr>
                                    </p:animEffect>
                                  </p:childTnLst>
                                </p:cTn>
                              </p:par>
                              <p:par>
                                <p:cTn id="19" presetID="22" presetClass="entr" presetSubtype="8"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wipe(left)">
                                      <p:cBhvr>
                                        <p:cTn id="2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Calibri" panose="020F0502020204030204" pitchFamily="34" charset="0"/>
                <a:cs typeface="Calibri" panose="020F0502020204030204" pitchFamily="34" charset="0"/>
              </a:rPr>
              <a:t>Luyện đọc lại</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9668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2310722" y="1959233"/>
            <a:ext cx="7570555" cy="2319404"/>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dirty="0" err="1">
                <a:solidFill>
                  <a:srgbClr val="FF0000"/>
                </a:solidFill>
                <a:latin typeface="Calibri" panose="020F0502020204030204" pitchFamily="34" charset="0"/>
                <a:cs typeface="Calibri" panose="020F0502020204030204" pitchFamily="34" charset="0"/>
                <a:sym typeface="Arial"/>
              </a:rPr>
              <a:t>Đoạn</a:t>
            </a:r>
            <a:r>
              <a:rPr lang="en-US" sz="3200" b="1" kern="0" dirty="0">
                <a:solidFill>
                  <a:srgbClr val="FF0000"/>
                </a:solidFill>
                <a:latin typeface="Calibri" panose="020F0502020204030204" pitchFamily="34" charset="0"/>
                <a:cs typeface="Calibri" panose="020F0502020204030204" pitchFamily="34" charset="0"/>
                <a:sym typeface="Arial"/>
              </a:rPr>
              <a:t> 1:</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Arial"/>
              </a:rPr>
              <a:t>Nhẹ</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Arial"/>
              </a:rPr>
              <a:t>nhàng</a:t>
            </a:r>
            <a:endParaRPr lang="en-US" sz="3200" b="1" kern="0" dirty="0">
              <a:solidFill>
                <a:srgbClr val="FF0000"/>
              </a:solidFill>
              <a:latin typeface="Calibri" panose="020F0502020204030204" pitchFamily="34" charset="0"/>
              <a:cs typeface="Calibri" panose="020F0502020204030204" pitchFamily="34" charset="0"/>
              <a:sym typeface="Arial"/>
            </a:endParaRP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dirty="0" err="1">
                <a:solidFill>
                  <a:srgbClr val="FF0000"/>
                </a:solidFill>
                <a:latin typeface="Calibri" panose="020F0502020204030204" pitchFamily="34" charset="0"/>
                <a:cs typeface="Calibri" panose="020F0502020204030204" pitchFamily="34" charset="0"/>
                <a:sym typeface="Arial"/>
              </a:rPr>
              <a:t>Đoạn</a:t>
            </a:r>
            <a:r>
              <a:rPr lang="en-US" sz="3200" b="1" kern="0" dirty="0">
                <a:solidFill>
                  <a:srgbClr val="FF0000"/>
                </a:solidFill>
                <a:latin typeface="Calibri" panose="020F0502020204030204" pitchFamily="34" charset="0"/>
                <a:cs typeface="Calibri" panose="020F0502020204030204" pitchFamily="34" charset="0"/>
                <a:sym typeface="Arial"/>
              </a:rPr>
              <a:t> 2: Lo </a:t>
            </a:r>
            <a:r>
              <a:rPr lang="en-US" sz="3200" b="1" kern="0" dirty="0" err="1">
                <a:solidFill>
                  <a:srgbClr val="FF0000"/>
                </a:solidFill>
                <a:latin typeface="Calibri" panose="020F0502020204030204" pitchFamily="34" charset="0"/>
                <a:cs typeface="Calibri" panose="020F0502020204030204" pitchFamily="34" charset="0"/>
                <a:sym typeface="Arial"/>
              </a:rPr>
              <a:t>lắng</a:t>
            </a:r>
            <a:endParaRPr lang="en-US" sz="3200" b="1" kern="0" dirty="0">
              <a:solidFill>
                <a:srgbClr val="FF0000"/>
              </a:solidFill>
              <a:latin typeface="Calibri" panose="020F0502020204030204" pitchFamily="34" charset="0"/>
              <a:cs typeface="Calibri" panose="020F0502020204030204" pitchFamily="34" charset="0"/>
              <a:sym typeface="Arial"/>
            </a:endParaRP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dirty="0" err="1">
                <a:solidFill>
                  <a:srgbClr val="FF0000"/>
                </a:solidFill>
                <a:latin typeface="Calibri" panose="020F0502020204030204" pitchFamily="34" charset="0"/>
                <a:cs typeface="Calibri" panose="020F0502020204030204" pitchFamily="34" charset="0"/>
                <a:sym typeface="Arial"/>
              </a:rPr>
              <a:t>Đoạn</a:t>
            </a:r>
            <a:r>
              <a:rPr lang="en-US" sz="3200" b="1" kern="0" dirty="0">
                <a:solidFill>
                  <a:srgbClr val="FF0000"/>
                </a:solidFill>
                <a:latin typeface="Calibri" panose="020F0502020204030204" pitchFamily="34" charset="0"/>
                <a:cs typeface="Calibri" panose="020F0502020204030204" pitchFamily="34" charset="0"/>
                <a:sym typeface="Arial"/>
              </a:rPr>
              <a:t> 3: </a:t>
            </a:r>
            <a:r>
              <a:rPr lang="en-US" sz="3200" b="1" kern="0" dirty="0" err="1">
                <a:solidFill>
                  <a:srgbClr val="FF0000"/>
                </a:solidFill>
                <a:latin typeface="Calibri" panose="020F0502020204030204" pitchFamily="34" charset="0"/>
                <a:cs typeface="Calibri" panose="020F0502020204030204" pitchFamily="34" charset="0"/>
                <a:sym typeface="Arial"/>
              </a:rPr>
              <a:t>Ngạc</a:t>
            </a:r>
            <a:r>
              <a:rPr lang="en-US" sz="3200" b="1" kern="0" dirty="0">
                <a:solidFill>
                  <a:srgbClr val="FF0000"/>
                </a:solidFill>
                <a:latin typeface="Calibri" panose="020F0502020204030204" pitchFamily="34" charset="0"/>
                <a:cs typeface="Calibri" panose="020F0502020204030204" pitchFamily="34" charset="0"/>
                <a:sym typeface="Arial"/>
              </a:rPr>
              <a:t> </a:t>
            </a:r>
            <a:r>
              <a:rPr lang="en-US" sz="3200" b="1" kern="0" dirty="0" err="1">
                <a:solidFill>
                  <a:srgbClr val="FF0000"/>
                </a:solidFill>
                <a:latin typeface="Calibri" panose="020F0502020204030204" pitchFamily="34" charset="0"/>
                <a:cs typeface="Calibri" panose="020F0502020204030204" pitchFamily="34" charset="0"/>
                <a:sym typeface="Arial"/>
              </a:rPr>
              <a:t>nhiên</a:t>
            </a:r>
            <a:r>
              <a:rPr lang="en-US" sz="3200" b="1" kern="0" dirty="0">
                <a:solidFill>
                  <a:srgbClr val="FF0000"/>
                </a:solidFill>
                <a:latin typeface="Calibri" panose="020F0502020204030204" pitchFamily="34" charset="0"/>
                <a:cs typeface="Calibri" panose="020F0502020204030204" pitchFamily="34" charset="0"/>
                <a:sym typeface="Arial"/>
              </a:rPr>
              <a:t>, </a:t>
            </a:r>
            <a:r>
              <a:rPr lang="en-US" sz="3200" b="1" kern="0" dirty="0" err="1">
                <a:solidFill>
                  <a:srgbClr val="FF0000"/>
                </a:solidFill>
                <a:latin typeface="Calibri" panose="020F0502020204030204" pitchFamily="34" charset="0"/>
                <a:cs typeface="Calibri" panose="020F0502020204030204" pitchFamily="34" charset="0"/>
                <a:sym typeface="Arial"/>
              </a:rPr>
              <a:t>vui</a:t>
            </a:r>
            <a:r>
              <a:rPr lang="en-US" sz="3200" b="1" kern="0" dirty="0">
                <a:solidFill>
                  <a:srgbClr val="FF0000"/>
                </a:solidFill>
                <a:latin typeface="Calibri" panose="020F0502020204030204" pitchFamily="34" charset="0"/>
                <a:cs typeface="Calibri" panose="020F0502020204030204" pitchFamily="34" charset="0"/>
                <a:sym typeface="Arial"/>
              </a:rPr>
              <a:t> </a:t>
            </a:r>
            <a:r>
              <a:rPr lang="en-US" sz="3200" b="1" kern="0" dirty="0" err="1">
                <a:solidFill>
                  <a:srgbClr val="FF0000"/>
                </a:solidFill>
                <a:latin typeface="Calibri" panose="020F0502020204030204" pitchFamily="34" charset="0"/>
                <a:cs typeface="Calibri" panose="020F0502020204030204" pitchFamily="34" charset="0"/>
                <a:sym typeface="Arial"/>
              </a:rPr>
              <a:t>mừng</a:t>
            </a:r>
            <a:endParaRPr lang="en-US" sz="3200" b="1" kern="0" dirty="0">
              <a:solidFill>
                <a:srgbClr val="FF0000"/>
              </a:solidFill>
              <a:latin typeface="Calibri" panose="020F0502020204030204" pitchFamily="34" charset="0"/>
              <a:cs typeface="Calibri" panose="020F0502020204030204" pitchFamily="34" charset="0"/>
              <a:sym typeface="Arial"/>
            </a:endParaRP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dirty="0" err="1">
                <a:solidFill>
                  <a:srgbClr val="FF0000"/>
                </a:solidFill>
                <a:latin typeface="Calibri" panose="020F0502020204030204" pitchFamily="34" charset="0"/>
                <a:cs typeface="Calibri" panose="020F0502020204030204" pitchFamily="34" charset="0"/>
                <a:sym typeface="Arial"/>
              </a:rPr>
              <a:t>Đoạn</a:t>
            </a:r>
            <a:r>
              <a:rPr lang="en-US" sz="3200" b="1" kern="0" dirty="0">
                <a:solidFill>
                  <a:srgbClr val="FF0000"/>
                </a:solidFill>
                <a:latin typeface="Calibri" panose="020F0502020204030204" pitchFamily="34" charset="0"/>
                <a:cs typeface="Calibri" panose="020F0502020204030204" pitchFamily="34" charset="0"/>
                <a:sym typeface="Arial"/>
              </a:rPr>
              <a:t> 4: </a:t>
            </a:r>
            <a:r>
              <a:rPr lang="en-US" sz="3200" b="1" kern="0" dirty="0" err="1">
                <a:solidFill>
                  <a:srgbClr val="FF0000"/>
                </a:solidFill>
                <a:latin typeface="Calibri" panose="020F0502020204030204" pitchFamily="34" charset="0"/>
                <a:cs typeface="Calibri" panose="020F0502020204030204" pitchFamily="34" charset="0"/>
                <a:sym typeface="Arial"/>
              </a:rPr>
              <a:t>Ngưỡng</a:t>
            </a:r>
            <a:r>
              <a:rPr lang="en-US" sz="3200" b="1" kern="0" dirty="0">
                <a:solidFill>
                  <a:srgbClr val="FF0000"/>
                </a:solidFill>
                <a:latin typeface="Calibri" panose="020F0502020204030204" pitchFamily="34" charset="0"/>
                <a:cs typeface="Calibri" panose="020F0502020204030204" pitchFamily="34" charset="0"/>
                <a:sym typeface="Arial"/>
              </a:rPr>
              <a:t> </a:t>
            </a:r>
            <a:r>
              <a:rPr lang="en-US" sz="3200" b="1" kern="0" dirty="0" err="1">
                <a:solidFill>
                  <a:srgbClr val="FF0000"/>
                </a:solidFill>
                <a:latin typeface="Calibri" panose="020F0502020204030204" pitchFamily="34" charset="0"/>
                <a:cs typeface="Calibri" panose="020F0502020204030204" pitchFamily="34" charset="0"/>
                <a:sym typeface="Arial"/>
              </a:rPr>
              <a:t>mộ</a:t>
            </a:r>
            <a:r>
              <a:rPr kumimoji="0" lang="en-US" sz="3200" b="1" i="0" u="none" strike="noStrike" kern="0" cap="none" spc="0" normalizeH="0" noProof="0" dirty="0">
                <a:ln>
                  <a:noFill/>
                </a:ln>
                <a:solidFill>
                  <a:srgbClr val="FF0000"/>
                </a:solidFill>
                <a:effectLst/>
                <a:uLnTx/>
                <a:uFillTx/>
                <a:latin typeface="Calibri" panose="020F0502020204030204" pitchFamily="34" charset="0"/>
                <a:cs typeface="Calibri" panose="020F0502020204030204" pitchFamily="34" charset="0"/>
                <a:sym typeface="Arial"/>
              </a:rPr>
              <a:t> </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
        <p:nvSpPr>
          <p:cNvPr id="27" name="Rectangle 26"/>
          <p:cNvSpPr/>
          <p:nvPr/>
        </p:nvSpPr>
        <p:spPr>
          <a:xfrm>
            <a:off x="4566808" y="1203392"/>
            <a:ext cx="2356450" cy="614399"/>
          </a:xfrm>
          <a:prstGeom prst="rect">
            <a:avLst/>
          </a:prstGeom>
        </p:spPr>
        <p:txBody>
          <a:bodyPr wrap="squar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2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en-US" altLang="zh-CN" sz="32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658795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Luyện đọc lại</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2" name="Straight Connector 1">
            <a:extLst>
              <a:ext uri="{FF2B5EF4-FFF2-40B4-BE49-F238E27FC236}">
                <a16:creationId xmlns:a16="http://schemas.microsoft.com/office/drawing/2014/main" id="{24D805B2-787B-BAA6-60AC-BF94CD77E1D4}"/>
              </a:ext>
            </a:extLst>
          </p:cNvPr>
          <p:cNvCxnSpPr>
            <a:cxnSpLocks/>
          </p:cNvCxnSpPr>
          <p:nvPr/>
        </p:nvCxnSpPr>
        <p:spPr>
          <a:xfrm>
            <a:off x="1753299" y="1400974"/>
            <a:ext cx="1161624" cy="0"/>
          </a:xfrm>
          <a:prstGeom prst="line">
            <a:avLst/>
          </a:prstGeom>
          <a:noFill/>
          <a:ln w="28575" cap="flat" cmpd="sng" algn="ctr">
            <a:solidFill>
              <a:srgbClr val="002060"/>
            </a:solidFill>
            <a:prstDash val="solid"/>
            <a:miter lim="800000"/>
          </a:ln>
          <a:effectLst/>
        </p:spPr>
      </p:cxnSp>
      <p:cxnSp>
        <p:nvCxnSpPr>
          <p:cNvPr id="4" name="Straight Connector 3">
            <a:extLst>
              <a:ext uri="{FF2B5EF4-FFF2-40B4-BE49-F238E27FC236}">
                <a16:creationId xmlns:a16="http://schemas.microsoft.com/office/drawing/2014/main" id="{674D99B9-CEAE-5B44-C041-B14D436178D3}"/>
              </a:ext>
            </a:extLst>
          </p:cNvPr>
          <p:cNvCxnSpPr>
            <a:cxnSpLocks/>
          </p:cNvCxnSpPr>
          <p:nvPr/>
        </p:nvCxnSpPr>
        <p:spPr>
          <a:xfrm>
            <a:off x="3138881" y="1400974"/>
            <a:ext cx="1416341" cy="0"/>
          </a:xfrm>
          <a:prstGeom prst="line">
            <a:avLst/>
          </a:prstGeom>
          <a:noFill/>
          <a:ln w="28575" cap="flat" cmpd="sng" algn="ctr">
            <a:solidFill>
              <a:srgbClr val="002060"/>
            </a:solidFill>
            <a:prstDash val="solid"/>
            <a:miter lim="800000"/>
          </a:ln>
          <a:effectLst/>
        </p:spPr>
      </p:cxnSp>
      <p:cxnSp>
        <p:nvCxnSpPr>
          <p:cNvPr id="7" name="Straight Connector 6">
            <a:extLst>
              <a:ext uri="{FF2B5EF4-FFF2-40B4-BE49-F238E27FC236}">
                <a16:creationId xmlns:a16="http://schemas.microsoft.com/office/drawing/2014/main" id="{66C232B5-F2E7-B228-9C81-A5320DE22907}"/>
              </a:ext>
            </a:extLst>
          </p:cNvPr>
          <p:cNvCxnSpPr>
            <a:cxnSpLocks/>
          </p:cNvCxnSpPr>
          <p:nvPr/>
        </p:nvCxnSpPr>
        <p:spPr>
          <a:xfrm flipV="1">
            <a:off x="4699233" y="1400974"/>
            <a:ext cx="1030448" cy="9800"/>
          </a:xfrm>
          <a:prstGeom prst="line">
            <a:avLst/>
          </a:prstGeom>
          <a:noFill/>
          <a:ln w="28575" cap="flat" cmpd="sng" algn="ctr">
            <a:solidFill>
              <a:srgbClr val="002060"/>
            </a:solidFill>
            <a:prstDash val="solid"/>
            <a:miter lim="800000"/>
          </a:ln>
          <a:effectLst/>
        </p:spPr>
      </p:cxnSp>
      <p:cxnSp>
        <p:nvCxnSpPr>
          <p:cNvPr id="9" name="Straight Connector 8">
            <a:extLst>
              <a:ext uri="{FF2B5EF4-FFF2-40B4-BE49-F238E27FC236}">
                <a16:creationId xmlns:a16="http://schemas.microsoft.com/office/drawing/2014/main" id="{B4561782-7315-40D2-1E97-4C84E8507218}"/>
              </a:ext>
            </a:extLst>
          </p:cNvPr>
          <p:cNvCxnSpPr>
            <a:cxnSpLocks/>
          </p:cNvCxnSpPr>
          <p:nvPr/>
        </p:nvCxnSpPr>
        <p:spPr>
          <a:xfrm>
            <a:off x="591675" y="2165771"/>
            <a:ext cx="1941800" cy="0"/>
          </a:xfrm>
          <a:prstGeom prst="line">
            <a:avLst/>
          </a:prstGeom>
          <a:noFill/>
          <a:ln w="28575" cap="flat" cmpd="sng" algn="ctr">
            <a:solidFill>
              <a:srgbClr val="002060"/>
            </a:solidFill>
            <a:prstDash val="solid"/>
            <a:miter lim="800000"/>
          </a:ln>
          <a:effectLst/>
        </p:spPr>
      </p:cxnSp>
      <p:cxnSp>
        <p:nvCxnSpPr>
          <p:cNvPr id="11" name="Straight Connector 10">
            <a:extLst>
              <a:ext uri="{FF2B5EF4-FFF2-40B4-BE49-F238E27FC236}">
                <a16:creationId xmlns:a16="http://schemas.microsoft.com/office/drawing/2014/main" id="{25598A2D-34E0-E3F4-7D6D-1A6EF39E1B5B}"/>
              </a:ext>
            </a:extLst>
          </p:cNvPr>
          <p:cNvCxnSpPr>
            <a:cxnSpLocks/>
          </p:cNvCxnSpPr>
          <p:nvPr/>
        </p:nvCxnSpPr>
        <p:spPr>
          <a:xfrm>
            <a:off x="4699233" y="2165771"/>
            <a:ext cx="1161624" cy="0"/>
          </a:xfrm>
          <a:prstGeom prst="line">
            <a:avLst/>
          </a:prstGeom>
          <a:noFill/>
          <a:ln w="28575" cap="flat" cmpd="sng" algn="ctr">
            <a:solidFill>
              <a:srgbClr val="002060"/>
            </a:solidFill>
            <a:prstDash val="solid"/>
            <a:miter lim="800000"/>
          </a:ln>
          <a:effectLst/>
        </p:spPr>
      </p:cxnSp>
      <p:cxnSp>
        <p:nvCxnSpPr>
          <p:cNvPr id="12" name="Straight Connector 11">
            <a:extLst>
              <a:ext uri="{FF2B5EF4-FFF2-40B4-BE49-F238E27FC236}">
                <a16:creationId xmlns:a16="http://schemas.microsoft.com/office/drawing/2014/main" id="{9D90BAC1-D559-5273-B2B5-2C61873B62EB}"/>
              </a:ext>
            </a:extLst>
          </p:cNvPr>
          <p:cNvCxnSpPr>
            <a:cxnSpLocks/>
          </p:cNvCxnSpPr>
          <p:nvPr/>
        </p:nvCxnSpPr>
        <p:spPr>
          <a:xfrm>
            <a:off x="9480958" y="2165771"/>
            <a:ext cx="971725" cy="0"/>
          </a:xfrm>
          <a:prstGeom prst="line">
            <a:avLst/>
          </a:prstGeom>
          <a:noFill/>
          <a:ln w="28575" cap="flat" cmpd="sng" algn="ctr">
            <a:solidFill>
              <a:srgbClr val="002060"/>
            </a:solidFill>
            <a:prstDash val="solid"/>
            <a:miter lim="800000"/>
          </a:ln>
          <a:effectLst/>
        </p:spPr>
      </p:cxnSp>
      <p:cxnSp>
        <p:nvCxnSpPr>
          <p:cNvPr id="14" name="Straight Connector 13">
            <a:extLst>
              <a:ext uri="{FF2B5EF4-FFF2-40B4-BE49-F238E27FC236}">
                <a16:creationId xmlns:a16="http://schemas.microsoft.com/office/drawing/2014/main" id="{F8A6C5AD-7515-449A-0BF1-777BC900623E}"/>
              </a:ext>
            </a:extLst>
          </p:cNvPr>
          <p:cNvCxnSpPr>
            <a:cxnSpLocks/>
          </p:cNvCxnSpPr>
          <p:nvPr/>
        </p:nvCxnSpPr>
        <p:spPr>
          <a:xfrm>
            <a:off x="3974410" y="2534886"/>
            <a:ext cx="2376056" cy="0"/>
          </a:xfrm>
          <a:prstGeom prst="line">
            <a:avLst/>
          </a:prstGeom>
          <a:noFill/>
          <a:ln w="28575" cap="flat" cmpd="sng" algn="ctr">
            <a:solidFill>
              <a:srgbClr val="002060"/>
            </a:solidFill>
            <a:prstDash val="solid"/>
            <a:miter lim="800000"/>
          </a:ln>
          <a:effectLst/>
        </p:spPr>
      </p:cxnSp>
      <p:cxnSp>
        <p:nvCxnSpPr>
          <p:cNvPr id="16" name="Straight Connector 15">
            <a:extLst>
              <a:ext uri="{FF2B5EF4-FFF2-40B4-BE49-F238E27FC236}">
                <a16:creationId xmlns:a16="http://schemas.microsoft.com/office/drawing/2014/main" id="{32A66DE7-7F79-C86A-0D75-8CFE358B3047}"/>
              </a:ext>
            </a:extLst>
          </p:cNvPr>
          <p:cNvCxnSpPr>
            <a:cxnSpLocks/>
          </p:cNvCxnSpPr>
          <p:nvPr/>
        </p:nvCxnSpPr>
        <p:spPr>
          <a:xfrm>
            <a:off x="6452532" y="2878835"/>
            <a:ext cx="2917971" cy="0"/>
          </a:xfrm>
          <a:prstGeom prst="line">
            <a:avLst/>
          </a:prstGeom>
          <a:noFill/>
          <a:ln w="28575" cap="flat" cmpd="sng" algn="ctr">
            <a:solidFill>
              <a:srgbClr val="002060"/>
            </a:solidFill>
            <a:prstDash val="solid"/>
            <a:miter lim="800000"/>
          </a:ln>
          <a:effectLst/>
        </p:spPr>
      </p:cxnSp>
      <p:cxnSp>
        <p:nvCxnSpPr>
          <p:cNvPr id="18" name="Straight Connector 17">
            <a:extLst>
              <a:ext uri="{FF2B5EF4-FFF2-40B4-BE49-F238E27FC236}">
                <a16:creationId xmlns:a16="http://schemas.microsoft.com/office/drawing/2014/main" id="{51D3D0C9-EDCB-8FF0-AD31-46D55EAA8D53}"/>
              </a:ext>
            </a:extLst>
          </p:cNvPr>
          <p:cNvCxnSpPr>
            <a:cxnSpLocks/>
          </p:cNvCxnSpPr>
          <p:nvPr/>
        </p:nvCxnSpPr>
        <p:spPr>
          <a:xfrm>
            <a:off x="5388528" y="3247950"/>
            <a:ext cx="2564235" cy="0"/>
          </a:xfrm>
          <a:prstGeom prst="line">
            <a:avLst/>
          </a:prstGeom>
          <a:noFill/>
          <a:ln w="28575" cap="flat" cmpd="sng" algn="ctr">
            <a:solidFill>
              <a:srgbClr val="002060"/>
            </a:solidFill>
            <a:prstDash val="solid"/>
            <a:miter lim="800000"/>
          </a:ln>
          <a:effectLst/>
        </p:spPr>
      </p:cxnSp>
      <p:cxnSp>
        <p:nvCxnSpPr>
          <p:cNvPr id="20" name="Straight Connector 19">
            <a:extLst>
              <a:ext uri="{FF2B5EF4-FFF2-40B4-BE49-F238E27FC236}">
                <a16:creationId xmlns:a16="http://schemas.microsoft.com/office/drawing/2014/main" id="{8F8EBB6A-A588-41E9-6759-FAD0C20DD9D7}"/>
              </a:ext>
            </a:extLst>
          </p:cNvPr>
          <p:cNvCxnSpPr>
            <a:cxnSpLocks/>
          </p:cNvCxnSpPr>
          <p:nvPr/>
        </p:nvCxnSpPr>
        <p:spPr>
          <a:xfrm>
            <a:off x="2914923" y="3617066"/>
            <a:ext cx="1161624" cy="0"/>
          </a:xfrm>
          <a:prstGeom prst="line">
            <a:avLst/>
          </a:prstGeom>
          <a:noFill/>
          <a:ln w="28575" cap="flat" cmpd="sng" algn="ctr">
            <a:solidFill>
              <a:srgbClr val="002060"/>
            </a:solidFill>
            <a:prstDash val="solid"/>
            <a:miter lim="800000"/>
          </a:ln>
          <a:effectLst/>
        </p:spPr>
      </p:cxnSp>
      <p:cxnSp>
        <p:nvCxnSpPr>
          <p:cNvPr id="21" name="Straight Connector 20">
            <a:extLst>
              <a:ext uri="{FF2B5EF4-FFF2-40B4-BE49-F238E27FC236}">
                <a16:creationId xmlns:a16="http://schemas.microsoft.com/office/drawing/2014/main" id="{E438CD94-0EAA-2BC1-4013-D2D9D52FAE8D}"/>
              </a:ext>
            </a:extLst>
          </p:cNvPr>
          <p:cNvCxnSpPr>
            <a:cxnSpLocks/>
          </p:cNvCxnSpPr>
          <p:nvPr/>
        </p:nvCxnSpPr>
        <p:spPr>
          <a:xfrm>
            <a:off x="5999527" y="3617066"/>
            <a:ext cx="1751901" cy="0"/>
          </a:xfrm>
          <a:prstGeom prst="line">
            <a:avLst/>
          </a:prstGeom>
          <a:noFill/>
          <a:ln w="28575" cap="flat" cmpd="sng" algn="ctr">
            <a:solidFill>
              <a:srgbClr val="002060"/>
            </a:solidFill>
            <a:prstDash val="solid"/>
            <a:miter lim="800000"/>
          </a:ln>
          <a:effectLst/>
        </p:spPr>
      </p:cxnSp>
      <p:cxnSp>
        <p:nvCxnSpPr>
          <p:cNvPr id="23" name="Straight Connector 22">
            <a:extLst>
              <a:ext uri="{FF2B5EF4-FFF2-40B4-BE49-F238E27FC236}">
                <a16:creationId xmlns:a16="http://schemas.microsoft.com/office/drawing/2014/main" id="{32DD17A0-5632-7409-1ACB-387B8799B4BE}"/>
              </a:ext>
            </a:extLst>
          </p:cNvPr>
          <p:cNvCxnSpPr>
            <a:cxnSpLocks/>
          </p:cNvCxnSpPr>
          <p:nvPr/>
        </p:nvCxnSpPr>
        <p:spPr>
          <a:xfrm>
            <a:off x="8507835" y="3617066"/>
            <a:ext cx="973123" cy="0"/>
          </a:xfrm>
          <a:prstGeom prst="line">
            <a:avLst/>
          </a:prstGeom>
          <a:noFill/>
          <a:ln w="28575" cap="flat" cmpd="sng" algn="ctr">
            <a:solidFill>
              <a:srgbClr val="002060"/>
            </a:solidFill>
            <a:prstDash val="solid"/>
            <a:miter lim="800000"/>
          </a:ln>
          <a:effectLst/>
        </p:spPr>
      </p:cxnSp>
      <p:cxnSp>
        <p:nvCxnSpPr>
          <p:cNvPr id="25" name="Straight Connector 24">
            <a:extLst>
              <a:ext uri="{FF2B5EF4-FFF2-40B4-BE49-F238E27FC236}">
                <a16:creationId xmlns:a16="http://schemas.microsoft.com/office/drawing/2014/main" id="{D6163B46-6AD3-3C65-6F10-E84FA6C3ACB7}"/>
              </a:ext>
            </a:extLst>
          </p:cNvPr>
          <p:cNvCxnSpPr>
            <a:cxnSpLocks/>
          </p:cNvCxnSpPr>
          <p:nvPr/>
        </p:nvCxnSpPr>
        <p:spPr>
          <a:xfrm>
            <a:off x="1753299" y="3977793"/>
            <a:ext cx="1161624" cy="0"/>
          </a:xfrm>
          <a:prstGeom prst="line">
            <a:avLst/>
          </a:prstGeom>
          <a:noFill/>
          <a:ln w="28575" cap="flat" cmpd="sng" algn="ctr">
            <a:solidFill>
              <a:srgbClr val="002060"/>
            </a:solidFill>
            <a:prstDash val="solid"/>
            <a:miter lim="800000"/>
          </a:ln>
          <a:effectLst/>
        </p:spPr>
      </p:cxnSp>
      <p:cxnSp>
        <p:nvCxnSpPr>
          <p:cNvPr id="26" name="Straight Connector 25">
            <a:extLst>
              <a:ext uri="{FF2B5EF4-FFF2-40B4-BE49-F238E27FC236}">
                <a16:creationId xmlns:a16="http://schemas.microsoft.com/office/drawing/2014/main" id="{A0273822-21C1-9389-7533-BBC3E22EB1FC}"/>
              </a:ext>
            </a:extLst>
          </p:cNvPr>
          <p:cNvCxnSpPr>
            <a:cxnSpLocks/>
          </p:cNvCxnSpPr>
          <p:nvPr/>
        </p:nvCxnSpPr>
        <p:spPr>
          <a:xfrm>
            <a:off x="6791139" y="4295135"/>
            <a:ext cx="482116" cy="0"/>
          </a:xfrm>
          <a:prstGeom prst="line">
            <a:avLst/>
          </a:prstGeom>
          <a:noFill/>
          <a:ln w="28575" cap="flat" cmpd="sng" algn="ctr">
            <a:solidFill>
              <a:srgbClr val="002060"/>
            </a:solidFill>
            <a:prstDash val="solid"/>
            <a:miter lim="800000"/>
          </a:ln>
          <a:effectLst/>
        </p:spPr>
      </p:cxnSp>
      <p:cxnSp>
        <p:nvCxnSpPr>
          <p:cNvPr id="28" name="Straight Connector 27">
            <a:extLst>
              <a:ext uri="{FF2B5EF4-FFF2-40B4-BE49-F238E27FC236}">
                <a16:creationId xmlns:a16="http://schemas.microsoft.com/office/drawing/2014/main" id="{ABDB1B0A-3658-08E9-3F6A-AE79EB659AE7}"/>
              </a:ext>
            </a:extLst>
          </p:cNvPr>
          <p:cNvCxnSpPr>
            <a:cxnSpLocks/>
          </p:cNvCxnSpPr>
          <p:nvPr/>
        </p:nvCxnSpPr>
        <p:spPr>
          <a:xfrm>
            <a:off x="11030375" y="4405631"/>
            <a:ext cx="723475" cy="0"/>
          </a:xfrm>
          <a:prstGeom prst="line">
            <a:avLst/>
          </a:prstGeom>
          <a:noFill/>
          <a:ln w="28575" cap="flat" cmpd="sng" algn="ctr">
            <a:solidFill>
              <a:srgbClr val="002060"/>
            </a:solidFill>
            <a:prstDash val="solid"/>
            <a:miter lim="800000"/>
          </a:ln>
          <a:effectLst/>
        </p:spPr>
      </p:cxnSp>
      <p:cxnSp>
        <p:nvCxnSpPr>
          <p:cNvPr id="32" name="Straight Connector 31">
            <a:extLst>
              <a:ext uri="{FF2B5EF4-FFF2-40B4-BE49-F238E27FC236}">
                <a16:creationId xmlns:a16="http://schemas.microsoft.com/office/drawing/2014/main" id="{470B3187-5BBB-18DF-98F8-401A52F333E8}"/>
              </a:ext>
            </a:extLst>
          </p:cNvPr>
          <p:cNvCxnSpPr>
            <a:cxnSpLocks/>
          </p:cNvCxnSpPr>
          <p:nvPr/>
        </p:nvCxnSpPr>
        <p:spPr>
          <a:xfrm>
            <a:off x="591675" y="4732802"/>
            <a:ext cx="398226" cy="0"/>
          </a:xfrm>
          <a:prstGeom prst="line">
            <a:avLst/>
          </a:prstGeom>
          <a:noFill/>
          <a:ln w="28575" cap="flat" cmpd="sng" algn="ctr">
            <a:solidFill>
              <a:srgbClr val="002060"/>
            </a:solidFill>
            <a:prstDash val="solid"/>
            <a:miter lim="800000"/>
          </a:ln>
          <a:effectLst/>
        </p:spPr>
      </p:cxnSp>
      <p:cxnSp>
        <p:nvCxnSpPr>
          <p:cNvPr id="34" name="Straight Connector 33">
            <a:extLst>
              <a:ext uri="{FF2B5EF4-FFF2-40B4-BE49-F238E27FC236}">
                <a16:creationId xmlns:a16="http://schemas.microsoft.com/office/drawing/2014/main" id="{99F84715-AE1B-6B75-B301-398FC4066175}"/>
              </a:ext>
            </a:extLst>
          </p:cNvPr>
          <p:cNvCxnSpPr>
            <a:cxnSpLocks/>
          </p:cNvCxnSpPr>
          <p:nvPr/>
        </p:nvCxnSpPr>
        <p:spPr>
          <a:xfrm>
            <a:off x="2309769" y="4709046"/>
            <a:ext cx="919992" cy="0"/>
          </a:xfrm>
          <a:prstGeom prst="line">
            <a:avLst/>
          </a:prstGeom>
          <a:noFill/>
          <a:ln w="28575" cap="flat" cmpd="sng" algn="ctr">
            <a:solidFill>
              <a:srgbClr val="002060"/>
            </a:solidFill>
            <a:prstDash val="solid"/>
            <a:miter lim="800000"/>
          </a:ln>
          <a:effectLst/>
        </p:spPr>
      </p:cxnSp>
      <p:cxnSp>
        <p:nvCxnSpPr>
          <p:cNvPr id="36" name="Straight Connector 35">
            <a:extLst>
              <a:ext uri="{FF2B5EF4-FFF2-40B4-BE49-F238E27FC236}">
                <a16:creationId xmlns:a16="http://schemas.microsoft.com/office/drawing/2014/main" id="{5858B26C-FE3F-80C3-DD49-6F6D2A3CC826}"/>
              </a:ext>
            </a:extLst>
          </p:cNvPr>
          <p:cNvCxnSpPr>
            <a:cxnSpLocks/>
          </p:cNvCxnSpPr>
          <p:nvPr/>
        </p:nvCxnSpPr>
        <p:spPr>
          <a:xfrm>
            <a:off x="4288172" y="5085139"/>
            <a:ext cx="1100356" cy="0"/>
          </a:xfrm>
          <a:prstGeom prst="line">
            <a:avLst/>
          </a:prstGeom>
          <a:noFill/>
          <a:ln w="28575" cap="flat" cmpd="sng" algn="ctr">
            <a:solidFill>
              <a:srgbClr val="002060"/>
            </a:solidFill>
            <a:prstDash val="solid"/>
            <a:miter lim="800000"/>
          </a:ln>
          <a:effectLst/>
        </p:spPr>
      </p:cxnSp>
      <p:cxnSp>
        <p:nvCxnSpPr>
          <p:cNvPr id="38" name="Straight Connector 37">
            <a:extLst>
              <a:ext uri="{FF2B5EF4-FFF2-40B4-BE49-F238E27FC236}">
                <a16:creationId xmlns:a16="http://schemas.microsoft.com/office/drawing/2014/main" id="{5999DC3B-9B3E-EE52-C5E0-C615BE4F1035}"/>
              </a:ext>
            </a:extLst>
          </p:cNvPr>
          <p:cNvCxnSpPr>
            <a:cxnSpLocks/>
          </p:cNvCxnSpPr>
          <p:nvPr/>
        </p:nvCxnSpPr>
        <p:spPr>
          <a:xfrm>
            <a:off x="8398778" y="5479422"/>
            <a:ext cx="1835791" cy="0"/>
          </a:xfrm>
          <a:prstGeom prst="line">
            <a:avLst/>
          </a:prstGeom>
          <a:noFill/>
          <a:ln w="28575" cap="flat" cmpd="sng" algn="ctr">
            <a:solidFill>
              <a:srgbClr val="002060"/>
            </a:solidFill>
            <a:prstDash val="solid"/>
            <a:miter lim="800000"/>
          </a:ln>
          <a:effectLst/>
        </p:spPr>
      </p:cxnSp>
      <p:cxnSp>
        <p:nvCxnSpPr>
          <p:cNvPr id="40" name="Straight Connector 39">
            <a:extLst>
              <a:ext uri="{FF2B5EF4-FFF2-40B4-BE49-F238E27FC236}">
                <a16:creationId xmlns:a16="http://schemas.microsoft.com/office/drawing/2014/main" id="{FCB84313-9028-3A5D-681D-986B87B2214E}"/>
              </a:ext>
            </a:extLst>
          </p:cNvPr>
          <p:cNvCxnSpPr>
            <a:cxnSpLocks/>
          </p:cNvCxnSpPr>
          <p:nvPr/>
        </p:nvCxnSpPr>
        <p:spPr>
          <a:xfrm>
            <a:off x="5515188" y="5823371"/>
            <a:ext cx="1161624" cy="0"/>
          </a:xfrm>
          <a:prstGeom prst="line">
            <a:avLst/>
          </a:prstGeom>
          <a:noFill/>
          <a:ln w="28575" cap="flat" cmpd="sng" algn="ctr">
            <a:solidFill>
              <a:srgbClr val="002060"/>
            </a:solidFill>
            <a:prstDash val="solid"/>
            <a:miter lim="800000"/>
          </a:ln>
          <a:effectLst/>
        </p:spPr>
      </p:cxnSp>
    </p:spTree>
    <p:extLst>
      <p:ext uri="{BB962C8B-B14F-4D97-AF65-F5344CB8AC3E}">
        <p14:creationId xmlns:p14="http://schemas.microsoft.com/office/powerpoint/2010/main" val="4129850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par>
                                <p:cTn id="39" presetID="16" presetClass="entr" presetSubtype="21"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par>
                                <p:cTn id="42" presetID="16" presetClass="entr" presetSubtype="21"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par>
                                <p:cTn id="45" presetID="16" presetClass="entr" presetSubtype="21"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par>
                                <p:cTn id="48" presetID="16" presetClass="entr" presetSubtype="21"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arn(inVertical)">
                                      <p:cBhvr>
                                        <p:cTn id="50" dur="500"/>
                                        <p:tgtEl>
                                          <p:spTgt spid="25"/>
                                        </p:tgtEl>
                                      </p:cBhvr>
                                    </p:animEffect>
                                  </p:childTnLst>
                                </p:cTn>
                              </p:par>
                              <p:par>
                                <p:cTn id="51" presetID="16" presetClass="entr" presetSubtype="21"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barn(inVertical)">
                                      <p:cBhvr>
                                        <p:cTn id="53" dur="500"/>
                                        <p:tgtEl>
                                          <p:spTgt spid="34"/>
                                        </p:tgtEl>
                                      </p:cBhvr>
                                    </p:animEffect>
                                  </p:childTnLst>
                                </p:cTn>
                              </p:par>
                              <p:par>
                                <p:cTn id="54" presetID="16" presetClass="entr" presetSubtype="21" fill="hold"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barn(inVertical)">
                                      <p:cBhvr>
                                        <p:cTn id="56" dur="500"/>
                                        <p:tgtEl>
                                          <p:spTgt spid="32"/>
                                        </p:tgtEl>
                                      </p:cBhvr>
                                    </p:animEffect>
                                  </p:childTnLst>
                                </p:cTn>
                              </p:par>
                              <p:par>
                                <p:cTn id="57" presetID="16" presetClass="entr" presetSubtype="21"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barn(inVertical)">
                                      <p:cBhvr>
                                        <p:cTn id="59" dur="500"/>
                                        <p:tgtEl>
                                          <p:spTgt spid="28"/>
                                        </p:tgtEl>
                                      </p:cBhvr>
                                    </p:animEffect>
                                  </p:childTnLst>
                                </p:cTn>
                              </p:par>
                              <p:par>
                                <p:cTn id="60" presetID="16" presetClass="entr" presetSubtype="21" fill="hold"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arn(inVertical)">
                                      <p:cBhvr>
                                        <p:cTn id="62" dur="500"/>
                                        <p:tgtEl>
                                          <p:spTgt spid="26"/>
                                        </p:tgtEl>
                                      </p:cBhvr>
                                    </p:animEffect>
                                  </p:childTnLst>
                                </p:cTn>
                              </p:par>
                              <p:par>
                                <p:cTn id="63" presetID="16" presetClass="entr" presetSubtype="21"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barn(inVertical)">
                                      <p:cBhvr>
                                        <p:cTn id="65" dur="500"/>
                                        <p:tgtEl>
                                          <p:spTgt spid="36"/>
                                        </p:tgtEl>
                                      </p:cBhvr>
                                    </p:animEffect>
                                  </p:childTnLst>
                                </p:cTn>
                              </p:par>
                              <p:par>
                                <p:cTn id="66" presetID="16" presetClass="entr" presetSubtype="21" fill="hold"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barn(inVertical)">
                                      <p:cBhvr>
                                        <p:cTn id="6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404633" y="132664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1955263" y="2232017"/>
            <a:ext cx="530786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Phát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âm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tốc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độ</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vừa</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0" y="2915576"/>
            <a:ext cx="5992891" cy="614399"/>
            <a:chOff x="1717198" y="4363552"/>
            <a:chExt cx="5992891" cy="614399"/>
          </a:xfrm>
        </p:grpSpPr>
        <p:sp>
          <p:nvSpPr>
            <p:cNvPr id="31" name="Rounded Rectangle 30"/>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453361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0" y="3634231"/>
            <a:ext cx="6446676" cy="1282827"/>
            <a:chOff x="1717198" y="5179520"/>
            <a:chExt cx="5464092" cy="1282827"/>
          </a:xfrm>
        </p:grpSpPr>
        <p:sp>
          <p:nvSpPr>
            <p:cNvPr id="35" name="Rounded Rectangle 34"/>
            <p:cNvSpPr/>
            <p:nvPr/>
          </p:nvSpPr>
          <p:spPr>
            <a:xfrm>
              <a:off x="1717198" y="5179520"/>
              <a:ext cx="5291026" cy="1282827"/>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141679" y="5235956"/>
              <a:ext cx="5039611" cy="1165960"/>
            </a:xfrm>
            <a:prstGeom prst="rect">
              <a:avLst/>
            </a:prstGeom>
          </p:spPr>
          <p:txBody>
            <a:bodyPr wrap="squar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Thể</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hiện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được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của</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từng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nhân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vật,nhấn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phù</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762519" y="5530978"/>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03995" y="377314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0399484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sp>
        <p:nvSpPr>
          <p:cNvPr id="2" name="Rounded Rectangle 1"/>
          <p:cNvSpPr/>
          <p:nvPr/>
        </p:nvSpPr>
        <p:spPr>
          <a:xfrm>
            <a:off x="2315529" y="1437742"/>
            <a:ext cx="8648882"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2765443" y="1554788"/>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4</a:t>
            </a:r>
          </a:p>
        </p:txBody>
      </p:sp>
      <p:sp>
        <p:nvSpPr>
          <p:cNvPr id="3" name="TextBox 2">
            <a:extLst>
              <a:ext uri="{FF2B5EF4-FFF2-40B4-BE49-F238E27FC236}">
                <a16:creationId xmlns:a16="http://schemas.microsoft.com/office/drawing/2014/main" id="{9129B64A-843C-B89A-F372-25E5EEFCE6D5}"/>
              </a:ext>
            </a:extLst>
          </p:cNvPr>
          <p:cNvSpPr txBox="1"/>
          <p:nvPr/>
        </p:nvSpPr>
        <p:spPr>
          <a:xfrm>
            <a:off x="2458394" y="3030361"/>
            <a:ext cx="8195623" cy="1754326"/>
          </a:xfrm>
          <a:prstGeom prst="rect">
            <a:avLst/>
          </a:prstGeom>
          <a:noFill/>
        </p:spPr>
        <p:txBody>
          <a:bodyPr wrap="square" rtlCol="0">
            <a:spAutoFit/>
          </a:bodyP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err="1">
                <a:ln>
                  <a:noFill/>
                </a:ln>
                <a:solidFill>
                  <a:srgbClr val="000000"/>
                </a:solidFill>
                <a:effectLst/>
                <a:uLnTx/>
                <a:uFillTx/>
                <a:latin typeface="#9Slide03 Ample" panose="02000000000000000000" pitchFamily="2" charset="0"/>
                <a:ea typeface="+mn-ea"/>
                <a:cs typeface="+mn-cs"/>
              </a:rPr>
              <a:t>Em</a:t>
            </a:r>
            <a:r>
              <a:rPr kumimoji="0" lang="en-US" sz="3600" b="1" i="0" u="none" strike="noStrike" kern="1200" cap="none" spc="0" normalizeH="0" baseline="0" noProof="0" dirty="0">
                <a:ln>
                  <a:noFill/>
                </a:ln>
                <a:solidFill>
                  <a:srgbClr val="000000"/>
                </a:solidFill>
                <a:effectLst/>
                <a:uLnTx/>
                <a:uFillTx/>
                <a:latin typeface="#9Slide03 Ample" panose="02000000000000000000" pitchFamily="2"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9Slide03 Ample" panose="02000000000000000000" pitchFamily="2" charset="0"/>
                <a:ea typeface="+mn-ea"/>
                <a:cs typeface="+mn-cs"/>
              </a:rPr>
              <a:t>học</a:t>
            </a:r>
            <a:r>
              <a:rPr kumimoji="0" lang="en-US" sz="3600" b="1" i="0" u="none" strike="noStrike" kern="1200" cap="none" spc="0" normalizeH="0" noProof="0" dirty="0">
                <a:ln>
                  <a:noFill/>
                </a:ln>
                <a:solidFill>
                  <a:srgbClr val="000000"/>
                </a:solidFill>
                <a:effectLst/>
                <a:uLnTx/>
                <a:uFillTx/>
                <a:latin typeface="#9Slide03 Ample" panose="02000000000000000000" pitchFamily="2" charset="0"/>
                <a:ea typeface="+mn-ea"/>
                <a:cs typeface="+mn-cs"/>
              </a:rPr>
              <a:t> </a:t>
            </a:r>
            <a:r>
              <a:rPr kumimoji="0" lang="en-US" sz="3600" b="1" i="0" u="none" strike="noStrike" kern="1200" cap="none" spc="0" normalizeH="0" noProof="0" dirty="0" err="1">
                <a:ln>
                  <a:noFill/>
                </a:ln>
                <a:solidFill>
                  <a:srgbClr val="000000"/>
                </a:solidFill>
                <a:effectLst/>
                <a:uLnTx/>
                <a:uFillTx/>
                <a:latin typeface="#9Slide03 Ample" panose="02000000000000000000" pitchFamily="2" charset="0"/>
                <a:ea typeface="+mn-ea"/>
                <a:cs typeface="+mn-cs"/>
              </a:rPr>
              <a:t>tập</a:t>
            </a:r>
            <a:r>
              <a:rPr kumimoji="0" lang="en-US" sz="3600" b="1" i="0" u="none" strike="noStrike" kern="1200" cap="none" spc="0" normalizeH="0" noProof="0" dirty="0">
                <a:ln>
                  <a:noFill/>
                </a:ln>
                <a:solidFill>
                  <a:srgbClr val="000000"/>
                </a:solidFill>
                <a:effectLst/>
                <a:uLnTx/>
                <a:uFillTx/>
                <a:latin typeface="#9Slide03 Ample" panose="02000000000000000000" pitchFamily="2" charset="0"/>
                <a:ea typeface="+mn-ea"/>
                <a:cs typeface="+mn-cs"/>
              </a:rPr>
              <a:t> </a:t>
            </a:r>
            <a:r>
              <a:rPr kumimoji="0" lang="en-US" sz="3600" b="1" i="0" u="none" strike="noStrike" kern="1200" cap="none" spc="0" normalizeH="0" noProof="0" dirty="0" err="1">
                <a:ln>
                  <a:noFill/>
                </a:ln>
                <a:solidFill>
                  <a:srgbClr val="000000"/>
                </a:solidFill>
                <a:effectLst/>
                <a:uLnTx/>
                <a:uFillTx/>
                <a:latin typeface="#9Slide03 Ample" panose="02000000000000000000" pitchFamily="2" charset="0"/>
                <a:ea typeface="+mn-ea"/>
                <a:cs typeface="+mn-cs"/>
              </a:rPr>
              <a:t>được</a:t>
            </a:r>
            <a:r>
              <a:rPr kumimoji="0" lang="en-US" sz="3600" b="1" i="0" u="none" strike="noStrike" kern="1200" cap="none" spc="0" normalizeH="0" noProof="0" dirty="0">
                <a:ln>
                  <a:noFill/>
                </a:ln>
                <a:solidFill>
                  <a:srgbClr val="000000"/>
                </a:solidFill>
                <a:effectLst/>
                <a:uLnTx/>
                <a:uFillTx/>
                <a:latin typeface="#9Slide03 Ample" panose="02000000000000000000" pitchFamily="2" charset="0"/>
                <a:ea typeface="+mn-ea"/>
                <a:cs typeface="+mn-cs"/>
              </a:rPr>
              <a:t> </a:t>
            </a:r>
            <a:r>
              <a:rPr kumimoji="0" lang="en-US" sz="3600" b="1" i="0" u="none" strike="noStrike" kern="1200" cap="none" spc="0" normalizeH="0" noProof="0" dirty="0" err="1">
                <a:ln>
                  <a:noFill/>
                </a:ln>
                <a:solidFill>
                  <a:srgbClr val="000000"/>
                </a:solidFill>
                <a:effectLst/>
                <a:uLnTx/>
                <a:uFillTx/>
                <a:latin typeface="#9Slide03 Ample" panose="02000000000000000000" pitchFamily="2" charset="0"/>
                <a:ea typeface="+mn-ea"/>
                <a:cs typeface="+mn-cs"/>
              </a:rPr>
              <a:t>điều</a:t>
            </a:r>
            <a:r>
              <a:rPr kumimoji="0" lang="en-US" sz="3600" b="1" i="0" u="none" strike="noStrike" kern="1200" cap="none" spc="0" normalizeH="0" noProof="0" dirty="0">
                <a:ln>
                  <a:noFill/>
                </a:ln>
                <a:solidFill>
                  <a:srgbClr val="000000"/>
                </a:solidFill>
                <a:effectLst/>
                <a:uLnTx/>
                <a:uFillTx/>
                <a:latin typeface="#9Slide03 Ample" panose="02000000000000000000" pitchFamily="2" charset="0"/>
                <a:ea typeface="+mn-ea"/>
                <a:cs typeface="+mn-cs"/>
              </a:rPr>
              <a:t> </a:t>
            </a:r>
            <a:r>
              <a:rPr kumimoji="0" lang="en-US" sz="3600" b="1" i="0" u="none" strike="noStrike" kern="1200" cap="none" spc="0" normalizeH="0" noProof="0" dirty="0" err="1">
                <a:ln>
                  <a:noFill/>
                </a:ln>
                <a:solidFill>
                  <a:srgbClr val="000000"/>
                </a:solidFill>
                <a:effectLst/>
                <a:uLnTx/>
                <a:uFillTx/>
                <a:latin typeface="#9Slide03 Ample" panose="02000000000000000000" pitchFamily="2" charset="0"/>
                <a:ea typeface="+mn-ea"/>
                <a:cs typeface="+mn-cs"/>
              </a:rPr>
              <a:t>gì</a:t>
            </a:r>
            <a:r>
              <a:rPr kumimoji="0" lang="en-US" sz="3600" b="1" i="0" u="none" strike="noStrike" kern="1200" cap="none" spc="0" normalizeH="0" noProof="0" dirty="0">
                <a:ln>
                  <a:noFill/>
                </a:ln>
                <a:solidFill>
                  <a:srgbClr val="000000"/>
                </a:solidFill>
                <a:effectLst/>
                <a:uLnTx/>
                <a:uFillTx/>
                <a:latin typeface="#9Slide03 Ample" panose="02000000000000000000" pitchFamily="2" charset="0"/>
                <a:ea typeface="+mn-ea"/>
                <a:cs typeface="+mn-cs"/>
              </a:rPr>
              <a:t> </a:t>
            </a:r>
            <a:r>
              <a:rPr kumimoji="0" lang="en-US" sz="3600" b="1" i="0" u="none" strike="noStrike" kern="1200" cap="none" spc="0" normalizeH="0" noProof="0" dirty="0" err="1">
                <a:ln>
                  <a:noFill/>
                </a:ln>
                <a:solidFill>
                  <a:srgbClr val="000000"/>
                </a:solidFill>
                <a:effectLst/>
                <a:uLnTx/>
                <a:uFillTx/>
                <a:latin typeface="#9Slide03 Ample" panose="02000000000000000000" pitchFamily="2" charset="0"/>
                <a:ea typeface="+mn-ea"/>
                <a:cs typeface="+mn-cs"/>
              </a:rPr>
              <a:t>từ</a:t>
            </a:r>
            <a:r>
              <a:rPr kumimoji="0" lang="en-US" sz="3600" b="1" i="0" u="none" strike="noStrike" kern="1200" cap="none" spc="0" normalizeH="0" noProof="0" dirty="0">
                <a:ln>
                  <a:noFill/>
                </a:ln>
                <a:solidFill>
                  <a:srgbClr val="000000"/>
                </a:solidFill>
                <a:effectLst/>
                <a:uLnTx/>
                <a:uFillTx/>
                <a:latin typeface="#9Slide03 Ample" panose="02000000000000000000" pitchFamily="2" charset="0"/>
                <a:ea typeface="+mn-ea"/>
                <a:cs typeface="+mn-cs"/>
              </a:rPr>
              <a:t> </a:t>
            </a:r>
            <a:r>
              <a:rPr kumimoji="0" lang="en-US" sz="3600" b="1" i="0" u="none" strike="noStrike" kern="1200" cap="none" spc="0" normalizeH="0" noProof="0" dirty="0" err="1">
                <a:ln>
                  <a:noFill/>
                </a:ln>
                <a:solidFill>
                  <a:srgbClr val="000000"/>
                </a:solidFill>
                <a:effectLst/>
                <a:uLnTx/>
                <a:uFillTx/>
                <a:latin typeface="#9Slide03 Ample" panose="02000000000000000000" pitchFamily="2" charset="0"/>
                <a:ea typeface="+mn-ea"/>
                <a:cs typeface="+mn-cs"/>
              </a:rPr>
              <a:t>Huy-gô</a:t>
            </a:r>
            <a:r>
              <a:rPr lang="en-US" sz="3600" b="1" dirty="0">
                <a:solidFill>
                  <a:srgbClr val="000000"/>
                </a:solidFill>
                <a:latin typeface="#9Slide03 Ample" panose="02000000000000000000" pitchFamily="2" charset="0"/>
              </a:rPr>
              <a:t>?</a:t>
            </a:r>
          </a:p>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err="1">
                <a:ln>
                  <a:noFill/>
                </a:ln>
                <a:solidFill>
                  <a:srgbClr val="000000"/>
                </a:solidFill>
                <a:effectLst/>
                <a:uLnTx/>
                <a:uFillTx/>
                <a:latin typeface="#9Slide03 Ample" panose="02000000000000000000" pitchFamily="2" charset="0"/>
                <a:ea typeface="+mn-ea"/>
                <a:cs typeface="+mn-cs"/>
              </a:rPr>
              <a:t>Kể</a:t>
            </a:r>
            <a:r>
              <a:rPr kumimoji="0" lang="en-US" sz="3600" b="1" i="0" u="none" strike="noStrike" kern="1200" cap="none" spc="0" normalizeH="0" noProof="0" dirty="0">
                <a:ln>
                  <a:noFill/>
                </a:ln>
                <a:solidFill>
                  <a:srgbClr val="000000"/>
                </a:solidFill>
                <a:effectLst/>
                <a:uLnTx/>
                <a:uFillTx/>
                <a:latin typeface="#9Slide03 Ample" panose="02000000000000000000" pitchFamily="2" charset="0"/>
                <a:ea typeface="+mn-ea"/>
                <a:cs typeface="+mn-cs"/>
              </a:rPr>
              <a:t> </a:t>
            </a:r>
            <a:r>
              <a:rPr kumimoji="0" lang="en-US" sz="3600" b="1" i="0" u="none" strike="noStrike" kern="1200" cap="none" spc="0" normalizeH="0" noProof="0" dirty="0" err="1">
                <a:ln>
                  <a:noFill/>
                </a:ln>
                <a:solidFill>
                  <a:srgbClr val="000000"/>
                </a:solidFill>
                <a:effectLst/>
                <a:uLnTx/>
                <a:uFillTx/>
                <a:latin typeface="#9Slide03 Ample" panose="02000000000000000000" pitchFamily="2" charset="0"/>
                <a:ea typeface="+mn-ea"/>
                <a:cs typeface="+mn-cs"/>
              </a:rPr>
              <a:t>một</a:t>
            </a:r>
            <a:r>
              <a:rPr kumimoji="0" lang="en-US" sz="3600" b="1" i="0" u="none" strike="noStrike" kern="1200" cap="none" spc="0" normalizeH="0" noProof="0" dirty="0">
                <a:ln>
                  <a:noFill/>
                </a:ln>
                <a:solidFill>
                  <a:srgbClr val="000000"/>
                </a:solidFill>
                <a:effectLst/>
                <a:uLnTx/>
                <a:uFillTx/>
                <a:latin typeface="#9Slide03 Ample" panose="02000000000000000000" pitchFamily="2" charset="0"/>
                <a:ea typeface="+mn-ea"/>
                <a:cs typeface="+mn-cs"/>
              </a:rPr>
              <a:t> </a:t>
            </a:r>
            <a:r>
              <a:rPr kumimoji="0" lang="en-US" sz="3600" b="1" i="0" u="none" strike="noStrike" kern="1200" cap="none" spc="0" normalizeH="0" noProof="0" dirty="0" err="1">
                <a:ln>
                  <a:noFill/>
                </a:ln>
                <a:solidFill>
                  <a:srgbClr val="000000"/>
                </a:solidFill>
                <a:effectLst/>
                <a:uLnTx/>
                <a:uFillTx/>
                <a:latin typeface="#9Slide03 Ample" panose="02000000000000000000" pitchFamily="2" charset="0"/>
                <a:ea typeface="+mn-ea"/>
                <a:cs typeface="+mn-cs"/>
              </a:rPr>
              <a:t>vài</a:t>
            </a:r>
            <a:r>
              <a:rPr kumimoji="0" lang="en-US" sz="3600" b="1" i="0" u="none" strike="noStrike" kern="1200" cap="none" spc="0" normalizeH="0" noProof="0" dirty="0">
                <a:ln>
                  <a:noFill/>
                </a:ln>
                <a:solidFill>
                  <a:srgbClr val="000000"/>
                </a:solidFill>
                <a:effectLst/>
                <a:uLnTx/>
                <a:uFillTx/>
                <a:latin typeface="#9Slide03 Ample" panose="02000000000000000000" pitchFamily="2" charset="0"/>
                <a:ea typeface="+mn-ea"/>
                <a:cs typeface="+mn-cs"/>
              </a:rPr>
              <a:t> </a:t>
            </a:r>
            <a:r>
              <a:rPr kumimoji="0" lang="en-US" sz="3600" b="1" i="0" u="none" strike="noStrike" kern="1200" cap="none" spc="0" normalizeH="0" noProof="0" dirty="0" err="1">
                <a:ln>
                  <a:noFill/>
                </a:ln>
                <a:solidFill>
                  <a:srgbClr val="000000"/>
                </a:solidFill>
                <a:effectLst/>
                <a:uLnTx/>
                <a:uFillTx/>
                <a:latin typeface="#9Slide03 Ample" panose="02000000000000000000" pitchFamily="2" charset="0"/>
                <a:ea typeface="+mn-ea"/>
                <a:cs typeface="+mn-cs"/>
              </a:rPr>
              <a:t>danh</a:t>
            </a:r>
            <a:r>
              <a:rPr kumimoji="0" lang="en-US" sz="3600" b="1" i="0" u="none" strike="noStrike" kern="1200" cap="none" spc="0" normalizeH="0" noProof="0" dirty="0">
                <a:ln>
                  <a:noFill/>
                </a:ln>
                <a:solidFill>
                  <a:srgbClr val="000000"/>
                </a:solidFill>
                <a:effectLst/>
                <a:uLnTx/>
                <a:uFillTx/>
                <a:latin typeface="#9Slide03 Ample" panose="02000000000000000000" pitchFamily="2" charset="0"/>
                <a:ea typeface="+mn-ea"/>
                <a:cs typeface="+mn-cs"/>
              </a:rPr>
              <a:t> </a:t>
            </a:r>
            <a:r>
              <a:rPr kumimoji="0" lang="en-US" sz="3600" b="1" i="0" u="none" strike="noStrike" kern="1200" cap="none" spc="0" normalizeH="0" noProof="0" dirty="0" err="1">
                <a:ln>
                  <a:noFill/>
                </a:ln>
                <a:solidFill>
                  <a:srgbClr val="000000"/>
                </a:solidFill>
                <a:effectLst/>
                <a:uLnTx/>
                <a:uFillTx/>
                <a:latin typeface="#9Slide03 Ample" panose="02000000000000000000" pitchFamily="2" charset="0"/>
                <a:ea typeface="+mn-ea"/>
                <a:cs typeface="+mn-cs"/>
              </a:rPr>
              <a:t>nhân</a:t>
            </a:r>
            <a:r>
              <a:rPr kumimoji="0" lang="en-US" sz="3600" b="1" i="0" u="none" strike="noStrike" kern="1200" cap="none" spc="0" normalizeH="0" noProof="0" dirty="0">
                <a:ln>
                  <a:noFill/>
                </a:ln>
                <a:solidFill>
                  <a:srgbClr val="000000"/>
                </a:solidFill>
                <a:effectLst/>
                <a:uLnTx/>
                <a:uFillTx/>
                <a:latin typeface="#9Slide03 Ample" panose="02000000000000000000" pitchFamily="2" charset="0"/>
                <a:ea typeface="+mn-ea"/>
                <a:cs typeface="+mn-cs"/>
              </a:rPr>
              <a:t> </a:t>
            </a:r>
            <a:r>
              <a:rPr kumimoji="0" lang="en-US" sz="3600" b="1" i="0" u="none" strike="noStrike" kern="1200" cap="none" spc="0" normalizeH="0" noProof="0" dirty="0" err="1">
                <a:ln>
                  <a:noFill/>
                </a:ln>
                <a:solidFill>
                  <a:srgbClr val="000000"/>
                </a:solidFill>
                <a:effectLst/>
                <a:uLnTx/>
                <a:uFillTx/>
                <a:latin typeface="#9Slide03 Ample" panose="02000000000000000000" pitchFamily="2" charset="0"/>
                <a:ea typeface="+mn-ea"/>
                <a:cs typeface="+mn-cs"/>
              </a:rPr>
              <a:t>trên</a:t>
            </a:r>
            <a:r>
              <a:rPr kumimoji="0" lang="en-US" sz="3600" b="1" i="0" u="none" strike="noStrike" kern="1200" cap="none" spc="0" normalizeH="0" noProof="0" dirty="0">
                <a:ln>
                  <a:noFill/>
                </a:ln>
                <a:solidFill>
                  <a:srgbClr val="000000"/>
                </a:solidFill>
                <a:effectLst/>
                <a:uLnTx/>
                <a:uFillTx/>
                <a:latin typeface="#9Slide03 Ample" panose="02000000000000000000" pitchFamily="2" charset="0"/>
                <a:ea typeface="+mn-ea"/>
                <a:cs typeface="+mn-cs"/>
              </a:rPr>
              <a:t> </a:t>
            </a:r>
            <a:r>
              <a:rPr kumimoji="0" lang="en-US" sz="3600" b="1" i="0" u="none" strike="noStrike" kern="1200" cap="none" spc="0" normalizeH="0" noProof="0" dirty="0" err="1">
                <a:ln>
                  <a:noFill/>
                </a:ln>
                <a:solidFill>
                  <a:srgbClr val="000000"/>
                </a:solidFill>
                <a:effectLst/>
                <a:uLnTx/>
                <a:uFillTx/>
                <a:latin typeface="#9Slide03 Ample" panose="02000000000000000000" pitchFamily="2" charset="0"/>
                <a:ea typeface="+mn-ea"/>
                <a:cs typeface="+mn-cs"/>
              </a:rPr>
              <a:t>thế</a:t>
            </a:r>
            <a:r>
              <a:rPr kumimoji="0" lang="en-US" sz="3600" b="1" i="0" u="none" strike="noStrike" kern="1200" cap="none" spc="0" normalizeH="0" noProof="0" dirty="0">
                <a:ln>
                  <a:noFill/>
                </a:ln>
                <a:solidFill>
                  <a:srgbClr val="000000"/>
                </a:solidFill>
                <a:effectLst/>
                <a:uLnTx/>
                <a:uFillTx/>
                <a:latin typeface="#9Slide03 Ample" panose="02000000000000000000" pitchFamily="2" charset="0"/>
                <a:ea typeface="+mn-ea"/>
                <a:cs typeface="+mn-cs"/>
              </a:rPr>
              <a:t> </a:t>
            </a:r>
            <a:r>
              <a:rPr kumimoji="0" lang="en-US" sz="3600" b="1" i="0" u="none" strike="noStrike" kern="1200" cap="none" spc="0" normalizeH="0" noProof="0" dirty="0" err="1">
                <a:ln>
                  <a:noFill/>
                </a:ln>
                <a:solidFill>
                  <a:srgbClr val="000000"/>
                </a:solidFill>
                <a:effectLst/>
                <a:uLnTx/>
                <a:uFillTx/>
                <a:latin typeface="#9Slide03 Ample" panose="02000000000000000000" pitchFamily="2" charset="0"/>
                <a:ea typeface="+mn-ea"/>
                <a:cs typeface="+mn-cs"/>
              </a:rPr>
              <a:t>giới</a:t>
            </a:r>
            <a:r>
              <a:rPr kumimoji="0" lang="en-US" sz="3600" b="1" i="0" u="none" strike="noStrike" kern="1200" cap="none" spc="0" normalizeH="0" noProof="0" dirty="0">
                <a:ln>
                  <a:noFill/>
                </a:ln>
                <a:solidFill>
                  <a:srgbClr val="000000"/>
                </a:solidFill>
                <a:effectLst/>
                <a:uLnTx/>
                <a:uFillTx/>
                <a:latin typeface="#9Slide03 Ample" panose="02000000000000000000" pitchFamily="2" charset="0"/>
                <a:ea typeface="+mn-ea"/>
                <a:cs typeface="+mn-cs"/>
              </a:rPr>
              <a:t> </a:t>
            </a:r>
            <a:r>
              <a:rPr kumimoji="0" lang="en-US" sz="3600" b="1" i="0" u="none" strike="noStrike" kern="1200" cap="none" spc="0" normalizeH="0" noProof="0" dirty="0" err="1">
                <a:ln>
                  <a:noFill/>
                </a:ln>
                <a:solidFill>
                  <a:srgbClr val="000000"/>
                </a:solidFill>
                <a:effectLst/>
                <a:uLnTx/>
                <a:uFillTx/>
                <a:latin typeface="#9Slide03 Ample" panose="02000000000000000000" pitchFamily="2" charset="0"/>
                <a:ea typeface="+mn-ea"/>
                <a:cs typeface="+mn-cs"/>
              </a:rPr>
              <a:t>mà</a:t>
            </a:r>
            <a:r>
              <a:rPr kumimoji="0" lang="en-US" sz="3600" b="1" i="0" u="none" strike="noStrike" kern="1200" cap="none" spc="0" normalizeH="0" noProof="0" dirty="0">
                <a:ln>
                  <a:noFill/>
                </a:ln>
                <a:solidFill>
                  <a:srgbClr val="000000"/>
                </a:solidFill>
                <a:effectLst/>
                <a:uLnTx/>
                <a:uFillTx/>
                <a:latin typeface="#9Slide03 Ample" panose="02000000000000000000" pitchFamily="2" charset="0"/>
                <a:ea typeface="+mn-ea"/>
                <a:cs typeface="+mn-cs"/>
              </a:rPr>
              <a:t> </a:t>
            </a:r>
            <a:r>
              <a:rPr kumimoji="0" lang="en-US" sz="3600" b="1" i="0" u="none" strike="noStrike" kern="1200" cap="none" spc="0" normalizeH="0" noProof="0" dirty="0" err="1">
                <a:ln>
                  <a:noFill/>
                </a:ln>
                <a:solidFill>
                  <a:srgbClr val="000000"/>
                </a:solidFill>
                <a:effectLst/>
                <a:uLnTx/>
                <a:uFillTx/>
                <a:latin typeface="#9Slide03 Ample" panose="02000000000000000000" pitchFamily="2" charset="0"/>
                <a:ea typeface="+mn-ea"/>
                <a:cs typeface="+mn-cs"/>
              </a:rPr>
              <a:t>em</a:t>
            </a:r>
            <a:r>
              <a:rPr kumimoji="0" lang="en-US" sz="3600" b="1" i="0" u="none" strike="noStrike" kern="1200" cap="none" spc="0" normalizeH="0" noProof="0" dirty="0">
                <a:ln>
                  <a:noFill/>
                </a:ln>
                <a:solidFill>
                  <a:srgbClr val="000000"/>
                </a:solidFill>
                <a:effectLst/>
                <a:uLnTx/>
                <a:uFillTx/>
                <a:latin typeface="#9Slide03 Ample" panose="02000000000000000000" pitchFamily="2" charset="0"/>
                <a:ea typeface="+mn-ea"/>
                <a:cs typeface="+mn-cs"/>
              </a:rPr>
              <a:t> </a:t>
            </a:r>
            <a:r>
              <a:rPr kumimoji="0" lang="en-US" sz="3600" b="1" i="0" u="none" strike="noStrike" kern="1200" cap="none" spc="0" normalizeH="0" noProof="0" dirty="0" err="1">
                <a:ln>
                  <a:noFill/>
                </a:ln>
                <a:solidFill>
                  <a:srgbClr val="000000"/>
                </a:solidFill>
                <a:effectLst/>
                <a:uLnTx/>
                <a:uFillTx/>
                <a:latin typeface="#9Slide03 Ample" panose="02000000000000000000" pitchFamily="2" charset="0"/>
                <a:ea typeface="+mn-ea"/>
                <a:cs typeface="+mn-cs"/>
              </a:rPr>
              <a:t>biết</a:t>
            </a:r>
            <a:r>
              <a:rPr kumimoji="0" lang="en-US" sz="3600" b="1" i="0" u="none" strike="noStrike" kern="1200" cap="none" spc="0" normalizeH="0" noProof="0" dirty="0">
                <a:ln>
                  <a:noFill/>
                </a:ln>
                <a:solidFill>
                  <a:srgbClr val="000000"/>
                </a:solidFill>
                <a:effectLst/>
                <a:uLnTx/>
                <a:uFillTx/>
                <a:latin typeface="#9Slide03 Ample" panose="02000000000000000000" pitchFamily="2" charset="0"/>
                <a:ea typeface="+mn-ea"/>
                <a:cs typeface="+mn-cs"/>
              </a:rPr>
              <a:t>. </a:t>
            </a:r>
            <a:endParaRPr kumimoji="0" lang="en-US" sz="3600" b="1" i="0" u="none" strike="noStrike" kern="1200" cap="none" spc="0" normalizeH="0" baseline="0" noProof="0" dirty="0">
              <a:ln>
                <a:noFill/>
              </a:ln>
              <a:solidFill>
                <a:srgbClr val="000000"/>
              </a:solidFill>
              <a:effectLst/>
              <a:uLnTx/>
              <a:uFillTx/>
              <a:latin typeface="#9Slide03 Ample" panose="02000000000000000000" pitchFamily="2" charset="0"/>
              <a:ea typeface="+mn-ea"/>
              <a:cs typeface="+mn-cs"/>
            </a:endParaRPr>
          </a:p>
        </p:txBody>
      </p:sp>
      <p:sp>
        <p:nvSpPr>
          <p:cNvPr id="4" name="TextBox 3">
            <a:extLst>
              <a:ext uri="{FF2B5EF4-FFF2-40B4-BE49-F238E27FC236}">
                <a16:creationId xmlns:a16="http://schemas.microsoft.com/office/drawing/2014/main" id="{3889BF67-EED6-8660-7957-955DEC84C44E}"/>
              </a:ext>
            </a:extLst>
          </p:cNvPr>
          <p:cNvSpPr txBox="1"/>
          <p:nvPr/>
        </p:nvSpPr>
        <p:spPr>
          <a:xfrm>
            <a:off x="4854175" y="1924789"/>
            <a:ext cx="39182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9Slide03 Sofia Pro Soft Bold" panose="020B0000000000000000" pitchFamily="34" charset="0"/>
                <a:ea typeface="+mn-ea"/>
                <a:cs typeface="+mn-cs"/>
              </a:rPr>
              <a:t>Chia </a:t>
            </a:r>
            <a:r>
              <a:rPr kumimoji="0" lang="en-US" sz="6000" b="0" i="0" u="none" strike="noStrike" kern="1200" cap="none" spc="0" normalizeH="0" baseline="0" noProof="0" dirty="0" err="1">
                <a:ln>
                  <a:noFill/>
                </a:ln>
                <a:solidFill>
                  <a:srgbClr val="FF0000"/>
                </a:solidFill>
                <a:effectLst/>
                <a:uLnTx/>
                <a:uFillTx/>
                <a:latin typeface="#9Slide03 Sofia Pro Soft Bold" panose="020B0000000000000000" pitchFamily="34" charset="0"/>
                <a:ea typeface="+mn-ea"/>
                <a:cs typeface="+mn-cs"/>
              </a:rPr>
              <a:t>sẻ</a:t>
            </a:r>
            <a:endParaRPr kumimoji="0" lang="en-US" sz="6000" b="0" i="0" u="none" strike="noStrike" kern="1200" cap="none" spc="0" normalizeH="0" baseline="0" noProof="0" dirty="0">
              <a:ln>
                <a:noFill/>
              </a:ln>
              <a:solidFill>
                <a:srgbClr val="FF0000"/>
              </a:solidFill>
              <a:effectLst/>
              <a:uLnTx/>
              <a:uFillTx/>
              <a:latin typeface="#9Slide03 Sofia Pro Soft Bold" panose="020B0000000000000000" pitchFamily="34" charset="0"/>
              <a:ea typeface="+mn-ea"/>
              <a:cs typeface="+mn-cs"/>
            </a:endParaRPr>
          </a:p>
        </p:txBody>
      </p:sp>
    </p:spTree>
    <p:extLst>
      <p:ext uri="{BB962C8B-B14F-4D97-AF65-F5344CB8AC3E}">
        <p14:creationId xmlns:p14="http://schemas.microsoft.com/office/powerpoint/2010/main" val="1440804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4625" y="255791"/>
            <a:ext cx="10755917" cy="6151805"/>
          </a:xfrm>
          <a:prstGeom prst="rect">
            <a:avLst/>
          </a:prstGeom>
        </p:spPr>
      </p:pic>
      <p:sp>
        <p:nvSpPr>
          <p:cNvPr id="13" name="Flowchart: Terminator 12">
            <a:extLst>
              <a:ext uri="{FF2B5EF4-FFF2-40B4-BE49-F238E27FC236}">
                <a16:creationId xmlns:a16="http://schemas.microsoft.com/office/drawing/2014/main" id="{7F8F3850-059A-425D-A833-AFD488FF7AF3}"/>
              </a:ext>
            </a:extLst>
          </p:cNvPr>
          <p:cNvSpPr/>
          <p:nvPr/>
        </p:nvSpPr>
        <p:spPr>
          <a:xfrm>
            <a:off x="3414657" y="605005"/>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Yêu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cần</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đạt</a:t>
            </a:r>
            <a:endPar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grpSp>
        <p:nvGrpSpPr>
          <p:cNvPr id="14" name="Group 13">
            <a:extLst>
              <a:ext uri="{FF2B5EF4-FFF2-40B4-BE49-F238E27FC236}">
                <a16:creationId xmlns:a16="http://schemas.microsoft.com/office/drawing/2014/main" id="{91D45D70-BF16-405B-871F-CA45656E5F3B}"/>
              </a:ext>
            </a:extLst>
          </p:cNvPr>
          <p:cNvGrpSpPr/>
          <p:nvPr/>
        </p:nvGrpSpPr>
        <p:grpSpPr>
          <a:xfrm>
            <a:off x="1200651" y="1456180"/>
            <a:ext cx="9995396" cy="1682000"/>
            <a:chOff x="887951" y="413357"/>
            <a:chExt cx="9995396" cy="1682000"/>
          </a:xfrm>
        </p:grpSpPr>
        <p:pic>
          <p:nvPicPr>
            <p:cNvPr id="15"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B4FDD4-2861-4472-9607-00D2E10B1D1A}"/>
                </a:ext>
              </a:extLst>
            </p:cNvPr>
            <p:cNvSpPr txBox="1"/>
            <p:nvPr/>
          </p:nvSpPr>
          <p:spPr>
            <a:xfrm>
              <a:off x="2103528" y="979951"/>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ngắt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nghỉ</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chính</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xác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endParaRPr>
            </a:p>
          </p:txBody>
        </p:sp>
      </p:grpSp>
      <p:sp>
        <p:nvSpPr>
          <p:cNvPr id="19" name="Rectangle: Rounded Corners 4">
            <a:extLst>
              <a:ext uri="{FF2B5EF4-FFF2-40B4-BE49-F238E27FC236}">
                <a16:creationId xmlns:a16="http://schemas.microsoft.com/office/drawing/2014/main" id="{DC03A7B5-C74A-467F-AFE6-F6541FC41C13}"/>
              </a:ext>
            </a:extLst>
          </p:cNvPr>
          <p:cNvSpPr/>
          <p:nvPr/>
        </p:nvSpPr>
        <p:spPr>
          <a:xfrm>
            <a:off x="2496702" y="3328658"/>
            <a:ext cx="8779819"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trôi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chảy</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toàn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đầu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biết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thể</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hiện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cảm</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xúc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20" name="Picture 19"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47147"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54156" y="44166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2B4FDD4-2861-4472-9607-00D2E10B1D1A}"/>
              </a:ext>
            </a:extLst>
          </p:cNvPr>
          <p:cNvSpPr txBox="1"/>
          <p:nvPr/>
        </p:nvSpPr>
        <p:spPr>
          <a:xfrm>
            <a:off x="2416228" y="4836577"/>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nghĩa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của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nội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23"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013247">
            <a:off x="390145" y="555924"/>
            <a:ext cx="2447139" cy="867236"/>
          </a:xfrm>
          <a:prstGeom prst="rect">
            <a:avLst/>
          </a:prstGeom>
        </p:spPr>
      </p:pic>
    </p:spTree>
    <p:extLst>
      <p:ext uri="{BB962C8B-B14F-4D97-AF65-F5344CB8AC3E}">
        <p14:creationId xmlns:p14="http://schemas.microsoft.com/office/powerpoint/2010/main" val="3210931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rot="20788502">
            <a:off x="2964341" y="1779451"/>
            <a:ext cx="4978843" cy="3337772"/>
            <a:chOff x="2858871" y="2473234"/>
            <a:chExt cx="4978843" cy="3337772"/>
          </a:xfrm>
        </p:grpSpPr>
        <p:pic>
          <p:nvPicPr>
            <p:cNvPr id="16"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8871" y="2473234"/>
              <a:ext cx="4978843" cy="3337772"/>
            </a:xfrm>
            <a:prstGeom prst="rect">
              <a:avLst/>
            </a:prstGeom>
          </p:spPr>
        </p:pic>
        <p:sp>
          <p:nvSpPr>
            <p:cNvPr id="2" name="TextBox 1"/>
            <p:cNvSpPr txBox="1"/>
            <p:nvPr/>
          </p:nvSpPr>
          <p:spPr>
            <a:xfrm>
              <a:off x="3562304" y="3025898"/>
              <a:ext cx="3910149"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Vừa</a:t>
              </a:r>
              <a:r>
                <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gà</a:t>
              </a:r>
              <a:r>
                <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vừa</a:t>
              </a:r>
              <a:r>
                <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chó</a:t>
              </a:r>
              <a:endPar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Tất</a:t>
              </a:r>
              <a:r>
                <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cả</a:t>
              </a:r>
              <a:r>
                <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4 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Bó</a:t>
              </a:r>
              <a:r>
                <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lại</a:t>
              </a:r>
              <a:r>
                <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tròn</a:t>
              </a:r>
              <a:endPar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10 </a:t>
              </a:r>
              <a:r>
                <a:rPr kumimoji="0" lang="en-US" sz="32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chân</a:t>
              </a:r>
              <a:r>
                <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vừa</a:t>
              </a:r>
              <a:r>
                <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đủ</a:t>
              </a:r>
              <a:r>
                <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11" name="chenying0907 83"/>
          <p:cNvSpPr/>
          <p:nvPr/>
        </p:nvSpPr>
        <p:spPr bwMode="auto">
          <a:xfrm rot="20908391">
            <a:off x="2331704" y="4679446"/>
            <a:ext cx="49880" cy="6579"/>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12" name="chenying0907 83"/>
          <p:cNvSpPr/>
          <p:nvPr/>
        </p:nvSpPr>
        <p:spPr bwMode="auto">
          <a:xfrm rot="20908391">
            <a:off x="2484104" y="4831846"/>
            <a:ext cx="49880" cy="6579"/>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grpSp>
        <p:nvGrpSpPr>
          <p:cNvPr id="13" name="组合 105"/>
          <p:cNvGrpSpPr/>
          <p:nvPr/>
        </p:nvGrpSpPr>
        <p:grpSpPr>
          <a:xfrm flipH="1">
            <a:off x="6824321" y="1098649"/>
            <a:ext cx="3688503" cy="2107395"/>
            <a:chOff x="2076335" y="4085413"/>
            <a:chExt cx="2600983" cy="1615603"/>
          </a:xfrm>
        </p:grpSpPr>
        <p:grpSp>
          <p:nvGrpSpPr>
            <p:cNvPr id="14" name="PA_chenying0907 3"/>
            <p:cNvGrpSpPr/>
            <p:nvPr>
              <p:custDataLst>
                <p:tags r:id="rId1"/>
              </p:custDataLst>
            </p:nvPr>
          </p:nvGrpSpPr>
          <p:grpSpPr>
            <a:xfrm rot="20908391">
              <a:off x="2076335" y="4085413"/>
              <a:ext cx="2600983" cy="1615603"/>
              <a:chOff x="3246438" y="1068388"/>
              <a:chExt cx="5711825" cy="4678363"/>
            </a:xfrm>
            <a:solidFill>
              <a:schemeClr val="tx1"/>
            </a:solidFill>
          </p:grpSpPr>
          <p:sp>
            <p:nvSpPr>
              <p:cNvPr id="19" name="chenying0907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21" name="chenying0907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22" name="chenying0907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23" name="chenying0907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24" name="chenying0907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25" name="chenying0907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26" name="chenying0907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grpSp>
            <p:nvGrpSpPr>
              <p:cNvPr id="27" name="chenying0907 328"/>
              <p:cNvGrpSpPr/>
              <p:nvPr/>
            </p:nvGrpSpPr>
            <p:grpSpPr>
              <a:xfrm>
                <a:off x="3517901" y="1225551"/>
                <a:ext cx="5260975" cy="4090987"/>
                <a:chOff x="3517901" y="1225551"/>
                <a:chExt cx="5260975" cy="4090987"/>
              </a:xfrm>
              <a:grpFill/>
            </p:grpSpPr>
            <p:sp>
              <p:nvSpPr>
                <p:cNvPr id="28" name="chenying0907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30" name="chenying0907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31" name="chenying0907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32" name="chenying0907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33" name="chenying0907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34" name="chenying0907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35" name="chenying0907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36" name="chenying0907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37" name="chenying0907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38" name="chenying0907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39" name="chenying0907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40" name="chenying0907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41" name="chenying0907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42" name="chenying0907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43" name="chenying0907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44" name="chenying0907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45" name="chenying0907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46" name="chenying0907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47" name="chenying0907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48" name="chenying0907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49" name="chenying0907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50" name="chenying0907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51" name="chenying0907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52" name="chenying0907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53" name="chenying0907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54" name="chenying0907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55" name="chenying0907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56" name="chenying0907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57" name="chenying0907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58" name="chenying0907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59" name="chenying0907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60" name="chenying0907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61" name="chenying0907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62" name="chenying0907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63" name="chenying0907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64" name="chenying0907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65" name="chenying0907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66" name="chenying0907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67" name="chenying0907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68" name="chenying0907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69" name="chenying0907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70" name="chenying0907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71" name="chenying0907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72" name="chenying0907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73" name="chenying0907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74" name="chenying0907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75" name="chenying0907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76" name="chenying0907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77" name="chenying0907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78" name="chenying0907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79" name="chenying0907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80" name="chenying0907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81" name="chenying0907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82" name="chenying0907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83" name="chenying0907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84" name="chenying0907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85" name="chenying0907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86" name="chenying0907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87" name="chenying0907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88" name="chenying0907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89" name="chenying0907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90" name="chenying0907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91" name="chenying0907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92" name="chenying0907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93" name="chenying0907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94" name="chenying0907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95" name="chenying0907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96" name="chenying0907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97" name="chenying0907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98" name="chenying0907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99" name="chenying0907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100" name="chenying0907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101" name="chenying0907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102" name="chenying0907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103" name="chenying0907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104" name="chenying0907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105" name="chenying0907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106" name="chenying0907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107" name="chenying0907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108" name="chenying0907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sp>
              <p:nvSpPr>
                <p:cNvPr id="109" name="chenying0907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Arial Unicode MS"/>
                    <a:sym typeface="字魂59号-创粗黑" panose="00000500000000000000" pitchFamily="2" charset="-122"/>
                  </a:endParaRPr>
                </a:p>
              </p:txBody>
            </p:sp>
          </p:grpSp>
        </p:grpSp>
        <p:sp>
          <p:nvSpPr>
            <p:cNvPr id="18" name="文本框 109"/>
            <p:cNvSpPr txBox="1"/>
            <p:nvPr/>
          </p:nvSpPr>
          <p:spPr>
            <a:xfrm rot="20570382">
              <a:off x="2145412" y="4547421"/>
              <a:ext cx="2187995" cy="7314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Unicode MS"/>
                  <a:sym typeface="字魂59号-创粗黑" panose="00000500000000000000" pitchFamily="2" charset="-122"/>
                </a:rPr>
                <a:t>Xin </a:t>
              </a:r>
              <a:r>
                <a:rPr kumimoji="0" lang="en-US" altLang="zh-CN" sz="2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Unicode MS"/>
                  <a:sym typeface="字魂59号-创粗黑" panose="00000500000000000000" pitchFamily="2" charset="-122"/>
                </a:rPr>
                <a:t>được</a:t>
              </a:r>
              <a:r>
                <a:rPr kumimoji="0" lang="en-US" altLang="zh-C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Unicode MS"/>
                  <a:sym typeface="字魂59号-创粗黑" panose="00000500000000000000" pitchFamily="2" charset="-122"/>
                </a:rPr>
                <a:t> </a:t>
              </a:r>
              <a:r>
                <a:rPr kumimoji="0" lang="en-US" altLang="zh-CN" sz="2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Unicode MS"/>
                  <a:sym typeface="字魂59号-创粗黑" panose="00000500000000000000" pitchFamily="2" charset="-122"/>
                </a:rPr>
                <a:t>hỏi</a:t>
              </a:r>
              <a:r>
                <a:rPr kumimoji="0" lang="en-US" altLang="zh-C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Unicode MS"/>
                  <a:sym typeface="字魂59号-创粗黑" panose="00000500000000000000" pitchFamily="2" charset="-122"/>
                </a:rPr>
                <a:t> </a:t>
              </a:r>
              <a:r>
                <a:rPr kumimoji="0" lang="en-US" altLang="zh-CN" sz="2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Unicode MS"/>
                  <a:sym typeface="字魂59号-创粗黑" panose="00000500000000000000" pitchFamily="2" charset="-122"/>
                </a:rPr>
                <a:t>nhỏ</a:t>
              </a:r>
              <a:endParaRPr kumimoji="0" lang="en-US" altLang="zh-C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Unicode MS"/>
                <a:sym typeface="字魂59号-创粗黑"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Unicode MS"/>
                  <a:sym typeface="字魂59号-创粗黑" panose="00000500000000000000" pitchFamily="2" charset="-122"/>
                </a:rPr>
                <a:t>Mỗi</a:t>
              </a:r>
              <a:r>
                <a:rPr kumimoji="0" lang="en-US" altLang="zh-C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Unicode MS"/>
                  <a:sym typeface="字魂59号-创粗黑" panose="00000500000000000000" pitchFamily="2" charset="-122"/>
                </a:rPr>
                <a:t> </a:t>
              </a:r>
              <a:r>
                <a:rPr kumimoji="0" lang="en-US" altLang="zh-CN" sz="2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Unicode MS"/>
                  <a:sym typeface="字魂59号-创粗黑" panose="00000500000000000000" pitchFamily="2" charset="-122"/>
                </a:rPr>
                <a:t>loại</a:t>
              </a:r>
              <a:r>
                <a:rPr kumimoji="0" lang="en-US" altLang="zh-C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Unicode MS"/>
                  <a:sym typeface="字魂59号-创粗黑" panose="00000500000000000000" pitchFamily="2" charset="-122"/>
                </a:rPr>
                <a:t> </a:t>
              </a:r>
              <a:r>
                <a:rPr kumimoji="0" lang="en-US" altLang="zh-CN" sz="2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Unicode MS"/>
                  <a:sym typeface="字魂59号-创粗黑" panose="00000500000000000000" pitchFamily="2" charset="-122"/>
                </a:rPr>
                <a:t>mấy</a:t>
              </a:r>
              <a:r>
                <a:rPr kumimoji="0" lang="en-US" altLang="zh-C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Unicode MS"/>
                  <a:sym typeface="字魂59号-创粗黑" panose="00000500000000000000" pitchFamily="2" charset="-122"/>
                </a:rPr>
                <a:t> con?</a:t>
              </a:r>
              <a:endParaRPr kumimoji="0" lang="zh-CN" altLang="en-US" sz="2800" b="1" i="0" u="none" strike="noStrike" kern="1200" cap="none" spc="0" normalizeH="0" baseline="0" noProof="0" dirty="0">
                <a:ln>
                  <a:noFill/>
                </a:ln>
                <a:solidFill>
                  <a:srgbClr val="C00000"/>
                </a:solidFill>
                <a:effectLst/>
                <a:uLnTx/>
                <a:uFillTx/>
                <a:latin typeface="Cambria" panose="02040503050406030204" pitchFamily="18" charset="0"/>
                <a:ea typeface="字魂59号-创粗黑" panose="00000500000000000000" pitchFamily="2" charset="-122"/>
                <a:cs typeface="Arial Unicode MS"/>
                <a:sym typeface="字魂59号-创粗黑" panose="00000500000000000000" pitchFamily="2" charset="-122"/>
              </a:endParaRPr>
            </a:p>
          </p:txBody>
        </p:sp>
      </p:grpSp>
      <p:pic>
        <p:nvPicPr>
          <p:cNvPr id="4" name="Picture 3">
            <a:extLst>
              <a:ext uri="{FF2B5EF4-FFF2-40B4-BE49-F238E27FC236}">
                <a16:creationId xmlns:a16="http://schemas.microsoft.com/office/drawing/2014/main" id="{7C472F38-3A83-016B-D587-ECF8330FDABF}"/>
              </a:ext>
            </a:extLst>
          </p:cNvPr>
          <p:cNvPicPr>
            <a:picLocks noChangeAspect="1"/>
          </p:cNvPicPr>
          <p:nvPr/>
        </p:nvPicPr>
        <p:blipFill>
          <a:blip r:embed="rId4"/>
          <a:stretch>
            <a:fillRect/>
          </a:stretch>
        </p:blipFill>
        <p:spPr>
          <a:xfrm>
            <a:off x="8984572" y="2652244"/>
            <a:ext cx="2839262" cy="3661931"/>
          </a:xfrm>
          <a:prstGeom prst="rect">
            <a:avLst/>
          </a:prstGeom>
        </p:spPr>
      </p:pic>
    </p:spTree>
    <p:extLst>
      <p:ext uri="{BB962C8B-B14F-4D97-AF65-F5344CB8AC3E}">
        <p14:creationId xmlns:p14="http://schemas.microsoft.com/office/powerpoint/2010/main" val="3771558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300"/>
                                        <p:tgtEl>
                                          <p:spTgt spid="3"/>
                                        </p:tgtEl>
                                      </p:cBhvr>
                                    </p:animEffect>
                                  </p:childTnLst>
                                </p:cTn>
                              </p:par>
                            </p:childTnLst>
                          </p:cTn>
                        </p:par>
                        <p:par>
                          <p:cTn id="8" fill="hold">
                            <p:stCondLst>
                              <p:cond delay="13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id="{BAA6A450-46E6-417A-8520-DBD56A764970}"/>
              </a:ext>
            </a:extLst>
          </p:cNvPr>
          <p:cNvSpPr txBox="1"/>
          <p:nvPr/>
        </p:nvSpPr>
        <p:spPr>
          <a:xfrm>
            <a:off x="4727269" y="1874619"/>
            <a:ext cx="32644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Bài</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 11 – </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Đọc</a:t>
            </a:r>
            <a:endPar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pic>
        <p:nvPicPr>
          <p:cNvPr id="2" name="Picture 1">
            <a:extLst>
              <a:ext uri="{FF2B5EF4-FFF2-40B4-BE49-F238E27FC236}">
                <a16:creationId xmlns:a16="http://schemas.microsoft.com/office/drawing/2014/main" id="{6971A6AA-F542-4E7D-8F1B-6FDF194F9373}"/>
              </a:ext>
            </a:extLst>
          </p:cNvPr>
          <p:cNvPicPr>
            <a:picLocks noChangeAspect="1"/>
          </p:cNvPicPr>
          <p:nvPr/>
        </p:nvPicPr>
        <p:blipFill>
          <a:blip r:embed="rId3"/>
          <a:stretch>
            <a:fillRect/>
          </a:stretch>
        </p:blipFill>
        <p:spPr>
          <a:xfrm>
            <a:off x="1837568" y="2520950"/>
            <a:ext cx="8669263" cy="1926503"/>
          </a:xfrm>
          <a:prstGeom prst="rect">
            <a:avLst/>
          </a:prstGeom>
        </p:spPr>
      </p:pic>
    </p:spTree>
    <p:extLst>
      <p:ext uri="{BB962C8B-B14F-4D97-AF65-F5344CB8AC3E}">
        <p14:creationId xmlns:p14="http://schemas.microsoft.com/office/powerpoint/2010/main" val="3038958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4625" y="255791"/>
            <a:ext cx="10755917" cy="6151805"/>
          </a:xfrm>
          <a:prstGeom prst="rect">
            <a:avLst/>
          </a:prstGeom>
        </p:spPr>
      </p:pic>
      <p:sp>
        <p:nvSpPr>
          <p:cNvPr id="13" name="Flowchart: Terminator 12">
            <a:extLst>
              <a:ext uri="{FF2B5EF4-FFF2-40B4-BE49-F238E27FC236}">
                <a16:creationId xmlns:a16="http://schemas.microsoft.com/office/drawing/2014/main" id="{7F8F3850-059A-425D-A833-AFD488FF7AF3}"/>
              </a:ext>
            </a:extLst>
          </p:cNvPr>
          <p:cNvSpPr/>
          <p:nvPr/>
        </p:nvSpPr>
        <p:spPr>
          <a:xfrm>
            <a:off x="3414657" y="605005"/>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Yêu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cần</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đạt</a:t>
            </a:r>
            <a:endPar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grpSp>
        <p:nvGrpSpPr>
          <p:cNvPr id="14" name="Group 13">
            <a:extLst>
              <a:ext uri="{FF2B5EF4-FFF2-40B4-BE49-F238E27FC236}">
                <a16:creationId xmlns:a16="http://schemas.microsoft.com/office/drawing/2014/main" id="{91D45D70-BF16-405B-871F-CA45656E5F3B}"/>
              </a:ext>
            </a:extLst>
          </p:cNvPr>
          <p:cNvGrpSpPr/>
          <p:nvPr/>
        </p:nvGrpSpPr>
        <p:grpSpPr>
          <a:xfrm>
            <a:off x="1200651" y="1456180"/>
            <a:ext cx="9995396" cy="1682000"/>
            <a:chOff x="887951" y="413357"/>
            <a:chExt cx="9995396" cy="1682000"/>
          </a:xfrm>
        </p:grpSpPr>
        <p:pic>
          <p:nvPicPr>
            <p:cNvPr id="15"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B4FDD4-2861-4472-9607-00D2E10B1D1A}"/>
                </a:ext>
              </a:extLst>
            </p:cNvPr>
            <p:cNvSpPr txBox="1"/>
            <p:nvPr/>
          </p:nvSpPr>
          <p:spPr>
            <a:xfrm>
              <a:off x="2103528" y="979951"/>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ngắt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nghỉ</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chính</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xác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endParaRPr>
            </a:p>
          </p:txBody>
        </p:sp>
      </p:grpSp>
      <p:sp>
        <p:nvSpPr>
          <p:cNvPr id="19" name="Rectangle: Rounded Corners 4">
            <a:extLst>
              <a:ext uri="{FF2B5EF4-FFF2-40B4-BE49-F238E27FC236}">
                <a16:creationId xmlns:a16="http://schemas.microsoft.com/office/drawing/2014/main" id="{DC03A7B5-C74A-467F-AFE6-F6541FC41C13}"/>
              </a:ext>
            </a:extLst>
          </p:cNvPr>
          <p:cNvSpPr/>
          <p:nvPr/>
        </p:nvSpPr>
        <p:spPr>
          <a:xfrm>
            <a:off x="2496702" y="3328658"/>
            <a:ext cx="8779819"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trôi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chảy</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toàn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đầu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biết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thể</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hiện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cảm</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xúc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20" name="Picture 19"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47147"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54156" y="44166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2B4FDD4-2861-4472-9607-00D2E10B1D1A}"/>
              </a:ext>
            </a:extLst>
          </p:cNvPr>
          <p:cNvSpPr txBox="1"/>
          <p:nvPr/>
        </p:nvSpPr>
        <p:spPr>
          <a:xfrm>
            <a:off x="2416228" y="4836577"/>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nghĩa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của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nội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23"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013247">
            <a:off x="390145" y="555924"/>
            <a:ext cx="2447139" cy="867236"/>
          </a:xfrm>
          <a:prstGeom prst="rect">
            <a:avLst/>
          </a:prstGeom>
        </p:spPr>
      </p:pic>
    </p:spTree>
    <p:extLst>
      <p:ext uri="{BB962C8B-B14F-4D97-AF65-F5344CB8AC3E}">
        <p14:creationId xmlns:p14="http://schemas.microsoft.com/office/powerpoint/2010/main" val="1673966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728654"/>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10405" y="1490823"/>
            <a:ext cx="11324396" cy="2119151"/>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02385" y="3701382"/>
            <a:ext cx="11351465" cy="1005887"/>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id="{178E4818-B511-459F-A00D-AFDDE994713C}"/>
              </a:ext>
            </a:extLst>
          </p:cNvPr>
          <p:cNvSpPr/>
          <p:nvPr/>
        </p:nvSpPr>
        <p:spPr>
          <a:xfrm>
            <a:off x="410405" y="4777133"/>
            <a:ext cx="11468246" cy="1027610"/>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99353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4" name="Group 23">
            <a:extLst>
              <a:ext uri="{FF2B5EF4-FFF2-40B4-BE49-F238E27FC236}">
                <a16:creationId xmlns:a16="http://schemas.microsoft.com/office/drawing/2014/main" id="{9F3AED2A-2D0D-42F2-A830-B2A02EC91597}"/>
              </a:ext>
            </a:extLst>
          </p:cNvPr>
          <p:cNvGrpSpPr/>
          <p:nvPr/>
        </p:nvGrpSpPr>
        <p:grpSpPr>
          <a:xfrm>
            <a:off x="5048832" y="492125"/>
            <a:ext cx="4095168" cy="1593601"/>
            <a:chOff x="-121940" y="1041401"/>
            <a:chExt cx="3808116" cy="1593601"/>
          </a:xfrm>
        </p:grpSpPr>
        <p:pic>
          <p:nvPicPr>
            <p:cNvPr id="25" name="PA_图片 6">
              <a:extLst>
                <a:ext uri="{FF2B5EF4-FFF2-40B4-BE49-F238E27FC236}">
                  <a16:creationId xmlns:a16="http://schemas.microsoft.com/office/drawing/2014/main" id="{EF7C145E-61CA-4243-AD2C-A34EDD7ED574}"/>
                </a:ext>
              </a:extLst>
            </p:cNvPr>
            <p:cNvPicPr>
              <a:picLocks noChangeAspect="1"/>
            </p:cNvPicPr>
            <p:nvPr>
              <p:custDataLst>
                <p:tags r:id="rId3"/>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id="{A6F945A0-DC82-4249-9CE1-07502750A869}"/>
                </a:ext>
              </a:extLst>
            </p:cNvPr>
            <p:cNvSpPr/>
            <p:nvPr/>
          </p:nvSpPr>
          <p:spPr>
            <a:xfrm>
              <a:off x="429170" y="1557784"/>
              <a:ext cx="2916612" cy="1077218"/>
            </a:xfrm>
            <a:prstGeom prst="rect">
              <a:avLst/>
            </a:prstGeom>
          </p:spPr>
          <p:txBody>
            <a:bodyPr wrap="square">
              <a:spAutoFit/>
            </a:bodyPr>
            <a:lstStyle/>
            <a:p>
              <a:pPr algn="ctr">
                <a:buClrTx/>
                <a:buFontTx/>
                <a:buNone/>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Vích-to Huy-gô</a:t>
              </a:r>
              <a:endParaRPr lang="zh-CN" altLang="en-US" sz="3200" dirty="0">
                <a:solidFill>
                  <a:srgbClr val="0070C0"/>
                </a:solidFill>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B1DBFBA8-38D8-4194-823A-F62133DC94F4}"/>
              </a:ext>
            </a:extLst>
          </p:cNvPr>
          <p:cNvGrpSpPr/>
          <p:nvPr/>
        </p:nvGrpSpPr>
        <p:grpSpPr>
          <a:xfrm>
            <a:off x="5115507" y="2320925"/>
            <a:ext cx="4095168" cy="1549400"/>
            <a:chOff x="-121940" y="1041401"/>
            <a:chExt cx="3808116" cy="1549400"/>
          </a:xfrm>
        </p:grpSpPr>
        <p:pic>
          <p:nvPicPr>
            <p:cNvPr id="28" name="PA_图片 6">
              <a:extLst>
                <a:ext uri="{FF2B5EF4-FFF2-40B4-BE49-F238E27FC236}">
                  <a16:creationId xmlns:a16="http://schemas.microsoft.com/office/drawing/2014/main" id="{47690CB2-E7BE-4053-89F0-0375B4597366}"/>
                </a:ext>
              </a:extLst>
            </p:cNvPr>
            <p:cNvPicPr>
              <a:picLocks noChangeAspect="1"/>
            </p:cNvPicPr>
            <p:nvPr>
              <p:custDataLst>
                <p:tags r:id="rId2"/>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mười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lăm</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endParaRPr lang="zh-CN" altLang="en-US" sz="3200" dirty="0">
                <a:solidFill>
                  <a:srgbClr val="FF0000"/>
                </a:solidFill>
                <a:ea typeface="inpin heiti" charset="-122"/>
                <a:cs typeface="Times New Roman" panose="02020603050405020304" pitchFamily="18" charset="0"/>
              </a:endParaRPr>
            </a:p>
          </p:txBody>
        </p:sp>
      </p:grpSp>
      <p:grpSp>
        <p:nvGrpSpPr>
          <p:cNvPr id="30" name="Group 29">
            <a:extLst>
              <a:ext uri="{FF2B5EF4-FFF2-40B4-BE49-F238E27FC236}">
                <a16:creationId xmlns:a16="http://schemas.microsoft.com/office/drawing/2014/main" id="{28D6FC32-189C-4491-919B-9551E9E0DE31}"/>
              </a:ext>
            </a:extLst>
          </p:cNvPr>
          <p:cNvGrpSpPr/>
          <p:nvPr/>
        </p:nvGrpSpPr>
        <p:grpSpPr>
          <a:xfrm>
            <a:off x="5048832" y="4287537"/>
            <a:ext cx="4095168" cy="1549400"/>
            <a:chOff x="-121940" y="1041401"/>
            <a:chExt cx="3808116" cy="1549400"/>
          </a:xfrm>
        </p:grpSpPr>
        <p:pic>
          <p:nvPicPr>
            <p:cNvPr id="31" name="PA_图片 6">
              <a:extLst>
                <a:ext uri="{FF2B5EF4-FFF2-40B4-BE49-F238E27FC236}">
                  <a16:creationId xmlns:a16="http://schemas.microsoft.com/office/drawing/2014/main" id="{EFA6D207-8499-46C4-B4AC-C68EEAE739AB}"/>
                </a:ext>
              </a:extLst>
            </p:cNvPr>
            <p:cNvPicPr>
              <a:picLocks noChangeAspect="1"/>
            </p:cNvPicPr>
            <p:nvPr>
              <p:custDataLst>
                <p:tags r:id="rId1"/>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miết</a:t>
              </a:r>
              <a:endParaRPr lang="zh-CN" altLang="en-US" sz="3200" dirty="0">
                <a:solidFill>
                  <a:srgbClr val="0070C0"/>
                </a:solidFill>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2351</Words>
  <Application>Microsoft Office PowerPoint</Application>
  <PresentationFormat>Widescreen</PresentationFormat>
  <Paragraphs>138</Paragraphs>
  <Slides>28</Slides>
  <Notes>3</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28</vt:i4>
      </vt:variant>
    </vt:vector>
  </HeadingPairs>
  <TitlesOfParts>
    <vt:vector size="45" baseType="lpstr">
      <vt:lpstr>等线</vt:lpstr>
      <vt:lpstr>等线 Light</vt:lpstr>
      <vt:lpstr>#9Slide03 Ample</vt:lpstr>
      <vt:lpstr>#9Slide03 Arima Madurai ExtraBo</vt:lpstr>
      <vt:lpstr>#9Slide03 Sofia Pro Soft Bold</vt:lpstr>
      <vt:lpstr>Arial</vt:lpstr>
      <vt:lpstr>Arial-Rounded</vt:lpstr>
      <vt:lpstr>Calibri</vt:lpstr>
      <vt:lpstr>Cambria</vt:lpstr>
      <vt:lpstr>Coiny</vt:lpstr>
      <vt:lpstr>SVN-Poky's</vt:lpstr>
      <vt:lpstr>Times New Roman</vt:lpstr>
      <vt:lpstr>字魂52号-阿开漫画体</vt:lpstr>
      <vt:lpstr>字魂59号-创粗黑</vt:lpstr>
      <vt:lpstr>杨任东竹石体-Medium</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THUY NGA</cp:lastModifiedBy>
  <cp:revision>28</cp:revision>
  <dcterms:created xsi:type="dcterms:W3CDTF">2022-06-21T09:04:21Z</dcterms:created>
  <dcterms:modified xsi:type="dcterms:W3CDTF">2022-10-09T14:08:20Z</dcterms:modified>
</cp:coreProperties>
</file>