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28" r:id="rId4"/>
    <p:sldId id="262" r:id="rId5"/>
    <p:sldId id="257" r:id="rId6"/>
    <p:sldId id="259" r:id="rId7"/>
    <p:sldId id="260" r:id="rId8"/>
    <p:sldId id="256" r:id="rId9"/>
    <p:sldId id="329" r:id="rId10"/>
    <p:sldId id="263"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46" y="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9/14/2024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9/14/2024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gif"/><Relationship Id="rId3" Type="http://schemas.microsoft.com/office/2007/relationships/hdphoto" Target="../media/hdphoto4.wdp"/><Relationship Id="rId7" Type="http://schemas.openxmlformats.org/officeDocument/2006/relationships/image" Target="../media/image49.gif"/><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gif"/></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30.xml"/><Relationship Id="rId7" Type="http://schemas.openxmlformats.org/officeDocument/2006/relationships/image" Target="../media/image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gif"/><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svg"/><Relationship Id="rId18" Type="http://schemas.openxmlformats.org/officeDocument/2006/relationships/image" Target="../media/image18.png"/><Relationship Id="rId3" Type="http://schemas.microsoft.com/office/2007/relationships/media" Target="../media/media3.m4a"/><Relationship Id="rId21" Type="http://schemas.openxmlformats.org/officeDocument/2006/relationships/image" Target="../media/image31.jpeg"/><Relationship Id="rId7" Type="http://schemas.openxmlformats.org/officeDocument/2006/relationships/video" Target="../media/media5.mp4"/><Relationship Id="rId12" Type="http://schemas.openxmlformats.org/officeDocument/2006/relationships/image" Target="../media/image26.png"/><Relationship Id="rId17" Type="http://schemas.openxmlformats.org/officeDocument/2006/relationships/image" Target="../media/image30.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svg"/><Relationship Id="rId5" Type="http://schemas.microsoft.com/office/2007/relationships/media" Target="../media/media4.mp3"/><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19.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svg"/><Relationship Id="rId18" Type="http://schemas.openxmlformats.org/officeDocument/2006/relationships/image" Target="../media/image1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6.pn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30.png"/><Relationship Id="rId20" Type="http://schemas.openxmlformats.org/officeDocument/2006/relationships/image" Target="../media/image3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svg"/><Relationship Id="rId5" Type="http://schemas.microsoft.com/office/2007/relationships/media" Target="../media/media4.mp3"/><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 1999,7</a:t>
            </a:r>
          </a:p>
        </p:txBody>
      </p:sp>
      <p:sp>
        <p:nvSpPr>
          <p:cNvPr id="3" name="文本框 23">
            <a:extLst>
              <a:ext uri="{FF2B5EF4-FFF2-40B4-BE49-F238E27FC236}">
                <a16:creationId xmlns:a16="http://schemas.microsoft.com/office/drawing/2014/main" id="{54372E7E-593D-5C1B-DA89-94F8B8DD8078}"/>
              </a:ext>
            </a:extLst>
          </p:cNvPr>
          <p:cNvSpPr txBox="1"/>
          <p:nvPr/>
        </p:nvSpPr>
        <p:spPr>
          <a:xfrm>
            <a:off x="2412114" y="1723181"/>
            <a:ext cx="579570"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 &gt; </a:t>
            </a:r>
          </a:p>
        </p:txBody>
      </p:sp>
      <p:sp>
        <p:nvSpPr>
          <p:cNvPr id="7" name="文本框 23">
            <a:extLst>
              <a:ext uri="{FF2B5EF4-FFF2-40B4-BE49-F238E27FC236}">
                <a16:creationId xmlns:a16="http://schemas.microsoft.com/office/drawing/2014/main" id="{FF179994-C861-EA31-CBC9-A0CAC4BBE390}"/>
              </a:ext>
            </a:extLst>
          </p:cNvPr>
          <p:cNvSpPr txBox="1"/>
          <p:nvPr/>
        </p:nvSpPr>
        <p:spPr>
          <a:xfrm>
            <a:off x="4068310" y="1750712"/>
            <a:ext cx="2735314"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
        <p:nvSpPr>
          <p:cNvPr id="8" name="文本框 23">
            <a:extLst>
              <a:ext uri="{FF2B5EF4-FFF2-40B4-BE49-F238E27FC236}">
                <a16:creationId xmlns:a16="http://schemas.microsoft.com/office/drawing/2014/main" id="{BC9EFADC-0AC0-CD50-F0A6-F16432082BF6}"/>
              </a:ext>
            </a:extLst>
          </p:cNvPr>
          <p:cNvSpPr txBox="1"/>
          <p:nvPr/>
        </p:nvSpPr>
        <p:spPr>
          <a:xfrm>
            <a:off x="2412114" y="2374000"/>
            <a:ext cx="425935"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&lt; </a:t>
            </a:r>
          </a:p>
        </p:txBody>
      </p:sp>
      <p:sp>
        <p:nvSpPr>
          <p:cNvPr id="9" name="文本框 23">
            <a:extLst>
              <a:ext uri="{FF2B5EF4-FFF2-40B4-BE49-F238E27FC236}">
                <a16:creationId xmlns:a16="http://schemas.microsoft.com/office/drawing/2014/main" id="{B9DB463D-2627-3C87-D7B5-D9F751C4672D}"/>
              </a:ext>
            </a:extLst>
          </p:cNvPr>
          <p:cNvSpPr txBox="1"/>
          <p:nvPr/>
        </p:nvSpPr>
        <p:spPr>
          <a:xfrm>
            <a:off x="2448053" y="3469858"/>
            <a:ext cx="572821"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&gt; </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3"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1048</Words>
  <Application>Microsoft Office PowerPoint</Application>
  <PresentationFormat>Widescreen</PresentationFormat>
  <Paragraphs>96</Paragraphs>
  <Slides>29</Slides>
  <Notes>3</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Calibri Light</vt:lpstr>
      <vt:lpstr>Cambria</vt:lpstr>
      <vt:lpstr>Cambria Math</vt:lpstr>
      <vt:lpstr>iCiel Altus</vt:lpstr>
      <vt:lpstr>iCiel Crocante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Thanh Huyền</cp:lastModifiedBy>
  <cp:revision>41</cp:revision>
  <dcterms:created xsi:type="dcterms:W3CDTF">2024-07-03T03:07:48Z</dcterms:created>
  <dcterms:modified xsi:type="dcterms:W3CDTF">2024-09-14T15:59:56Z</dcterms:modified>
</cp:coreProperties>
</file>