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7"/>
  </p:notesMasterIdLst>
  <p:sldIdLst>
    <p:sldId id="259" r:id="rId3"/>
    <p:sldId id="260" r:id="rId4"/>
    <p:sldId id="261" r:id="rId5"/>
    <p:sldId id="262" r:id="rId6"/>
    <p:sldId id="263" r:id="rId7"/>
    <p:sldId id="2007577143" r:id="rId8"/>
    <p:sldId id="257" r:id="rId9"/>
    <p:sldId id="307" r:id="rId10"/>
    <p:sldId id="2007577139" r:id="rId11"/>
    <p:sldId id="2007577140" r:id="rId12"/>
    <p:sldId id="2007577141" r:id="rId13"/>
    <p:sldId id="310" r:id="rId14"/>
    <p:sldId id="200757714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E3"/>
    <a:srgbClr val="C3F3FD"/>
    <a:srgbClr val="FCFBC4"/>
    <a:srgbClr val="C5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0A2B-11BD-486F-B012-4AABE6F091DB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FF09-8C3D-4DAA-B781-2C0D3343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5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0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7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64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37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 panose="02000500000000020004"/>
              <a:buAutoNum type="arabicPeriod"/>
              <a:defRPr sz="1665">
                <a:solidFill>
                  <a:srgbClr val="434343"/>
                </a:solidFill>
              </a:defRPr>
            </a:lvl1pPr>
            <a:lvl2pPr marL="12192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8288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24384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3048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36576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42672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48768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54864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89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2027617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6900784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2027617" y="39404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6900784" y="39403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60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9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8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02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0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2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microsoft.com/office/2007/relationships/hdphoto" Target="../media/hdphoto8.wdp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1.wdp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07" y="3347686"/>
            <a:ext cx="2173703" cy="16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9EFDB-19F5-8B71-0B86-F39A318E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9" y="264161"/>
            <a:ext cx="8583912" cy="583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703400"/>
            <a:ext cx="10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num>
                                  <m:den/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1049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87791" r="-100750" b="-193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87791" r="-750" b="-193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194578" r="-100750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194578" r="-750" b="-100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1005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296364" r="-100750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296364" r="-750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CAE5F62-E384-A99F-B13A-EFC7BEF538FB}"/>
              </a:ext>
            </a:extLst>
          </p:cNvPr>
          <p:cNvSpPr/>
          <p:nvPr/>
        </p:nvSpPr>
        <p:spPr>
          <a:xfrm>
            <a:off x="7810500" y="2085975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1675A-4EEC-A7C6-7144-DC150122CB49}"/>
              </a:ext>
            </a:extLst>
          </p:cNvPr>
          <p:cNvSpPr/>
          <p:nvPr/>
        </p:nvSpPr>
        <p:spPr>
          <a:xfrm>
            <a:off x="7810500" y="3105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158B-A61A-0F44-BA55-8F4FDE1D4DD9}"/>
              </a:ext>
            </a:extLst>
          </p:cNvPr>
          <p:cNvSpPr/>
          <p:nvPr/>
        </p:nvSpPr>
        <p:spPr>
          <a:xfrm>
            <a:off x="7800975" y="4629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19B72-FDDC-9B25-16B4-5C6D378253C6}"/>
              </a:ext>
            </a:extLst>
          </p:cNvPr>
          <p:cNvSpPr/>
          <p:nvPr/>
        </p:nvSpPr>
        <p:spPr>
          <a:xfrm>
            <a:off x="7705725" y="208597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0BA39-BBA8-25E6-78B0-CD798807B583}"/>
              </a:ext>
            </a:extLst>
          </p:cNvPr>
          <p:cNvSpPr/>
          <p:nvPr/>
        </p:nvSpPr>
        <p:spPr>
          <a:xfrm>
            <a:off x="7724775" y="309562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2E4E2-8B07-71F9-527B-3CB64D82AE1C}"/>
              </a:ext>
            </a:extLst>
          </p:cNvPr>
          <p:cNvSpPr/>
          <p:nvPr/>
        </p:nvSpPr>
        <p:spPr>
          <a:xfrm>
            <a:off x="7562850" y="4629150"/>
            <a:ext cx="904875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453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636725"/>
            <a:ext cx="1019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</a:rPr>
              <a:t>Chuyển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thành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rồi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đó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999F-A71E-559F-B2D3-EDDA72FC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290637"/>
            <a:ext cx="421005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/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/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/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1 000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/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/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=4,8</m:t>
                      </m:r>
                      <m:r>
                        <a:rPr lang="vi-VN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/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blipFill>
                <a:blip r:embed="rId9"/>
                <a:stretch>
                  <a:fillRect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/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  <m:r>
                        <a:rPr lang="vi-VN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/>
              <p:nvPr/>
            </p:nvSpPr>
            <p:spPr>
              <a:xfrm>
                <a:off x="1523999" y="4810125"/>
                <a:ext cx="1809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=0,039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: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810125"/>
                <a:ext cx="1809345" cy="584775"/>
              </a:xfrm>
              <a:prstGeom prst="rect">
                <a:avLst/>
              </a:prstGeom>
              <a:blipFill>
                <a:blip r:embed="rId11"/>
                <a:stretch>
                  <a:fillRect t="-13542" r="-235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3EF191-4074-1CE6-E2E2-08141C75282F}"/>
              </a:ext>
            </a:extLst>
          </p:cNvPr>
          <p:cNvSpPr txBox="1"/>
          <p:nvPr/>
        </p:nvSpPr>
        <p:spPr>
          <a:xfrm>
            <a:off x="4162425" y="2162175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9AD22-160C-154A-65E9-C544ACD92BDA}"/>
              </a:ext>
            </a:extLst>
          </p:cNvPr>
          <p:cNvSpPr txBox="1"/>
          <p:nvPr/>
        </p:nvSpPr>
        <p:spPr>
          <a:xfrm>
            <a:off x="4352925" y="345757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phẩy hai mươi lăm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7F40F-9B06-40CD-37F0-7CA0322BF9B2}"/>
              </a:ext>
            </a:extLst>
          </p:cNvPr>
          <p:cNvSpPr txBox="1"/>
          <p:nvPr/>
        </p:nvSpPr>
        <p:spPr>
          <a:xfrm>
            <a:off x="3219450" y="475297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ba mươi chín.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65ADA-0CF1-57F1-58CD-7F243E91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28" y="280910"/>
            <a:ext cx="914479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F1236-BA37-4488-39B3-A24CA8D91FDE}"/>
              </a:ext>
            </a:extLst>
          </p:cNvPr>
          <p:cNvGrpSpPr/>
          <p:nvPr/>
        </p:nvGrpSpPr>
        <p:grpSpPr>
          <a:xfrm>
            <a:off x="742056" y="636725"/>
            <a:ext cx="10745094" cy="1569660"/>
            <a:chOff x="742056" y="636725"/>
            <a:chExt cx="10745094" cy="15696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1686D4-0937-B3E1-AB4E-5E1072E6A428}"/>
                </a:ext>
              </a:extLst>
            </p:cNvPr>
            <p:cNvSpPr/>
            <p:nvPr/>
          </p:nvSpPr>
          <p:spPr>
            <a:xfrm>
              <a:off x="742056" y="738587"/>
              <a:ext cx="523220" cy="52322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5F334-2AC9-EE14-624B-D3AFFA6CC3E4}"/>
                </a:ext>
              </a:extLst>
            </p:cNvPr>
            <p:cNvSpPr txBox="1"/>
            <p:nvPr/>
          </p:nvSpPr>
          <p:spPr>
            <a:xfrm>
              <a:off x="1290962" y="636725"/>
              <a:ext cx="101961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200" dirty="0" err="1">
                  <a:solidFill>
                    <a:prstClr val="black"/>
                  </a:solidFill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bốn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</a:rPr>
                <a:t>    ,    ,    ,      </a:t>
              </a:r>
              <a:r>
                <a:rPr lang="en-US" sz="3200" dirty="0" err="1">
                  <a:solidFill>
                    <a:prstClr val="black"/>
                  </a:solidFill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nguyên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5AD452-0C05-F563-3152-EBF7FA820386}"/>
                </a:ext>
              </a:extLst>
            </p:cNvPr>
            <p:cNvSpPr/>
            <p:nvPr/>
          </p:nvSpPr>
          <p:spPr>
            <a:xfrm>
              <a:off x="3409950" y="63817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7475FA-EB60-730B-7B48-443BBE2C0957}"/>
                </a:ext>
              </a:extLst>
            </p:cNvPr>
            <p:cNvSpPr/>
            <p:nvPr/>
          </p:nvSpPr>
          <p:spPr>
            <a:xfrm>
              <a:off x="3962400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379A1D-67AF-F38B-18A1-9A60B98A24EA}"/>
                </a:ext>
              </a:extLst>
            </p:cNvPr>
            <p:cNvSpPr/>
            <p:nvPr/>
          </p:nvSpPr>
          <p:spPr>
            <a:xfrm>
              <a:off x="4524375" y="647700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7A74BC-65AD-B12F-1E4F-DF7708821BBB}"/>
                </a:ext>
              </a:extLst>
            </p:cNvPr>
            <p:cNvSpPr/>
            <p:nvPr/>
          </p:nvSpPr>
          <p:spPr>
            <a:xfrm>
              <a:off x="5114925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B3CC1-DE41-0B40-5499-F9BB3DCC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41" y="1686938"/>
            <a:ext cx="4610100" cy="2609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7EC26B-A85D-411F-3E49-48829B2A2A89}"/>
              </a:ext>
            </a:extLst>
          </p:cNvPr>
          <p:cNvSpPr/>
          <p:nvPr/>
        </p:nvSpPr>
        <p:spPr>
          <a:xfrm>
            <a:off x="723900" y="2332719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22069-3D32-1EF6-4940-317836EC8AC4}"/>
              </a:ext>
            </a:extLst>
          </p:cNvPr>
          <p:cNvSpPr/>
          <p:nvPr/>
        </p:nvSpPr>
        <p:spPr>
          <a:xfrm>
            <a:off x="2486025" y="232846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0,72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DD059-18CB-B808-9C8F-7ED47E24009D}"/>
              </a:ext>
            </a:extLst>
          </p:cNvPr>
          <p:cNvSpPr/>
          <p:nvPr/>
        </p:nvSpPr>
        <p:spPr>
          <a:xfrm>
            <a:off x="4217445" y="3888847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D2639-B01B-CC08-74A4-1062A793C0E7}"/>
              </a:ext>
            </a:extLst>
          </p:cNvPr>
          <p:cNvSpPr/>
          <p:nvPr/>
        </p:nvSpPr>
        <p:spPr>
          <a:xfrm>
            <a:off x="6003591" y="3902807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E2B92-7EC2-E6FE-2502-A9F39437393E}"/>
              </a:ext>
            </a:extLst>
          </p:cNvPr>
          <p:cNvSpPr/>
          <p:nvPr/>
        </p:nvSpPr>
        <p:spPr>
          <a:xfrm>
            <a:off x="7748881" y="493158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47A91-2F1E-6366-A929-096F114E0274}"/>
              </a:ext>
            </a:extLst>
          </p:cNvPr>
          <p:cNvSpPr/>
          <p:nvPr/>
        </p:nvSpPr>
        <p:spPr>
          <a:xfrm>
            <a:off x="9397730" y="493158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7,20</a:t>
            </a:r>
          </a:p>
        </p:txBody>
      </p:sp>
    </p:spTree>
    <p:extLst>
      <p:ext uri="{BB962C8B-B14F-4D97-AF65-F5344CB8AC3E}">
        <p14:creationId xmlns:p14="http://schemas.microsoft.com/office/powerpoint/2010/main" val="188947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>
            <a:fillRect/>
          </a:stretch>
        </p:blipFill>
        <p:spPr bwMode="auto">
          <a:xfrm>
            <a:off x="0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5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50033"/>
          <a:stretch>
            <a:fillRect/>
          </a:stretch>
        </p:blipFill>
        <p:spPr>
          <a:xfrm>
            <a:off x="2837692" y="5852160"/>
            <a:ext cx="6516616" cy="847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1947" y="0"/>
            <a:ext cx="7951047" cy="703580"/>
          </a:xfrm>
          <a:prstGeom prst="rect">
            <a:avLst/>
          </a:prstGeom>
          <a:noFill/>
        </p:spPr>
        <p:txBody>
          <a:bodyPr wrap="none" lIns="121920" tIns="60960" rIns="121920" bIns="60960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1" i="0" u="none" strike="noStrike" kern="1200" cap="none" spc="0" normalizeH="0" baseline="0" noProof="0">
                <a:ln w="38100">
                  <a:solidFill>
                    <a:srgbClr val="0069B5"/>
                  </a:solidFill>
                  <a:prstDash val="solid"/>
                </a:ln>
                <a:solidFill>
                  <a:srgbClr val="AAE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DỌN DẸP PHÒNG CÙNG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4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  <a14:imgEffect>
                      <a14:backgroundRemoval t="1322" b="995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7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5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ĐÃ DỌN DẸP PHÒNG CHƯA NOBITA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50" y="31713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769396" y="1004708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thập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phân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thích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hợp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vào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chỗ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chấm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7dm   =       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4366" y="2321827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4513217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99" y="3194756"/>
            <a:ext cx="3695901" cy="36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1225045" y="4578088"/>
            <a:ext cx="1178001" cy="1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383" y="1070165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thập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phân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thích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hợp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vào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chỗ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chấm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4cm =          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5039" y="2301430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0,04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4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0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3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3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217367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25" y="619125"/>
            <a:ext cx="325755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8" y="0"/>
            <a:ext cx="2602161" cy="16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1025" y="-24597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E94B-B5F8-D703-6B34-8118CC75A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658" y="2279798"/>
            <a:ext cx="7754784" cy="245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F2663-3848-2769-7F68-E6990736A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44" y="1307940"/>
            <a:ext cx="2615411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8F41318-C798-D537-F680-C990A779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2" y="117815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D24525-685E-D090-33EA-12E94E394CE0}"/>
              </a:ext>
            </a:extLst>
          </p:cNvPr>
          <p:cNvSpPr/>
          <p:nvPr/>
        </p:nvSpPr>
        <p:spPr>
          <a:xfrm>
            <a:off x="565072" y="659674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F503-6045-FB49-18AF-8092272964F7}"/>
              </a:ext>
            </a:extLst>
          </p:cNvPr>
          <p:cNvSpPr txBox="1"/>
          <p:nvPr/>
        </p:nvSpPr>
        <p:spPr>
          <a:xfrm>
            <a:off x="1066800" y="707299"/>
            <a:ext cx="1072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thích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hợp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với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cách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đọc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đó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09E528-96CD-A417-5438-11DF1762B8C0}"/>
              </a:ext>
            </a:extLst>
          </p:cNvPr>
          <p:cNvGrpSpPr/>
          <p:nvPr/>
        </p:nvGrpSpPr>
        <p:grpSpPr>
          <a:xfrm>
            <a:off x="918716" y="1247774"/>
            <a:ext cx="4453384" cy="1266825"/>
            <a:chOff x="918716" y="1247774"/>
            <a:chExt cx="4453384" cy="12668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1391F-8A0F-E5F6-94FC-8E7B7F9351A4}"/>
                </a:ext>
              </a:extLst>
            </p:cNvPr>
            <p:cNvSpPr/>
            <p:nvPr/>
          </p:nvSpPr>
          <p:spPr>
            <a:xfrm>
              <a:off x="1495425" y="1609725"/>
              <a:ext cx="3876675" cy="847725"/>
            </a:xfrm>
            <a:prstGeom prst="rect">
              <a:avLst/>
            </a:prstGeom>
            <a:solidFill>
              <a:srgbClr val="C5FB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5A4FFCDF-4165-7D8D-F96E-94EF7399B42D}"/>
                </a:ext>
              </a:extLst>
            </p:cNvPr>
            <p:cNvSpPr/>
            <p:nvPr/>
          </p:nvSpPr>
          <p:spPr>
            <a:xfrm>
              <a:off x="918716" y="1247774"/>
              <a:ext cx="776734" cy="1266825"/>
            </a:xfrm>
            <a:custGeom>
              <a:avLst/>
              <a:gdLst/>
              <a:ahLst/>
              <a:cxnLst/>
              <a:rect l="l" t="t" r="r" b="b"/>
              <a:pathLst>
                <a:path w="2483514" h="4114800">
                  <a:moveTo>
                    <a:pt x="0" y="0"/>
                  </a:moveTo>
                  <a:lnTo>
                    <a:pt x="2483514" y="0"/>
                  </a:lnTo>
                  <a:lnTo>
                    <a:pt x="24835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9EC44-557B-D87F-5996-8B41CDA068CF}"/>
              </a:ext>
            </a:extLst>
          </p:cNvPr>
          <p:cNvGrpSpPr/>
          <p:nvPr/>
        </p:nvGrpSpPr>
        <p:grpSpPr>
          <a:xfrm>
            <a:off x="703422" y="2619375"/>
            <a:ext cx="4640103" cy="1200150"/>
            <a:chOff x="703422" y="2619375"/>
            <a:chExt cx="4640103" cy="1200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21B1DA-66A5-C5C0-FCA8-129923BB87E7}"/>
                </a:ext>
              </a:extLst>
            </p:cNvPr>
            <p:cNvSpPr/>
            <p:nvPr/>
          </p:nvSpPr>
          <p:spPr>
            <a:xfrm>
              <a:off x="1466850" y="2867025"/>
              <a:ext cx="3876675" cy="847725"/>
            </a:xfrm>
            <a:prstGeom prst="rect">
              <a:avLst/>
            </a:prstGeom>
            <a:solidFill>
              <a:srgbClr val="FCFB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758D79A-E543-C483-11FA-A8F1A82A849D}"/>
                </a:ext>
              </a:extLst>
            </p:cNvPr>
            <p:cNvSpPr/>
            <p:nvPr/>
          </p:nvSpPr>
          <p:spPr>
            <a:xfrm>
              <a:off x="703422" y="2619375"/>
              <a:ext cx="887254" cy="1200150"/>
            </a:xfrm>
            <a:custGeom>
              <a:avLst/>
              <a:gdLst/>
              <a:ahLst/>
              <a:cxnLst/>
              <a:rect l="l" t="t" r="r" b="b"/>
              <a:pathLst>
                <a:path w="3137535" h="4114800">
                  <a:moveTo>
                    <a:pt x="0" y="0"/>
                  </a:moveTo>
                  <a:lnTo>
                    <a:pt x="3137535" y="0"/>
                  </a:lnTo>
                  <a:lnTo>
                    <a:pt x="313753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B271-C3E7-76D2-0111-3422C4D47CAC}"/>
              </a:ext>
            </a:extLst>
          </p:cNvPr>
          <p:cNvGrpSpPr/>
          <p:nvPr/>
        </p:nvGrpSpPr>
        <p:grpSpPr>
          <a:xfrm>
            <a:off x="857249" y="3790950"/>
            <a:ext cx="4457701" cy="1426246"/>
            <a:chOff x="857249" y="3790950"/>
            <a:chExt cx="4457701" cy="14262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4ED16D-FB5D-3DA4-098D-2A16DDF43767}"/>
                </a:ext>
              </a:extLst>
            </p:cNvPr>
            <p:cNvSpPr/>
            <p:nvPr/>
          </p:nvSpPr>
          <p:spPr>
            <a:xfrm>
              <a:off x="1438275" y="4267200"/>
              <a:ext cx="3876675" cy="847725"/>
            </a:xfrm>
            <a:prstGeom prst="rect">
              <a:avLst/>
            </a:prstGeom>
            <a:solidFill>
              <a:srgbClr val="C3F3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61B1634-D838-E903-2F18-67261BD7DC83}"/>
                </a:ext>
              </a:extLst>
            </p:cNvPr>
            <p:cNvSpPr/>
            <p:nvPr/>
          </p:nvSpPr>
          <p:spPr>
            <a:xfrm flipH="1">
              <a:off x="857249" y="3790950"/>
              <a:ext cx="791538" cy="1426246"/>
            </a:xfrm>
            <a:custGeom>
              <a:avLst/>
              <a:gdLst/>
              <a:ahLst/>
              <a:cxnLst/>
              <a:rect l="l" t="t" r="r" b="b"/>
              <a:pathLst>
                <a:path w="2394339" h="4114800">
                  <a:moveTo>
                    <a:pt x="0" y="0"/>
                  </a:moveTo>
                  <a:lnTo>
                    <a:pt x="2394339" y="0"/>
                  </a:lnTo>
                  <a:lnTo>
                    <a:pt x="23943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1E1735-CD07-595E-6F2A-D6C2046119BC}"/>
              </a:ext>
            </a:extLst>
          </p:cNvPr>
          <p:cNvGrpSpPr/>
          <p:nvPr/>
        </p:nvGrpSpPr>
        <p:grpSpPr>
          <a:xfrm>
            <a:off x="581025" y="5429250"/>
            <a:ext cx="4724400" cy="1206602"/>
            <a:chOff x="581025" y="5429250"/>
            <a:chExt cx="4724400" cy="12066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32BBF4-18B5-2460-8334-52C25442D87C}"/>
                </a:ext>
              </a:extLst>
            </p:cNvPr>
            <p:cNvSpPr/>
            <p:nvPr/>
          </p:nvSpPr>
          <p:spPr>
            <a:xfrm>
              <a:off x="1428750" y="5676900"/>
              <a:ext cx="3876675" cy="847725"/>
            </a:xfrm>
            <a:prstGeom prst="rect">
              <a:avLst/>
            </a:prstGeom>
            <a:solidFill>
              <a:srgbClr val="FDEE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11F61B8-B522-E566-CC22-E1D1448750A6}"/>
                </a:ext>
              </a:extLst>
            </p:cNvPr>
            <p:cNvSpPr/>
            <p:nvPr/>
          </p:nvSpPr>
          <p:spPr>
            <a:xfrm flipH="1">
              <a:off x="581025" y="5429250"/>
              <a:ext cx="1123950" cy="1206602"/>
            </a:xfrm>
            <a:custGeom>
              <a:avLst/>
              <a:gdLst/>
              <a:ahLst/>
              <a:cxnLst/>
              <a:rect l="l" t="t" r="r" b="b"/>
              <a:pathLst>
                <a:path w="3477006" h="4114800">
                  <a:moveTo>
                    <a:pt x="0" y="0"/>
                  </a:moveTo>
                  <a:lnTo>
                    <a:pt x="3477006" y="0"/>
                  </a:lnTo>
                  <a:lnTo>
                    <a:pt x="347700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7F35D9-8A76-D658-82C5-59B50C351C29}"/>
              </a:ext>
            </a:extLst>
          </p:cNvPr>
          <p:cNvGrpSpPr/>
          <p:nvPr/>
        </p:nvGrpSpPr>
        <p:grpSpPr>
          <a:xfrm>
            <a:off x="8380990" y="967611"/>
            <a:ext cx="2125375" cy="2148101"/>
            <a:chOff x="8380990" y="967611"/>
            <a:chExt cx="2125375" cy="2148101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F755287-9CA4-2F25-89AE-03018FF329AA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94E318-E754-662A-8652-AA7C72A6D88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71,84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4FF196-E73B-B826-DDD4-A57D8091CE8A}"/>
              </a:ext>
            </a:extLst>
          </p:cNvPr>
          <p:cNvGrpSpPr/>
          <p:nvPr/>
        </p:nvGrpSpPr>
        <p:grpSpPr>
          <a:xfrm>
            <a:off x="8371157" y="2216306"/>
            <a:ext cx="2125375" cy="2148101"/>
            <a:chOff x="8380990" y="967611"/>
            <a:chExt cx="2125375" cy="214810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4A26693-A483-3EDF-BF36-8374718F64B8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461325-A74A-EB76-E7B9-2E314E9D2018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3,1416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6FD642-3B30-487E-2761-0E52AD692C34}"/>
              </a:ext>
            </a:extLst>
          </p:cNvPr>
          <p:cNvGrpSpPr/>
          <p:nvPr/>
        </p:nvGrpSpPr>
        <p:grpSpPr>
          <a:xfrm>
            <a:off x="8469481" y="3563326"/>
            <a:ext cx="2125375" cy="2148101"/>
            <a:chOff x="8380990" y="967611"/>
            <a:chExt cx="2125375" cy="2148101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DBFEB26-4568-E7C7-3199-20D16596A382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19BA99-9645-B3F4-000F-E6390DDB34B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415,2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F018CC-8297-AB69-5937-24F2CBFE104C}"/>
              </a:ext>
            </a:extLst>
          </p:cNvPr>
          <p:cNvGrpSpPr/>
          <p:nvPr/>
        </p:nvGrpSpPr>
        <p:grpSpPr>
          <a:xfrm>
            <a:off x="8469481" y="4930010"/>
            <a:ext cx="2125375" cy="2148101"/>
            <a:chOff x="8380990" y="967611"/>
            <a:chExt cx="2125375" cy="2148101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C266BA1D-2BF1-65E6-FC9A-0DEB2993069F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14B547-62E7-D110-A422-3D307A82DBA1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0,935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3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458 -0.3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0885 0.1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771 -0.18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0964 0.4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207</Words>
  <Application>Microsoft Office PowerPoint</Application>
  <PresentationFormat>Widescreen</PresentationFormat>
  <Paragraphs>65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Bebas Neue</vt:lpstr>
      <vt:lpstr>Calibri</vt:lpstr>
      <vt:lpstr>Calibri Light</vt:lpstr>
      <vt:lpstr>Cambria</vt:lpstr>
      <vt:lpstr>Cambria Math</vt:lpstr>
      <vt:lpstr>Happy Monkey</vt:lpstr>
      <vt:lpstr>Roboto Condensed Light</vt:lpstr>
      <vt:lpstr>Times New Roman</vt:lpstr>
      <vt:lpstr>Drop Dudes Minitheme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Thanh Huyền</cp:lastModifiedBy>
  <cp:revision>12</cp:revision>
  <dcterms:created xsi:type="dcterms:W3CDTF">2024-06-28T13:26:59Z</dcterms:created>
  <dcterms:modified xsi:type="dcterms:W3CDTF">2024-10-07T05:44:05Z</dcterms:modified>
</cp:coreProperties>
</file>