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67" r:id="rId3"/>
    <p:sldId id="258" r:id="rId4"/>
    <p:sldId id="257" r:id="rId5"/>
    <p:sldId id="271" r:id="rId6"/>
    <p:sldId id="270" r:id="rId7"/>
    <p:sldId id="273" r:id="rId8"/>
    <p:sldId id="272" r:id="rId9"/>
    <p:sldId id="259" r:id="rId10"/>
    <p:sldId id="260" r:id="rId11"/>
    <p:sldId id="261" r:id="rId12"/>
    <p:sldId id="266" r:id="rId13"/>
    <p:sldId id="263" r:id="rId14"/>
    <p:sldId id="274" r:id="rId15"/>
    <p:sldId id="275" r:id="rId16"/>
    <p:sldId id="268" r:id="rId17"/>
  </p:sldIdLst>
  <p:sldSz cx="18288000" cy="10287000"/>
  <p:notesSz cx="6858000" cy="9144000"/>
  <p:embeddedFontLst>
    <p:embeddedFont>
      <p:font typeface="Microsoft YaHei" panose="020B0503020204020204" pitchFamily="34" charset="-122"/>
      <p:regular r:id="rId19"/>
      <p:bold r:id="rId20"/>
    </p:embeddedFont>
    <p:embeddedFont>
      <p:font typeface="微软雅黑 Light" panose="020B0604020202020204" charset="-122"/>
      <p:regular r:id="rId21"/>
    </p:embeddedFont>
    <p:embeddedFont>
      <p:font typeface="VNI-Commerce" pitchFamily="2" charset="0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icrosoft YaHei" panose="020B0503020204020204" pitchFamily="34" charset="-122"/>
      <p:regular r:id="rId19"/>
      <p:bold r:id="rId20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7 Cadena" panose="020B0604020202020204" charset="-93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FF99"/>
    <a:srgbClr val="FFCC99"/>
    <a:srgbClr val="F17FC8"/>
    <a:srgbClr val="FF66FF"/>
    <a:srgbClr val="33CCFF"/>
    <a:srgbClr val="66CCFF"/>
    <a:srgbClr val="99FF33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205D2-11C7-4CAB-BF00-E5AFFCF3E2B9}" type="datetimeFigureOut">
              <a:rPr lang="vi-VN" smtClean="0"/>
              <a:t>27/09/2023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F3714-99DE-48CB-8B86-A9E7D366D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852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Commerce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Commerce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Commerce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Commerce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Commerce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67D9A1-A429-4BA5-92A6-8AF79EF87C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9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Commerce" pitchFamily="2" charset="0"/>
                <a:cs typeface="Arial" pitchFamily="34" charset="0"/>
              </a:defRPr>
            </a:lvl1pPr>
          </a:lstStyle>
          <a:p>
            <a:pPr defTabSz="1371600">
              <a:defRPr/>
            </a:pPr>
            <a:fld id="{4802489D-E3FF-449B-A250-F4022C34E224}" type="datetimeFigureOut">
              <a:rPr lang="zh-CN" altLang="en-US" smtClean="0"/>
              <a:pPr defTabSz="1371600">
                <a:defRPr/>
              </a:pPr>
              <a:t>2023/9/27</a:t>
            </a:fld>
            <a:endParaRPr lang="zh-CN" altLang="en-US"/>
          </a:p>
        </p:txBody>
      </p:sp>
      <p:sp>
        <p:nvSpPr>
          <p:cNvPr id="5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Commerce" pitchFamily="2" charset="0"/>
                <a:cs typeface="Arial" pitchFamily="34" charset="0"/>
              </a:defRPr>
            </a:lvl1pPr>
          </a:lstStyle>
          <a:p>
            <a:pPr defTabSz="1371600">
              <a:defRPr/>
            </a:pPr>
            <a:endParaRPr lang="zh-CN" altLang="en-US"/>
          </a:p>
        </p:txBody>
      </p:sp>
      <p:sp>
        <p:nvSpPr>
          <p:cNvPr id="6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NI-Commerce" pitchFamily="2" charset="0"/>
              </a:defRPr>
            </a:lvl1pPr>
          </a:lstStyle>
          <a:p>
            <a:pPr defTabSz="1371600"/>
            <a:fld id="{E82F584E-80C0-4E0D-8104-0067F623D15B}" type="slidenum">
              <a:rPr lang="zh-CN" altLang="en-US" smtClean="0"/>
              <a:pPr defTabSz="137160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766760"/>
      </p:ext>
    </p:extLst>
  </p:cSld>
  <p:clrMapOvr>
    <a:masterClrMapping/>
  </p:clrMapOvr>
  <p:transition spd="slow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Commerce" pitchFamily="2" charset="0"/>
                <a:cs typeface="Arial" pitchFamily="34" charset="0"/>
              </a:defRPr>
            </a:lvl1pPr>
          </a:lstStyle>
          <a:p>
            <a:pPr defTabSz="1371600">
              <a:defRPr/>
            </a:pPr>
            <a:fld id="{9A884A02-5E14-463B-820B-0C4C179272E1}" type="datetimeFigureOut">
              <a:rPr lang="zh-CN" altLang="en-US" smtClean="0"/>
              <a:pPr defTabSz="1371600">
                <a:defRPr/>
              </a:pPr>
              <a:t>2023/9/27</a:t>
            </a:fld>
            <a:endParaRPr lang="zh-CN" altLang="en-US"/>
          </a:p>
        </p:txBody>
      </p:sp>
      <p:sp>
        <p:nvSpPr>
          <p:cNvPr id="3" name="页脚占位符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NI-Commerce" pitchFamily="2" charset="0"/>
                <a:cs typeface="Arial" pitchFamily="34" charset="0"/>
              </a:defRPr>
            </a:lvl1pPr>
          </a:lstStyle>
          <a:p>
            <a:pPr defTabSz="1371600">
              <a:defRPr/>
            </a:pPr>
            <a:endParaRPr lang="zh-CN" altLang="en-US"/>
          </a:p>
        </p:txBody>
      </p:sp>
      <p:sp>
        <p:nvSpPr>
          <p:cNvPr id="4" name="灯片编号占位符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VNI-Commerce" pitchFamily="2" charset="0"/>
              </a:defRPr>
            </a:lvl1pPr>
          </a:lstStyle>
          <a:p>
            <a:pPr defTabSz="1371600"/>
            <a:fld id="{30CF40F8-0999-416E-B978-672E505D2D37}" type="slidenum">
              <a:rPr lang="zh-CN" altLang="en-US" smtClean="0"/>
              <a:pPr defTabSz="137160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354447"/>
      </p:ext>
    </p:extLst>
  </p:cSld>
  <p:clrMapOvr>
    <a:masterClrMapping/>
  </p:clrMapOvr>
  <p:transition spd="slow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285752" y="250032"/>
            <a:ext cx="17777355" cy="984885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106328"/>
      </p:ext>
    </p:extLst>
  </p:cSld>
  <p:clrMapOvr>
    <a:masterClrMapping/>
  </p:clrMapOvr>
  <p:transition spd="slow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285752" y="250032"/>
            <a:ext cx="17777355" cy="984885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98260"/>
      </p:ext>
    </p:extLst>
  </p:cSld>
  <p:clrMapOvr>
    <a:masterClrMapping/>
  </p:clrMapOvr>
  <p:transition spd="slow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285752" y="250032"/>
            <a:ext cx="17777355" cy="984885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473209"/>
      </p:ext>
    </p:extLst>
  </p:cSld>
  <p:clrMapOvr>
    <a:masterClrMapping/>
  </p:clrMapOvr>
  <p:transition spd="slow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285752" y="250032"/>
            <a:ext cx="17777355" cy="984885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238420"/>
      </p:ext>
    </p:extLst>
  </p:cSld>
  <p:clrMapOvr>
    <a:masterClrMapping/>
  </p:clrMapOvr>
  <p:transition spd="slow" advTm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 userDrawn="1"/>
        </p:nvSpPr>
        <p:spPr>
          <a:xfrm>
            <a:off x="285752" y="250032"/>
            <a:ext cx="17777355" cy="984885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121520"/>
      </p:ext>
    </p:extLst>
  </p:cSld>
  <p:clrMapOvr>
    <a:masterClrMapping/>
  </p:clrMapOvr>
  <p:transition spd="slow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/>
          </p:cNvSpPr>
          <p:nvPr>
            <p:ph type="title"/>
          </p:nvPr>
        </p:nvSpPr>
        <p:spPr bwMode="auto">
          <a:xfrm>
            <a:off x="1256772" y="547690"/>
            <a:ext cx="15774459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614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1256772" y="2738438"/>
            <a:ext cx="15774459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</a:p>
        </p:txBody>
      </p:sp>
      <p:sp>
        <p:nvSpPr>
          <p:cNvPr id="4" name="日期占位符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1256772" y="9534527"/>
            <a:ext cx="411427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defRPr>
            </a:lvl1pPr>
          </a:lstStyle>
          <a:p>
            <a:pPr defTabSz="1371600">
              <a:defRPr/>
            </a:pPr>
            <a:fld id="{F6D09500-C0B3-4CB4-8B22-1E6703BA06CB}" type="datetimeFigureOut">
              <a:rPr lang="zh-CN" altLang="en-US" smtClean="0"/>
              <a:pPr defTabSz="1371600">
                <a:defRPr/>
              </a:pPr>
              <a:t>2023/9/27</a:t>
            </a:fld>
            <a:endParaRPr lang="zh-CN" altLang="en-US"/>
          </a:p>
        </p:txBody>
      </p:sp>
      <p:sp>
        <p:nvSpPr>
          <p:cNvPr id="5" name="页脚占位符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6058960" y="9534527"/>
            <a:ext cx="617008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defRPr>
            </a:lvl1pPr>
          </a:lstStyle>
          <a:p>
            <a:pPr defTabSz="1371600">
              <a:defRPr/>
            </a:pPr>
            <a:endParaRPr lang="zh-CN" altLang="en-US"/>
          </a:p>
        </p:txBody>
      </p:sp>
      <p:sp>
        <p:nvSpPr>
          <p:cNvPr id="6" name="灯片编号占位符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2916959" y="9534527"/>
            <a:ext cx="4114272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  <a:latin typeface="等线"/>
                <a:cs typeface="等线"/>
              </a:defRPr>
            </a:lvl1pPr>
          </a:lstStyle>
          <a:p>
            <a:pPr defTabSz="1371600"/>
            <a:fld id="{F7472381-6E03-4E83-A0AB-DAA38ECF2CCA}" type="slidenum">
              <a:rPr lang="zh-CN" altLang="en-US" smtClean="0"/>
              <a:pPr defTabSz="1371600"/>
              <a:t>‹#›</a:t>
            </a:fld>
            <a:endParaRPr lang="zh-CN" altLang="en-US"/>
          </a:p>
        </p:txBody>
      </p:sp>
      <p:pic>
        <p:nvPicPr>
          <p:cNvPr id="6151" name="图片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7"/>
            <a:ext cx="18288000" cy="103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74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 spd="slow" advTm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等线 Light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等线 Light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等线 Light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等线 Light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等线 Light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10.png"/><Relationship Id="rId18" Type="http://schemas.openxmlformats.org/officeDocument/2006/relationships/image" Target="../media/image86.svg"/><Relationship Id="rId26" Type="http://schemas.openxmlformats.org/officeDocument/2006/relationships/image" Target="../media/image94.svg"/><Relationship Id="rId39" Type="http://schemas.openxmlformats.org/officeDocument/2006/relationships/image" Target="../media/image23.pn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34" Type="http://schemas.openxmlformats.org/officeDocument/2006/relationships/image" Target="../media/image102.svg"/><Relationship Id="rId42" Type="http://schemas.openxmlformats.org/officeDocument/2006/relationships/image" Target="../media/image25.png"/><Relationship Id="rId7" Type="http://schemas.openxmlformats.org/officeDocument/2006/relationships/image" Target="../media/image7.png"/><Relationship Id="rId12" Type="http://schemas.openxmlformats.org/officeDocument/2006/relationships/image" Target="../media/image80.sv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image" Target="../media/image106.svg"/><Relationship Id="rId2" Type="http://schemas.openxmlformats.org/officeDocument/2006/relationships/image" Target="../media/image4.png"/><Relationship Id="rId16" Type="http://schemas.openxmlformats.org/officeDocument/2006/relationships/image" Target="../media/image84.svg"/><Relationship Id="rId20" Type="http://schemas.openxmlformats.org/officeDocument/2006/relationships/image" Target="../media/image88.svg"/><Relationship Id="rId29" Type="http://schemas.openxmlformats.org/officeDocument/2006/relationships/image" Target="../media/image18.png"/><Relationship Id="rId41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9.png"/><Relationship Id="rId24" Type="http://schemas.openxmlformats.org/officeDocument/2006/relationships/image" Target="../media/image92.svg"/><Relationship Id="rId32" Type="http://schemas.openxmlformats.org/officeDocument/2006/relationships/image" Target="../media/image100.svg"/><Relationship Id="rId37" Type="http://schemas.openxmlformats.org/officeDocument/2006/relationships/image" Target="../media/image22.png"/><Relationship Id="rId40" Type="http://schemas.openxmlformats.org/officeDocument/2006/relationships/image" Target="../media/image108.svg"/><Relationship Id="rId45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96.svg"/><Relationship Id="rId36" Type="http://schemas.openxmlformats.org/officeDocument/2006/relationships/image" Target="../media/image104.svg"/><Relationship Id="rId10" Type="http://schemas.openxmlformats.org/officeDocument/2006/relationships/image" Target="../media/image78.svg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4" Type="http://schemas.openxmlformats.org/officeDocument/2006/relationships/image" Target="../media/image112.svg"/><Relationship Id="rId4" Type="http://schemas.openxmlformats.org/officeDocument/2006/relationships/image" Target="../media/image72.svg"/><Relationship Id="rId9" Type="http://schemas.openxmlformats.org/officeDocument/2006/relationships/image" Target="../media/image8.png"/><Relationship Id="rId14" Type="http://schemas.openxmlformats.org/officeDocument/2006/relationships/image" Target="../media/image82.svg"/><Relationship Id="rId22" Type="http://schemas.openxmlformats.org/officeDocument/2006/relationships/image" Target="../media/image90.svg"/><Relationship Id="rId27" Type="http://schemas.openxmlformats.org/officeDocument/2006/relationships/image" Target="../media/image17.png"/><Relationship Id="rId30" Type="http://schemas.openxmlformats.org/officeDocument/2006/relationships/image" Target="../media/image98.svg"/><Relationship Id="rId35" Type="http://schemas.openxmlformats.org/officeDocument/2006/relationships/image" Target="../media/image21.png"/><Relationship Id="rId43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15.svg"/><Relationship Id="rId7" Type="http://schemas.openxmlformats.org/officeDocument/2006/relationships/image" Target="../media/image83.png"/><Relationship Id="rId12" Type="http://schemas.openxmlformats.org/officeDocument/2006/relationships/image" Target="../media/image8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84.png"/><Relationship Id="rId5" Type="http://schemas.openxmlformats.org/officeDocument/2006/relationships/image" Target="../media/image4.sv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18" Type="http://schemas.openxmlformats.org/officeDocument/2006/relationships/image" Target="../media/image28.png"/><Relationship Id="rId3" Type="http://schemas.openxmlformats.org/officeDocument/2006/relationships/image" Target="../media/image52.png"/><Relationship Id="rId21" Type="http://schemas.openxmlformats.org/officeDocument/2006/relationships/image" Target="../media/image43.png"/><Relationship Id="rId7" Type="http://schemas.openxmlformats.org/officeDocument/2006/relationships/image" Target="../media/image39.png"/><Relationship Id="rId12" Type="http://schemas.openxmlformats.org/officeDocument/2006/relationships/image" Target="../media/image67.svg"/><Relationship Id="rId17" Type="http://schemas.openxmlformats.org/officeDocument/2006/relationships/image" Target="../media/image13.svg"/><Relationship Id="rId25" Type="http://schemas.openxmlformats.org/officeDocument/2006/relationships/image" Target="../media/image91.png"/><Relationship Id="rId2" Type="http://schemas.openxmlformats.org/officeDocument/2006/relationships/image" Target="../media/image86.png"/><Relationship Id="rId16" Type="http://schemas.openxmlformats.org/officeDocument/2006/relationships/image" Target="../media/image54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89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11.svg"/><Relationship Id="rId23" Type="http://schemas.openxmlformats.org/officeDocument/2006/relationships/image" Target="../media/image9.svg"/><Relationship Id="rId10" Type="http://schemas.openxmlformats.org/officeDocument/2006/relationships/image" Target="../media/image64.svg"/><Relationship Id="rId19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88.png"/><Relationship Id="rId14" Type="http://schemas.openxmlformats.org/officeDocument/2006/relationships/image" Target="../media/image41.png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5.sv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93.png"/><Relationship Id="rId5" Type="http://schemas.openxmlformats.org/officeDocument/2006/relationships/image" Target="../media/image4.svg"/><Relationship Id="rId10" Type="http://schemas.openxmlformats.org/officeDocument/2006/relationships/image" Target="../media/image56.svg"/><Relationship Id="rId4" Type="http://schemas.openxmlformats.org/officeDocument/2006/relationships/image" Target="../media/image29.png"/><Relationship Id="rId9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48.png"/><Relationship Id="rId3" Type="http://schemas.openxmlformats.org/officeDocument/2006/relationships/image" Target="../media/image15.svg"/><Relationship Id="rId21" Type="http://schemas.openxmlformats.org/officeDocument/2006/relationships/image" Target="../media/image58.png"/><Relationship Id="rId7" Type="http://schemas.openxmlformats.org/officeDocument/2006/relationships/image" Target="../media/image4.svg"/><Relationship Id="rId12" Type="http://schemas.openxmlformats.org/officeDocument/2006/relationships/image" Target="../media/image29.svg"/><Relationship Id="rId17" Type="http://schemas.openxmlformats.org/officeDocument/2006/relationships/image" Target="../media/image42.png"/><Relationship Id="rId2" Type="http://schemas.openxmlformats.org/officeDocument/2006/relationships/image" Target="../media/image28.png"/><Relationship Id="rId16" Type="http://schemas.openxmlformats.org/officeDocument/2006/relationships/image" Target="../media/image33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5.png"/><Relationship Id="rId5" Type="http://schemas.openxmlformats.org/officeDocument/2006/relationships/image" Target="../media/image2.svg"/><Relationship Id="rId10" Type="http://schemas.openxmlformats.org/officeDocument/2006/relationships/image" Target="../media/image13.svg"/><Relationship Id="rId19" Type="http://schemas.openxmlformats.org/officeDocument/2006/relationships/image" Target="../media/image34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Relationship Id="rId22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97.png"/><Relationship Id="rId18" Type="http://schemas.openxmlformats.org/officeDocument/2006/relationships/image" Target="../media/image94.svg"/><Relationship Id="rId26" Type="http://schemas.openxmlformats.org/officeDocument/2006/relationships/image" Target="../media/image116.sv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90.svg"/><Relationship Id="rId17" Type="http://schemas.openxmlformats.org/officeDocument/2006/relationships/image" Target="../media/image16.png"/><Relationship Id="rId25" Type="http://schemas.openxmlformats.org/officeDocument/2006/relationships/image" Target="../media/image98.png"/><Relationship Id="rId2" Type="http://schemas.openxmlformats.org/officeDocument/2006/relationships/image" Target="../media/image4.png"/><Relationship Id="rId16" Type="http://schemas.openxmlformats.org/officeDocument/2006/relationships/image" Target="../media/image92.svg"/><Relationship Id="rId20" Type="http://schemas.openxmlformats.org/officeDocument/2006/relationships/image" Target="../media/image96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14.png"/><Relationship Id="rId24" Type="http://schemas.openxmlformats.org/officeDocument/2006/relationships/image" Target="../media/image100.svg"/><Relationship Id="rId32" Type="http://schemas.openxmlformats.org/officeDocument/2006/relationships/image" Target="../media/image120.sv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image" Target="../media/image118.svg"/><Relationship Id="rId10" Type="http://schemas.openxmlformats.org/officeDocument/2006/relationships/image" Target="../media/image88.svg"/><Relationship Id="rId19" Type="http://schemas.openxmlformats.org/officeDocument/2006/relationships/image" Target="../media/image17.png"/><Relationship Id="rId31" Type="http://schemas.openxmlformats.org/officeDocument/2006/relationships/image" Target="../media/image100.png"/><Relationship Id="rId4" Type="http://schemas.openxmlformats.org/officeDocument/2006/relationships/image" Target="../media/image78.svg"/><Relationship Id="rId9" Type="http://schemas.openxmlformats.org/officeDocument/2006/relationships/image" Target="../media/image13.png"/><Relationship Id="rId14" Type="http://schemas.openxmlformats.org/officeDocument/2006/relationships/image" Target="../media/image114.svg"/><Relationship Id="rId22" Type="http://schemas.openxmlformats.org/officeDocument/2006/relationships/image" Target="../media/image98.svg"/><Relationship Id="rId27" Type="http://schemas.openxmlformats.org/officeDocument/2006/relationships/image" Target="../media/image99.png"/><Relationship Id="rId30" Type="http://schemas.openxmlformats.org/officeDocument/2006/relationships/image" Target="../media/image11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5.svg"/><Relationship Id="rId7" Type="http://schemas.openxmlformats.org/officeDocument/2006/relationships/image" Target="../media/image31.png"/><Relationship Id="rId12" Type="http://schemas.openxmlformats.org/officeDocument/2006/relationships/image" Target="../media/image40.svg"/><Relationship Id="rId17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2.png"/><Relationship Id="rId26" Type="http://schemas.openxmlformats.org/officeDocument/2006/relationships/image" Target="../media/image25.svg"/><Relationship Id="rId3" Type="http://schemas.openxmlformats.org/officeDocument/2006/relationships/image" Target="../media/image29.png"/><Relationship Id="rId21" Type="http://schemas.openxmlformats.org/officeDocument/2006/relationships/image" Target="../media/image45.png"/><Relationship Id="rId7" Type="http://schemas.openxmlformats.org/officeDocument/2006/relationships/image" Target="../media/image40.png"/><Relationship Id="rId12" Type="http://schemas.openxmlformats.org/officeDocument/2006/relationships/image" Target="../media/image11.svg"/><Relationship Id="rId25" Type="http://schemas.openxmlformats.org/officeDocument/2006/relationships/image" Target="../media/image47.png"/><Relationship Id="rId2" Type="http://schemas.openxmlformats.org/officeDocument/2006/relationships/image" Target="../media/image38.png"/><Relationship Id="rId20" Type="http://schemas.openxmlformats.org/officeDocument/2006/relationships/image" Target="../media/image19.svg"/><Relationship Id="rId29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24" Type="http://schemas.openxmlformats.org/officeDocument/2006/relationships/image" Target="../media/image23.svg"/><Relationship Id="rId5" Type="http://schemas.openxmlformats.org/officeDocument/2006/relationships/image" Target="../media/image4.svg"/><Relationship Id="rId15" Type="http://schemas.openxmlformats.org/officeDocument/2006/relationships/image" Target="../media/image44.png"/><Relationship Id="rId23" Type="http://schemas.openxmlformats.org/officeDocument/2006/relationships/image" Target="../media/image46.png"/><Relationship Id="rId28" Type="http://schemas.openxmlformats.org/officeDocument/2006/relationships/image" Target="../media/image49.png"/><Relationship Id="rId10" Type="http://schemas.openxmlformats.org/officeDocument/2006/relationships/image" Target="../media/image9.svg"/><Relationship Id="rId31" Type="http://schemas.openxmlformats.org/officeDocument/2006/relationships/image" Target="../media/image51.png"/><Relationship Id="rId9" Type="http://schemas.openxmlformats.org/officeDocument/2006/relationships/image" Target="../media/image34.png"/><Relationship Id="rId14" Type="http://schemas.openxmlformats.org/officeDocument/2006/relationships/image" Target="../media/image43.png"/><Relationship Id="rId22" Type="http://schemas.openxmlformats.org/officeDocument/2006/relationships/image" Target="../media/image21.svg"/><Relationship Id="rId27" Type="http://schemas.openxmlformats.org/officeDocument/2006/relationships/image" Target="../media/image48.png"/><Relationship Id="rId30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48.png"/><Relationship Id="rId3" Type="http://schemas.openxmlformats.org/officeDocument/2006/relationships/image" Target="../media/image15.svg"/><Relationship Id="rId21" Type="http://schemas.openxmlformats.org/officeDocument/2006/relationships/image" Target="../media/image58.png"/><Relationship Id="rId7" Type="http://schemas.openxmlformats.org/officeDocument/2006/relationships/image" Target="../media/image4.svg"/><Relationship Id="rId12" Type="http://schemas.openxmlformats.org/officeDocument/2006/relationships/image" Target="../media/image29.svg"/><Relationship Id="rId17" Type="http://schemas.openxmlformats.org/officeDocument/2006/relationships/image" Target="../media/image42.png"/><Relationship Id="rId2" Type="http://schemas.openxmlformats.org/officeDocument/2006/relationships/image" Target="../media/image28.png"/><Relationship Id="rId16" Type="http://schemas.openxmlformats.org/officeDocument/2006/relationships/image" Target="../media/image33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5.png"/><Relationship Id="rId5" Type="http://schemas.openxmlformats.org/officeDocument/2006/relationships/image" Target="../media/image2.svg"/><Relationship Id="rId10" Type="http://schemas.openxmlformats.org/officeDocument/2006/relationships/image" Target="../media/image13.svg"/><Relationship Id="rId19" Type="http://schemas.openxmlformats.org/officeDocument/2006/relationships/image" Target="../media/image34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Relationship Id="rId2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32.svg"/><Relationship Id="rId18" Type="http://schemas.openxmlformats.org/officeDocument/2006/relationships/image" Target="../media/image68.png"/><Relationship Id="rId3" Type="http://schemas.openxmlformats.org/officeDocument/2006/relationships/image" Target="../media/image122.svg"/><Relationship Id="rId7" Type="http://schemas.openxmlformats.org/officeDocument/2006/relationships/image" Target="../media/image126.svg"/><Relationship Id="rId12" Type="http://schemas.openxmlformats.org/officeDocument/2006/relationships/image" Target="../media/image65.png"/><Relationship Id="rId17" Type="http://schemas.openxmlformats.org/officeDocument/2006/relationships/image" Target="../media/image136.svg"/><Relationship Id="rId2" Type="http://schemas.openxmlformats.org/officeDocument/2006/relationships/image" Target="../media/image60.pn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5" Type="http://schemas.openxmlformats.org/officeDocument/2006/relationships/image" Target="../media/image134.svg"/><Relationship Id="rId10" Type="http://schemas.openxmlformats.org/officeDocument/2006/relationships/image" Target="../media/image64.png"/><Relationship Id="rId19" Type="http://schemas.openxmlformats.org/officeDocument/2006/relationships/image" Target="../media/image138.svg"/><Relationship Id="rId4" Type="http://schemas.openxmlformats.org/officeDocument/2006/relationships/image" Target="../media/image61.png"/><Relationship Id="rId9" Type="http://schemas.openxmlformats.org/officeDocument/2006/relationships/image" Target="../media/image128.svg"/><Relationship Id="rId1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5.svg"/><Relationship Id="rId7" Type="http://schemas.openxmlformats.org/officeDocument/2006/relationships/image" Target="../media/image31.png"/><Relationship Id="rId12" Type="http://schemas.openxmlformats.org/officeDocument/2006/relationships/image" Target="../media/image40.svg"/><Relationship Id="rId17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5.svg"/><Relationship Id="rId7" Type="http://schemas.openxmlformats.org/officeDocument/2006/relationships/image" Target="../media/image31.png"/><Relationship Id="rId12" Type="http://schemas.openxmlformats.org/officeDocument/2006/relationships/image" Target="../media/image40.svg"/><Relationship Id="rId2" Type="http://schemas.openxmlformats.org/officeDocument/2006/relationships/image" Target="../media/image28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26.svg"/><Relationship Id="rId3" Type="http://schemas.openxmlformats.org/officeDocument/2006/relationships/image" Target="../media/image15.svg"/><Relationship Id="rId21" Type="http://schemas.openxmlformats.org/officeDocument/2006/relationships/image" Target="../media/image50.svg"/><Relationship Id="rId12" Type="http://schemas.openxmlformats.org/officeDocument/2006/relationships/image" Target="../media/image45.svg"/><Relationship Id="rId17" Type="http://schemas.openxmlformats.org/officeDocument/2006/relationships/image" Target="../media/image74.png"/><Relationship Id="rId2" Type="http://schemas.openxmlformats.org/officeDocument/2006/relationships/image" Target="../media/image28.png"/><Relationship Id="rId16" Type="http://schemas.openxmlformats.org/officeDocument/2006/relationships/image" Target="../media/image44.sv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2.png"/><Relationship Id="rId5" Type="http://schemas.openxmlformats.org/officeDocument/2006/relationships/image" Target="../media/image48.png"/><Relationship Id="rId15" Type="http://schemas.openxmlformats.org/officeDocument/2006/relationships/image" Target="../media/image73.png"/><Relationship Id="rId23" Type="http://schemas.openxmlformats.org/officeDocument/2006/relationships/image" Target="../media/image78.png"/><Relationship Id="rId10" Type="http://schemas.openxmlformats.org/officeDocument/2006/relationships/image" Target="../media/image43.svg"/><Relationship Id="rId19" Type="http://schemas.openxmlformats.org/officeDocument/2006/relationships/image" Target="../media/image75.png"/><Relationship Id="rId4" Type="http://schemas.openxmlformats.org/officeDocument/2006/relationships/image" Target="../media/image70.png"/><Relationship Id="rId14" Type="http://schemas.openxmlformats.org/officeDocument/2006/relationships/image" Target="../media/image9.svg"/><Relationship Id="rId22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51.sv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12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81.png"/><Relationship Id="rId5" Type="http://schemas.openxmlformats.org/officeDocument/2006/relationships/image" Target="../media/image29.png"/><Relationship Id="rId10" Type="http://schemas.openxmlformats.org/officeDocument/2006/relationships/image" Target="../media/image42.png"/><Relationship Id="rId4" Type="http://schemas.openxmlformats.org/officeDocument/2006/relationships/image" Target="../media/image15.svg"/><Relationship Id="rId9" Type="http://schemas.openxmlformats.org/officeDocument/2006/relationships/image" Target="../media/image48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399" b="-904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366760"/>
            <a:ext cx="18288000" cy="1920240"/>
          </a:xfrm>
          <a:custGeom>
            <a:avLst/>
            <a:gdLst/>
            <a:ahLst/>
            <a:cxnLst/>
            <a:rect l="l" t="t" r="r" b="b"/>
            <a:pathLst>
              <a:path w="18288000" h="1920240">
                <a:moveTo>
                  <a:pt x="0" y="0"/>
                </a:moveTo>
                <a:lnTo>
                  <a:pt x="18288000" y="0"/>
                </a:lnTo>
                <a:lnTo>
                  <a:pt x="18288000" y="1920240"/>
                </a:lnTo>
                <a:lnTo>
                  <a:pt x="0" y="1920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1310" y="1800995"/>
            <a:ext cx="5727219" cy="2519976"/>
          </a:xfrm>
          <a:custGeom>
            <a:avLst/>
            <a:gdLst/>
            <a:ahLst/>
            <a:cxnLst/>
            <a:rect l="l" t="t" r="r" b="b"/>
            <a:pathLst>
              <a:path w="5727219" h="2519976">
                <a:moveTo>
                  <a:pt x="0" y="0"/>
                </a:moveTo>
                <a:lnTo>
                  <a:pt x="5727219" y="0"/>
                </a:lnTo>
                <a:lnTo>
                  <a:pt x="5727219" y="2519977"/>
                </a:lnTo>
                <a:lnTo>
                  <a:pt x="0" y="2519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21510" y="1849901"/>
            <a:ext cx="4947673" cy="3055188"/>
          </a:xfrm>
          <a:custGeom>
            <a:avLst/>
            <a:gdLst/>
            <a:ahLst/>
            <a:cxnLst/>
            <a:rect l="l" t="t" r="r" b="b"/>
            <a:pathLst>
              <a:path w="4947673" h="3055188">
                <a:moveTo>
                  <a:pt x="0" y="0"/>
                </a:moveTo>
                <a:lnTo>
                  <a:pt x="4947674" y="0"/>
                </a:lnTo>
                <a:lnTo>
                  <a:pt x="4947674" y="3055189"/>
                </a:lnTo>
                <a:lnTo>
                  <a:pt x="0" y="3055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726179" y="2754029"/>
            <a:ext cx="4903235" cy="1746778"/>
          </a:xfrm>
          <a:custGeom>
            <a:avLst/>
            <a:gdLst/>
            <a:ahLst/>
            <a:cxnLst/>
            <a:rect l="l" t="t" r="r" b="b"/>
            <a:pathLst>
              <a:path w="4903235" h="1746778">
                <a:moveTo>
                  <a:pt x="4903235" y="0"/>
                </a:moveTo>
                <a:lnTo>
                  <a:pt x="0" y="0"/>
                </a:lnTo>
                <a:lnTo>
                  <a:pt x="0" y="1746778"/>
                </a:lnTo>
                <a:lnTo>
                  <a:pt x="4903235" y="1746778"/>
                </a:lnTo>
                <a:lnTo>
                  <a:pt x="49032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8091" y="2115038"/>
            <a:ext cx="4313035" cy="2663299"/>
          </a:xfrm>
          <a:custGeom>
            <a:avLst/>
            <a:gdLst/>
            <a:ahLst/>
            <a:cxnLst/>
            <a:rect l="l" t="t" r="r" b="b"/>
            <a:pathLst>
              <a:path w="4313035" h="2663299">
                <a:moveTo>
                  <a:pt x="0" y="0"/>
                </a:moveTo>
                <a:lnTo>
                  <a:pt x="4313035" y="0"/>
                </a:lnTo>
                <a:lnTo>
                  <a:pt x="4313035" y="2663299"/>
                </a:lnTo>
                <a:lnTo>
                  <a:pt x="0" y="26632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72859" y="48571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2" y="0"/>
                </a:lnTo>
                <a:lnTo>
                  <a:pt x="2542282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21510" y="1069044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8" y="0"/>
                </a:lnTo>
                <a:lnTo>
                  <a:pt x="1615808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75127" y="1176416"/>
            <a:ext cx="1730782" cy="1029028"/>
          </a:xfrm>
          <a:custGeom>
            <a:avLst/>
            <a:gdLst/>
            <a:ahLst/>
            <a:cxnLst/>
            <a:rect l="l" t="t" r="r" b="b"/>
            <a:pathLst>
              <a:path w="1730782" h="1029028">
                <a:moveTo>
                  <a:pt x="0" y="0"/>
                </a:moveTo>
                <a:lnTo>
                  <a:pt x="1730782" y="0"/>
                </a:lnTo>
                <a:lnTo>
                  <a:pt x="1730782" y="1029028"/>
                </a:lnTo>
                <a:lnTo>
                  <a:pt x="0" y="10290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b="-35962"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 b="-3596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70497" y="2205444"/>
            <a:ext cx="1641929" cy="2759545"/>
          </a:xfrm>
          <a:custGeom>
            <a:avLst/>
            <a:gdLst/>
            <a:ahLst/>
            <a:cxnLst/>
            <a:rect l="l" t="t" r="r" b="b"/>
            <a:pathLst>
              <a:path w="1641929" h="2759545">
                <a:moveTo>
                  <a:pt x="0" y="0"/>
                </a:moveTo>
                <a:lnTo>
                  <a:pt x="1641930" y="0"/>
                </a:lnTo>
                <a:lnTo>
                  <a:pt x="1641930" y="2759545"/>
                </a:lnTo>
                <a:lnTo>
                  <a:pt x="0" y="27595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681349" y="1800995"/>
            <a:ext cx="1882576" cy="3163994"/>
          </a:xfrm>
          <a:custGeom>
            <a:avLst/>
            <a:gdLst/>
            <a:ahLst/>
            <a:cxnLst/>
            <a:rect l="l" t="t" r="r" b="b"/>
            <a:pathLst>
              <a:path w="1882576" h="3163994">
                <a:moveTo>
                  <a:pt x="0" y="0"/>
                </a:moveTo>
                <a:lnTo>
                  <a:pt x="1882576" y="0"/>
                </a:lnTo>
                <a:lnTo>
                  <a:pt x="1882576" y="3163994"/>
                </a:lnTo>
                <a:lnTo>
                  <a:pt x="0" y="316399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005530" y="2115038"/>
            <a:ext cx="1695721" cy="2849952"/>
          </a:xfrm>
          <a:custGeom>
            <a:avLst/>
            <a:gdLst/>
            <a:ahLst/>
            <a:cxnLst/>
            <a:rect l="l" t="t" r="r" b="b"/>
            <a:pathLst>
              <a:path w="1695721" h="2849952">
                <a:moveTo>
                  <a:pt x="0" y="0"/>
                </a:moveTo>
                <a:lnTo>
                  <a:pt x="1695721" y="0"/>
                </a:lnTo>
                <a:lnTo>
                  <a:pt x="1695721" y="2849951"/>
                </a:lnTo>
                <a:lnTo>
                  <a:pt x="0" y="28499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66996" y="1740466"/>
            <a:ext cx="1948065" cy="3274059"/>
          </a:xfrm>
          <a:custGeom>
            <a:avLst/>
            <a:gdLst/>
            <a:ahLst/>
            <a:cxnLst/>
            <a:rect l="l" t="t" r="r" b="b"/>
            <a:pathLst>
              <a:path w="1948065" h="3274059">
                <a:moveTo>
                  <a:pt x="0" y="0"/>
                </a:moveTo>
                <a:lnTo>
                  <a:pt x="1948065" y="0"/>
                </a:lnTo>
                <a:lnTo>
                  <a:pt x="1948065" y="3274059"/>
                </a:lnTo>
                <a:lnTo>
                  <a:pt x="0" y="32740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18930" y="1963073"/>
            <a:ext cx="1786140" cy="3001917"/>
          </a:xfrm>
          <a:custGeom>
            <a:avLst/>
            <a:gdLst/>
            <a:ahLst/>
            <a:cxnLst/>
            <a:rect l="l" t="t" r="r" b="b"/>
            <a:pathLst>
              <a:path w="1786140" h="3001917">
                <a:moveTo>
                  <a:pt x="0" y="0"/>
                </a:moveTo>
                <a:lnTo>
                  <a:pt x="1786141" y="0"/>
                </a:lnTo>
                <a:lnTo>
                  <a:pt x="1786141" y="3001916"/>
                </a:lnTo>
                <a:lnTo>
                  <a:pt x="0" y="300191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18930" y="2894493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0"/>
                </a:lnTo>
                <a:lnTo>
                  <a:pt x="0" y="223813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542854" y="3028416"/>
            <a:ext cx="2839870" cy="2062455"/>
          </a:xfrm>
          <a:custGeom>
            <a:avLst/>
            <a:gdLst/>
            <a:ahLst/>
            <a:cxnLst/>
            <a:rect l="l" t="t" r="r" b="b"/>
            <a:pathLst>
              <a:path w="2839870" h="2062455">
                <a:moveTo>
                  <a:pt x="0" y="0"/>
                </a:moveTo>
                <a:lnTo>
                  <a:pt x="2839870" y="0"/>
                </a:lnTo>
                <a:lnTo>
                  <a:pt x="2839870" y="2062455"/>
                </a:lnTo>
                <a:lnTo>
                  <a:pt x="0" y="206245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701727" y="3446688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4" y="0"/>
                </a:lnTo>
                <a:lnTo>
                  <a:pt x="2471394" y="1794849"/>
                </a:lnTo>
                <a:lnTo>
                  <a:pt x="0" y="179484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184756" y="2854685"/>
            <a:ext cx="10167726" cy="9392436"/>
          </a:xfrm>
          <a:custGeom>
            <a:avLst/>
            <a:gdLst/>
            <a:ahLst/>
            <a:cxnLst/>
            <a:rect l="l" t="t" r="r" b="b"/>
            <a:pathLst>
              <a:path w="10167726" h="9392436">
                <a:moveTo>
                  <a:pt x="0" y="0"/>
                </a:moveTo>
                <a:lnTo>
                  <a:pt x="10167725" y="0"/>
                </a:lnTo>
                <a:lnTo>
                  <a:pt x="10167725" y="9392436"/>
                </a:lnTo>
                <a:lnTo>
                  <a:pt x="0" y="939243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72541" y="4013558"/>
            <a:ext cx="1972198" cy="1077313"/>
          </a:xfrm>
          <a:custGeom>
            <a:avLst/>
            <a:gdLst/>
            <a:ahLst/>
            <a:cxnLst/>
            <a:rect l="l" t="t" r="r" b="b"/>
            <a:pathLst>
              <a:path w="1972198" h="1077313">
                <a:moveTo>
                  <a:pt x="1972198" y="0"/>
                </a:moveTo>
                <a:lnTo>
                  <a:pt x="0" y="0"/>
                </a:lnTo>
                <a:lnTo>
                  <a:pt x="0" y="1077313"/>
                </a:lnTo>
                <a:lnTo>
                  <a:pt x="1972198" y="1077313"/>
                </a:lnTo>
                <a:lnTo>
                  <a:pt x="1972198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542980" y="4344112"/>
            <a:ext cx="1139062" cy="946457"/>
          </a:xfrm>
          <a:custGeom>
            <a:avLst/>
            <a:gdLst/>
            <a:ahLst/>
            <a:cxnLst/>
            <a:rect l="l" t="t" r="r" b="b"/>
            <a:pathLst>
              <a:path w="1139062" h="946457">
                <a:moveTo>
                  <a:pt x="0" y="0"/>
                </a:moveTo>
                <a:lnTo>
                  <a:pt x="1139062" y="0"/>
                </a:lnTo>
                <a:lnTo>
                  <a:pt x="1139062" y="946457"/>
                </a:lnTo>
                <a:lnTo>
                  <a:pt x="0" y="946457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98110" y="6511977"/>
            <a:ext cx="3847875" cy="2077852"/>
          </a:xfrm>
          <a:custGeom>
            <a:avLst/>
            <a:gdLst/>
            <a:ahLst/>
            <a:cxnLst/>
            <a:rect l="l" t="t" r="r" b="b"/>
            <a:pathLst>
              <a:path w="3847875" h="2077852">
                <a:moveTo>
                  <a:pt x="0" y="0"/>
                </a:moveTo>
                <a:lnTo>
                  <a:pt x="3847875" y="0"/>
                </a:lnTo>
                <a:lnTo>
                  <a:pt x="3847875" y="2077852"/>
                </a:lnTo>
                <a:lnTo>
                  <a:pt x="0" y="207785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170497" y="8589829"/>
            <a:ext cx="4500831" cy="2066631"/>
          </a:xfrm>
          <a:custGeom>
            <a:avLst/>
            <a:gdLst/>
            <a:ahLst/>
            <a:cxnLst/>
            <a:rect l="l" t="t" r="r" b="b"/>
            <a:pathLst>
              <a:path w="4500831" h="2066631">
                <a:moveTo>
                  <a:pt x="0" y="0"/>
                </a:moveTo>
                <a:lnTo>
                  <a:pt x="4500831" y="0"/>
                </a:lnTo>
                <a:lnTo>
                  <a:pt x="4500831" y="2066632"/>
                </a:lnTo>
                <a:lnTo>
                  <a:pt x="0" y="2066632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78212" y="9029318"/>
            <a:ext cx="2194284" cy="1505828"/>
          </a:xfrm>
          <a:custGeom>
            <a:avLst/>
            <a:gdLst/>
            <a:ahLst/>
            <a:cxnLst/>
            <a:rect l="l" t="t" r="r" b="b"/>
            <a:pathLst>
              <a:path w="2194284" h="1505828">
                <a:moveTo>
                  <a:pt x="0" y="0"/>
                </a:moveTo>
                <a:lnTo>
                  <a:pt x="2194284" y="0"/>
                </a:lnTo>
                <a:lnTo>
                  <a:pt x="2194284" y="1505828"/>
                </a:lnTo>
                <a:lnTo>
                  <a:pt x="0" y="1505828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89106" y="8577807"/>
            <a:ext cx="2676064" cy="2090675"/>
          </a:xfrm>
          <a:custGeom>
            <a:avLst/>
            <a:gdLst/>
            <a:ahLst/>
            <a:cxnLst/>
            <a:rect l="l" t="t" r="r" b="b"/>
            <a:pathLst>
              <a:path w="2676064" h="2090675">
                <a:moveTo>
                  <a:pt x="0" y="0"/>
                </a:moveTo>
                <a:lnTo>
                  <a:pt x="2676064" y="0"/>
                </a:lnTo>
                <a:lnTo>
                  <a:pt x="2676064" y="2090675"/>
                </a:lnTo>
                <a:lnTo>
                  <a:pt x="0" y="2090675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1162681" y="8908003"/>
            <a:ext cx="2082742" cy="1627143"/>
          </a:xfrm>
          <a:custGeom>
            <a:avLst/>
            <a:gdLst/>
            <a:ahLst/>
            <a:cxnLst/>
            <a:rect l="l" t="t" r="r" b="b"/>
            <a:pathLst>
              <a:path w="2082742" h="1627143">
                <a:moveTo>
                  <a:pt x="0" y="0"/>
                </a:moveTo>
                <a:lnTo>
                  <a:pt x="2082742" y="0"/>
                </a:lnTo>
                <a:lnTo>
                  <a:pt x="2082742" y="1627143"/>
                </a:lnTo>
                <a:lnTo>
                  <a:pt x="0" y="1627143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7804608" y="8636259"/>
            <a:ext cx="2928020" cy="2287516"/>
          </a:xfrm>
          <a:custGeom>
            <a:avLst/>
            <a:gdLst/>
            <a:ahLst/>
            <a:cxnLst/>
            <a:rect l="l" t="t" r="r" b="b"/>
            <a:pathLst>
              <a:path w="2928020" h="2287516">
                <a:moveTo>
                  <a:pt x="2928021" y="0"/>
                </a:moveTo>
                <a:lnTo>
                  <a:pt x="0" y="0"/>
                </a:lnTo>
                <a:lnTo>
                  <a:pt x="0" y="2287516"/>
                </a:lnTo>
                <a:lnTo>
                  <a:pt x="2928021" y="2287516"/>
                </a:lnTo>
                <a:lnTo>
                  <a:pt x="2928021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529907" y="3902697"/>
            <a:ext cx="7669433" cy="3200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36699" y="1028700"/>
            <a:ext cx="8322601" cy="8229600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C35632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504000" y="406994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2"/>
                </a:lnTo>
                <a:lnTo>
                  <a:pt x="0" y="1243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090601" y="438303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5960" y="1028700"/>
            <a:ext cx="4855464" cy="8229600"/>
          </a:xfrm>
          <a:custGeom>
            <a:avLst/>
            <a:gdLst/>
            <a:ahLst/>
            <a:cxnLst/>
            <a:rect l="l" t="t" r="r" b="b"/>
            <a:pathLst>
              <a:path w="4855464" h="8229600">
                <a:moveTo>
                  <a:pt x="0" y="0"/>
                </a:moveTo>
                <a:lnTo>
                  <a:pt x="4855464" y="0"/>
                </a:lnTo>
                <a:lnTo>
                  <a:pt x="48554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78250" y="8967720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6"/>
                </a:lnTo>
                <a:lnTo>
                  <a:pt x="0" y="460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9372600" y="1629385"/>
            <a:ext cx="7164142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60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569" y="4426109"/>
            <a:ext cx="5238859" cy="5245645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4265790" y="2073700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610" y="2170839"/>
            <a:ext cx="12680779" cy="399932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57761" flipH="1">
            <a:off x="-1565083" y="5145503"/>
            <a:ext cx="8885999" cy="5383434"/>
          </a:xfrm>
          <a:custGeom>
            <a:avLst/>
            <a:gdLst/>
            <a:ahLst/>
            <a:cxnLst/>
            <a:rect l="l" t="t" r="r" b="b"/>
            <a:pathLst>
              <a:path w="8885999" h="5383434">
                <a:moveTo>
                  <a:pt x="8885999" y="0"/>
                </a:moveTo>
                <a:lnTo>
                  <a:pt x="0" y="0"/>
                </a:lnTo>
                <a:lnTo>
                  <a:pt x="0" y="5383434"/>
                </a:lnTo>
                <a:lnTo>
                  <a:pt x="8885999" y="5383434"/>
                </a:lnTo>
                <a:lnTo>
                  <a:pt x="88859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6753">
            <a:off x="5097468" y="6793681"/>
            <a:ext cx="7448640" cy="4512634"/>
          </a:xfrm>
          <a:custGeom>
            <a:avLst/>
            <a:gdLst/>
            <a:ahLst/>
            <a:cxnLst/>
            <a:rect l="l" t="t" r="r" b="b"/>
            <a:pathLst>
              <a:path w="7448640" h="4512634">
                <a:moveTo>
                  <a:pt x="0" y="0"/>
                </a:moveTo>
                <a:lnTo>
                  <a:pt x="7448640" y="0"/>
                </a:lnTo>
                <a:lnTo>
                  <a:pt x="7448640" y="4512635"/>
                </a:lnTo>
                <a:lnTo>
                  <a:pt x="0" y="4512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9074">
            <a:off x="10873518" y="4904026"/>
            <a:ext cx="9073131" cy="5496805"/>
          </a:xfrm>
          <a:custGeom>
            <a:avLst/>
            <a:gdLst/>
            <a:ahLst/>
            <a:cxnLst/>
            <a:rect l="l" t="t" r="r" b="b"/>
            <a:pathLst>
              <a:path w="9073131" h="5496805">
                <a:moveTo>
                  <a:pt x="0" y="0"/>
                </a:moveTo>
                <a:lnTo>
                  <a:pt x="9073131" y="0"/>
                </a:lnTo>
                <a:lnTo>
                  <a:pt x="9073131" y="5496805"/>
                </a:lnTo>
                <a:lnTo>
                  <a:pt x="0" y="5496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614463"/>
            <a:ext cx="18288000" cy="5783580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0" y="0"/>
                </a:moveTo>
                <a:lnTo>
                  <a:pt x="18288000" y="0"/>
                </a:lnTo>
                <a:lnTo>
                  <a:pt x="18288000" y="5783580"/>
                </a:lnTo>
                <a:lnTo>
                  <a:pt x="0" y="5783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65058" y="4402089"/>
            <a:ext cx="1122942" cy="2661234"/>
          </a:xfrm>
          <a:custGeom>
            <a:avLst/>
            <a:gdLst/>
            <a:ahLst/>
            <a:cxnLst/>
            <a:rect l="l" t="t" r="r" b="b"/>
            <a:pathLst>
              <a:path w="1122942" h="2661234">
                <a:moveTo>
                  <a:pt x="0" y="0"/>
                </a:moveTo>
                <a:lnTo>
                  <a:pt x="1122942" y="0"/>
                </a:lnTo>
                <a:lnTo>
                  <a:pt x="1122942" y="2661233"/>
                </a:lnTo>
                <a:lnTo>
                  <a:pt x="0" y="2661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6736888"/>
            <a:ext cx="1121105" cy="395444"/>
          </a:xfrm>
          <a:custGeom>
            <a:avLst/>
            <a:gdLst/>
            <a:ahLst/>
            <a:cxnLst/>
            <a:rect l="l" t="t" r="r" b="b"/>
            <a:pathLst>
              <a:path w="1121105" h="395444">
                <a:moveTo>
                  <a:pt x="0" y="0"/>
                </a:moveTo>
                <a:lnTo>
                  <a:pt x="1121105" y="0"/>
                </a:lnTo>
                <a:lnTo>
                  <a:pt x="1121105" y="395444"/>
                </a:lnTo>
                <a:lnTo>
                  <a:pt x="0" y="3954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67284" y="5143500"/>
            <a:ext cx="1859245" cy="2628753"/>
          </a:xfrm>
          <a:custGeom>
            <a:avLst/>
            <a:gdLst/>
            <a:ahLst/>
            <a:cxnLst/>
            <a:rect l="l" t="t" r="r" b="b"/>
            <a:pathLst>
              <a:path w="1859245" h="2628753">
                <a:moveTo>
                  <a:pt x="0" y="0"/>
                </a:moveTo>
                <a:lnTo>
                  <a:pt x="1859245" y="0"/>
                </a:lnTo>
                <a:lnTo>
                  <a:pt x="1859245" y="2628753"/>
                </a:lnTo>
                <a:lnTo>
                  <a:pt x="0" y="2628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405" y="5338785"/>
            <a:ext cx="1460487" cy="2313643"/>
          </a:xfrm>
          <a:custGeom>
            <a:avLst/>
            <a:gdLst/>
            <a:ahLst/>
            <a:cxnLst/>
            <a:rect l="l" t="t" r="r" b="b"/>
            <a:pathLst>
              <a:path w="1460487" h="2313643">
                <a:moveTo>
                  <a:pt x="0" y="0"/>
                </a:moveTo>
                <a:lnTo>
                  <a:pt x="1460487" y="0"/>
                </a:lnTo>
                <a:lnTo>
                  <a:pt x="1460487" y="2313643"/>
                </a:lnTo>
                <a:lnTo>
                  <a:pt x="0" y="2313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285" y="7405871"/>
            <a:ext cx="1121105" cy="395444"/>
          </a:xfrm>
          <a:custGeom>
            <a:avLst/>
            <a:gdLst/>
            <a:ahLst/>
            <a:cxnLst/>
            <a:rect l="l" t="t" r="r" b="b"/>
            <a:pathLst>
              <a:path w="1121105" h="395444">
                <a:moveTo>
                  <a:pt x="0" y="0"/>
                </a:moveTo>
                <a:lnTo>
                  <a:pt x="1121106" y="0"/>
                </a:lnTo>
                <a:lnTo>
                  <a:pt x="1121106" y="395445"/>
                </a:lnTo>
                <a:lnTo>
                  <a:pt x="0" y="395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1116421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47512" y="1608566"/>
            <a:ext cx="2711788" cy="1647411"/>
          </a:xfrm>
          <a:custGeom>
            <a:avLst/>
            <a:gdLst/>
            <a:ahLst/>
            <a:cxnLst/>
            <a:rect l="l" t="t" r="r" b="b"/>
            <a:pathLst>
              <a:path w="2711788" h="1647411">
                <a:moveTo>
                  <a:pt x="0" y="0"/>
                </a:moveTo>
                <a:lnTo>
                  <a:pt x="2711788" y="0"/>
                </a:lnTo>
                <a:lnTo>
                  <a:pt x="2711788" y="1647411"/>
                </a:lnTo>
                <a:lnTo>
                  <a:pt x="0" y="1647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732884" y="8117405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134302" y="7590425"/>
            <a:ext cx="1592227" cy="246795"/>
          </a:xfrm>
          <a:custGeom>
            <a:avLst/>
            <a:gdLst/>
            <a:ahLst/>
            <a:cxnLst/>
            <a:rect l="l" t="t" r="r" b="b"/>
            <a:pathLst>
              <a:path w="1592227" h="246795">
                <a:moveTo>
                  <a:pt x="0" y="0"/>
                </a:moveTo>
                <a:lnTo>
                  <a:pt x="1592227" y="0"/>
                </a:lnTo>
                <a:lnTo>
                  <a:pt x="1592227" y="246795"/>
                </a:lnTo>
                <a:lnTo>
                  <a:pt x="0" y="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375406" y="5837037"/>
            <a:ext cx="2069355" cy="3278033"/>
          </a:xfrm>
          <a:custGeom>
            <a:avLst/>
            <a:gdLst/>
            <a:ahLst/>
            <a:cxnLst/>
            <a:rect l="l" t="t" r="r" b="b"/>
            <a:pathLst>
              <a:path w="2069355" h="3278033">
                <a:moveTo>
                  <a:pt x="0" y="0"/>
                </a:moveTo>
                <a:lnTo>
                  <a:pt x="2069355" y="0"/>
                </a:lnTo>
                <a:lnTo>
                  <a:pt x="2069355" y="3278032"/>
                </a:lnTo>
                <a:lnTo>
                  <a:pt x="0" y="32780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912" y="8426759"/>
            <a:ext cx="2428995" cy="376494"/>
          </a:xfrm>
          <a:custGeom>
            <a:avLst/>
            <a:gdLst/>
            <a:ahLst/>
            <a:cxnLst/>
            <a:rect l="l" t="t" r="r" b="b"/>
            <a:pathLst>
              <a:path w="2428995" h="376494">
                <a:moveTo>
                  <a:pt x="0" y="0"/>
                </a:moveTo>
                <a:lnTo>
                  <a:pt x="2428994" y="0"/>
                </a:lnTo>
                <a:lnTo>
                  <a:pt x="2428994" y="376494"/>
                </a:lnTo>
                <a:lnTo>
                  <a:pt x="0" y="3764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170011" y="8520359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098604" y="8615006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r="-59496"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2216835" y="5453163"/>
            <a:ext cx="2612561" cy="3325379"/>
          </a:xfrm>
          <a:custGeom>
            <a:avLst/>
            <a:gdLst/>
            <a:ahLst/>
            <a:cxnLst/>
            <a:rect l="l" t="t" r="r" b="b"/>
            <a:pathLst>
              <a:path w="2612561" h="3325379">
                <a:moveTo>
                  <a:pt x="2612561" y="0"/>
                </a:moveTo>
                <a:lnTo>
                  <a:pt x="0" y="0"/>
                </a:lnTo>
                <a:lnTo>
                  <a:pt x="0" y="3325379"/>
                </a:lnTo>
                <a:lnTo>
                  <a:pt x="2612561" y="3325379"/>
                </a:lnTo>
                <a:lnTo>
                  <a:pt x="2612561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322739" y="8520359"/>
            <a:ext cx="2428995" cy="376494"/>
          </a:xfrm>
          <a:custGeom>
            <a:avLst/>
            <a:gdLst/>
            <a:ahLst/>
            <a:cxnLst/>
            <a:rect l="l" t="t" r="r" b="b"/>
            <a:pathLst>
              <a:path w="2428995" h="376494">
                <a:moveTo>
                  <a:pt x="0" y="0"/>
                </a:moveTo>
                <a:lnTo>
                  <a:pt x="2428994" y="0"/>
                </a:lnTo>
                <a:lnTo>
                  <a:pt x="2428994" y="376494"/>
                </a:lnTo>
                <a:lnTo>
                  <a:pt x="0" y="3764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8700" y="7893441"/>
            <a:ext cx="1369610" cy="483099"/>
          </a:xfrm>
          <a:custGeom>
            <a:avLst/>
            <a:gdLst/>
            <a:ahLst/>
            <a:cxnLst/>
            <a:rect l="l" t="t" r="r" b="b"/>
            <a:pathLst>
              <a:path w="1369610" h="483099">
                <a:moveTo>
                  <a:pt x="0" y="0"/>
                </a:moveTo>
                <a:lnTo>
                  <a:pt x="1369610" y="0"/>
                </a:lnTo>
                <a:lnTo>
                  <a:pt x="1369610" y="483098"/>
                </a:lnTo>
                <a:lnTo>
                  <a:pt x="0" y="4830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6335">
            <a:off x="-2354352" y="5475470"/>
            <a:ext cx="8865205" cy="5385612"/>
          </a:xfrm>
          <a:custGeom>
            <a:avLst/>
            <a:gdLst/>
            <a:ahLst/>
            <a:cxnLst/>
            <a:rect l="l" t="t" r="r" b="b"/>
            <a:pathLst>
              <a:path w="8865205" h="5385612">
                <a:moveTo>
                  <a:pt x="0" y="0"/>
                </a:moveTo>
                <a:lnTo>
                  <a:pt x="8865204" y="0"/>
                </a:lnTo>
                <a:lnTo>
                  <a:pt x="8865204" y="5385612"/>
                </a:lnTo>
                <a:lnTo>
                  <a:pt x="0" y="538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9613">
            <a:off x="9491939" y="6574828"/>
            <a:ext cx="9392487" cy="5705936"/>
          </a:xfrm>
          <a:custGeom>
            <a:avLst/>
            <a:gdLst/>
            <a:ahLst/>
            <a:cxnLst/>
            <a:rect l="l" t="t" r="r" b="b"/>
            <a:pathLst>
              <a:path w="9392487" h="5705936">
                <a:moveTo>
                  <a:pt x="0" y="0"/>
                </a:moveTo>
                <a:lnTo>
                  <a:pt x="9392488" y="0"/>
                </a:lnTo>
                <a:lnTo>
                  <a:pt x="9392488" y="5705937"/>
                </a:lnTo>
                <a:lnTo>
                  <a:pt x="0" y="5705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945623">
            <a:off x="5238019" y="5998943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36699" y="1028700"/>
            <a:ext cx="8322601" cy="7845942"/>
            <a:chOff x="0" y="0"/>
            <a:chExt cx="2191961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3F57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331291" y="5051906"/>
            <a:ext cx="2046768" cy="1243412"/>
          </a:xfrm>
          <a:custGeom>
            <a:avLst/>
            <a:gdLst/>
            <a:ahLst/>
            <a:cxnLst/>
            <a:rect l="l" t="t" r="r" b="b"/>
            <a:pathLst>
              <a:path w="2046768" h="1243412">
                <a:moveTo>
                  <a:pt x="0" y="0"/>
                </a:moveTo>
                <a:lnTo>
                  <a:pt x="2046768" y="0"/>
                </a:lnTo>
                <a:lnTo>
                  <a:pt x="2046768" y="1243411"/>
                </a:lnTo>
                <a:lnTo>
                  <a:pt x="0" y="1243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002000" y="501711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316232" y="8602842"/>
            <a:ext cx="4689864" cy="2747479"/>
          </a:xfrm>
          <a:custGeom>
            <a:avLst/>
            <a:gdLst/>
            <a:ahLst/>
            <a:cxnLst/>
            <a:rect l="l" t="t" r="r" b="b"/>
            <a:pathLst>
              <a:path w="4689864" h="2747479">
                <a:moveTo>
                  <a:pt x="4689864" y="0"/>
                </a:moveTo>
                <a:lnTo>
                  <a:pt x="0" y="0"/>
                </a:lnTo>
                <a:lnTo>
                  <a:pt x="0" y="2747479"/>
                </a:lnTo>
                <a:lnTo>
                  <a:pt x="4689864" y="2747479"/>
                </a:lnTo>
                <a:lnTo>
                  <a:pt x="468986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48091" y="8874642"/>
            <a:ext cx="2753582" cy="1412358"/>
          </a:xfrm>
          <a:custGeom>
            <a:avLst/>
            <a:gdLst/>
            <a:ahLst/>
            <a:cxnLst/>
            <a:rect l="l" t="t" r="r" b="b"/>
            <a:pathLst>
              <a:path w="2753582" h="1412358">
                <a:moveTo>
                  <a:pt x="0" y="0"/>
                </a:moveTo>
                <a:lnTo>
                  <a:pt x="2753582" y="0"/>
                </a:lnTo>
                <a:lnTo>
                  <a:pt x="2753582" y="1412358"/>
                </a:lnTo>
                <a:lnTo>
                  <a:pt x="0" y="141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2435" y="1589681"/>
            <a:ext cx="5158707" cy="7845942"/>
          </a:xfrm>
          <a:custGeom>
            <a:avLst/>
            <a:gdLst/>
            <a:ahLst/>
            <a:cxnLst/>
            <a:rect l="l" t="t" r="r" b="b"/>
            <a:pathLst>
              <a:path w="5158707" h="7845942">
                <a:moveTo>
                  <a:pt x="0" y="0"/>
                </a:moveTo>
                <a:lnTo>
                  <a:pt x="5158707" y="0"/>
                </a:lnTo>
                <a:lnTo>
                  <a:pt x="5158707" y="7845942"/>
                </a:lnTo>
                <a:lnTo>
                  <a:pt x="0" y="7845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3135558" y="8416764"/>
            <a:ext cx="2249867" cy="1318047"/>
          </a:xfrm>
          <a:custGeom>
            <a:avLst/>
            <a:gdLst/>
            <a:ahLst/>
            <a:cxnLst/>
            <a:rect l="l" t="t" r="r" b="b"/>
            <a:pathLst>
              <a:path w="2249867" h="1318047">
                <a:moveTo>
                  <a:pt x="2249867" y="0"/>
                </a:moveTo>
                <a:lnTo>
                  <a:pt x="0" y="0"/>
                </a:lnTo>
                <a:lnTo>
                  <a:pt x="0" y="1318047"/>
                </a:lnTo>
                <a:lnTo>
                  <a:pt x="2249867" y="1318047"/>
                </a:lnTo>
                <a:lnTo>
                  <a:pt x="22498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9601200" y="1747212"/>
            <a:ext cx="70727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4000" b="1" i="1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ct val="0"/>
              </a:spcBef>
            </a:pPr>
            <a:endParaRPr lang="en-US" sz="4000" b="1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endParaRPr lang="en-US" sz="4000" i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473" y="4392082"/>
            <a:ext cx="5249111" cy="5261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9554">
            <a:off x="-1195052" y="5820732"/>
            <a:ext cx="8509248" cy="5169368"/>
          </a:xfrm>
          <a:custGeom>
            <a:avLst/>
            <a:gdLst/>
            <a:ahLst/>
            <a:cxnLst/>
            <a:rect l="l" t="t" r="r" b="b"/>
            <a:pathLst>
              <a:path w="8509248" h="5169368">
                <a:moveTo>
                  <a:pt x="0" y="0"/>
                </a:moveTo>
                <a:lnTo>
                  <a:pt x="8509248" y="0"/>
                </a:lnTo>
                <a:lnTo>
                  <a:pt x="8509248" y="5169368"/>
                </a:lnTo>
                <a:lnTo>
                  <a:pt x="0" y="516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4169">
            <a:off x="6973076" y="6877610"/>
            <a:ext cx="6249900" cy="3786398"/>
          </a:xfrm>
          <a:custGeom>
            <a:avLst/>
            <a:gdLst/>
            <a:ahLst/>
            <a:cxnLst/>
            <a:rect l="l" t="t" r="r" b="b"/>
            <a:pathLst>
              <a:path w="6249900" h="3786398">
                <a:moveTo>
                  <a:pt x="0" y="0"/>
                </a:moveTo>
                <a:lnTo>
                  <a:pt x="6249900" y="0"/>
                </a:lnTo>
                <a:lnTo>
                  <a:pt x="6249900" y="3786398"/>
                </a:lnTo>
                <a:lnTo>
                  <a:pt x="0" y="378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8733">
            <a:off x="11622329" y="7146267"/>
            <a:ext cx="6972325" cy="4224067"/>
          </a:xfrm>
          <a:custGeom>
            <a:avLst/>
            <a:gdLst/>
            <a:ahLst/>
            <a:cxnLst/>
            <a:rect l="l" t="t" r="r" b="b"/>
            <a:pathLst>
              <a:path w="6972325" h="4224067">
                <a:moveTo>
                  <a:pt x="0" y="0"/>
                </a:moveTo>
                <a:lnTo>
                  <a:pt x="6972325" y="0"/>
                </a:lnTo>
                <a:lnTo>
                  <a:pt x="6972325" y="4224066"/>
                </a:lnTo>
                <a:lnTo>
                  <a:pt x="0" y="4224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7493" y="6931048"/>
            <a:ext cx="6038763" cy="6193603"/>
          </a:xfrm>
          <a:custGeom>
            <a:avLst/>
            <a:gdLst/>
            <a:ahLst/>
            <a:cxnLst/>
            <a:rect l="l" t="t" r="r" b="b"/>
            <a:pathLst>
              <a:path w="6038763" h="6193603">
                <a:moveTo>
                  <a:pt x="0" y="0"/>
                </a:moveTo>
                <a:lnTo>
                  <a:pt x="6038763" y="0"/>
                </a:lnTo>
                <a:lnTo>
                  <a:pt x="6038763" y="6193603"/>
                </a:lnTo>
                <a:lnTo>
                  <a:pt x="0" y="619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1781" y="1764684"/>
            <a:ext cx="2784438" cy="1691546"/>
          </a:xfrm>
          <a:custGeom>
            <a:avLst/>
            <a:gdLst/>
            <a:ahLst/>
            <a:cxnLst/>
            <a:rect l="l" t="t" r="r" b="b"/>
            <a:pathLst>
              <a:path w="2784438" h="1691546">
                <a:moveTo>
                  <a:pt x="0" y="0"/>
                </a:moveTo>
                <a:lnTo>
                  <a:pt x="2784438" y="0"/>
                </a:lnTo>
                <a:lnTo>
                  <a:pt x="2784438" y="1691546"/>
                </a:lnTo>
                <a:lnTo>
                  <a:pt x="0" y="169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028700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545864"/>
            <a:ext cx="1697673" cy="2579337"/>
          </a:xfrm>
          <a:custGeom>
            <a:avLst/>
            <a:gdLst/>
            <a:ahLst/>
            <a:cxnLst/>
            <a:rect l="l" t="t" r="r" b="b"/>
            <a:pathLst>
              <a:path w="1697673" h="2579337">
                <a:moveTo>
                  <a:pt x="0" y="0"/>
                </a:moveTo>
                <a:lnTo>
                  <a:pt x="1697673" y="0"/>
                </a:lnTo>
                <a:lnTo>
                  <a:pt x="1697673" y="2579337"/>
                </a:lnTo>
                <a:lnTo>
                  <a:pt x="0" y="2579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71223" y="689933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63729" y="1414571"/>
            <a:ext cx="12447671" cy="5343808"/>
            <a:chOff x="0" y="0"/>
            <a:chExt cx="2947041" cy="15706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CF746D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282272" y="5247899"/>
            <a:ext cx="4005728" cy="5049247"/>
          </a:xfrm>
          <a:custGeom>
            <a:avLst/>
            <a:gdLst/>
            <a:ahLst/>
            <a:cxnLst/>
            <a:rect l="l" t="t" r="r" b="b"/>
            <a:pathLst>
              <a:path w="5102077" h="6594137">
                <a:moveTo>
                  <a:pt x="0" y="0"/>
                </a:moveTo>
                <a:lnTo>
                  <a:pt x="5102077" y="0"/>
                </a:lnTo>
                <a:lnTo>
                  <a:pt x="5102077" y="6594137"/>
                </a:lnTo>
                <a:lnTo>
                  <a:pt x="0" y="6594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262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66351" y="6330000"/>
            <a:ext cx="2148566" cy="3023581"/>
          </a:xfrm>
          <a:custGeom>
            <a:avLst/>
            <a:gdLst/>
            <a:ahLst/>
            <a:cxnLst/>
            <a:rect l="l" t="t" r="r" b="b"/>
            <a:pathLst>
              <a:path w="2491713" h="3522988">
                <a:moveTo>
                  <a:pt x="0" y="0"/>
                </a:moveTo>
                <a:lnTo>
                  <a:pt x="2491713" y="0"/>
                </a:lnTo>
                <a:lnTo>
                  <a:pt x="2491713" y="3522989"/>
                </a:lnTo>
                <a:lnTo>
                  <a:pt x="0" y="3522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8284">
            <a:off x="-1342024" y="9103793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66658" y="8799557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7" y="0"/>
                </a:lnTo>
                <a:lnTo>
                  <a:pt x="3189397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59496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784083" y="2132563"/>
            <a:ext cx="1200695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ham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tòi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nghiêm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túc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3940315" y="6408686"/>
            <a:ext cx="3318985" cy="4289595"/>
          </a:xfrm>
          <a:custGeom>
            <a:avLst/>
            <a:gdLst/>
            <a:ahLst/>
            <a:cxnLst/>
            <a:rect l="l" t="t" r="r" b="b"/>
            <a:pathLst>
              <a:path w="3318985" h="4289595">
                <a:moveTo>
                  <a:pt x="0" y="0"/>
                </a:moveTo>
                <a:lnTo>
                  <a:pt x="3318985" y="0"/>
                </a:lnTo>
                <a:lnTo>
                  <a:pt x="3318985" y="4289594"/>
                </a:lnTo>
                <a:lnTo>
                  <a:pt x="0" y="42895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262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17648" y="9227353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70" y="7940040"/>
            <a:ext cx="1828619" cy="283436"/>
          </a:xfrm>
          <a:custGeom>
            <a:avLst/>
            <a:gdLst/>
            <a:ahLst/>
            <a:cxnLst/>
            <a:rect l="l" t="t" r="r" b="b"/>
            <a:pathLst>
              <a:path w="1828619" h="283436">
                <a:moveTo>
                  <a:pt x="0" y="0"/>
                </a:moveTo>
                <a:lnTo>
                  <a:pt x="1828619" y="0"/>
                </a:lnTo>
                <a:lnTo>
                  <a:pt x="1828619" y="283436"/>
                </a:lnTo>
                <a:lnTo>
                  <a:pt x="0" y="2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726" y="5946866"/>
            <a:ext cx="2070625" cy="3175400"/>
          </a:xfrm>
          <a:custGeom>
            <a:avLst/>
            <a:gdLst/>
            <a:ahLst/>
            <a:cxnLst/>
            <a:rect l="l" t="t" r="r" b="b"/>
            <a:pathLst>
              <a:path w="2070625" h="3175400">
                <a:moveTo>
                  <a:pt x="0" y="0"/>
                </a:moveTo>
                <a:lnTo>
                  <a:pt x="2070625" y="0"/>
                </a:lnTo>
                <a:lnTo>
                  <a:pt x="2070625" y="3175400"/>
                </a:lnTo>
                <a:lnTo>
                  <a:pt x="0" y="31754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1804" y="8764159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50112" y="103217"/>
            <a:ext cx="8996692" cy="13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64592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0" y="-1268838"/>
            <a:ext cx="14136200" cy="948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2359938" y="1362968"/>
            <a:ext cx="1034500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en-US" altLang="zh-CN" sz="81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Định</a:t>
            </a:r>
            <a:r>
              <a:rPr lang="en-US" altLang="zh-CN" sz="81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 </a:t>
            </a:r>
            <a:r>
              <a:rPr lang="en-US" altLang="zh-CN" sz="81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hướng</a:t>
            </a:r>
            <a:r>
              <a:rPr lang="en-US" altLang="zh-CN" sz="81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 </a:t>
            </a:r>
            <a:r>
              <a:rPr lang="en-US" altLang="zh-CN" sz="81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học</a:t>
            </a:r>
            <a:r>
              <a:rPr lang="en-US" altLang="zh-CN" sz="81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 </a:t>
            </a:r>
            <a:r>
              <a:rPr lang="en-US" altLang="zh-CN" sz="81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tập</a:t>
            </a:r>
            <a:endParaRPr lang="zh-CN" altLang="en-US" sz="81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等线"/>
              <a:ea typeface="仓耳羽辰体-谷力 W05" panose="02020400000000000000" pitchFamily="18" charset="-122"/>
              <a:cs typeface="站酷庆科黄油体" panose="02000803000000020004" charset="-122"/>
              <a:sym typeface="微软雅黑 Light" panose="020B0502040204020203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308059"/>
            <a:ext cx="164592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140" y="2747963"/>
            <a:ext cx="5293520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B3E063-C293-42AE-8351-91C7AC8279FE}"/>
              </a:ext>
            </a:extLst>
          </p:cNvPr>
          <p:cNvSpPr txBox="1"/>
          <p:nvPr/>
        </p:nvSpPr>
        <p:spPr>
          <a:xfrm>
            <a:off x="2677566" y="3260808"/>
            <a:ext cx="100273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altLang="en-US" sz="4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- </a:t>
            </a:r>
            <a:r>
              <a:rPr lang="en-US" altLang="en-US" sz="4200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lang="en-US" altLang="en-US" sz="4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en-US" sz="4200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nhà</a:t>
            </a:r>
            <a:r>
              <a:rPr lang="en-US" altLang="en-US" sz="4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en-US" sz="4200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ôn</a:t>
            </a:r>
            <a:r>
              <a:rPr lang="en-US" altLang="en-US" sz="4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en-US" sz="4200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tập</a:t>
            </a:r>
            <a:r>
              <a:rPr lang="en-US" altLang="en-US" sz="4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en-US" sz="4200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lại</a:t>
            </a:r>
            <a:r>
              <a:rPr lang="en-US" altLang="en-US" sz="4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en-US" sz="4200" dirty="0" err="1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lang="nl-NL" sz="4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4200" dirty="0" smtClean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endParaRPr lang="nl-NL" sz="420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defTabSz="1371600"/>
            <a:r>
              <a:rPr lang="nl-NL" sz="4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/>
            </a:r>
            <a:br>
              <a:rPr lang="nl-NL" sz="4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</a:br>
            <a:r>
              <a:rPr lang="nl-NL" sz="4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- Chuẩn bị nội dung cho tiết học tiếp theo.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5438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725420"/>
            <a:ext cx="18288000" cy="5561580"/>
          </a:xfrm>
          <a:custGeom>
            <a:avLst/>
            <a:gdLst/>
            <a:ahLst/>
            <a:cxnLst/>
            <a:rect l="l" t="t" r="r" b="b"/>
            <a:pathLst>
              <a:path w="18288000" h="5561580">
                <a:moveTo>
                  <a:pt x="0" y="0"/>
                </a:moveTo>
                <a:lnTo>
                  <a:pt x="18288000" y="0"/>
                </a:lnTo>
                <a:lnTo>
                  <a:pt x="18288000" y="5561580"/>
                </a:lnTo>
                <a:lnTo>
                  <a:pt x="0" y="556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399" b="-9042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077399" y="1091795"/>
            <a:ext cx="10199650" cy="3633625"/>
          </a:xfrm>
          <a:custGeom>
            <a:avLst/>
            <a:gdLst/>
            <a:ahLst/>
            <a:cxnLst/>
            <a:rect l="l" t="t" r="r" b="b"/>
            <a:pathLst>
              <a:path w="10199650" h="3633625">
                <a:moveTo>
                  <a:pt x="10199650" y="0"/>
                </a:moveTo>
                <a:lnTo>
                  <a:pt x="0" y="0"/>
                </a:lnTo>
                <a:lnTo>
                  <a:pt x="0" y="3633625"/>
                </a:lnTo>
                <a:lnTo>
                  <a:pt x="10199650" y="3633625"/>
                </a:lnTo>
                <a:lnTo>
                  <a:pt x="101996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29016" y="290536"/>
            <a:ext cx="2542283" cy="1086248"/>
          </a:xfrm>
          <a:custGeom>
            <a:avLst/>
            <a:gdLst/>
            <a:ahLst/>
            <a:cxnLst/>
            <a:rect l="l" t="t" r="r" b="b"/>
            <a:pathLst>
              <a:path w="2542283" h="1086248">
                <a:moveTo>
                  <a:pt x="0" y="0"/>
                </a:moveTo>
                <a:lnTo>
                  <a:pt x="2542283" y="0"/>
                </a:lnTo>
                <a:lnTo>
                  <a:pt x="2542283" y="1086248"/>
                </a:lnTo>
                <a:lnTo>
                  <a:pt x="0" y="1086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84296" y="734626"/>
            <a:ext cx="1615807" cy="1005840"/>
          </a:xfrm>
          <a:custGeom>
            <a:avLst/>
            <a:gdLst/>
            <a:ahLst/>
            <a:cxnLst/>
            <a:rect l="l" t="t" r="r" b="b"/>
            <a:pathLst>
              <a:path w="1615807" h="1005840">
                <a:moveTo>
                  <a:pt x="0" y="0"/>
                </a:moveTo>
                <a:lnTo>
                  <a:pt x="1615807" y="0"/>
                </a:lnTo>
                <a:lnTo>
                  <a:pt x="1615807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27418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b="-35962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0" y="4439070"/>
            <a:ext cx="18288000" cy="1387107"/>
          </a:xfrm>
          <a:custGeom>
            <a:avLst/>
            <a:gdLst/>
            <a:ahLst/>
            <a:cxnLst/>
            <a:rect l="l" t="t" r="r" b="b"/>
            <a:pathLst>
              <a:path w="18288000" h="1387107">
                <a:moveTo>
                  <a:pt x="0" y="0"/>
                </a:moveTo>
                <a:lnTo>
                  <a:pt x="18288000" y="0"/>
                </a:lnTo>
                <a:lnTo>
                  <a:pt x="18288000" y="1387107"/>
                </a:lnTo>
                <a:lnTo>
                  <a:pt x="0" y="1387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b="-35962"/>
            </a:stretch>
          </a:blipFill>
        </p:spPr>
      </p:sp>
      <p:sp>
        <p:nvSpPr>
          <p:cNvPr id="8" name="Freeform 8"/>
          <p:cNvSpPr/>
          <p:nvPr/>
        </p:nvSpPr>
        <p:spPr>
          <a:xfrm rot="-530138" flipH="1">
            <a:off x="7828230" y="6342484"/>
            <a:ext cx="12372020" cy="4851847"/>
          </a:xfrm>
          <a:custGeom>
            <a:avLst/>
            <a:gdLst/>
            <a:ahLst/>
            <a:cxnLst/>
            <a:rect l="l" t="t" r="r" b="b"/>
            <a:pathLst>
              <a:path w="12372020" h="4851847">
                <a:moveTo>
                  <a:pt x="12372020" y="0"/>
                </a:moveTo>
                <a:lnTo>
                  <a:pt x="0" y="0"/>
                </a:lnTo>
                <a:lnTo>
                  <a:pt x="0" y="4851847"/>
                </a:lnTo>
                <a:lnTo>
                  <a:pt x="12372020" y="4851847"/>
                </a:lnTo>
                <a:lnTo>
                  <a:pt x="1237202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48294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36949" y="2205444"/>
            <a:ext cx="1641929" cy="2759545"/>
          </a:xfrm>
          <a:custGeom>
            <a:avLst/>
            <a:gdLst/>
            <a:ahLst/>
            <a:cxnLst/>
            <a:rect l="l" t="t" r="r" b="b"/>
            <a:pathLst>
              <a:path w="1641929" h="2759545">
                <a:moveTo>
                  <a:pt x="0" y="0"/>
                </a:moveTo>
                <a:lnTo>
                  <a:pt x="1641929" y="0"/>
                </a:lnTo>
                <a:lnTo>
                  <a:pt x="1641929" y="2759545"/>
                </a:lnTo>
                <a:lnTo>
                  <a:pt x="0" y="27595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81349" y="1800995"/>
            <a:ext cx="1882576" cy="3163994"/>
          </a:xfrm>
          <a:custGeom>
            <a:avLst/>
            <a:gdLst/>
            <a:ahLst/>
            <a:cxnLst/>
            <a:rect l="l" t="t" r="r" b="b"/>
            <a:pathLst>
              <a:path w="1882576" h="3163994">
                <a:moveTo>
                  <a:pt x="0" y="0"/>
                </a:moveTo>
                <a:lnTo>
                  <a:pt x="1882576" y="0"/>
                </a:lnTo>
                <a:lnTo>
                  <a:pt x="1882576" y="3163994"/>
                </a:lnTo>
                <a:lnTo>
                  <a:pt x="0" y="31639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05530" y="2115038"/>
            <a:ext cx="1695721" cy="2849952"/>
          </a:xfrm>
          <a:custGeom>
            <a:avLst/>
            <a:gdLst/>
            <a:ahLst/>
            <a:cxnLst/>
            <a:rect l="l" t="t" r="r" b="b"/>
            <a:pathLst>
              <a:path w="1695721" h="2849952">
                <a:moveTo>
                  <a:pt x="0" y="0"/>
                </a:moveTo>
                <a:lnTo>
                  <a:pt x="1695721" y="0"/>
                </a:lnTo>
                <a:lnTo>
                  <a:pt x="1695721" y="2849951"/>
                </a:lnTo>
                <a:lnTo>
                  <a:pt x="0" y="28499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66996" y="1740466"/>
            <a:ext cx="1948065" cy="3274059"/>
          </a:xfrm>
          <a:custGeom>
            <a:avLst/>
            <a:gdLst/>
            <a:ahLst/>
            <a:cxnLst/>
            <a:rect l="l" t="t" r="r" b="b"/>
            <a:pathLst>
              <a:path w="1948065" h="3274059">
                <a:moveTo>
                  <a:pt x="0" y="0"/>
                </a:moveTo>
                <a:lnTo>
                  <a:pt x="1948065" y="0"/>
                </a:lnTo>
                <a:lnTo>
                  <a:pt x="1948065" y="3274059"/>
                </a:lnTo>
                <a:lnTo>
                  <a:pt x="0" y="32740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18930" y="1963073"/>
            <a:ext cx="1786140" cy="3001917"/>
          </a:xfrm>
          <a:custGeom>
            <a:avLst/>
            <a:gdLst/>
            <a:ahLst/>
            <a:cxnLst/>
            <a:rect l="l" t="t" r="r" b="b"/>
            <a:pathLst>
              <a:path w="1786140" h="3001917">
                <a:moveTo>
                  <a:pt x="0" y="0"/>
                </a:moveTo>
                <a:lnTo>
                  <a:pt x="1786141" y="0"/>
                </a:lnTo>
                <a:lnTo>
                  <a:pt x="1786141" y="3001916"/>
                </a:lnTo>
                <a:lnTo>
                  <a:pt x="0" y="300191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18930" y="2894493"/>
            <a:ext cx="3834057" cy="2238131"/>
          </a:xfrm>
          <a:custGeom>
            <a:avLst/>
            <a:gdLst/>
            <a:ahLst/>
            <a:cxnLst/>
            <a:rect l="l" t="t" r="r" b="b"/>
            <a:pathLst>
              <a:path w="3834057" h="2238131">
                <a:moveTo>
                  <a:pt x="0" y="0"/>
                </a:moveTo>
                <a:lnTo>
                  <a:pt x="3834057" y="0"/>
                </a:lnTo>
                <a:lnTo>
                  <a:pt x="3834057" y="2238130"/>
                </a:lnTo>
                <a:lnTo>
                  <a:pt x="0" y="22381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44426" y="3289744"/>
            <a:ext cx="2839870" cy="2062455"/>
          </a:xfrm>
          <a:custGeom>
            <a:avLst/>
            <a:gdLst/>
            <a:ahLst/>
            <a:cxnLst/>
            <a:rect l="l" t="t" r="r" b="b"/>
            <a:pathLst>
              <a:path w="2839870" h="2062455">
                <a:moveTo>
                  <a:pt x="0" y="0"/>
                </a:moveTo>
                <a:lnTo>
                  <a:pt x="2839870" y="0"/>
                </a:lnTo>
                <a:lnTo>
                  <a:pt x="2839870" y="2062455"/>
                </a:lnTo>
                <a:lnTo>
                  <a:pt x="0" y="206245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01727" y="3446688"/>
            <a:ext cx="2471393" cy="1794849"/>
          </a:xfrm>
          <a:custGeom>
            <a:avLst/>
            <a:gdLst/>
            <a:ahLst/>
            <a:cxnLst/>
            <a:rect l="l" t="t" r="r" b="b"/>
            <a:pathLst>
              <a:path w="2471393" h="1794849">
                <a:moveTo>
                  <a:pt x="0" y="0"/>
                </a:moveTo>
                <a:lnTo>
                  <a:pt x="2471394" y="0"/>
                </a:lnTo>
                <a:lnTo>
                  <a:pt x="2471394" y="1794849"/>
                </a:lnTo>
                <a:lnTo>
                  <a:pt x="0" y="179484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730086" y="1957069"/>
            <a:ext cx="14827827" cy="5016750"/>
            <a:chOff x="0" y="0"/>
            <a:chExt cx="3905271" cy="18293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05271" cy="1829324"/>
            </a:xfrm>
            <a:custGeom>
              <a:avLst/>
              <a:gdLst/>
              <a:ahLst/>
              <a:cxnLst/>
              <a:rect l="l" t="t" r="r" b="b"/>
              <a:pathLst>
                <a:path w="3905271" h="1829324">
                  <a:moveTo>
                    <a:pt x="26628" y="0"/>
                  </a:moveTo>
                  <a:lnTo>
                    <a:pt x="3878643" y="0"/>
                  </a:lnTo>
                  <a:cubicBezTo>
                    <a:pt x="3885705" y="0"/>
                    <a:pt x="3892478" y="2805"/>
                    <a:pt x="3897472" y="7799"/>
                  </a:cubicBezTo>
                  <a:cubicBezTo>
                    <a:pt x="3902466" y="12793"/>
                    <a:pt x="3905271" y="19566"/>
                    <a:pt x="3905271" y="26628"/>
                  </a:cubicBezTo>
                  <a:lnTo>
                    <a:pt x="3905271" y="1802695"/>
                  </a:lnTo>
                  <a:cubicBezTo>
                    <a:pt x="3905271" y="1817402"/>
                    <a:pt x="3893350" y="1829324"/>
                    <a:pt x="3878643" y="1829324"/>
                  </a:cubicBezTo>
                  <a:lnTo>
                    <a:pt x="26628" y="1829324"/>
                  </a:lnTo>
                  <a:cubicBezTo>
                    <a:pt x="11922" y="1829324"/>
                    <a:pt x="0" y="1817402"/>
                    <a:pt x="0" y="1802695"/>
                  </a:cubicBezTo>
                  <a:lnTo>
                    <a:pt x="0" y="26628"/>
                  </a:lnTo>
                  <a:cubicBezTo>
                    <a:pt x="0" y="11922"/>
                    <a:pt x="11922" y="0"/>
                    <a:pt x="26628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95250">
              <a:solidFill>
                <a:srgbClr val="FBD35B">
                  <a:alpha val="89804"/>
                </a:srgbClr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43499" y="796885"/>
            <a:ext cx="1587063" cy="943581"/>
          </a:xfrm>
          <a:custGeom>
            <a:avLst/>
            <a:gdLst/>
            <a:ahLst/>
            <a:cxnLst/>
            <a:rect l="l" t="t" r="r" b="b"/>
            <a:pathLst>
              <a:path w="1587063" h="943581">
                <a:moveTo>
                  <a:pt x="0" y="0"/>
                </a:moveTo>
                <a:lnTo>
                  <a:pt x="1587063" y="0"/>
                </a:lnTo>
                <a:lnTo>
                  <a:pt x="1587063" y="943581"/>
                </a:lnTo>
                <a:lnTo>
                  <a:pt x="0" y="94358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742937" y="5498581"/>
            <a:ext cx="7545660" cy="4549068"/>
          </a:xfrm>
          <a:custGeom>
            <a:avLst/>
            <a:gdLst/>
            <a:ahLst/>
            <a:cxnLst/>
            <a:rect l="l" t="t" r="r" b="b"/>
            <a:pathLst>
              <a:path w="6486011" h="3713241">
                <a:moveTo>
                  <a:pt x="0" y="0"/>
                </a:moveTo>
                <a:lnTo>
                  <a:pt x="6486011" y="0"/>
                </a:lnTo>
                <a:lnTo>
                  <a:pt x="6486011" y="3713241"/>
                </a:lnTo>
                <a:lnTo>
                  <a:pt x="0" y="371324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040682" y="7083008"/>
            <a:ext cx="5568749" cy="4350585"/>
          </a:xfrm>
          <a:custGeom>
            <a:avLst/>
            <a:gdLst/>
            <a:ahLst/>
            <a:cxnLst/>
            <a:rect l="l" t="t" r="r" b="b"/>
            <a:pathLst>
              <a:path w="5568749" h="4350585">
                <a:moveTo>
                  <a:pt x="0" y="0"/>
                </a:moveTo>
                <a:lnTo>
                  <a:pt x="5568749" y="0"/>
                </a:lnTo>
                <a:lnTo>
                  <a:pt x="5568749" y="4350584"/>
                </a:lnTo>
                <a:lnTo>
                  <a:pt x="0" y="435058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044111" y="6870762"/>
            <a:ext cx="669534" cy="635448"/>
          </a:xfrm>
          <a:custGeom>
            <a:avLst/>
            <a:gdLst/>
            <a:ahLst/>
            <a:cxnLst/>
            <a:rect l="l" t="t" r="r" b="b"/>
            <a:pathLst>
              <a:path w="669534" h="635448">
                <a:moveTo>
                  <a:pt x="0" y="0"/>
                </a:moveTo>
                <a:lnTo>
                  <a:pt x="669534" y="0"/>
                </a:lnTo>
                <a:lnTo>
                  <a:pt x="669534" y="635448"/>
                </a:lnTo>
                <a:lnTo>
                  <a:pt x="0" y="63544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24758" y="2407065"/>
            <a:ext cx="14827827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3800" spc="1584" dirty="0" smtClean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adena" panose="02000503000000020004" pitchFamily="2" charset="0"/>
              </a:rPr>
              <a:t>TẠM BIỆT </a:t>
            </a:r>
          </a:p>
          <a:p>
            <a:pPr algn="ctr">
              <a:spcBef>
                <a:spcPct val="0"/>
              </a:spcBef>
            </a:pPr>
            <a:r>
              <a:rPr lang="en-US" sz="13800" spc="1584" dirty="0" smtClean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Cadena" panose="02000503000000020004" pitchFamily="2" charset="0"/>
              </a:rPr>
              <a:t>NHÉ!</a:t>
            </a:r>
            <a:endParaRPr lang="en-US" sz="13800" spc="1584" dirty="0">
              <a:ln w="28575"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latin typeface="#9Slide07 Cadena" panose="02000503000000020004" pitchFamily="2" charset="0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7610132" y="8111422"/>
            <a:ext cx="579944" cy="550419"/>
          </a:xfrm>
          <a:custGeom>
            <a:avLst/>
            <a:gdLst/>
            <a:ahLst/>
            <a:cxnLst/>
            <a:rect l="l" t="t" r="r" b="b"/>
            <a:pathLst>
              <a:path w="579944" h="550419">
                <a:moveTo>
                  <a:pt x="0" y="0"/>
                </a:moveTo>
                <a:lnTo>
                  <a:pt x="579943" y="0"/>
                </a:lnTo>
                <a:lnTo>
                  <a:pt x="579943" y="550420"/>
                </a:lnTo>
                <a:lnTo>
                  <a:pt x="0" y="55042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903142" y="9331406"/>
            <a:ext cx="670787" cy="636637"/>
          </a:xfrm>
          <a:custGeom>
            <a:avLst/>
            <a:gdLst/>
            <a:ahLst/>
            <a:cxnLst/>
            <a:rect l="l" t="t" r="r" b="b"/>
            <a:pathLst>
              <a:path w="670787" h="636637">
                <a:moveTo>
                  <a:pt x="0" y="0"/>
                </a:moveTo>
                <a:lnTo>
                  <a:pt x="670787" y="0"/>
                </a:lnTo>
                <a:lnTo>
                  <a:pt x="670787" y="636637"/>
                </a:lnTo>
                <a:lnTo>
                  <a:pt x="0" y="63663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557914" y="9572162"/>
            <a:ext cx="534286" cy="507086"/>
          </a:xfrm>
          <a:custGeom>
            <a:avLst/>
            <a:gdLst/>
            <a:ahLst/>
            <a:cxnLst/>
            <a:rect l="l" t="t" r="r" b="b"/>
            <a:pathLst>
              <a:path w="534286" h="507086">
                <a:moveTo>
                  <a:pt x="0" y="0"/>
                </a:moveTo>
                <a:lnTo>
                  <a:pt x="534286" y="0"/>
                </a:lnTo>
                <a:lnTo>
                  <a:pt x="534286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29594" y="8267332"/>
            <a:ext cx="669534" cy="635448"/>
          </a:xfrm>
          <a:custGeom>
            <a:avLst/>
            <a:gdLst/>
            <a:ahLst/>
            <a:cxnLst/>
            <a:rect l="l" t="t" r="r" b="b"/>
            <a:pathLst>
              <a:path w="669534" h="635448">
                <a:moveTo>
                  <a:pt x="0" y="0"/>
                </a:moveTo>
                <a:lnTo>
                  <a:pt x="669534" y="0"/>
                </a:lnTo>
                <a:lnTo>
                  <a:pt x="669534" y="635449"/>
                </a:lnTo>
                <a:lnTo>
                  <a:pt x="0" y="63544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557914" y="8261322"/>
            <a:ext cx="534286" cy="507086"/>
          </a:xfrm>
          <a:custGeom>
            <a:avLst/>
            <a:gdLst/>
            <a:ahLst/>
            <a:cxnLst/>
            <a:rect l="l" t="t" r="r" b="b"/>
            <a:pathLst>
              <a:path w="534286" h="507086">
                <a:moveTo>
                  <a:pt x="0" y="0"/>
                </a:moveTo>
                <a:lnTo>
                  <a:pt x="534286" y="0"/>
                </a:lnTo>
                <a:lnTo>
                  <a:pt x="534286" y="507086"/>
                </a:lnTo>
                <a:lnTo>
                  <a:pt x="0" y="507086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07290" y="2935447"/>
            <a:ext cx="1126815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0373" y="3841365"/>
            <a:ext cx="9881070" cy="6041586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64" y="764315"/>
            <a:ext cx="17746994" cy="6236749"/>
          </a:xfrm>
          <a:prstGeom prst="rect">
            <a:avLst/>
          </a:prstGeom>
        </p:spPr>
      </p:pic>
      <p:sp>
        <p:nvSpPr>
          <p:cNvPr id="25" name="Freeform 5"/>
          <p:cNvSpPr/>
          <p:nvPr/>
        </p:nvSpPr>
        <p:spPr>
          <a:xfrm>
            <a:off x="7051371" y="7115852"/>
            <a:ext cx="3540835" cy="3631626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6"/>
          <p:cNvSpPr/>
          <p:nvPr/>
        </p:nvSpPr>
        <p:spPr>
          <a:xfrm flipH="1">
            <a:off x="264671" y="6201355"/>
            <a:ext cx="18288000" cy="4182051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rcRect/>
            <a:stretch>
              <a:fillRect t="1" b="-38295"/>
            </a:stretch>
          </a:blipFill>
        </p:spPr>
      </p:sp>
      <p:sp>
        <p:nvSpPr>
          <p:cNvPr id="27" name="Freeform 7"/>
          <p:cNvSpPr/>
          <p:nvPr/>
        </p:nvSpPr>
        <p:spPr>
          <a:xfrm>
            <a:off x="17163751" y="4429082"/>
            <a:ext cx="1388920" cy="2542646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8"/>
          <p:cNvSpPr/>
          <p:nvPr/>
        </p:nvSpPr>
        <p:spPr>
          <a:xfrm>
            <a:off x="17163751" y="673924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9"/>
          <p:cNvSpPr/>
          <p:nvPr/>
        </p:nvSpPr>
        <p:spPr>
          <a:xfrm>
            <a:off x="870576" y="5338785"/>
            <a:ext cx="1779403" cy="2796205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5"/>
          <p:cNvSpPr/>
          <p:nvPr/>
        </p:nvSpPr>
        <p:spPr>
          <a:xfrm>
            <a:off x="-655954" y="7273344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6" name="Freeform 16"/>
          <p:cNvSpPr/>
          <p:nvPr/>
        </p:nvSpPr>
        <p:spPr>
          <a:xfrm rot="1922528">
            <a:off x="-223705" y="8624946"/>
            <a:ext cx="2635322" cy="2514536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7" name="Freeform 17"/>
          <p:cNvSpPr/>
          <p:nvPr/>
        </p:nvSpPr>
        <p:spPr>
          <a:xfrm>
            <a:off x="16162559" y="5098372"/>
            <a:ext cx="1400198" cy="2679805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8"/>
          <p:cNvSpPr/>
          <p:nvPr/>
        </p:nvSpPr>
        <p:spPr>
          <a:xfrm>
            <a:off x="16137432" y="7604738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9"/>
          <p:cNvSpPr/>
          <p:nvPr/>
        </p:nvSpPr>
        <p:spPr>
          <a:xfrm>
            <a:off x="14329418" y="6219249"/>
            <a:ext cx="2211315" cy="2575039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0"/>
          <p:cNvSpPr/>
          <p:nvPr/>
        </p:nvSpPr>
        <p:spPr>
          <a:xfrm>
            <a:off x="2383319" y="5920939"/>
            <a:ext cx="1819341" cy="2857603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21"/>
          <p:cNvSpPr/>
          <p:nvPr/>
        </p:nvSpPr>
        <p:spPr>
          <a:xfrm>
            <a:off x="-2068" y="5021972"/>
            <a:ext cx="1096023" cy="2630456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22"/>
          <p:cNvSpPr/>
          <p:nvPr/>
        </p:nvSpPr>
        <p:spPr>
          <a:xfrm>
            <a:off x="2383319" y="8520359"/>
            <a:ext cx="1831731" cy="283918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23"/>
          <p:cNvSpPr/>
          <p:nvPr/>
        </p:nvSpPr>
        <p:spPr>
          <a:xfrm>
            <a:off x="1093956" y="7970786"/>
            <a:ext cx="1636347" cy="253634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24"/>
          <p:cNvSpPr/>
          <p:nvPr/>
        </p:nvSpPr>
        <p:spPr>
          <a:xfrm>
            <a:off x="63188" y="7492659"/>
            <a:ext cx="1030768" cy="159769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25"/>
          <p:cNvSpPr/>
          <p:nvPr/>
        </p:nvSpPr>
        <p:spPr>
          <a:xfrm>
            <a:off x="14635647" y="8561806"/>
            <a:ext cx="1499883" cy="232482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26"/>
          <p:cNvSpPr/>
          <p:nvPr/>
        </p:nvSpPr>
        <p:spPr>
          <a:xfrm>
            <a:off x="11121279" y="7669807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7" name="Freeform 27"/>
          <p:cNvSpPr/>
          <p:nvPr/>
        </p:nvSpPr>
        <p:spPr>
          <a:xfrm>
            <a:off x="9844927" y="7990918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r="-59496"/>
            </a:stretch>
          </a:blipFill>
        </p:spPr>
      </p:sp>
      <p:sp>
        <p:nvSpPr>
          <p:cNvPr id="50" name="Freeform 6"/>
          <p:cNvSpPr/>
          <p:nvPr/>
        </p:nvSpPr>
        <p:spPr>
          <a:xfrm>
            <a:off x="12237846" y="6137258"/>
            <a:ext cx="6516308" cy="4174324"/>
          </a:xfrm>
          <a:custGeom>
            <a:avLst/>
            <a:gdLst/>
            <a:ahLst/>
            <a:cxnLst/>
            <a:rect l="l" t="t" r="r" b="b"/>
            <a:pathLst>
              <a:path w="28405046" h="16439420">
                <a:moveTo>
                  <a:pt x="0" y="0"/>
                </a:moveTo>
                <a:lnTo>
                  <a:pt x="28405046" y="0"/>
                </a:lnTo>
                <a:lnTo>
                  <a:pt x="28405046" y="16439420"/>
                </a:lnTo>
                <a:lnTo>
                  <a:pt x="0" y="164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1"/>
          <p:cNvSpPr/>
          <p:nvPr/>
        </p:nvSpPr>
        <p:spPr>
          <a:xfrm flipH="1">
            <a:off x="130243" y="5264306"/>
            <a:ext cx="7051372" cy="5241221"/>
          </a:xfrm>
          <a:custGeom>
            <a:avLst/>
            <a:gdLst/>
            <a:ahLst/>
            <a:cxnLst/>
            <a:rect l="l" t="t" r="r" b="b"/>
            <a:pathLst>
              <a:path w="23330444" h="15884144">
                <a:moveTo>
                  <a:pt x="23330444" y="0"/>
                </a:moveTo>
                <a:lnTo>
                  <a:pt x="0" y="0"/>
                </a:lnTo>
                <a:lnTo>
                  <a:pt x="0" y="15884144"/>
                </a:lnTo>
                <a:lnTo>
                  <a:pt x="23330444" y="15884144"/>
                </a:lnTo>
                <a:lnTo>
                  <a:pt x="23330444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386" y="-211800"/>
            <a:ext cx="2936455" cy="2936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79554">
            <a:off x="-1195052" y="5820732"/>
            <a:ext cx="8509248" cy="5169368"/>
          </a:xfrm>
          <a:custGeom>
            <a:avLst/>
            <a:gdLst/>
            <a:ahLst/>
            <a:cxnLst/>
            <a:rect l="l" t="t" r="r" b="b"/>
            <a:pathLst>
              <a:path w="8509248" h="5169368">
                <a:moveTo>
                  <a:pt x="0" y="0"/>
                </a:moveTo>
                <a:lnTo>
                  <a:pt x="8509248" y="0"/>
                </a:lnTo>
                <a:lnTo>
                  <a:pt x="8509248" y="5169368"/>
                </a:lnTo>
                <a:lnTo>
                  <a:pt x="0" y="516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4169">
            <a:off x="6973076" y="6877610"/>
            <a:ext cx="6249900" cy="3786398"/>
          </a:xfrm>
          <a:custGeom>
            <a:avLst/>
            <a:gdLst/>
            <a:ahLst/>
            <a:cxnLst/>
            <a:rect l="l" t="t" r="r" b="b"/>
            <a:pathLst>
              <a:path w="6249900" h="3786398">
                <a:moveTo>
                  <a:pt x="0" y="0"/>
                </a:moveTo>
                <a:lnTo>
                  <a:pt x="6249900" y="0"/>
                </a:lnTo>
                <a:lnTo>
                  <a:pt x="6249900" y="3786398"/>
                </a:lnTo>
                <a:lnTo>
                  <a:pt x="0" y="378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8733">
            <a:off x="11622329" y="7146267"/>
            <a:ext cx="6972325" cy="4224067"/>
          </a:xfrm>
          <a:custGeom>
            <a:avLst/>
            <a:gdLst/>
            <a:ahLst/>
            <a:cxnLst/>
            <a:rect l="l" t="t" r="r" b="b"/>
            <a:pathLst>
              <a:path w="6972325" h="4224067">
                <a:moveTo>
                  <a:pt x="0" y="0"/>
                </a:moveTo>
                <a:lnTo>
                  <a:pt x="6972325" y="0"/>
                </a:lnTo>
                <a:lnTo>
                  <a:pt x="6972325" y="4224066"/>
                </a:lnTo>
                <a:lnTo>
                  <a:pt x="0" y="4224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7493" y="6931048"/>
            <a:ext cx="6038763" cy="6193603"/>
          </a:xfrm>
          <a:custGeom>
            <a:avLst/>
            <a:gdLst/>
            <a:ahLst/>
            <a:cxnLst/>
            <a:rect l="l" t="t" r="r" b="b"/>
            <a:pathLst>
              <a:path w="6038763" h="6193603">
                <a:moveTo>
                  <a:pt x="0" y="0"/>
                </a:moveTo>
                <a:lnTo>
                  <a:pt x="6038763" y="0"/>
                </a:lnTo>
                <a:lnTo>
                  <a:pt x="6038763" y="6193603"/>
                </a:lnTo>
                <a:lnTo>
                  <a:pt x="0" y="619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0" y="0"/>
                </a:moveTo>
                <a:lnTo>
                  <a:pt x="18288000" y="0"/>
                </a:lnTo>
                <a:lnTo>
                  <a:pt x="18288000" y="2346960"/>
                </a:lnTo>
                <a:lnTo>
                  <a:pt x="0" y="2346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1781" y="1764684"/>
            <a:ext cx="2784438" cy="1691546"/>
          </a:xfrm>
          <a:custGeom>
            <a:avLst/>
            <a:gdLst/>
            <a:ahLst/>
            <a:cxnLst/>
            <a:rect l="l" t="t" r="r" b="b"/>
            <a:pathLst>
              <a:path w="2784438" h="1691546">
                <a:moveTo>
                  <a:pt x="0" y="0"/>
                </a:moveTo>
                <a:lnTo>
                  <a:pt x="2784438" y="0"/>
                </a:lnTo>
                <a:lnTo>
                  <a:pt x="2784438" y="1691546"/>
                </a:lnTo>
                <a:lnTo>
                  <a:pt x="0" y="169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1028700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545864"/>
            <a:ext cx="1697673" cy="2579337"/>
          </a:xfrm>
          <a:custGeom>
            <a:avLst/>
            <a:gdLst/>
            <a:ahLst/>
            <a:cxnLst/>
            <a:rect l="l" t="t" r="r" b="b"/>
            <a:pathLst>
              <a:path w="1697673" h="2579337">
                <a:moveTo>
                  <a:pt x="0" y="0"/>
                </a:moveTo>
                <a:lnTo>
                  <a:pt x="1697673" y="0"/>
                </a:lnTo>
                <a:lnTo>
                  <a:pt x="1697673" y="2579337"/>
                </a:lnTo>
                <a:lnTo>
                  <a:pt x="0" y="2579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71223" y="689933"/>
            <a:ext cx="2588077" cy="1471969"/>
          </a:xfrm>
          <a:custGeom>
            <a:avLst/>
            <a:gdLst/>
            <a:ahLst/>
            <a:cxnLst/>
            <a:rect l="l" t="t" r="r" b="b"/>
            <a:pathLst>
              <a:path w="2588077" h="1471969">
                <a:moveTo>
                  <a:pt x="0" y="0"/>
                </a:moveTo>
                <a:lnTo>
                  <a:pt x="2588077" y="0"/>
                </a:lnTo>
                <a:lnTo>
                  <a:pt x="2588077" y="1471969"/>
                </a:lnTo>
                <a:lnTo>
                  <a:pt x="0" y="147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63729" y="1414571"/>
            <a:ext cx="12447671" cy="5343808"/>
            <a:chOff x="0" y="0"/>
            <a:chExt cx="2947041" cy="15706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CF746D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282272" y="5247899"/>
            <a:ext cx="4005728" cy="5049247"/>
          </a:xfrm>
          <a:custGeom>
            <a:avLst/>
            <a:gdLst/>
            <a:ahLst/>
            <a:cxnLst/>
            <a:rect l="l" t="t" r="r" b="b"/>
            <a:pathLst>
              <a:path w="5102077" h="6594137">
                <a:moveTo>
                  <a:pt x="0" y="0"/>
                </a:moveTo>
                <a:lnTo>
                  <a:pt x="5102077" y="0"/>
                </a:lnTo>
                <a:lnTo>
                  <a:pt x="5102077" y="6594137"/>
                </a:lnTo>
                <a:lnTo>
                  <a:pt x="0" y="65941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262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66351" y="6330000"/>
            <a:ext cx="2148566" cy="3023581"/>
          </a:xfrm>
          <a:custGeom>
            <a:avLst/>
            <a:gdLst/>
            <a:ahLst/>
            <a:cxnLst/>
            <a:rect l="l" t="t" r="r" b="b"/>
            <a:pathLst>
              <a:path w="2491713" h="3522988">
                <a:moveTo>
                  <a:pt x="0" y="0"/>
                </a:moveTo>
                <a:lnTo>
                  <a:pt x="2491713" y="0"/>
                </a:lnTo>
                <a:lnTo>
                  <a:pt x="2491713" y="3522989"/>
                </a:lnTo>
                <a:lnTo>
                  <a:pt x="0" y="3522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328284">
            <a:off x="-1342024" y="9103793"/>
            <a:ext cx="4741445" cy="2777696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66658" y="8799557"/>
            <a:ext cx="3189396" cy="2456585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7" y="0"/>
                </a:lnTo>
                <a:lnTo>
                  <a:pt x="3189397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59496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784083" y="2132563"/>
            <a:ext cx="1200695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ham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tòi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3940315" y="6408686"/>
            <a:ext cx="3318985" cy="4289595"/>
          </a:xfrm>
          <a:custGeom>
            <a:avLst/>
            <a:gdLst/>
            <a:ahLst/>
            <a:cxnLst/>
            <a:rect l="l" t="t" r="r" b="b"/>
            <a:pathLst>
              <a:path w="3318985" h="4289595">
                <a:moveTo>
                  <a:pt x="0" y="0"/>
                </a:moveTo>
                <a:lnTo>
                  <a:pt x="3318985" y="0"/>
                </a:lnTo>
                <a:lnTo>
                  <a:pt x="3318985" y="4289594"/>
                </a:lnTo>
                <a:lnTo>
                  <a:pt x="0" y="42895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262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417648" y="9227353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70" y="7940040"/>
            <a:ext cx="1828619" cy="283436"/>
          </a:xfrm>
          <a:custGeom>
            <a:avLst/>
            <a:gdLst/>
            <a:ahLst/>
            <a:cxnLst/>
            <a:rect l="l" t="t" r="r" b="b"/>
            <a:pathLst>
              <a:path w="1828619" h="283436">
                <a:moveTo>
                  <a:pt x="0" y="0"/>
                </a:moveTo>
                <a:lnTo>
                  <a:pt x="1828619" y="0"/>
                </a:lnTo>
                <a:lnTo>
                  <a:pt x="1828619" y="283436"/>
                </a:lnTo>
                <a:lnTo>
                  <a:pt x="0" y="283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726" y="5946866"/>
            <a:ext cx="2070625" cy="3175400"/>
          </a:xfrm>
          <a:custGeom>
            <a:avLst/>
            <a:gdLst/>
            <a:ahLst/>
            <a:cxnLst/>
            <a:rect l="l" t="t" r="r" b="b"/>
            <a:pathLst>
              <a:path w="2070625" h="3175400">
                <a:moveTo>
                  <a:pt x="0" y="0"/>
                </a:moveTo>
                <a:lnTo>
                  <a:pt x="2070625" y="0"/>
                </a:lnTo>
                <a:lnTo>
                  <a:pt x="2070625" y="3175400"/>
                </a:lnTo>
                <a:lnTo>
                  <a:pt x="0" y="31754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1804" y="8764159"/>
            <a:ext cx="2201158" cy="341179"/>
          </a:xfrm>
          <a:custGeom>
            <a:avLst/>
            <a:gdLst/>
            <a:ahLst/>
            <a:cxnLst/>
            <a:rect l="l" t="t" r="r" b="b"/>
            <a:pathLst>
              <a:path w="2201158" h="341179">
                <a:moveTo>
                  <a:pt x="0" y="0"/>
                </a:moveTo>
                <a:lnTo>
                  <a:pt x="2201158" y="0"/>
                </a:lnTo>
                <a:lnTo>
                  <a:pt x="2201158" y="341179"/>
                </a:lnTo>
                <a:lnTo>
                  <a:pt x="0" y="3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50112" y="103217"/>
            <a:ext cx="8996692" cy="13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5966" y="1196790"/>
            <a:ext cx="9515176" cy="9122675"/>
          </a:xfrm>
          <a:custGeom>
            <a:avLst/>
            <a:gdLst/>
            <a:ahLst/>
            <a:cxnLst/>
            <a:rect l="l" t="t" r="r" b="b"/>
            <a:pathLst>
              <a:path w="9515176" h="9122675">
                <a:moveTo>
                  <a:pt x="0" y="0"/>
                </a:moveTo>
                <a:lnTo>
                  <a:pt x="9515175" y="0"/>
                </a:lnTo>
                <a:lnTo>
                  <a:pt x="9515175" y="9122675"/>
                </a:lnTo>
                <a:lnTo>
                  <a:pt x="0" y="9122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55656" y="-223698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18556" y="1970700"/>
            <a:ext cx="9516681" cy="5090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88914" y="2628289"/>
            <a:ext cx="1126815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480"/>
              </a:lnSpc>
              <a:spcBef>
                <a:spcPct val="0"/>
              </a:spcBef>
              <a:buAutoNum type="arabicPeriod"/>
            </a:pP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0373" y="3841365"/>
            <a:ext cx="9881070" cy="6041586"/>
          </a:xfrm>
          <a:prstGeom prst="rect">
            <a:avLst/>
          </a:prstGeom>
        </p:spPr>
      </p:pic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091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2002349" y="4740438"/>
            <a:ext cx="9808450" cy="5958633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5811606" y="6065753"/>
            <a:ext cx="3812369" cy="2316014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17887" y="5407719"/>
            <a:ext cx="4508470" cy="4624072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223760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9034" y="879980"/>
            <a:ext cx="3643119" cy="2213195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2244" y="5143500"/>
            <a:ext cx="2033381" cy="3195313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266" y="124025"/>
            <a:ext cx="4814954" cy="8214788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056183" y="692035"/>
            <a:ext cx="1661608" cy="1009427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5766433" y="7167084"/>
            <a:ext cx="3902716" cy="3393787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62244" y="8133670"/>
            <a:ext cx="2545753" cy="394592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9507" y="9285213"/>
            <a:ext cx="4121506" cy="1596147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454530" y="401419"/>
            <a:ext cx="12041414" cy="9630371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988914" y="2628289"/>
            <a:ext cx="1126815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480"/>
              </a:lnSpc>
              <a:spcBef>
                <a:spcPct val="0"/>
              </a:spcBef>
              <a:buAutoNum type="arabicPeriod"/>
            </a:pP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2376" y="722716"/>
            <a:ext cx="111946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17"/>
          <p:cNvSpPr/>
          <p:nvPr/>
        </p:nvSpPr>
        <p:spPr>
          <a:xfrm flipH="1">
            <a:off x="1688178" y="2821019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TextBox 17"/>
          <p:cNvSpPr txBox="1"/>
          <p:nvPr/>
        </p:nvSpPr>
        <p:spPr>
          <a:xfrm>
            <a:off x="6062376" y="4043488"/>
            <a:ext cx="1119469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>
              <a:spcBef>
                <a:spcPct val="0"/>
              </a:spcBef>
            </a:pP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quỹ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8353">
            <a:off x="-3913174" y="5524790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0" y="0"/>
                </a:moveTo>
                <a:lnTo>
                  <a:pt x="7826348" y="0"/>
                </a:lnTo>
                <a:lnTo>
                  <a:pt x="7826348" y="4754507"/>
                </a:lnTo>
                <a:lnTo>
                  <a:pt x="0" y="4754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2988891" y="5038602"/>
            <a:ext cx="7624181" cy="4631690"/>
          </a:xfrm>
          <a:custGeom>
            <a:avLst/>
            <a:gdLst/>
            <a:ahLst/>
            <a:cxnLst/>
            <a:rect l="l" t="t" r="r" b="b"/>
            <a:pathLst>
              <a:path w="7624181" h="4631690">
                <a:moveTo>
                  <a:pt x="0" y="0"/>
                </a:moveTo>
                <a:lnTo>
                  <a:pt x="7624181" y="0"/>
                </a:lnTo>
                <a:lnTo>
                  <a:pt x="7624181" y="4631690"/>
                </a:lnTo>
                <a:lnTo>
                  <a:pt x="0" y="4631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1657" flipH="1">
            <a:off x="5761299" y="5909928"/>
            <a:ext cx="7826348" cy="4754507"/>
          </a:xfrm>
          <a:custGeom>
            <a:avLst/>
            <a:gdLst/>
            <a:ahLst/>
            <a:cxnLst/>
            <a:rect l="l" t="t" r="r" b="b"/>
            <a:pathLst>
              <a:path w="7826348" h="4754507">
                <a:moveTo>
                  <a:pt x="7826348" y="0"/>
                </a:moveTo>
                <a:lnTo>
                  <a:pt x="0" y="0"/>
                </a:lnTo>
                <a:lnTo>
                  <a:pt x="0" y="4754506"/>
                </a:lnTo>
                <a:lnTo>
                  <a:pt x="7826348" y="4754506"/>
                </a:lnTo>
                <a:lnTo>
                  <a:pt x="78263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101840"/>
            <a:ext cx="18288000" cy="3185160"/>
          </a:xfrm>
          <a:custGeom>
            <a:avLst/>
            <a:gdLst/>
            <a:ahLst/>
            <a:cxnLst/>
            <a:rect l="l" t="t" r="r" b="b"/>
            <a:pathLst>
              <a:path w="18288000" h="3185160">
                <a:moveTo>
                  <a:pt x="0" y="0"/>
                </a:moveTo>
                <a:lnTo>
                  <a:pt x="18288000" y="0"/>
                </a:lnTo>
                <a:lnTo>
                  <a:pt x="18288000" y="3185160"/>
                </a:lnTo>
                <a:lnTo>
                  <a:pt x="0" y="318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596385" y="1461955"/>
            <a:ext cx="13617724" cy="2542449"/>
            <a:chOff x="0" y="0"/>
            <a:chExt cx="1955802" cy="11527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5802" cy="1152711"/>
            </a:xfrm>
            <a:custGeom>
              <a:avLst/>
              <a:gdLst/>
              <a:ahLst/>
              <a:cxnLst/>
              <a:rect l="l" t="t" r="r" b="b"/>
              <a:pathLst>
                <a:path w="1955802" h="1152711">
                  <a:moveTo>
                    <a:pt x="53170" y="0"/>
                  </a:moveTo>
                  <a:lnTo>
                    <a:pt x="1902632" y="0"/>
                  </a:lnTo>
                  <a:cubicBezTo>
                    <a:pt x="1916733" y="0"/>
                    <a:pt x="1930257" y="5602"/>
                    <a:pt x="1940229" y="15573"/>
                  </a:cubicBezTo>
                  <a:cubicBezTo>
                    <a:pt x="1950200" y="25545"/>
                    <a:pt x="1955802" y="39069"/>
                    <a:pt x="1955802" y="53170"/>
                  </a:cubicBezTo>
                  <a:lnTo>
                    <a:pt x="1955802" y="1099541"/>
                  </a:lnTo>
                  <a:cubicBezTo>
                    <a:pt x="1955802" y="1128906"/>
                    <a:pt x="1931997" y="1152711"/>
                    <a:pt x="1902632" y="1152711"/>
                  </a:cubicBezTo>
                  <a:lnTo>
                    <a:pt x="53170" y="1152711"/>
                  </a:lnTo>
                  <a:cubicBezTo>
                    <a:pt x="23805" y="1152711"/>
                    <a:pt x="0" y="1128906"/>
                    <a:pt x="0" y="1099541"/>
                  </a:cubicBezTo>
                  <a:lnTo>
                    <a:pt x="0" y="53170"/>
                  </a:lnTo>
                  <a:cubicBezTo>
                    <a:pt x="0" y="23805"/>
                    <a:pt x="23805" y="0"/>
                    <a:pt x="53170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F9AD18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763956" y="2983504"/>
            <a:ext cx="2279782" cy="1384967"/>
          </a:xfrm>
          <a:custGeom>
            <a:avLst/>
            <a:gdLst/>
            <a:ahLst/>
            <a:cxnLst/>
            <a:rect l="l" t="t" r="r" b="b"/>
            <a:pathLst>
              <a:path w="2279782" h="1384967">
                <a:moveTo>
                  <a:pt x="0" y="0"/>
                </a:moveTo>
                <a:lnTo>
                  <a:pt x="2279782" y="0"/>
                </a:lnTo>
                <a:lnTo>
                  <a:pt x="2279782" y="1384967"/>
                </a:lnTo>
                <a:lnTo>
                  <a:pt x="0" y="1384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54328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7294" y="8287181"/>
            <a:ext cx="5091368" cy="2456585"/>
          </a:xfrm>
          <a:custGeom>
            <a:avLst/>
            <a:gdLst/>
            <a:ahLst/>
            <a:cxnLst/>
            <a:rect l="l" t="t" r="r" b="b"/>
            <a:pathLst>
              <a:path w="5091368" h="2456585">
                <a:moveTo>
                  <a:pt x="0" y="0"/>
                </a:moveTo>
                <a:lnTo>
                  <a:pt x="5091368" y="0"/>
                </a:lnTo>
                <a:lnTo>
                  <a:pt x="5091368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06025" y="5457396"/>
            <a:ext cx="1593828" cy="2524875"/>
          </a:xfrm>
          <a:custGeom>
            <a:avLst/>
            <a:gdLst/>
            <a:ahLst/>
            <a:cxnLst/>
            <a:rect l="l" t="t" r="r" b="b"/>
            <a:pathLst>
              <a:path w="1593828" h="2524875">
                <a:moveTo>
                  <a:pt x="0" y="0"/>
                </a:moveTo>
                <a:lnTo>
                  <a:pt x="1593827" y="0"/>
                </a:lnTo>
                <a:lnTo>
                  <a:pt x="1593827" y="2524875"/>
                </a:lnTo>
                <a:lnTo>
                  <a:pt x="0" y="2524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0274" y="5732374"/>
            <a:ext cx="2037844" cy="2796356"/>
          </a:xfrm>
          <a:custGeom>
            <a:avLst/>
            <a:gdLst/>
            <a:ahLst/>
            <a:cxnLst/>
            <a:rect l="l" t="t" r="r" b="b"/>
            <a:pathLst>
              <a:path w="2037844" h="2796356">
                <a:moveTo>
                  <a:pt x="0" y="0"/>
                </a:moveTo>
                <a:lnTo>
                  <a:pt x="2037844" y="0"/>
                </a:lnTo>
                <a:lnTo>
                  <a:pt x="2037844" y="2796356"/>
                </a:lnTo>
                <a:lnTo>
                  <a:pt x="0" y="27963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37966" y="9285435"/>
            <a:ext cx="2968236" cy="460077"/>
          </a:xfrm>
          <a:custGeom>
            <a:avLst/>
            <a:gdLst/>
            <a:ahLst/>
            <a:cxnLst/>
            <a:rect l="l" t="t" r="r" b="b"/>
            <a:pathLst>
              <a:path w="2968236" h="460077">
                <a:moveTo>
                  <a:pt x="0" y="0"/>
                </a:moveTo>
                <a:lnTo>
                  <a:pt x="2968236" y="0"/>
                </a:lnTo>
                <a:lnTo>
                  <a:pt x="2968236" y="460077"/>
                </a:lnTo>
                <a:lnTo>
                  <a:pt x="0" y="4600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301334" y="1823677"/>
            <a:ext cx="1206172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4306025" y="7709848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69" y="0"/>
                </a:lnTo>
                <a:lnTo>
                  <a:pt x="1757569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8700" y="8256307"/>
            <a:ext cx="1757570" cy="272423"/>
          </a:xfrm>
          <a:custGeom>
            <a:avLst/>
            <a:gdLst/>
            <a:ahLst/>
            <a:cxnLst/>
            <a:rect l="l" t="t" r="r" b="b"/>
            <a:pathLst>
              <a:path w="1757570" h="272423">
                <a:moveTo>
                  <a:pt x="0" y="0"/>
                </a:moveTo>
                <a:lnTo>
                  <a:pt x="1757570" y="0"/>
                </a:lnTo>
                <a:lnTo>
                  <a:pt x="1757570" y="272423"/>
                </a:lnTo>
                <a:lnTo>
                  <a:pt x="0" y="2724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3"/>
          <p:cNvSpPr/>
          <p:nvPr/>
        </p:nvSpPr>
        <p:spPr>
          <a:xfrm>
            <a:off x="1948897" y="4374034"/>
            <a:ext cx="4868657" cy="6024902"/>
          </a:xfrm>
          <a:custGeom>
            <a:avLst/>
            <a:gdLst/>
            <a:ahLst/>
            <a:cxnLst/>
            <a:rect l="l" t="t" r="r" b="b"/>
            <a:pathLst>
              <a:path w="11444188" h="12126292">
                <a:moveTo>
                  <a:pt x="0" y="0"/>
                </a:moveTo>
                <a:lnTo>
                  <a:pt x="11444188" y="0"/>
                </a:lnTo>
                <a:lnTo>
                  <a:pt x="11444188" y="12126292"/>
                </a:lnTo>
                <a:lnTo>
                  <a:pt x="0" y="121262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4"/>
          <p:cNvSpPr/>
          <p:nvPr/>
        </p:nvSpPr>
        <p:spPr>
          <a:xfrm>
            <a:off x="6368051" y="5451067"/>
            <a:ext cx="4417952" cy="4879831"/>
          </a:xfrm>
          <a:custGeom>
            <a:avLst/>
            <a:gdLst/>
            <a:ahLst/>
            <a:cxnLst/>
            <a:rect l="l" t="t" r="r" b="b"/>
            <a:pathLst>
              <a:path w="7571988" h="7828183">
                <a:moveTo>
                  <a:pt x="0" y="0"/>
                </a:moveTo>
                <a:lnTo>
                  <a:pt x="7571989" y="0"/>
                </a:lnTo>
                <a:lnTo>
                  <a:pt x="7571989" y="7828183"/>
                </a:lnTo>
                <a:lnTo>
                  <a:pt x="0" y="78281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6"/>
          <p:cNvSpPr/>
          <p:nvPr/>
        </p:nvSpPr>
        <p:spPr>
          <a:xfrm flipH="1">
            <a:off x="10372566" y="5658034"/>
            <a:ext cx="3819100" cy="4488017"/>
          </a:xfrm>
          <a:custGeom>
            <a:avLst/>
            <a:gdLst/>
            <a:ahLst/>
            <a:cxnLst/>
            <a:rect l="l" t="t" r="r" b="b"/>
            <a:pathLst>
              <a:path w="8332437" h="10069410">
                <a:moveTo>
                  <a:pt x="8332437" y="0"/>
                </a:moveTo>
                <a:lnTo>
                  <a:pt x="0" y="0"/>
                </a:lnTo>
                <a:lnTo>
                  <a:pt x="0" y="10069410"/>
                </a:lnTo>
                <a:lnTo>
                  <a:pt x="8332437" y="10069410"/>
                </a:lnTo>
                <a:lnTo>
                  <a:pt x="8332437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9" name="Freeform 21"/>
          <p:cNvSpPr/>
          <p:nvPr/>
        </p:nvSpPr>
        <p:spPr>
          <a:xfrm>
            <a:off x="13580387" y="8027884"/>
            <a:ext cx="1603836" cy="1865163"/>
          </a:xfrm>
          <a:custGeom>
            <a:avLst/>
            <a:gdLst/>
            <a:ahLst/>
            <a:cxnLst/>
            <a:rect l="l" t="t" r="r" b="b"/>
            <a:pathLst>
              <a:path w="3327995" h="4533024">
                <a:moveTo>
                  <a:pt x="0" y="0"/>
                </a:moveTo>
                <a:lnTo>
                  <a:pt x="3327995" y="0"/>
                </a:lnTo>
                <a:lnTo>
                  <a:pt x="3327995" y="4533024"/>
                </a:lnTo>
                <a:lnTo>
                  <a:pt x="0" y="45330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23"/>
          <p:cNvSpPr/>
          <p:nvPr/>
        </p:nvSpPr>
        <p:spPr>
          <a:xfrm>
            <a:off x="14602699" y="4366126"/>
            <a:ext cx="3105410" cy="5329817"/>
          </a:xfrm>
          <a:custGeom>
            <a:avLst/>
            <a:gdLst/>
            <a:ahLst/>
            <a:cxnLst/>
            <a:rect l="l" t="t" r="r" b="b"/>
            <a:pathLst>
              <a:path w="5322404" h="8550047">
                <a:moveTo>
                  <a:pt x="5322405" y="0"/>
                </a:moveTo>
                <a:lnTo>
                  <a:pt x="0" y="0"/>
                </a:lnTo>
                <a:lnTo>
                  <a:pt x="0" y="8550047"/>
                </a:lnTo>
                <a:lnTo>
                  <a:pt x="5322405" y="8550047"/>
                </a:lnTo>
                <a:lnTo>
                  <a:pt x="5322405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363063" y="1234802"/>
            <a:ext cx="1731989" cy="1052184"/>
          </a:xfrm>
          <a:custGeom>
            <a:avLst/>
            <a:gdLst/>
            <a:ahLst/>
            <a:cxnLst/>
            <a:rect l="l" t="t" r="r" b="b"/>
            <a:pathLst>
              <a:path w="1731989" h="1052184">
                <a:moveTo>
                  <a:pt x="1731989" y="0"/>
                </a:moveTo>
                <a:lnTo>
                  <a:pt x="0" y="0"/>
                </a:lnTo>
                <a:lnTo>
                  <a:pt x="0" y="1052184"/>
                </a:lnTo>
                <a:lnTo>
                  <a:pt x="1731989" y="1052184"/>
                </a:lnTo>
                <a:lnTo>
                  <a:pt x="17319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400" y="211303"/>
            <a:ext cx="13735478" cy="1005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6774" y="1028700"/>
            <a:ext cx="3241089" cy="4525081"/>
          </a:xfrm>
          <a:custGeom>
            <a:avLst/>
            <a:gdLst/>
            <a:ahLst/>
            <a:cxnLst/>
            <a:rect l="l" t="t" r="r" b="b"/>
            <a:pathLst>
              <a:path w="3241089" h="4525081">
                <a:moveTo>
                  <a:pt x="0" y="0"/>
                </a:moveTo>
                <a:lnTo>
                  <a:pt x="3241090" y="0"/>
                </a:lnTo>
                <a:lnTo>
                  <a:pt x="3241090" y="4525081"/>
                </a:lnTo>
                <a:lnTo>
                  <a:pt x="0" y="4525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24432">
            <a:off x="-2540109" y="6762931"/>
            <a:ext cx="6961233" cy="4228949"/>
          </a:xfrm>
          <a:custGeom>
            <a:avLst/>
            <a:gdLst/>
            <a:ahLst/>
            <a:cxnLst/>
            <a:rect l="l" t="t" r="r" b="b"/>
            <a:pathLst>
              <a:path w="6961233" h="4228949">
                <a:moveTo>
                  <a:pt x="0" y="0"/>
                </a:moveTo>
                <a:lnTo>
                  <a:pt x="6961233" y="0"/>
                </a:lnTo>
                <a:lnTo>
                  <a:pt x="6961233" y="4228949"/>
                </a:lnTo>
                <a:lnTo>
                  <a:pt x="0" y="42289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33642">
            <a:off x="9889768" y="6629749"/>
            <a:ext cx="8653664" cy="5257101"/>
          </a:xfrm>
          <a:custGeom>
            <a:avLst/>
            <a:gdLst/>
            <a:ahLst/>
            <a:cxnLst/>
            <a:rect l="l" t="t" r="r" b="b"/>
            <a:pathLst>
              <a:path w="8653664" h="5257101">
                <a:moveTo>
                  <a:pt x="0" y="0"/>
                </a:moveTo>
                <a:lnTo>
                  <a:pt x="8653664" y="0"/>
                </a:lnTo>
                <a:lnTo>
                  <a:pt x="8653664" y="5257102"/>
                </a:lnTo>
                <a:lnTo>
                  <a:pt x="0" y="52571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39020">
            <a:off x="3582089" y="7813762"/>
            <a:ext cx="5375834" cy="3265819"/>
          </a:xfrm>
          <a:custGeom>
            <a:avLst/>
            <a:gdLst/>
            <a:ahLst/>
            <a:cxnLst/>
            <a:rect l="l" t="t" r="r" b="b"/>
            <a:pathLst>
              <a:path w="5375834" h="3265819">
                <a:moveTo>
                  <a:pt x="0" y="0"/>
                </a:moveTo>
                <a:lnTo>
                  <a:pt x="5375834" y="0"/>
                </a:lnTo>
                <a:lnTo>
                  <a:pt x="5375834" y="3265819"/>
                </a:lnTo>
                <a:lnTo>
                  <a:pt x="0" y="3265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945623">
            <a:off x="8413036" y="6076766"/>
            <a:ext cx="4230199" cy="4338666"/>
          </a:xfrm>
          <a:custGeom>
            <a:avLst/>
            <a:gdLst/>
            <a:ahLst/>
            <a:cxnLst/>
            <a:rect l="l" t="t" r="r" b="b"/>
            <a:pathLst>
              <a:path w="4230199" h="4338666">
                <a:moveTo>
                  <a:pt x="0" y="0"/>
                </a:moveTo>
                <a:lnTo>
                  <a:pt x="4230199" y="0"/>
                </a:lnTo>
                <a:lnTo>
                  <a:pt x="4230199" y="4338666"/>
                </a:lnTo>
                <a:lnTo>
                  <a:pt x="0" y="4338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0" y="7940040"/>
            <a:ext cx="18288000" cy="2346960"/>
          </a:xfrm>
          <a:custGeom>
            <a:avLst/>
            <a:gdLst/>
            <a:ahLst/>
            <a:cxnLst/>
            <a:rect l="l" t="t" r="r" b="b"/>
            <a:pathLst>
              <a:path w="18288000" h="2346960">
                <a:moveTo>
                  <a:pt x="18288000" y="0"/>
                </a:moveTo>
                <a:lnTo>
                  <a:pt x="0" y="0"/>
                </a:lnTo>
                <a:lnTo>
                  <a:pt x="0" y="2346960"/>
                </a:lnTo>
                <a:lnTo>
                  <a:pt x="18288000" y="234696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29628" y="1601054"/>
            <a:ext cx="6373944" cy="7905453"/>
          </a:xfrm>
          <a:custGeom>
            <a:avLst/>
            <a:gdLst/>
            <a:ahLst/>
            <a:cxnLst/>
            <a:rect l="l" t="t" r="r" b="b"/>
            <a:pathLst>
              <a:path w="6373944" h="7905453">
                <a:moveTo>
                  <a:pt x="0" y="0"/>
                </a:moveTo>
                <a:lnTo>
                  <a:pt x="6373944" y="0"/>
                </a:lnTo>
                <a:lnTo>
                  <a:pt x="6373944" y="7905454"/>
                </a:lnTo>
                <a:lnTo>
                  <a:pt x="0" y="79054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503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034187" y="3904259"/>
            <a:ext cx="1318265" cy="2396400"/>
          </a:xfrm>
          <a:custGeom>
            <a:avLst/>
            <a:gdLst/>
            <a:ahLst/>
            <a:cxnLst/>
            <a:rect l="l" t="t" r="r" b="b"/>
            <a:pathLst>
              <a:path w="1318265" h="2396400">
                <a:moveTo>
                  <a:pt x="1318265" y="0"/>
                </a:moveTo>
                <a:lnTo>
                  <a:pt x="0" y="0"/>
                </a:lnTo>
                <a:lnTo>
                  <a:pt x="0" y="2396399"/>
                </a:lnTo>
                <a:lnTo>
                  <a:pt x="1318265" y="2396399"/>
                </a:lnTo>
                <a:lnTo>
                  <a:pt x="13182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28700" y="1028700"/>
            <a:ext cx="9612004" cy="8153400"/>
            <a:chOff x="0" y="0"/>
            <a:chExt cx="2191961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B578A7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0790046" y="383034"/>
            <a:ext cx="2130933" cy="1294542"/>
          </a:xfrm>
          <a:custGeom>
            <a:avLst/>
            <a:gdLst/>
            <a:ahLst/>
            <a:cxnLst/>
            <a:rect l="l" t="t" r="r" b="b"/>
            <a:pathLst>
              <a:path w="2130933" h="1294542">
                <a:moveTo>
                  <a:pt x="2130933" y="0"/>
                </a:moveTo>
                <a:lnTo>
                  <a:pt x="0" y="0"/>
                </a:lnTo>
                <a:lnTo>
                  <a:pt x="0" y="1294542"/>
                </a:lnTo>
                <a:lnTo>
                  <a:pt x="2130933" y="1294542"/>
                </a:lnTo>
                <a:lnTo>
                  <a:pt x="21309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92148" y="155024"/>
            <a:ext cx="2400047" cy="1458029"/>
          </a:xfrm>
          <a:custGeom>
            <a:avLst/>
            <a:gdLst/>
            <a:ahLst/>
            <a:cxnLst/>
            <a:rect l="l" t="t" r="r" b="b"/>
            <a:pathLst>
              <a:path w="2400047" h="1458029">
                <a:moveTo>
                  <a:pt x="0" y="0"/>
                </a:moveTo>
                <a:lnTo>
                  <a:pt x="2400047" y="0"/>
                </a:lnTo>
                <a:lnTo>
                  <a:pt x="2400047" y="1458029"/>
                </a:lnTo>
                <a:lnTo>
                  <a:pt x="0" y="145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73900" y="8137971"/>
            <a:ext cx="5528860" cy="3238990"/>
          </a:xfrm>
          <a:custGeom>
            <a:avLst/>
            <a:gdLst/>
            <a:ahLst/>
            <a:cxnLst/>
            <a:rect l="l" t="t" r="r" b="b"/>
            <a:pathLst>
              <a:path w="5528860" h="3238990">
                <a:moveTo>
                  <a:pt x="0" y="0"/>
                </a:moveTo>
                <a:lnTo>
                  <a:pt x="5528860" y="0"/>
                </a:lnTo>
                <a:lnTo>
                  <a:pt x="5528860" y="3238991"/>
                </a:lnTo>
                <a:lnTo>
                  <a:pt x="0" y="3238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636255" flipH="1">
            <a:off x="13200718" y="7350824"/>
            <a:ext cx="6512009" cy="3814952"/>
          </a:xfrm>
          <a:custGeom>
            <a:avLst/>
            <a:gdLst/>
            <a:ahLst/>
            <a:cxnLst/>
            <a:rect l="l" t="t" r="r" b="b"/>
            <a:pathLst>
              <a:path w="6512009" h="3814952">
                <a:moveTo>
                  <a:pt x="6512009" y="0"/>
                </a:moveTo>
                <a:lnTo>
                  <a:pt x="0" y="0"/>
                </a:lnTo>
                <a:lnTo>
                  <a:pt x="0" y="3814952"/>
                </a:lnTo>
                <a:lnTo>
                  <a:pt x="6512009" y="3814952"/>
                </a:lnTo>
                <a:lnTo>
                  <a:pt x="651200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211772" y="8169624"/>
            <a:ext cx="6555267" cy="2974452"/>
          </a:xfrm>
          <a:custGeom>
            <a:avLst/>
            <a:gdLst/>
            <a:ahLst/>
            <a:cxnLst/>
            <a:rect l="l" t="t" r="r" b="b"/>
            <a:pathLst>
              <a:path w="6555267" h="2974452">
                <a:moveTo>
                  <a:pt x="0" y="0"/>
                </a:moveTo>
                <a:lnTo>
                  <a:pt x="6555267" y="0"/>
                </a:lnTo>
                <a:lnTo>
                  <a:pt x="6555267" y="2974452"/>
                </a:lnTo>
                <a:lnTo>
                  <a:pt x="0" y="2974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16198" flipH="1">
            <a:off x="-1583446" y="9005098"/>
            <a:ext cx="4196844" cy="2458651"/>
          </a:xfrm>
          <a:custGeom>
            <a:avLst/>
            <a:gdLst/>
            <a:ahLst/>
            <a:cxnLst/>
            <a:rect l="l" t="t" r="r" b="b"/>
            <a:pathLst>
              <a:path w="4196844" h="2458651">
                <a:moveTo>
                  <a:pt x="4196844" y="0"/>
                </a:moveTo>
                <a:lnTo>
                  <a:pt x="0" y="0"/>
                </a:lnTo>
                <a:lnTo>
                  <a:pt x="0" y="2458651"/>
                </a:lnTo>
                <a:lnTo>
                  <a:pt x="4196844" y="2458651"/>
                </a:lnTo>
                <a:lnTo>
                  <a:pt x="419684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4157">
            <a:off x="15113893" y="3875582"/>
            <a:ext cx="1206146" cy="1308639"/>
          </a:xfrm>
          <a:custGeom>
            <a:avLst/>
            <a:gdLst/>
            <a:ahLst/>
            <a:cxnLst/>
            <a:rect l="l" t="t" r="r" b="b"/>
            <a:pathLst>
              <a:path w="1206146" h="1308639">
                <a:moveTo>
                  <a:pt x="0" y="0"/>
                </a:moveTo>
                <a:lnTo>
                  <a:pt x="1206146" y="0"/>
                </a:lnTo>
                <a:lnTo>
                  <a:pt x="1206146" y="1308639"/>
                </a:lnTo>
                <a:lnTo>
                  <a:pt x="0" y="13086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6"/>
          <p:cNvSpPr txBox="1"/>
          <p:nvPr/>
        </p:nvSpPr>
        <p:spPr>
          <a:xfrm>
            <a:off x="1436632" y="1929244"/>
            <a:ext cx="897822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Freeform 17"/>
          <p:cNvSpPr/>
          <p:nvPr/>
        </p:nvSpPr>
        <p:spPr>
          <a:xfrm>
            <a:off x="10741005" y="2661451"/>
            <a:ext cx="3886200" cy="7598054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TextBox 16"/>
          <p:cNvSpPr txBox="1"/>
          <p:nvPr/>
        </p:nvSpPr>
        <p:spPr>
          <a:xfrm>
            <a:off x="1431608" y="2734495"/>
            <a:ext cx="88553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endParaRPr lang="en-US" sz="40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76863" y="4218615"/>
            <a:ext cx="396992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64802" y="4218615"/>
            <a:ext cx="269144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19547" y="4218615"/>
            <a:ext cx="1995311" cy="1104764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62564" y="5460922"/>
            <a:ext cx="9137995" cy="1145869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1506193" y="6807005"/>
            <a:ext cx="7745148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484</Words>
  <Application>Microsoft Office PowerPoint</Application>
  <PresentationFormat>Custom</PresentationFormat>
  <Paragraphs>33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微软雅黑 Light</vt:lpstr>
      <vt:lpstr>等线 Light</vt:lpstr>
      <vt:lpstr>VNI-Commerce</vt:lpstr>
      <vt:lpstr>Calibri</vt:lpstr>
      <vt:lpstr>仓耳羽辰体-谷力 W05</vt:lpstr>
      <vt:lpstr>Arial</vt:lpstr>
      <vt:lpstr>Microsoft YaHei</vt:lpstr>
      <vt:lpstr>站酷庆科黄油体</vt:lpstr>
      <vt:lpstr>Cambria</vt:lpstr>
      <vt:lpstr>等线</vt:lpstr>
      <vt:lpstr>#9Slide07 Cadena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Green Orange Creative Summer Camp Presentation</dc:title>
  <dc:creator>ADMIN</dc:creator>
  <cp:lastModifiedBy>Dell</cp:lastModifiedBy>
  <cp:revision>17</cp:revision>
  <dcterms:created xsi:type="dcterms:W3CDTF">2006-08-16T00:00:00Z</dcterms:created>
  <dcterms:modified xsi:type="dcterms:W3CDTF">2023-09-27T08:16:07Z</dcterms:modified>
  <dc:identifier>DAFrZ87tQdQ</dc:identifier>
</cp:coreProperties>
</file>