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258" r:id="rId12"/>
    <p:sldId id="259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05" r:id="rId25"/>
    <p:sldId id="333" r:id="rId26"/>
    <p:sldId id="332" r:id="rId27"/>
    <p:sldId id="334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58" y="46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8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5.sv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19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24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chăm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sắt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núi </a:t>
            </a:r>
            <a:r>
              <a:rPr lang="en-US" sz="4400" b="1" dirty="0">
                <a:solidFill>
                  <a:srgbClr val="FF0000"/>
                </a:solidFill>
              </a:rPr>
              <a:t>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yên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err="1">
                <a:solidFill>
                  <a:srgbClr val="000000"/>
                </a:solidFill>
              </a:rPr>
              <a:t>từ</a:t>
            </a:r>
            <a:r>
              <a:rPr lang="en-US" sz="4800" b="1">
                <a:solidFill>
                  <a:srgbClr val="000000"/>
                </a:solidFill>
              </a:rPr>
              <a:t> đồng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538942"/>
              </p:ext>
            </p:extLst>
          </p:nvPr>
        </p:nvGraphicFramePr>
        <p:xfrm>
          <a:off x="152400" y="114300"/>
          <a:ext cx="17907000" cy="100583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708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6365047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9674873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35719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8709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221271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61749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667000" y="4949398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667000" y="6947238"/>
            <a:ext cx="541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047101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0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0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71560" y="4487734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675819"/>
            <a:ext cx="838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thu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hoạch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bông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hiểu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</a:t>
              </a:r>
              <a:r>
                <a:rPr lang="vi-VN" sz="4400" b="1" i="0" u="none" strike="noStrike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48768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66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kumimoji="0" lang="en-GB" altLang="zh-CN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ba</a:t>
            </a:r>
            <a:r>
              <a:rPr lang="en-GB" altLang="zh-CN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791200" y="7239086"/>
            <a:ext cx="9982200" cy="1543357"/>
            <a:chOff x="5635407" y="7524357"/>
            <a:chExt cx="5804529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6738231" y="7618572"/>
              <a:ext cx="4701705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– nom- </a:t>
              </a: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ngắm</a:t>
              </a:r>
              <a:endParaRPr lang="en-US" sz="7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8C884A-C4FA-43D3-A6A5-C2D5AEA14FD7}"/>
              </a:ext>
            </a:extLst>
          </p:cNvPr>
          <p:cNvCxnSpPr/>
          <p:nvPr/>
        </p:nvCxnSpPr>
        <p:spPr>
          <a:xfrm>
            <a:off x="10287000" y="4593336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>
                  <a:solidFill>
                    <a:prstClr val="black"/>
                  </a:solidFill>
                  <a:latin typeface="Calibri" panose="020F0502020204030204"/>
                </a:rPr>
                <a:t>đất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1240</Words>
  <Application>Microsoft Office PowerPoint</Application>
  <PresentationFormat>Custom</PresentationFormat>
  <Paragraphs>115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SVNClementine</vt:lpstr>
      <vt:lpstr>Arial</vt:lpstr>
      <vt:lpstr>Calibri</vt:lpstr>
      <vt:lpstr>Calibri Light</vt:lpstr>
      <vt:lpstr>Cambria</vt:lpstr>
      <vt:lpstr>Segoe UI Black</vt:lpstr>
      <vt:lpstr>Times New Roman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Thanh Huyền</cp:lastModifiedBy>
  <cp:revision>39</cp:revision>
  <dcterms:created xsi:type="dcterms:W3CDTF">2006-08-16T00:00:00Z</dcterms:created>
  <dcterms:modified xsi:type="dcterms:W3CDTF">2024-10-07T05:24:15Z</dcterms:modified>
  <dc:identifier>DAGFWQ5R7NY</dc:identifier>
</cp:coreProperties>
</file>