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1.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notesSlides/notesSlide2.xml" ContentType="application/vnd.openxmlformats-officedocument.presentationml.notesSlide+xml"/>
  <Override PartName="/ppt/tags/tag681.xml" ContentType="application/vnd.openxmlformats-officedocument.presentationml.tags+xml"/>
  <Override PartName="/ppt/tags/tag682.xml" ContentType="application/vnd.openxmlformats-officedocument.presentationml.tags+xml"/>
  <Override PartName="/ppt/notesSlides/notesSlide3.xml" ContentType="application/vnd.openxmlformats-officedocument.presentationml.notesSlide+xml"/>
  <Override PartName="/ppt/tags/tag683.xml" ContentType="application/vnd.openxmlformats-officedocument.presentationml.tags+xml"/>
  <Override PartName="/ppt/tags/tag684.xml" ContentType="application/vnd.openxmlformats-officedocument.presentationml.tags+xml"/>
  <Override PartName="/ppt/notesSlides/notesSlide4.xml" ContentType="application/vnd.openxmlformats-officedocument.presentationml.notesSlide+xml"/>
  <Override PartName="/ppt/tags/tag685.xml" ContentType="application/vnd.openxmlformats-officedocument.presentationml.tags+xml"/>
  <Override PartName="/ppt/tags/tag68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708" r:id="rId3"/>
  </p:sldMasterIdLst>
  <p:notesMasterIdLst>
    <p:notesMasterId r:id="rId30"/>
  </p:notesMasterIdLst>
  <p:handoutMasterIdLst>
    <p:handoutMasterId r:id="rId31"/>
  </p:handoutMasterIdLst>
  <p:sldIdLst>
    <p:sldId id="517" r:id="rId4"/>
    <p:sldId id="11523" r:id="rId5"/>
    <p:sldId id="520" r:id="rId6"/>
    <p:sldId id="284" r:id="rId7"/>
    <p:sldId id="11520" r:id="rId8"/>
    <p:sldId id="11521" r:id="rId9"/>
    <p:sldId id="471" r:id="rId10"/>
    <p:sldId id="11522" r:id="rId11"/>
    <p:sldId id="11524" r:id="rId12"/>
    <p:sldId id="518" r:id="rId13"/>
    <p:sldId id="501" r:id="rId14"/>
    <p:sldId id="2007577190" r:id="rId15"/>
    <p:sldId id="2007577191" r:id="rId16"/>
    <p:sldId id="519" r:id="rId17"/>
    <p:sldId id="504" r:id="rId18"/>
    <p:sldId id="449" r:id="rId19"/>
    <p:sldId id="11532" r:id="rId20"/>
    <p:sldId id="11533" r:id="rId21"/>
    <p:sldId id="11534" r:id="rId22"/>
    <p:sldId id="11535" r:id="rId23"/>
    <p:sldId id="448" r:id="rId24"/>
    <p:sldId id="2007577187" r:id="rId25"/>
    <p:sldId id="2007577188" r:id="rId26"/>
    <p:sldId id="2007577189" r:id="rId27"/>
    <p:sldId id="2007577186" r:id="rId28"/>
    <p:sldId id="529" r:id="rId29"/>
  </p:sldIdLst>
  <p:sldSz cx="9144000" cy="5143500" type="screen16x9"/>
  <p:notesSz cx="6858000" cy="9144000"/>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87" d="100"/>
          <a:sy n="87" d="100"/>
        </p:scale>
        <p:origin x="474" y="84"/>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8098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9686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T</a:t>
            </a:r>
            <a:r>
              <a:rPr lang="en-US"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ú</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đã</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nhận</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ra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mình</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thường</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nói</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trống</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không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với</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anh trai nên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rất</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hối</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hận</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về</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điều</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đó</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Hành</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động</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T</a:t>
            </a:r>
            <a:r>
              <a:rPr lang="en-US"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ú</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chỉ</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mong anh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gọi</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để</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Dạ</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một</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tiếng</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thật</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lễ</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phép</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cho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biết</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T</a:t>
            </a:r>
            <a:r>
              <a:rPr lang="en-US"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ú</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sẽ</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thay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đổi</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nói</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năng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lễ</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phép</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và</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kính</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trọng</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anh trong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những</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a:t>
            </a:r>
            <a:r>
              <a:rPr lang="vi-VN" sz="1100" b="0" i="0" u="none" strike="noStrike" kern="1200" cap="none" dirty="0" err="1">
                <a:solidFill>
                  <a:prstClr val="black"/>
                </a:solidFill>
                <a:latin typeface="Calibri" panose="020F0502020204030204"/>
                <a:ea typeface="Arial" panose="020B0604020202020204"/>
                <a:cs typeface="Arial" panose="020B0604020202020204"/>
                <a:sym typeface="Arial" panose="020B0604020202020204"/>
              </a:rPr>
              <a:t>lần</a:t>
            </a:r>
            <a:r>
              <a:rPr lang="vi-VN" sz="1100" b="0" i="0" u="none" strike="noStrike" kern="1200" cap="none" dirty="0">
                <a:solidFill>
                  <a:prstClr val="black"/>
                </a:solidFill>
                <a:latin typeface="Calibri" panose="020F0502020204030204"/>
                <a:ea typeface="Arial" panose="020B0604020202020204"/>
                <a:cs typeface="Arial" panose="020B0604020202020204"/>
                <a:sym typeface="Arial" panose="020B0604020202020204"/>
              </a:rPr>
              <a:t> sau.</a:t>
            </a:r>
          </a:p>
          <a:p>
            <a:endParaRPr lang="en-US" dirty="0"/>
          </a:p>
        </p:txBody>
      </p:sp>
    </p:spTree>
    <p:extLst>
      <p:ext uri="{BB962C8B-B14F-4D97-AF65-F5344CB8AC3E}">
        <p14:creationId xmlns:p14="http://schemas.microsoft.com/office/powerpoint/2010/main" val="348646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859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781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9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vẽ</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khung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cảnh</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một</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khu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vườn</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Một</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cậu</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bé</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đang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ngồi</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ở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bàn</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chơi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với</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một</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chú</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vẹt</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màu</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xanh.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Có</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lẽ</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cậu</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bé</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đang cho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chủ</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vẹt</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ăn.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Miệng</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cậu</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bé</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hơi he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hé</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giống</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như đang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nói</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chuyện</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với</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vẹt</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Cậu</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bé</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có</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lẽ</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rất</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yêu ch</a:t>
            </a:r>
            <a:r>
              <a:rPr lang="en-US"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1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vẹt</a:t>
            </a:r>
            <a:r>
              <a:rPr lang="vi-VN"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n-US" sz="11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2023/10/13</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2023/10/13</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3.xml"/><Relationship Id="rId117" Type="http://schemas.openxmlformats.org/officeDocument/2006/relationships/tags" Target="../tags/tag94.xml"/><Relationship Id="rId21" Type="http://schemas.openxmlformats.org/officeDocument/2006/relationships/slideLayout" Target="../slideLayouts/slideLayout21.xml"/><Relationship Id="rId42" Type="http://schemas.openxmlformats.org/officeDocument/2006/relationships/tags" Target="../tags/tag19.xml"/><Relationship Id="rId47" Type="http://schemas.openxmlformats.org/officeDocument/2006/relationships/tags" Target="../tags/tag24.xml"/><Relationship Id="rId63" Type="http://schemas.openxmlformats.org/officeDocument/2006/relationships/tags" Target="../tags/tag40.xml"/><Relationship Id="rId68" Type="http://schemas.openxmlformats.org/officeDocument/2006/relationships/tags" Target="../tags/tag45.xml"/><Relationship Id="rId84" Type="http://schemas.openxmlformats.org/officeDocument/2006/relationships/tags" Target="../tags/tag61.xml"/><Relationship Id="rId89" Type="http://schemas.openxmlformats.org/officeDocument/2006/relationships/tags" Target="../tags/tag66.xml"/><Relationship Id="rId112" Type="http://schemas.openxmlformats.org/officeDocument/2006/relationships/tags" Target="../tags/tag89.xml"/><Relationship Id="rId133" Type="http://schemas.openxmlformats.org/officeDocument/2006/relationships/tags" Target="../tags/tag110.xml"/><Relationship Id="rId138" Type="http://schemas.openxmlformats.org/officeDocument/2006/relationships/tags" Target="../tags/tag115.xml"/><Relationship Id="rId154" Type="http://schemas.openxmlformats.org/officeDocument/2006/relationships/tags" Target="../tags/tag131.xml"/><Relationship Id="rId159" Type="http://schemas.openxmlformats.org/officeDocument/2006/relationships/tags" Target="../tags/tag136.xml"/><Relationship Id="rId175" Type="http://schemas.openxmlformats.org/officeDocument/2006/relationships/tags" Target="../tags/tag152.xml"/><Relationship Id="rId170" Type="http://schemas.openxmlformats.org/officeDocument/2006/relationships/tags" Target="../tags/tag147.xml"/><Relationship Id="rId16" Type="http://schemas.openxmlformats.org/officeDocument/2006/relationships/slideLayout" Target="../slideLayouts/slideLayout16.xml"/><Relationship Id="rId107" Type="http://schemas.openxmlformats.org/officeDocument/2006/relationships/tags" Target="../tags/tag84.xml"/><Relationship Id="rId11" Type="http://schemas.openxmlformats.org/officeDocument/2006/relationships/slideLayout" Target="../slideLayouts/slideLayout11.xml"/><Relationship Id="rId32" Type="http://schemas.openxmlformats.org/officeDocument/2006/relationships/tags" Target="../tags/tag9.xml"/><Relationship Id="rId37" Type="http://schemas.openxmlformats.org/officeDocument/2006/relationships/tags" Target="../tags/tag14.xml"/><Relationship Id="rId53" Type="http://schemas.openxmlformats.org/officeDocument/2006/relationships/tags" Target="../tags/tag30.xml"/><Relationship Id="rId58" Type="http://schemas.openxmlformats.org/officeDocument/2006/relationships/tags" Target="../tags/tag35.xml"/><Relationship Id="rId74" Type="http://schemas.openxmlformats.org/officeDocument/2006/relationships/tags" Target="../tags/tag51.xml"/><Relationship Id="rId79" Type="http://schemas.openxmlformats.org/officeDocument/2006/relationships/tags" Target="../tags/tag56.xml"/><Relationship Id="rId102" Type="http://schemas.openxmlformats.org/officeDocument/2006/relationships/tags" Target="../tags/tag79.xml"/><Relationship Id="rId123" Type="http://schemas.openxmlformats.org/officeDocument/2006/relationships/tags" Target="../tags/tag100.xml"/><Relationship Id="rId128" Type="http://schemas.openxmlformats.org/officeDocument/2006/relationships/tags" Target="../tags/tag105.xml"/><Relationship Id="rId144" Type="http://schemas.openxmlformats.org/officeDocument/2006/relationships/tags" Target="../tags/tag121.xml"/><Relationship Id="rId149" Type="http://schemas.openxmlformats.org/officeDocument/2006/relationships/tags" Target="../tags/tag126.xml"/><Relationship Id="rId5" Type="http://schemas.openxmlformats.org/officeDocument/2006/relationships/slideLayout" Target="../slideLayouts/slideLayout5.xml"/><Relationship Id="rId90" Type="http://schemas.openxmlformats.org/officeDocument/2006/relationships/tags" Target="../tags/tag67.xml"/><Relationship Id="rId95" Type="http://schemas.openxmlformats.org/officeDocument/2006/relationships/tags" Target="../tags/tag72.xml"/><Relationship Id="rId160" Type="http://schemas.openxmlformats.org/officeDocument/2006/relationships/tags" Target="../tags/tag137.xml"/><Relationship Id="rId165" Type="http://schemas.openxmlformats.org/officeDocument/2006/relationships/tags" Target="../tags/tag142.xml"/><Relationship Id="rId22" Type="http://schemas.openxmlformats.org/officeDocument/2006/relationships/slideLayout" Target="../slideLayouts/slideLayout22.xml"/><Relationship Id="rId27" Type="http://schemas.openxmlformats.org/officeDocument/2006/relationships/tags" Target="../tags/tag4.xml"/><Relationship Id="rId43" Type="http://schemas.openxmlformats.org/officeDocument/2006/relationships/tags" Target="../tags/tag20.xml"/><Relationship Id="rId48" Type="http://schemas.openxmlformats.org/officeDocument/2006/relationships/tags" Target="../tags/tag25.xml"/><Relationship Id="rId64" Type="http://schemas.openxmlformats.org/officeDocument/2006/relationships/tags" Target="../tags/tag41.xml"/><Relationship Id="rId69" Type="http://schemas.openxmlformats.org/officeDocument/2006/relationships/tags" Target="../tags/tag46.xml"/><Relationship Id="rId113" Type="http://schemas.openxmlformats.org/officeDocument/2006/relationships/tags" Target="../tags/tag90.xml"/><Relationship Id="rId118" Type="http://schemas.openxmlformats.org/officeDocument/2006/relationships/tags" Target="../tags/tag95.xml"/><Relationship Id="rId134" Type="http://schemas.openxmlformats.org/officeDocument/2006/relationships/tags" Target="../tags/tag111.xml"/><Relationship Id="rId139" Type="http://schemas.openxmlformats.org/officeDocument/2006/relationships/tags" Target="../tags/tag116.xml"/><Relationship Id="rId80" Type="http://schemas.openxmlformats.org/officeDocument/2006/relationships/tags" Target="../tags/tag57.xml"/><Relationship Id="rId85" Type="http://schemas.openxmlformats.org/officeDocument/2006/relationships/tags" Target="../tags/tag62.xml"/><Relationship Id="rId150" Type="http://schemas.openxmlformats.org/officeDocument/2006/relationships/tags" Target="../tags/tag127.xml"/><Relationship Id="rId155" Type="http://schemas.openxmlformats.org/officeDocument/2006/relationships/tags" Target="../tags/tag132.xml"/><Relationship Id="rId171" Type="http://schemas.openxmlformats.org/officeDocument/2006/relationships/tags" Target="../tags/tag148.xml"/><Relationship Id="rId176" Type="http://schemas.openxmlformats.org/officeDocument/2006/relationships/tags" Target="../tags/tag15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10.xml"/><Relationship Id="rId38" Type="http://schemas.openxmlformats.org/officeDocument/2006/relationships/tags" Target="../tags/tag15.xml"/><Relationship Id="rId59" Type="http://schemas.openxmlformats.org/officeDocument/2006/relationships/tags" Target="../tags/tag36.xml"/><Relationship Id="rId103" Type="http://schemas.openxmlformats.org/officeDocument/2006/relationships/tags" Target="../tags/tag80.xml"/><Relationship Id="rId108" Type="http://schemas.openxmlformats.org/officeDocument/2006/relationships/tags" Target="../tags/tag85.xml"/><Relationship Id="rId124" Type="http://schemas.openxmlformats.org/officeDocument/2006/relationships/tags" Target="../tags/tag101.xml"/><Relationship Id="rId129" Type="http://schemas.openxmlformats.org/officeDocument/2006/relationships/tags" Target="../tags/tag106.xml"/><Relationship Id="rId54" Type="http://schemas.openxmlformats.org/officeDocument/2006/relationships/tags" Target="../tags/tag31.xml"/><Relationship Id="rId70" Type="http://schemas.openxmlformats.org/officeDocument/2006/relationships/tags" Target="../tags/tag47.xml"/><Relationship Id="rId75" Type="http://schemas.openxmlformats.org/officeDocument/2006/relationships/tags" Target="../tags/tag52.xml"/><Relationship Id="rId91" Type="http://schemas.openxmlformats.org/officeDocument/2006/relationships/tags" Target="../tags/tag68.xml"/><Relationship Id="rId96" Type="http://schemas.openxmlformats.org/officeDocument/2006/relationships/tags" Target="../tags/tag73.xml"/><Relationship Id="rId140" Type="http://schemas.openxmlformats.org/officeDocument/2006/relationships/tags" Target="../tags/tag117.xml"/><Relationship Id="rId145" Type="http://schemas.openxmlformats.org/officeDocument/2006/relationships/tags" Target="../tags/tag122.xml"/><Relationship Id="rId161" Type="http://schemas.openxmlformats.org/officeDocument/2006/relationships/tags" Target="../tags/tag138.xml"/><Relationship Id="rId166" Type="http://schemas.openxmlformats.org/officeDocument/2006/relationships/tags" Target="../tags/tag143.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5.xml"/><Relationship Id="rId49" Type="http://schemas.openxmlformats.org/officeDocument/2006/relationships/tags" Target="../tags/tag26.xml"/><Relationship Id="rId114" Type="http://schemas.openxmlformats.org/officeDocument/2006/relationships/tags" Target="../tags/tag91.xml"/><Relationship Id="rId119" Type="http://schemas.openxmlformats.org/officeDocument/2006/relationships/tags" Target="../tags/tag96.xml"/><Relationship Id="rId10" Type="http://schemas.openxmlformats.org/officeDocument/2006/relationships/slideLayout" Target="../slideLayouts/slideLayout10.xml"/><Relationship Id="rId31" Type="http://schemas.openxmlformats.org/officeDocument/2006/relationships/tags" Target="../tags/tag8.xml"/><Relationship Id="rId44" Type="http://schemas.openxmlformats.org/officeDocument/2006/relationships/tags" Target="../tags/tag21.xml"/><Relationship Id="rId52" Type="http://schemas.openxmlformats.org/officeDocument/2006/relationships/tags" Target="../tags/tag29.xml"/><Relationship Id="rId60" Type="http://schemas.openxmlformats.org/officeDocument/2006/relationships/tags" Target="../tags/tag37.xml"/><Relationship Id="rId65" Type="http://schemas.openxmlformats.org/officeDocument/2006/relationships/tags" Target="../tags/tag42.xml"/><Relationship Id="rId73" Type="http://schemas.openxmlformats.org/officeDocument/2006/relationships/tags" Target="../tags/tag50.xml"/><Relationship Id="rId78" Type="http://schemas.openxmlformats.org/officeDocument/2006/relationships/tags" Target="../tags/tag55.xml"/><Relationship Id="rId81" Type="http://schemas.openxmlformats.org/officeDocument/2006/relationships/tags" Target="../tags/tag58.xml"/><Relationship Id="rId86" Type="http://schemas.openxmlformats.org/officeDocument/2006/relationships/tags" Target="../tags/tag63.xml"/><Relationship Id="rId94" Type="http://schemas.openxmlformats.org/officeDocument/2006/relationships/tags" Target="../tags/tag71.xml"/><Relationship Id="rId99" Type="http://schemas.openxmlformats.org/officeDocument/2006/relationships/tags" Target="../tags/tag76.xml"/><Relationship Id="rId101" Type="http://schemas.openxmlformats.org/officeDocument/2006/relationships/tags" Target="../tags/tag78.xml"/><Relationship Id="rId122" Type="http://schemas.openxmlformats.org/officeDocument/2006/relationships/tags" Target="../tags/tag99.xml"/><Relationship Id="rId130" Type="http://schemas.openxmlformats.org/officeDocument/2006/relationships/tags" Target="../tags/tag107.xml"/><Relationship Id="rId135" Type="http://schemas.openxmlformats.org/officeDocument/2006/relationships/tags" Target="../tags/tag112.xml"/><Relationship Id="rId143" Type="http://schemas.openxmlformats.org/officeDocument/2006/relationships/tags" Target="../tags/tag120.xml"/><Relationship Id="rId148" Type="http://schemas.openxmlformats.org/officeDocument/2006/relationships/tags" Target="../tags/tag125.xml"/><Relationship Id="rId151" Type="http://schemas.openxmlformats.org/officeDocument/2006/relationships/tags" Target="../tags/tag128.xml"/><Relationship Id="rId156" Type="http://schemas.openxmlformats.org/officeDocument/2006/relationships/tags" Target="../tags/tag133.xml"/><Relationship Id="rId164" Type="http://schemas.openxmlformats.org/officeDocument/2006/relationships/tags" Target="../tags/tag141.xml"/><Relationship Id="rId169" Type="http://schemas.openxmlformats.org/officeDocument/2006/relationships/tags" Target="../tags/tag146.xml"/><Relationship Id="rId177" Type="http://schemas.openxmlformats.org/officeDocument/2006/relationships/tags" Target="../tags/tag154.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6.xml"/><Relationship Id="rId109" Type="http://schemas.openxmlformats.org/officeDocument/2006/relationships/tags" Target="../tags/tag86.xml"/><Relationship Id="rId34" Type="http://schemas.openxmlformats.org/officeDocument/2006/relationships/tags" Target="../tags/tag11.xml"/><Relationship Id="rId50" Type="http://schemas.openxmlformats.org/officeDocument/2006/relationships/tags" Target="../tags/tag27.xml"/><Relationship Id="rId55" Type="http://schemas.openxmlformats.org/officeDocument/2006/relationships/tags" Target="../tags/tag32.xml"/><Relationship Id="rId76" Type="http://schemas.openxmlformats.org/officeDocument/2006/relationships/tags" Target="../tags/tag53.xml"/><Relationship Id="rId97" Type="http://schemas.openxmlformats.org/officeDocument/2006/relationships/tags" Target="../tags/tag74.xml"/><Relationship Id="rId104" Type="http://schemas.openxmlformats.org/officeDocument/2006/relationships/tags" Target="../tags/tag81.xml"/><Relationship Id="rId120" Type="http://schemas.openxmlformats.org/officeDocument/2006/relationships/tags" Target="../tags/tag97.xml"/><Relationship Id="rId125" Type="http://schemas.openxmlformats.org/officeDocument/2006/relationships/tags" Target="../tags/tag102.xml"/><Relationship Id="rId141" Type="http://schemas.openxmlformats.org/officeDocument/2006/relationships/tags" Target="../tags/tag118.xml"/><Relationship Id="rId146" Type="http://schemas.openxmlformats.org/officeDocument/2006/relationships/tags" Target="../tags/tag123.xml"/><Relationship Id="rId167" Type="http://schemas.openxmlformats.org/officeDocument/2006/relationships/tags" Target="../tags/tag144.xml"/><Relationship Id="rId7" Type="http://schemas.openxmlformats.org/officeDocument/2006/relationships/slideLayout" Target="../slideLayouts/slideLayout7.xml"/><Relationship Id="rId71" Type="http://schemas.openxmlformats.org/officeDocument/2006/relationships/tags" Target="../tags/tag48.xml"/><Relationship Id="rId92" Type="http://schemas.openxmlformats.org/officeDocument/2006/relationships/tags" Target="../tags/tag69.xml"/><Relationship Id="rId162" Type="http://schemas.openxmlformats.org/officeDocument/2006/relationships/tags" Target="../tags/tag139.xml"/><Relationship Id="rId2" Type="http://schemas.openxmlformats.org/officeDocument/2006/relationships/slideLayout" Target="../slideLayouts/slideLayout2.xml"/><Relationship Id="rId29" Type="http://schemas.openxmlformats.org/officeDocument/2006/relationships/tags" Target="../tags/tag6.xml"/><Relationship Id="rId24" Type="http://schemas.openxmlformats.org/officeDocument/2006/relationships/theme" Target="../theme/theme1.xml"/><Relationship Id="rId40" Type="http://schemas.openxmlformats.org/officeDocument/2006/relationships/tags" Target="../tags/tag17.xml"/><Relationship Id="rId45" Type="http://schemas.openxmlformats.org/officeDocument/2006/relationships/tags" Target="../tags/tag22.xml"/><Relationship Id="rId66" Type="http://schemas.openxmlformats.org/officeDocument/2006/relationships/tags" Target="../tags/tag43.xml"/><Relationship Id="rId87" Type="http://schemas.openxmlformats.org/officeDocument/2006/relationships/tags" Target="../tags/tag64.xml"/><Relationship Id="rId110" Type="http://schemas.openxmlformats.org/officeDocument/2006/relationships/tags" Target="../tags/tag87.xml"/><Relationship Id="rId115" Type="http://schemas.openxmlformats.org/officeDocument/2006/relationships/tags" Target="../tags/tag92.xml"/><Relationship Id="rId131" Type="http://schemas.openxmlformats.org/officeDocument/2006/relationships/tags" Target="../tags/tag108.xml"/><Relationship Id="rId136" Type="http://schemas.openxmlformats.org/officeDocument/2006/relationships/tags" Target="../tags/tag113.xml"/><Relationship Id="rId157" Type="http://schemas.openxmlformats.org/officeDocument/2006/relationships/tags" Target="../tags/tag134.xml"/><Relationship Id="rId178" Type="http://schemas.openxmlformats.org/officeDocument/2006/relationships/image" Target="../media/image1.jpg"/><Relationship Id="rId61" Type="http://schemas.openxmlformats.org/officeDocument/2006/relationships/tags" Target="../tags/tag38.xml"/><Relationship Id="rId82" Type="http://schemas.openxmlformats.org/officeDocument/2006/relationships/tags" Target="../tags/tag59.xml"/><Relationship Id="rId152" Type="http://schemas.openxmlformats.org/officeDocument/2006/relationships/tags" Target="../tags/tag129.xml"/><Relationship Id="rId173" Type="http://schemas.openxmlformats.org/officeDocument/2006/relationships/tags" Target="../tags/tag15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7.xml"/><Relationship Id="rId35" Type="http://schemas.openxmlformats.org/officeDocument/2006/relationships/tags" Target="../tags/tag12.xml"/><Relationship Id="rId56" Type="http://schemas.openxmlformats.org/officeDocument/2006/relationships/tags" Target="../tags/tag33.xml"/><Relationship Id="rId77" Type="http://schemas.openxmlformats.org/officeDocument/2006/relationships/tags" Target="../tags/tag54.xml"/><Relationship Id="rId100" Type="http://schemas.openxmlformats.org/officeDocument/2006/relationships/tags" Target="../tags/tag77.xml"/><Relationship Id="rId105" Type="http://schemas.openxmlformats.org/officeDocument/2006/relationships/tags" Target="../tags/tag82.xml"/><Relationship Id="rId126" Type="http://schemas.openxmlformats.org/officeDocument/2006/relationships/tags" Target="../tags/tag103.xml"/><Relationship Id="rId147" Type="http://schemas.openxmlformats.org/officeDocument/2006/relationships/tags" Target="../tags/tag124.xml"/><Relationship Id="rId168" Type="http://schemas.openxmlformats.org/officeDocument/2006/relationships/tags" Target="../tags/tag145.xml"/><Relationship Id="rId8" Type="http://schemas.openxmlformats.org/officeDocument/2006/relationships/slideLayout" Target="../slideLayouts/slideLayout8.xml"/><Relationship Id="rId51" Type="http://schemas.openxmlformats.org/officeDocument/2006/relationships/tags" Target="../tags/tag28.xml"/><Relationship Id="rId72" Type="http://schemas.openxmlformats.org/officeDocument/2006/relationships/tags" Target="../tags/tag49.xml"/><Relationship Id="rId93" Type="http://schemas.openxmlformats.org/officeDocument/2006/relationships/tags" Target="../tags/tag70.xml"/><Relationship Id="rId98" Type="http://schemas.openxmlformats.org/officeDocument/2006/relationships/tags" Target="../tags/tag75.xml"/><Relationship Id="rId121" Type="http://schemas.openxmlformats.org/officeDocument/2006/relationships/tags" Target="../tags/tag98.xml"/><Relationship Id="rId142" Type="http://schemas.openxmlformats.org/officeDocument/2006/relationships/tags" Target="../tags/tag119.xml"/><Relationship Id="rId163" Type="http://schemas.openxmlformats.org/officeDocument/2006/relationships/tags" Target="../tags/tag140.xml"/><Relationship Id="rId3" Type="http://schemas.openxmlformats.org/officeDocument/2006/relationships/slideLayout" Target="../slideLayouts/slideLayout3.xml"/><Relationship Id="rId25" Type="http://schemas.openxmlformats.org/officeDocument/2006/relationships/tags" Target="../tags/tag2.xml"/><Relationship Id="rId46" Type="http://schemas.openxmlformats.org/officeDocument/2006/relationships/tags" Target="../tags/tag23.xml"/><Relationship Id="rId67" Type="http://schemas.openxmlformats.org/officeDocument/2006/relationships/tags" Target="../tags/tag44.xml"/><Relationship Id="rId116" Type="http://schemas.openxmlformats.org/officeDocument/2006/relationships/tags" Target="../tags/tag93.xml"/><Relationship Id="rId137" Type="http://schemas.openxmlformats.org/officeDocument/2006/relationships/tags" Target="../tags/tag114.xml"/><Relationship Id="rId158" Type="http://schemas.openxmlformats.org/officeDocument/2006/relationships/tags" Target="../tags/tag135.xml"/><Relationship Id="rId20" Type="http://schemas.openxmlformats.org/officeDocument/2006/relationships/slideLayout" Target="../slideLayouts/slideLayout20.xml"/><Relationship Id="rId41" Type="http://schemas.openxmlformats.org/officeDocument/2006/relationships/tags" Target="../tags/tag18.xml"/><Relationship Id="rId62" Type="http://schemas.openxmlformats.org/officeDocument/2006/relationships/tags" Target="../tags/tag39.xml"/><Relationship Id="rId83" Type="http://schemas.openxmlformats.org/officeDocument/2006/relationships/tags" Target="../tags/tag60.xml"/><Relationship Id="rId88" Type="http://schemas.openxmlformats.org/officeDocument/2006/relationships/tags" Target="../tags/tag65.xml"/><Relationship Id="rId111" Type="http://schemas.openxmlformats.org/officeDocument/2006/relationships/tags" Target="../tags/tag88.xml"/><Relationship Id="rId132" Type="http://schemas.openxmlformats.org/officeDocument/2006/relationships/tags" Target="../tags/tag109.xml"/><Relationship Id="rId153" Type="http://schemas.openxmlformats.org/officeDocument/2006/relationships/tags" Target="../tags/tag130.xml"/><Relationship Id="rId174" Type="http://schemas.openxmlformats.org/officeDocument/2006/relationships/tags" Target="../tags/tag151.xml"/><Relationship Id="rId15" Type="http://schemas.openxmlformats.org/officeDocument/2006/relationships/slideLayout" Target="../slideLayouts/slideLayout15.xml"/><Relationship Id="rId36" Type="http://schemas.openxmlformats.org/officeDocument/2006/relationships/tags" Target="../tags/tag13.xml"/><Relationship Id="rId57" Type="http://schemas.openxmlformats.org/officeDocument/2006/relationships/tags" Target="../tags/tag34.xml"/><Relationship Id="rId106" Type="http://schemas.openxmlformats.org/officeDocument/2006/relationships/tags" Target="../tags/tag83.xml"/><Relationship Id="rId127" Type="http://schemas.openxmlformats.org/officeDocument/2006/relationships/tags" Target="../tags/tag10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hyperlink" Target="https://www.facebook.com/teamKTUTS" TargetMode="External"/><Relationship Id="rId5" Type="http://schemas.openxmlformats.org/officeDocument/2006/relationships/slideLayout" Target="../slideLayouts/slideLayout28.xml"/><Relationship Id="rId10" Type="http://schemas.openxmlformats.org/officeDocument/2006/relationships/image" Target="../media/image3.png"/><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1.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6"/>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7"/>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5"/>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4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5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6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2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3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0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1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8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9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6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7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5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0"/>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1"/>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2"/>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3"/>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4"/>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5"/>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6"/>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3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4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2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8"/>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1.xml"/><Relationship Id="rId21" Type="http://schemas.openxmlformats.org/officeDocument/2006/relationships/tags" Target="../tags/tag175.xml"/><Relationship Id="rId42" Type="http://schemas.openxmlformats.org/officeDocument/2006/relationships/tags" Target="../tags/tag196.xml"/><Relationship Id="rId63" Type="http://schemas.openxmlformats.org/officeDocument/2006/relationships/tags" Target="../tags/tag217.xml"/><Relationship Id="rId84" Type="http://schemas.openxmlformats.org/officeDocument/2006/relationships/tags" Target="../tags/tag238.xml"/><Relationship Id="rId138" Type="http://schemas.openxmlformats.org/officeDocument/2006/relationships/tags" Target="../tags/tag292.xml"/><Relationship Id="rId159" Type="http://schemas.openxmlformats.org/officeDocument/2006/relationships/tags" Target="../tags/tag313.xml"/><Relationship Id="rId170" Type="http://schemas.openxmlformats.org/officeDocument/2006/relationships/tags" Target="../tags/tag324.xml"/><Relationship Id="rId191" Type="http://schemas.openxmlformats.org/officeDocument/2006/relationships/tags" Target="../tags/tag345.xml"/><Relationship Id="rId205" Type="http://schemas.openxmlformats.org/officeDocument/2006/relationships/tags" Target="../tags/tag359.xml"/><Relationship Id="rId226" Type="http://schemas.openxmlformats.org/officeDocument/2006/relationships/tags" Target="../tags/tag380.xml"/><Relationship Id="rId247" Type="http://schemas.openxmlformats.org/officeDocument/2006/relationships/tags" Target="../tags/tag401.xml"/><Relationship Id="rId107" Type="http://schemas.openxmlformats.org/officeDocument/2006/relationships/tags" Target="../tags/tag261.xml"/><Relationship Id="rId11" Type="http://schemas.openxmlformats.org/officeDocument/2006/relationships/tags" Target="../tags/tag165.xml"/><Relationship Id="rId32" Type="http://schemas.openxmlformats.org/officeDocument/2006/relationships/tags" Target="../tags/tag186.xml"/><Relationship Id="rId53" Type="http://schemas.openxmlformats.org/officeDocument/2006/relationships/tags" Target="../tags/tag207.xml"/><Relationship Id="rId74" Type="http://schemas.openxmlformats.org/officeDocument/2006/relationships/tags" Target="../tags/tag228.xml"/><Relationship Id="rId128" Type="http://schemas.openxmlformats.org/officeDocument/2006/relationships/tags" Target="../tags/tag282.xml"/><Relationship Id="rId149" Type="http://schemas.openxmlformats.org/officeDocument/2006/relationships/tags" Target="../tags/tag303.xml"/><Relationship Id="rId5" Type="http://schemas.openxmlformats.org/officeDocument/2006/relationships/tags" Target="../tags/tag159.xml"/><Relationship Id="rId95" Type="http://schemas.openxmlformats.org/officeDocument/2006/relationships/tags" Target="../tags/tag249.xml"/><Relationship Id="rId160" Type="http://schemas.openxmlformats.org/officeDocument/2006/relationships/tags" Target="../tags/tag314.xml"/><Relationship Id="rId181" Type="http://schemas.openxmlformats.org/officeDocument/2006/relationships/tags" Target="../tags/tag335.xml"/><Relationship Id="rId216" Type="http://schemas.openxmlformats.org/officeDocument/2006/relationships/tags" Target="../tags/tag370.xml"/><Relationship Id="rId237" Type="http://schemas.openxmlformats.org/officeDocument/2006/relationships/tags" Target="../tags/tag391.xml"/><Relationship Id="rId258" Type="http://schemas.openxmlformats.org/officeDocument/2006/relationships/image" Target="../media/image7.png"/><Relationship Id="rId22" Type="http://schemas.openxmlformats.org/officeDocument/2006/relationships/tags" Target="../tags/tag176.xml"/><Relationship Id="rId43" Type="http://schemas.openxmlformats.org/officeDocument/2006/relationships/tags" Target="../tags/tag197.xml"/><Relationship Id="rId64" Type="http://schemas.openxmlformats.org/officeDocument/2006/relationships/tags" Target="../tags/tag218.xml"/><Relationship Id="rId118" Type="http://schemas.openxmlformats.org/officeDocument/2006/relationships/tags" Target="../tags/tag272.xml"/><Relationship Id="rId139" Type="http://schemas.openxmlformats.org/officeDocument/2006/relationships/tags" Target="../tags/tag293.xml"/><Relationship Id="rId85" Type="http://schemas.openxmlformats.org/officeDocument/2006/relationships/tags" Target="../tags/tag239.xml"/><Relationship Id="rId150" Type="http://schemas.openxmlformats.org/officeDocument/2006/relationships/tags" Target="../tags/tag304.xml"/><Relationship Id="rId171" Type="http://schemas.openxmlformats.org/officeDocument/2006/relationships/tags" Target="../tags/tag325.xml"/><Relationship Id="rId192" Type="http://schemas.openxmlformats.org/officeDocument/2006/relationships/tags" Target="../tags/tag346.xml"/><Relationship Id="rId206" Type="http://schemas.openxmlformats.org/officeDocument/2006/relationships/tags" Target="../tags/tag360.xml"/><Relationship Id="rId227" Type="http://schemas.openxmlformats.org/officeDocument/2006/relationships/tags" Target="../tags/tag381.xml"/><Relationship Id="rId248" Type="http://schemas.openxmlformats.org/officeDocument/2006/relationships/tags" Target="../tags/tag402.xml"/><Relationship Id="rId12" Type="http://schemas.openxmlformats.org/officeDocument/2006/relationships/tags" Target="../tags/tag166.xml"/><Relationship Id="rId33" Type="http://schemas.openxmlformats.org/officeDocument/2006/relationships/tags" Target="../tags/tag187.xml"/><Relationship Id="rId108" Type="http://schemas.openxmlformats.org/officeDocument/2006/relationships/tags" Target="../tags/tag262.xml"/><Relationship Id="rId129" Type="http://schemas.openxmlformats.org/officeDocument/2006/relationships/tags" Target="../tags/tag283.xml"/><Relationship Id="rId54" Type="http://schemas.openxmlformats.org/officeDocument/2006/relationships/tags" Target="../tags/tag208.xml"/><Relationship Id="rId70" Type="http://schemas.openxmlformats.org/officeDocument/2006/relationships/tags" Target="../tags/tag224.xml"/><Relationship Id="rId75" Type="http://schemas.openxmlformats.org/officeDocument/2006/relationships/tags" Target="../tags/tag229.xml"/><Relationship Id="rId91" Type="http://schemas.openxmlformats.org/officeDocument/2006/relationships/tags" Target="../tags/tag245.xml"/><Relationship Id="rId96" Type="http://schemas.openxmlformats.org/officeDocument/2006/relationships/tags" Target="../tags/tag250.xml"/><Relationship Id="rId140" Type="http://schemas.openxmlformats.org/officeDocument/2006/relationships/tags" Target="../tags/tag294.xml"/><Relationship Id="rId145" Type="http://schemas.openxmlformats.org/officeDocument/2006/relationships/tags" Target="../tags/tag299.xml"/><Relationship Id="rId161" Type="http://schemas.openxmlformats.org/officeDocument/2006/relationships/tags" Target="../tags/tag315.xml"/><Relationship Id="rId166" Type="http://schemas.openxmlformats.org/officeDocument/2006/relationships/tags" Target="../tags/tag320.xml"/><Relationship Id="rId182" Type="http://schemas.openxmlformats.org/officeDocument/2006/relationships/tags" Target="../tags/tag336.xml"/><Relationship Id="rId187" Type="http://schemas.openxmlformats.org/officeDocument/2006/relationships/tags" Target="../tags/tag341.xml"/><Relationship Id="rId217" Type="http://schemas.openxmlformats.org/officeDocument/2006/relationships/tags" Target="../tags/tag371.xml"/><Relationship Id="rId1" Type="http://schemas.openxmlformats.org/officeDocument/2006/relationships/tags" Target="../tags/tag155.xml"/><Relationship Id="rId6" Type="http://schemas.openxmlformats.org/officeDocument/2006/relationships/tags" Target="../tags/tag160.xml"/><Relationship Id="rId212" Type="http://schemas.openxmlformats.org/officeDocument/2006/relationships/tags" Target="../tags/tag366.xml"/><Relationship Id="rId233" Type="http://schemas.openxmlformats.org/officeDocument/2006/relationships/tags" Target="../tags/tag387.xml"/><Relationship Id="rId238" Type="http://schemas.openxmlformats.org/officeDocument/2006/relationships/tags" Target="../tags/tag392.xml"/><Relationship Id="rId254" Type="http://schemas.openxmlformats.org/officeDocument/2006/relationships/slideLayout" Target="../slideLayouts/slideLayout1.xml"/><Relationship Id="rId23" Type="http://schemas.openxmlformats.org/officeDocument/2006/relationships/tags" Target="../tags/tag177.xml"/><Relationship Id="rId28" Type="http://schemas.openxmlformats.org/officeDocument/2006/relationships/tags" Target="../tags/tag182.xml"/><Relationship Id="rId49" Type="http://schemas.openxmlformats.org/officeDocument/2006/relationships/tags" Target="../tags/tag203.xml"/><Relationship Id="rId114" Type="http://schemas.openxmlformats.org/officeDocument/2006/relationships/tags" Target="../tags/tag268.xml"/><Relationship Id="rId119" Type="http://schemas.openxmlformats.org/officeDocument/2006/relationships/tags" Target="../tags/tag273.xml"/><Relationship Id="rId44" Type="http://schemas.openxmlformats.org/officeDocument/2006/relationships/tags" Target="../tags/tag198.xml"/><Relationship Id="rId60" Type="http://schemas.openxmlformats.org/officeDocument/2006/relationships/tags" Target="../tags/tag214.xml"/><Relationship Id="rId65" Type="http://schemas.openxmlformats.org/officeDocument/2006/relationships/tags" Target="../tags/tag219.xml"/><Relationship Id="rId81" Type="http://schemas.openxmlformats.org/officeDocument/2006/relationships/tags" Target="../tags/tag235.xml"/><Relationship Id="rId86" Type="http://schemas.openxmlformats.org/officeDocument/2006/relationships/tags" Target="../tags/tag240.xml"/><Relationship Id="rId130" Type="http://schemas.openxmlformats.org/officeDocument/2006/relationships/tags" Target="../tags/tag284.xml"/><Relationship Id="rId135" Type="http://schemas.openxmlformats.org/officeDocument/2006/relationships/tags" Target="../tags/tag289.xml"/><Relationship Id="rId151" Type="http://schemas.openxmlformats.org/officeDocument/2006/relationships/tags" Target="../tags/tag305.xml"/><Relationship Id="rId156" Type="http://schemas.openxmlformats.org/officeDocument/2006/relationships/tags" Target="../tags/tag310.xml"/><Relationship Id="rId177" Type="http://schemas.openxmlformats.org/officeDocument/2006/relationships/tags" Target="../tags/tag331.xml"/><Relationship Id="rId198" Type="http://schemas.openxmlformats.org/officeDocument/2006/relationships/tags" Target="../tags/tag352.xml"/><Relationship Id="rId172" Type="http://schemas.openxmlformats.org/officeDocument/2006/relationships/tags" Target="../tags/tag326.xml"/><Relationship Id="rId193" Type="http://schemas.openxmlformats.org/officeDocument/2006/relationships/tags" Target="../tags/tag347.xml"/><Relationship Id="rId202" Type="http://schemas.openxmlformats.org/officeDocument/2006/relationships/tags" Target="../tags/tag356.xml"/><Relationship Id="rId207" Type="http://schemas.openxmlformats.org/officeDocument/2006/relationships/tags" Target="../tags/tag361.xml"/><Relationship Id="rId223" Type="http://schemas.openxmlformats.org/officeDocument/2006/relationships/tags" Target="../tags/tag377.xml"/><Relationship Id="rId228" Type="http://schemas.openxmlformats.org/officeDocument/2006/relationships/tags" Target="../tags/tag382.xml"/><Relationship Id="rId244" Type="http://schemas.openxmlformats.org/officeDocument/2006/relationships/tags" Target="../tags/tag398.xml"/><Relationship Id="rId249" Type="http://schemas.openxmlformats.org/officeDocument/2006/relationships/tags" Target="../tags/tag403.xml"/><Relationship Id="rId13" Type="http://schemas.openxmlformats.org/officeDocument/2006/relationships/tags" Target="../tags/tag167.xml"/><Relationship Id="rId18" Type="http://schemas.openxmlformats.org/officeDocument/2006/relationships/tags" Target="../tags/tag172.xml"/><Relationship Id="rId39" Type="http://schemas.openxmlformats.org/officeDocument/2006/relationships/tags" Target="../tags/tag193.xml"/><Relationship Id="rId109" Type="http://schemas.openxmlformats.org/officeDocument/2006/relationships/tags" Target="../tags/tag263.xml"/><Relationship Id="rId34" Type="http://schemas.openxmlformats.org/officeDocument/2006/relationships/tags" Target="../tags/tag188.xml"/><Relationship Id="rId50" Type="http://schemas.openxmlformats.org/officeDocument/2006/relationships/tags" Target="../tags/tag204.xml"/><Relationship Id="rId55" Type="http://schemas.openxmlformats.org/officeDocument/2006/relationships/tags" Target="../tags/tag209.xml"/><Relationship Id="rId76" Type="http://schemas.openxmlformats.org/officeDocument/2006/relationships/tags" Target="../tags/tag230.xml"/><Relationship Id="rId97" Type="http://schemas.openxmlformats.org/officeDocument/2006/relationships/tags" Target="../tags/tag251.xml"/><Relationship Id="rId104" Type="http://schemas.openxmlformats.org/officeDocument/2006/relationships/tags" Target="../tags/tag258.xml"/><Relationship Id="rId120" Type="http://schemas.openxmlformats.org/officeDocument/2006/relationships/tags" Target="../tags/tag274.xml"/><Relationship Id="rId125" Type="http://schemas.openxmlformats.org/officeDocument/2006/relationships/tags" Target="../tags/tag279.xml"/><Relationship Id="rId141" Type="http://schemas.openxmlformats.org/officeDocument/2006/relationships/tags" Target="../tags/tag295.xml"/><Relationship Id="rId146" Type="http://schemas.openxmlformats.org/officeDocument/2006/relationships/tags" Target="../tags/tag300.xml"/><Relationship Id="rId167" Type="http://schemas.openxmlformats.org/officeDocument/2006/relationships/tags" Target="../tags/tag321.xml"/><Relationship Id="rId188" Type="http://schemas.openxmlformats.org/officeDocument/2006/relationships/tags" Target="../tags/tag342.xml"/><Relationship Id="rId7" Type="http://schemas.openxmlformats.org/officeDocument/2006/relationships/tags" Target="../tags/tag161.xml"/><Relationship Id="rId71" Type="http://schemas.openxmlformats.org/officeDocument/2006/relationships/tags" Target="../tags/tag225.xml"/><Relationship Id="rId92" Type="http://schemas.openxmlformats.org/officeDocument/2006/relationships/tags" Target="../tags/tag246.xml"/><Relationship Id="rId162" Type="http://schemas.openxmlformats.org/officeDocument/2006/relationships/tags" Target="../tags/tag316.xml"/><Relationship Id="rId183" Type="http://schemas.openxmlformats.org/officeDocument/2006/relationships/tags" Target="../tags/tag337.xml"/><Relationship Id="rId213" Type="http://schemas.openxmlformats.org/officeDocument/2006/relationships/tags" Target="../tags/tag367.xml"/><Relationship Id="rId218" Type="http://schemas.openxmlformats.org/officeDocument/2006/relationships/tags" Target="../tags/tag372.xml"/><Relationship Id="rId234" Type="http://schemas.openxmlformats.org/officeDocument/2006/relationships/tags" Target="../tags/tag388.xml"/><Relationship Id="rId239" Type="http://schemas.openxmlformats.org/officeDocument/2006/relationships/tags" Target="../tags/tag393.xml"/><Relationship Id="rId2" Type="http://schemas.openxmlformats.org/officeDocument/2006/relationships/tags" Target="../tags/tag156.xml"/><Relationship Id="rId29" Type="http://schemas.openxmlformats.org/officeDocument/2006/relationships/tags" Target="../tags/tag183.xml"/><Relationship Id="rId250" Type="http://schemas.openxmlformats.org/officeDocument/2006/relationships/tags" Target="../tags/tag404.xml"/><Relationship Id="rId255" Type="http://schemas.openxmlformats.org/officeDocument/2006/relationships/notesSlide" Target="../notesSlides/notesSlide1.xml"/><Relationship Id="rId24" Type="http://schemas.openxmlformats.org/officeDocument/2006/relationships/tags" Target="../tags/tag178.xml"/><Relationship Id="rId40" Type="http://schemas.openxmlformats.org/officeDocument/2006/relationships/tags" Target="../tags/tag194.xml"/><Relationship Id="rId45" Type="http://schemas.openxmlformats.org/officeDocument/2006/relationships/tags" Target="../tags/tag199.xml"/><Relationship Id="rId66" Type="http://schemas.openxmlformats.org/officeDocument/2006/relationships/tags" Target="../tags/tag220.xml"/><Relationship Id="rId87" Type="http://schemas.openxmlformats.org/officeDocument/2006/relationships/tags" Target="../tags/tag241.xml"/><Relationship Id="rId110" Type="http://schemas.openxmlformats.org/officeDocument/2006/relationships/tags" Target="../tags/tag264.xml"/><Relationship Id="rId115" Type="http://schemas.openxmlformats.org/officeDocument/2006/relationships/tags" Target="../tags/tag269.xml"/><Relationship Id="rId131" Type="http://schemas.openxmlformats.org/officeDocument/2006/relationships/tags" Target="../tags/tag285.xml"/><Relationship Id="rId136" Type="http://schemas.openxmlformats.org/officeDocument/2006/relationships/tags" Target="../tags/tag290.xml"/><Relationship Id="rId157" Type="http://schemas.openxmlformats.org/officeDocument/2006/relationships/tags" Target="../tags/tag311.xml"/><Relationship Id="rId178" Type="http://schemas.openxmlformats.org/officeDocument/2006/relationships/tags" Target="../tags/tag332.xml"/><Relationship Id="rId61" Type="http://schemas.openxmlformats.org/officeDocument/2006/relationships/tags" Target="../tags/tag215.xml"/><Relationship Id="rId82" Type="http://schemas.openxmlformats.org/officeDocument/2006/relationships/tags" Target="../tags/tag236.xml"/><Relationship Id="rId152" Type="http://schemas.openxmlformats.org/officeDocument/2006/relationships/tags" Target="../tags/tag306.xml"/><Relationship Id="rId173" Type="http://schemas.openxmlformats.org/officeDocument/2006/relationships/tags" Target="../tags/tag327.xml"/><Relationship Id="rId194" Type="http://schemas.openxmlformats.org/officeDocument/2006/relationships/tags" Target="../tags/tag348.xml"/><Relationship Id="rId199" Type="http://schemas.openxmlformats.org/officeDocument/2006/relationships/tags" Target="../tags/tag353.xml"/><Relationship Id="rId203" Type="http://schemas.openxmlformats.org/officeDocument/2006/relationships/tags" Target="../tags/tag357.xml"/><Relationship Id="rId208" Type="http://schemas.openxmlformats.org/officeDocument/2006/relationships/tags" Target="../tags/tag362.xml"/><Relationship Id="rId229" Type="http://schemas.openxmlformats.org/officeDocument/2006/relationships/tags" Target="../tags/tag383.xml"/><Relationship Id="rId19" Type="http://schemas.openxmlformats.org/officeDocument/2006/relationships/tags" Target="../tags/tag173.xml"/><Relationship Id="rId224" Type="http://schemas.openxmlformats.org/officeDocument/2006/relationships/tags" Target="../tags/tag378.xml"/><Relationship Id="rId240" Type="http://schemas.openxmlformats.org/officeDocument/2006/relationships/tags" Target="../tags/tag394.xml"/><Relationship Id="rId245" Type="http://schemas.openxmlformats.org/officeDocument/2006/relationships/tags" Target="../tags/tag399.xml"/><Relationship Id="rId14" Type="http://schemas.openxmlformats.org/officeDocument/2006/relationships/tags" Target="../tags/tag168.xml"/><Relationship Id="rId30" Type="http://schemas.openxmlformats.org/officeDocument/2006/relationships/tags" Target="../tags/tag184.xml"/><Relationship Id="rId35" Type="http://schemas.openxmlformats.org/officeDocument/2006/relationships/tags" Target="../tags/tag189.xml"/><Relationship Id="rId56" Type="http://schemas.openxmlformats.org/officeDocument/2006/relationships/tags" Target="../tags/tag210.xml"/><Relationship Id="rId77" Type="http://schemas.openxmlformats.org/officeDocument/2006/relationships/tags" Target="../tags/tag231.xml"/><Relationship Id="rId100" Type="http://schemas.openxmlformats.org/officeDocument/2006/relationships/tags" Target="../tags/tag254.xml"/><Relationship Id="rId105" Type="http://schemas.openxmlformats.org/officeDocument/2006/relationships/tags" Target="../tags/tag259.xml"/><Relationship Id="rId126" Type="http://schemas.openxmlformats.org/officeDocument/2006/relationships/tags" Target="../tags/tag280.xml"/><Relationship Id="rId147" Type="http://schemas.openxmlformats.org/officeDocument/2006/relationships/tags" Target="../tags/tag301.xml"/><Relationship Id="rId168" Type="http://schemas.openxmlformats.org/officeDocument/2006/relationships/tags" Target="../tags/tag322.xml"/><Relationship Id="rId8" Type="http://schemas.openxmlformats.org/officeDocument/2006/relationships/tags" Target="../tags/tag162.xml"/><Relationship Id="rId51" Type="http://schemas.openxmlformats.org/officeDocument/2006/relationships/tags" Target="../tags/tag205.xml"/><Relationship Id="rId72" Type="http://schemas.openxmlformats.org/officeDocument/2006/relationships/tags" Target="../tags/tag226.xml"/><Relationship Id="rId93" Type="http://schemas.openxmlformats.org/officeDocument/2006/relationships/tags" Target="../tags/tag247.xml"/><Relationship Id="rId98" Type="http://schemas.openxmlformats.org/officeDocument/2006/relationships/tags" Target="../tags/tag252.xml"/><Relationship Id="rId121" Type="http://schemas.openxmlformats.org/officeDocument/2006/relationships/tags" Target="../tags/tag275.xml"/><Relationship Id="rId142" Type="http://schemas.openxmlformats.org/officeDocument/2006/relationships/tags" Target="../tags/tag296.xml"/><Relationship Id="rId163" Type="http://schemas.openxmlformats.org/officeDocument/2006/relationships/tags" Target="../tags/tag317.xml"/><Relationship Id="rId184" Type="http://schemas.openxmlformats.org/officeDocument/2006/relationships/tags" Target="../tags/tag338.xml"/><Relationship Id="rId189" Type="http://schemas.openxmlformats.org/officeDocument/2006/relationships/tags" Target="../tags/tag343.xml"/><Relationship Id="rId219" Type="http://schemas.openxmlformats.org/officeDocument/2006/relationships/tags" Target="../tags/tag373.xml"/><Relationship Id="rId3" Type="http://schemas.openxmlformats.org/officeDocument/2006/relationships/tags" Target="../tags/tag157.xml"/><Relationship Id="rId214" Type="http://schemas.openxmlformats.org/officeDocument/2006/relationships/tags" Target="../tags/tag368.xml"/><Relationship Id="rId230" Type="http://schemas.openxmlformats.org/officeDocument/2006/relationships/tags" Target="../tags/tag384.xml"/><Relationship Id="rId235" Type="http://schemas.openxmlformats.org/officeDocument/2006/relationships/tags" Target="../tags/tag389.xml"/><Relationship Id="rId251" Type="http://schemas.openxmlformats.org/officeDocument/2006/relationships/tags" Target="../tags/tag405.xml"/><Relationship Id="rId256" Type="http://schemas.openxmlformats.org/officeDocument/2006/relationships/image" Target="../media/image5.png"/><Relationship Id="rId25" Type="http://schemas.openxmlformats.org/officeDocument/2006/relationships/tags" Target="../tags/tag179.xml"/><Relationship Id="rId46" Type="http://schemas.openxmlformats.org/officeDocument/2006/relationships/tags" Target="../tags/tag200.xml"/><Relationship Id="rId67" Type="http://schemas.openxmlformats.org/officeDocument/2006/relationships/tags" Target="../tags/tag221.xml"/><Relationship Id="rId116" Type="http://schemas.openxmlformats.org/officeDocument/2006/relationships/tags" Target="../tags/tag270.xml"/><Relationship Id="rId137" Type="http://schemas.openxmlformats.org/officeDocument/2006/relationships/tags" Target="../tags/tag291.xml"/><Relationship Id="rId158" Type="http://schemas.openxmlformats.org/officeDocument/2006/relationships/tags" Target="../tags/tag312.xml"/><Relationship Id="rId20" Type="http://schemas.openxmlformats.org/officeDocument/2006/relationships/tags" Target="../tags/tag174.xml"/><Relationship Id="rId41" Type="http://schemas.openxmlformats.org/officeDocument/2006/relationships/tags" Target="../tags/tag195.xml"/><Relationship Id="rId62" Type="http://schemas.openxmlformats.org/officeDocument/2006/relationships/tags" Target="../tags/tag216.xml"/><Relationship Id="rId83" Type="http://schemas.openxmlformats.org/officeDocument/2006/relationships/tags" Target="../tags/tag237.xml"/><Relationship Id="rId88" Type="http://schemas.openxmlformats.org/officeDocument/2006/relationships/tags" Target="../tags/tag242.xml"/><Relationship Id="rId111" Type="http://schemas.openxmlformats.org/officeDocument/2006/relationships/tags" Target="../tags/tag265.xml"/><Relationship Id="rId132" Type="http://schemas.openxmlformats.org/officeDocument/2006/relationships/tags" Target="../tags/tag286.xml"/><Relationship Id="rId153" Type="http://schemas.openxmlformats.org/officeDocument/2006/relationships/tags" Target="../tags/tag307.xml"/><Relationship Id="rId174" Type="http://schemas.openxmlformats.org/officeDocument/2006/relationships/tags" Target="../tags/tag328.xml"/><Relationship Id="rId179" Type="http://schemas.openxmlformats.org/officeDocument/2006/relationships/tags" Target="../tags/tag333.xml"/><Relationship Id="rId195" Type="http://schemas.openxmlformats.org/officeDocument/2006/relationships/tags" Target="../tags/tag349.xml"/><Relationship Id="rId209" Type="http://schemas.openxmlformats.org/officeDocument/2006/relationships/tags" Target="../tags/tag363.xml"/><Relationship Id="rId190" Type="http://schemas.openxmlformats.org/officeDocument/2006/relationships/tags" Target="../tags/tag344.xml"/><Relationship Id="rId204" Type="http://schemas.openxmlformats.org/officeDocument/2006/relationships/tags" Target="../tags/tag358.xml"/><Relationship Id="rId220" Type="http://schemas.openxmlformats.org/officeDocument/2006/relationships/tags" Target="../tags/tag374.xml"/><Relationship Id="rId225" Type="http://schemas.openxmlformats.org/officeDocument/2006/relationships/tags" Target="../tags/tag379.xml"/><Relationship Id="rId241" Type="http://schemas.openxmlformats.org/officeDocument/2006/relationships/tags" Target="../tags/tag395.xml"/><Relationship Id="rId246" Type="http://schemas.openxmlformats.org/officeDocument/2006/relationships/tags" Target="../tags/tag400.xml"/><Relationship Id="rId15" Type="http://schemas.openxmlformats.org/officeDocument/2006/relationships/tags" Target="../tags/tag169.xml"/><Relationship Id="rId36" Type="http://schemas.openxmlformats.org/officeDocument/2006/relationships/tags" Target="../tags/tag190.xml"/><Relationship Id="rId57" Type="http://schemas.openxmlformats.org/officeDocument/2006/relationships/tags" Target="../tags/tag211.xml"/><Relationship Id="rId106" Type="http://schemas.openxmlformats.org/officeDocument/2006/relationships/tags" Target="../tags/tag260.xml"/><Relationship Id="rId127" Type="http://schemas.openxmlformats.org/officeDocument/2006/relationships/tags" Target="../tags/tag281.xml"/><Relationship Id="rId10" Type="http://schemas.openxmlformats.org/officeDocument/2006/relationships/tags" Target="../tags/tag164.xml"/><Relationship Id="rId31" Type="http://schemas.openxmlformats.org/officeDocument/2006/relationships/tags" Target="../tags/tag185.xml"/><Relationship Id="rId52" Type="http://schemas.openxmlformats.org/officeDocument/2006/relationships/tags" Target="../tags/tag206.xml"/><Relationship Id="rId73" Type="http://schemas.openxmlformats.org/officeDocument/2006/relationships/tags" Target="../tags/tag227.xml"/><Relationship Id="rId78" Type="http://schemas.openxmlformats.org/officeDocument/2006/relationships/tags" Target="../tags/tag232.xml"/><Relationship Id="rId94" Type="http://schemas.openxmlformats.org/officeDocument/2006/relationships/tags" Target="../tags/tag248.xml"/><Relationship Id="rId99" Type="http://schemas.openxmlformats.org/officeDocument/2006/relationships/tags" Target="../tags/tag253.xml"/><Relationship Id="rId101" Type="http://schemas.openxmlformats.org/officeDocument/2006/relationships/tags" Target="../tags/tag255.xml"/><Relationship Id="rId122" Type="http://schemas.openxmlformats.org/officeDocument/2006/relationships/tags" Target="../tags/tag276.xml"/><Relationship Id="rId143" Type="http://schemas.openxmlformats.org/officeDocument/2006/relationships/tags" Target="../tags/tag297.xml"/><Relationship Id="rId148" Type="http://schemas.openxmlformats.org/officeDocument/2006/relationships/tags" Target="../tags/tag302.xml"/><Relationship Id="rId164" Type="http://schemas.openxmlformats.org/officeDocument/2006/relationships/tags" Target="../tags/tag318.xml"/><Relationship Id="rId169" Type="http://schemas.openxmlformats.org/officeDocument/2006/relationships/tags" Target="../tags/tag323.xml"/><Relationship Id="rId185" Type="http://schemas.openxmlformats.org/officeDocument/2006/relationships/tags" Target="../tags/tag339.xml"/><Relationship Id="rId4" Type="http://schemas.openxmlformats.org/officeDocument/2006/relationships/tags" Target="../tags/tag158.xml"/><Relationship Id="rId9" Type="http://schemas.openxmlformats.org/officeDocument/2006/relationships/tags" Target="../tags/tag163.xml"/><Relationship Id="rId180" Type="http://schemas.openxmlformats.org/officeDocument/2006/relationships/tags" Target="../tags/tag334.xml"/><Relationship Id="rId210" Type="http://schemas.openxmlformats.org/officeDocument/2006/relationships/tags" Target="../tags/tag364.xml"/><Relationship Id="rId215" Type="http://schemas.openxmlformats.org/officeDocument/2006/relationships/tags" Target="../tags/tag369.xml"/><Relationship Id="rId236" Type="http://schemas.openxmlformats.org/officeDocument/2006/relationships/tags" Target="../tags/tag390.xml"/><Relationship Id="rId257" Type="http://schemas.openxmlformats.org/officeDocument/2006/relationships/image" Target="../media/image6.png"/><Relationship Id="rId26" Type="http://schemas.openxmlformats.org/officeDocument/2006/relationships/tags" Target="../tags/tag180.xml"/><Relationship Id="rId231" Type="http://schemas.openxmlformats.org/officeDocument/2006/relationships/tags" Target="../tags/tag385.xml"/><Relationship Id="rId252" Type="http://schemas.openxmlformats.org/officeDocument/2006/relationships/tags" Target="../tags/tag406.xml"/><Relationship Id="rId47" Type="http://schemas.openxmlformats.org/officeDocument/2006/relationships/tags" Target="../tags/tag201.xml"/><Relationship Id="rId68" Type="http://schemas.openxmlformats.org/officeDocument/2006/relationships/tags" Target="../tags/tag222.xml"/><Relationship Id="rId89" Type="http://schemas.openxmlformats.org/officeDocument/2006/relationships/tags" Target="../tags/tag243.xml"/><Relationship Id="rId112" Type="http://schemas.openxmlformats.org/officeDocument/2006/relationships/tags" Target="../tags/tag266.xml"/><Relationship Id="rId133" Type="http://schemas.openxmlformats.org/officeDocument/2006/relationships/tags" Target="../tags/tag287.xml"/><Relationship Id="rId154" Type="http://schemas.openxmlformats.org/officeDocument/2006/relationships/tags" Target="../tags/tag308.xml"/><Relationship Id="rId175" Type="http://schemas.openxmlformats.org/officeDocument/2006/relationships/tags" Target="../tags/tag329.xml"/><Relationship Id="rId196" Type="http://schemas.openxmlformats.org/officeDocument/2006/relationships/tags" Target="../tags/tag350.xml"/><Relationship Id="rId200" Type="http://schemas.openxmlformats.org/officeDocument/2006/relationships/tags" Target="../tags/tag354.xml"/><Relationship Id="rId16" Type="http://schemas.openxmlformats.org/officeDocument/2006/relationships/tags" Target="../tags/tag170.xml"/><Relationship Id="rId221" Type="http://schemas.openxmlformats.org/officeDocument/2006/relationships/tags" Target="../tags/tag375.xml"/><Relationship Id="rId242" Type="http://schemas.openxmlformats.org/officeDocument/2006/relationships/tags" Target="../tags/tag396.xml"/><Relationship Id="rId37" Type="http://schemas.openxmlformats.org/officeDocument/2006/relationships/tags" Target="../tags/tag191.xml"/><Relationship Id="rId58" Type="http://schemas.openxmlformats.org/officeDocument/2006/relationships/tags" Target="../tags/tag212.xml"/><Relationship Id="rId79" Type="http://schemas.openxmlformats.org/officeDocument/2006/relationships/tags" Target="../tags/tag233.xml"/><Relationship Id="rId102" Type="http://schemas.openxmlformats.org/officeDocument/2006/relationships/tags" Target="../tags/tag256.xml"/><Relationship Id="rId123" Type="http://schemas.openxmlformats.org/officeDocument/2006/relationships/tags" Target="../tags/tag277.xml"/><Relationship Id="rId144" Type="http://schemas.openxmlformats.org/officeDocument/2006/relationships/tags" Target="../tags/tag298.xml"/><Relationship Id="rId90" Type="http://schemas.openxmlformats.org/officeDocument/2006/relationships/tags" Target="../tags/tag244.xml"/><Relationship Id="rId165" Type="http://schemas.openxmlformats.org/officeDocument/2006/relationships/tags" Target="../tags/tag319.xml"/><Relationship Id="rId186" Type="http://schemas.openxmlformats.org/officeDocument/2006/relationships/tags" Target="../tags/tag340.xml"/><Relationship Id="rId211" Type="http://schemas.openxmlformats.org/officeDocument/2006/relationships/tags" Target="../tags/tag365.xml"/><Relationship Id="rId232" Type="http://schemas.openxmlformats.org/officeDocument/2006/relationships/tags" Target="../tags/tag386.xml"/><Relationship Id="rId253" Type="http://schemas.openxmlformats.org/officeDocument/2006/relationships/tags" Target="../tags/tag407.xml"/><Relationship Id="rId27" Type="http://schemas.openxmlformats.org/officeDocument/2006/relationships/tags" Target="../tags/tag181.xml"/><Relationship Id="rId48" Type="http://schemas.openxmlformats.org/officeDocument/2006/relationships/tags" Target="../tags/tag202.xml"/><Relationship Id="rId69" Type="http://schemas.openxmlformats.org/officeDocument/2006/relationships/tags" Target="../tags/tag223.xml"/><Relationship Id="rId113" Type="http://schemas.openxmlformats.org/officeDocument/2006/relationships/tags" Target="../tags/tag267.xml"/><Relationship Id="rId134" Type="http://schemas.openxmlformats.org/officeDocument/2006/relationships/tags" Target="../tags/tag288.xml"/><Relationship Id="rId80" Type="http://schemas.openxmlformats.org/officeDocument/2006/relationships/tags" Target="../tags/tag234.xml"/><Relationship Id="rId155" Type="http://schemas.openxmlformats.org/officeDocument/2006/relationships/tags" Target="../tags/tag309.xml"/><Relationship Id="rId176" Type="http://schemas.openxmlformats.org/officeDocument/2006/relationships/tags" Target="../tags/tag330.xml"/><Relationship Id="rId197" Type="http://schemas.openxmlformats.org/officeDocument/2006/relationships/tags" Target="../tags/tag351.xml"/><Relationship Id="rId201" Type="http://schemas.openxmlformats.org/officeDocument/2006/relationships/tags" Target="../tags/tag355.xml"/><Relationship Id="rId222" Type="http://schemas.openxmlformats.org/officeDocument/2006/relationships/tags" Target="../tags/tag376.xml"/><Relationship Id="rId243" Type="http://schemas.openxmlformats.org/officeDocument/2006/relationships/tags" Target="../tags/tag397.xml"/><Relationship Id="rId17" Type="http://schemas.openxmlformats.org/officeDocument/2006/relationships/tags" Target="../tags/tag171.xml"/><Relationship Id="rId38" Type="http://schemas.openxmlformats.org/officeDocument/2006/relationships/tags" Target="../tags/tag192.xml"/><Relationship Id="rId59" Type="http://schemas.openxmlformats.org/officeDocument/2006/relationships/tags" Target="../tags/tag213.xml"/><Relationship Id="rId103" Type="http://schemas.openxmlformats.org/officeDocument/2006/relationships/tags" Target="../tags/tag257.xml"/><Relationship Id="rId124" Type="http://schemas.openxmlformats.org/officeDocument/2006/relationships/tags" Target="../tags/tag278.xml"/></Relationships>
</file>

<file path=ppt/slides/_rels/slide10.xml.rels><?xml version="1.0" encoding="UTF-8" standalone="yes"?>
<Relationships xmlns="http://schemas.openxmlformats.org/package/2006/relationships"><Relationship Id="rId26" Type="http://schemas.openxmlformats.org/officeDocument/2006/relationships/tags" Target="../tags/tag712.xml"/><Relationship Id="rId117" Type="http://schemas.openxmlformats.org/officeDocument/2006/relationships/tags" Target="../tags/tag803.xml"/><Relationship Id="rId21" Type="http://schemas.openxmlformats.org/officeDocument/2006/relationships/tags" Target="../tags/tag707.xml"/><Relationship Id="rId42" Type="http://schemas.openxmlformats.org/officeDocument/2006/relationships/tags" Target="../tags/tag728.xml"/><Relationship Id="rId47" Type="http://schemas.openxmlformats.org/officeDocument/2006/relationships/tags" Target="../tags/tag733.xml"/><Relationship Id="rId63" Type="http://schemas.openxmlformats.org/officeDocument/2006/relationships/tags" Target="../tags/tag749.xml"/><Relationship Id="rId68" Type="http://schemas.openxmlformats.org/officeDocument/2006/relationships/tags" Target="../tags/tag754.xml"/><Relationship Id="rId84" Type="http://schemas.openxmlformats.org/officeDocument/2006/relationships/tags" Target="../tags/tag770.xml"/><Relationship Id="rId89" Type="http://schemas.openxmlformats.org/officeDocument/2006/relationships/tags" Target="../tags/tag775.xml"/><Relationship Id="rId112" Type="http://schemas.openxmlformats.org/officeDocument/2006/relationships/tags" Target="../tags/tag798.xml"/><Relationship Id="rId133" Type="http://schemas.openxmlformats.org/officeDocument/2006/relationships/tags" Target="../tags/tag819.xml"/><Relationship Id="rId138" Type="http://schemas.openxmlformats.org/officeDocument/2006/relationships/tags" Target="../tags/tag824.xml"/><Relationship Id="rId154" Type="http://schemas.openxmlformats.org/officeDocument/2006/relationships/tags" Target="../tags/tag840.xml"/><Relationship Id="rId159" Type="http://schemas.openxmlformats.org/officeDocument/2006/relationships/tags" Target="../tags/tag845.xml"/><Relationship Id="rId175" Type="http://schemas.openxmlformats.org/officeDocument/2006/relationships/tags" Target="../tags/tag861.xml"/><Relationship Id="rId170" Type="http://schemas.openxmlformats.org/officeDocument/2006/relationships/tags" Target="../tags/tag856.xml"/><Relationship Id="rId16" Type="http://schemas.openxmlformats.org/officeDocument/2006/relationships/tags" Target="../tags/tag702.xml"/><Relationship Id="rId107" Type="http://schemas.openxmlformats.org/officeDocument/2006/relationships/tags" Target="../tags/tag793.xml"/><Relationship Id="rId11" Type="http://schemas.openxmlformats.org/officeDocument/2006/relationships/tags" Target="../tags/tag697.xml"/><Relationship Id="rId32" Type="http://schemas.openxmlformats.org/officeDocument/2006/relationships/tags" Target="../tags/tag718.xml"/><Relationship Id="rId37" Type="http://schemas.openxmlformats.org/officeDocument/2006/relationships/tags" Target="../tags/tag723.xml"/><Relationship Id="rId53" Type="http://schemas.openxmlformats.org/officeDocument/2006/relationships/tags" Target="../tags/tag739.xml"/><Relationship Id="rId58" Type="http://schemas.openxmlformats.org/officeDocument/2006/relationships/tags" Target="../tags/tag744.xml"/><Relationship Id="rId74" Type="http://schemas.openxmlformats.org/officeDocument/2006/relationships/tags" Target="../tags/tag760.xml"/><Relationship Id="rId79" Type="http://schemas.openxmlformats.org/officeDocument/2006/relationships/tags" Target="../tags/tag765.xml"/><Relationship Id="rId102" Type="http://schemas.openxmlformats.org/officeDocument/2006/relationships/tags" Target="../tags/tag788.xml"/><Relationship Id="rId123" Type="http://schemas.openxmlformats.org/officeDocument/2006/relationships/tags" Target="../tags/tag809.xml"/><Relationship Id="rId128" Type="http://schemas.openxmlformats.org/officeDocument/2006/relationships/tags" Target="../tags/tag814.xml"/><Relationship Id="rId144" Type="http://schemas.openxmlformats.org/officeDocument/2006/relationships/tags" Target="../tags/tag830.xml"/><Relationship Id="rId149" Type="http://schemas.openxmlformats.org/officeDocument/2006/relationships/tags" Target="../tags/tag835.xml"/><Relationship Id="rId5" Type="http://schemas.openxmlformats.org/officeDocument/2006/relationships/tags" Target="../tags/tag691.xml"/><Relationship Id="rId90" Type="http://schemas.openxmlformats.org/officeDocument/2006/relationships/tags" Target="../tags/tag776.xml"/><Relationship Id="rId95" Type="http://schemas.openxmlformats.org/officeDocument/2006/relationships/tags" Target="../tags/tag781.xml"/><Relationship Id="rId160" Type="http://schemas.openxmlformats.org/officeDocument/2006/relationships/tags" Target="../tags/tag846.xml"/><Relationship Id="rId165" Type="http://schemas.openxmlformats.org/officeDocument/2006/relationships/tags" Target="../tags/tag851.xml"/><Relationship Id="rId181" Type="http://schemas.openxmlformats.org/officeDocument/2006/relationships/tags" Target="../tags/tag867.xml"/><Relationship Id="rId186" Type="http://schemas.openxmlformats.org/officeDocument/2006/relationships/image" Target="../media/image31.png"/><Relationship Id="rId22" Type="http://schemas.openxmlformats.org/officeDocument/2006/relationships/tags" Target="../tags/tag708.xml"/><Relationship Id="rId27" Type="http://schemas.openxmlformats.org/officeDocument/2006/relationships/tags" Target="../tags/tag713.xml"/><Relationship Id="rId43" Type="http://schemas.openxmlformats.org/officeDocument/2006/relationships/tags" Target="../tags/tag729.xml"/><Relationship Id="rId48" Type="http://schemas.openxmlformats.org/officeDocument/2006/relationships/tags" Target="../tags/tag734.xml"/><Relationship Id="rId64" Type="http://schemas.openxmlformats.org/officeDocument/2006/relationships/tags" Target="../tags/tag750.xml"/><Relationship Id="rId69" Type="http://schemas.openxmlformats.org/officeDocument/2006/relationships/tags" Target="../tags/tag755.xml"/><Relationship Id="rId113" Type="http://schemas.openxmlformats.org/officeDocument/2006/relationships/tags" Target="../tags/tag799.xml"/><Relationship Id="rId118" Type="http://schemas.openxmlformats.org/officeDocument/2006/relationships/tags" Target="../tags/tag804.xml"/><Relationship Id="rId134" Type="http://schemas.openxmlformats.org/officeDocument/2006/relationships/tags" Target="../tags/tag820.xml"/><Relationship Id="rId139" Type="http://schemas.openxmlformats.org/officeDocument/2006/relationships/tags" Target="../tags/tag825.xml"/><Relationship Id="rId80" Type="http://schemas.openxmlformats.org/officeDocument/2006/relationships/tags" Target="../tags/tag766.xml"/><Relationship Id="rId85" Type="http://schemas.openxmlformats.org/officeDocument/2006/relationships/tags" Target="../tags/tag771.xml"/><Relationship Id="rId150" Type="http://schemas.openxmlformats.org/officeDocument/2006/relationships/tags" Target="../tags/tag836.xml"/><Relationship Id="rId155" Type="http://schemas.openxmlformats.org/officeDocument/2006/relationships/tags" Target="../tags/tag841.xml"/><Relationship Id="rId171" Type="http://schemas.openxmlformats.org/officeDocument/2006/relationships/tags" Target="../tags/tag857.xml"/><Relationship Id="rId176" Type="http://schemas.openxmlformats.org/officeDocument/2006/relationships/tags" Target="../tags/tag862.xml"/><Relationship Id="rId12" Type="http://schemas.openxmlformats.org/officeDocument/2006/relationships/tags" Target="../tags/tag698.xml"/><Relationship Id="rId17" Type="http://schemas.openxmlformats.org/officeDocument/2006/relationships/tags" Target="../tags/tag703.xml"/><Relationship Id="rId33" Type="http://schemas.openxmlformats.org/officeDocument/2006/relationships/tags" Target="../tags/tag719.xml"/><Relationship Id="rId38" Type="http://schemas.openxmlformats.org/officeDocument/2006/relationships/tags" Target="../tags/tag724.xml"/><Relationship Id="rId59" Type="http://schemas.openxmlformats.org/officeDocument/2006/relationships/tags" Target="../tags/tag745.xml"/><Relationship Id="rId103" Type="http://schemas.openxmlformats.org/officeDocument/2006/relationships/tags" Target="../tags/tag789.xml"/><Relationship Id="rId108" Type="http://schemas.openxmlformats.org/officeDocument/2006/relationships/tags" Target="../tags/tag794.xml"/><Relationship Id="rId124" Type="http://schemas.openxmlformats.org/officeDocument/2006/relationships/tags" Target="../tags/tag810.xml"/><Relationship Id="rId129" Type="http://schemas.openxmlformats.org/officeDocument/2006/relationships/tags" Target="../tags/tag815.xml"/><Relationship Id="rId54" Type="http://schemas.openxmlformats.org/officeDocument/2006/relationships/tags" Target="../tags/tag740.xml"/><Relationship Id="rId70" Type="http://schemas.openxmlformats.org/officeDocument/2006/relationships/tags" Target="../tags/tag756.xml"/><Relationship Id="rId75" Type="http://schemas.openxmlformats.org/officeDocument/2006/relationships/tags" Target="../tags/tag761.xml"/><Relationship Id="rId91" Type="http://schemas.openxmlformats.org/officeDocument/2006/relationships/tags" Target="../tags/tag777.xml"/><Relationship Id="rId96" Type="http://schemas.openxmlformats.org/officeDocument/2006/relationships/tags" Target="../tags/tag782.xml"/><Relationship Id="rId140" Type="http://schemas.openxmlformats.org/officeDocument/2006/relationships/tags" Target="../tags/tag826.xml"/><Relationship Id="rId145" Type="http://schemas.openxmlformats.org/officeDocument/2006/relationships/tags" Target="../tags/tag831.xml"/><Relationship Id="rId161" Type="http://schemas.openxmlformats.org/officeDocument/2006/relationships/tags" Target="../tags/tag847.xml"/><Relationship Id="rId166" Type="http://schemas.openxmlformats.org/officeDocument/2006/relationships/tags" Target="../tags/tag852.xml"/><Relationship Id="rId182" Type="http://schemas.openxmlformats.org/officeDocument/2006/relationships/tags" Target="../tags/tag868.xml"/><Relationship Id="rId187" Type="http://schemas.openxmlformats.org/officeDocument/2006/relationships/image" Target="../media/image32.png"/><Relationship Id="rId1" Type="http://schemas.openxmlformats.org/officeDocument/2006/relationships/tags" Target="../tags/tag687.xml"/><Relationship Id="rId6" Type="http://schemas.openxmlformats.org/officeDocument/2006/relationships/tags" Target="../tags/tag692.xml"/><Relationship Id="rId23" Type="http://schemas.openxmlformats.org/officeDocument/2006/relationships/tags" Target="../tags/tag709.xml"/><Relationship Id="rId28" Type="http://schemas.openxmlformats.org/officeDocument/2006/relationships/tags" Target="../tags/tag714.xml"/><Relationship Id="rId49" Type="http://schemas.openxmlformats.org/officeDocument/2006/relationships/tags" Target="../tags/tag735.xml"/><Relationship Id="rId114" Type="http://schemas.openxmlformats.org/officeDocument/2006/relationships/tags" Target="../tags/tag800.xml"/><Relationship Id="rId119" Type="http://schemas.openxmlformats.org/officeDocument/2006/relationships/tags" Target="../tags/tag805.xml"/><Relationship Id="rId44" Type="http://schemas.openxmlformats.org/officeDocument/2006/relationships/tags" Target="../tags/tag730.xml"/><Relationship Id="rId60" Type="http://schemas.openxmlformats.org/officeDocument/2006/relationships/tags" Target="../tags/tag746.xml"/><Relationship Id="rId65" Type="http://schemas.openxmlformats.org/officeDocument/2006/relationships/tags" Target="../tags/tag751.xml"/><Relationship Id="rId81" Type="http://schemas.openxmlformats.org/officeDocument/2006/relationships/tags" Target="../tags/tag767.xml"/><Relationship Id="rId86" Type="http://schemas.openxmlformats.org/officeDocument/2006/relationships/tags" Target="../tags/tag772.xml"/><Relationship Id="rId130" Type="http://schemas.openxmlformats.org/officeDocument/2006/relationships/tags" Target="../tags/tag816.xml"/><Relationship Id="rId135" Type="http://schemas.openxmlformats.org/officeDocument/2006/relationships/tags" Target="../tags/tag821.xml"/><Relationship Id="rId151" Type="http://schemas.openxmlformats.org/officeDocument/2006/relationships/tags" Target="../tags/tag837.xml"/><Relationship Id="rId156" Type="http://schemas.openxmlformats.org/officeDocument/2006/relationships/tags" Target="../tags/tag842.xml"/><Relationship Id="rId177" Type="http://schemas.openxmlformats.org/officeDocument/2006/relationships/tags" Target="../tags/tag863.xml"/><Relationship Id="rId172" Type="http://schemas.openxmlformats.org/officeDocument/2006/relationships/tags" Target="../tags/tag858.xml"/><Relationship Id="rId13" Type="http://schemas.openxmlformats.org/officeDocument/2006/relationships/tags" Target="../tags/tag699.xml"/><Relationship Id="rId18" Type="http://schemas.openxmlformats.org/officeDocument/2006/relationships/tags" Target="../tags/tag704.xml"/><Relationship Id="rId39" Type="http://schemas.openxmlformats.org/officeDocument/2006/relationships/tags" Target="../tags/tag725.xml"/><Relationship Id="rId109" Type="http://schemas.openxmlformats.org/officeDocument/2006/relationships/tags" Target="../tags/tag795.xml"/><Relationship Id="rId34" Type="http://schemas.openxmlformats.org/officeDocument/2006/relationships/tags" Target="../tags/tag720.xml"/><Relationship Id="rId50" Type="http://schemas.openxmlformats.org/officeDocument/2006/relationships/tags" Target="../tags/tag736.xml"/><Relationship Id="rId55" Type="http://schemas.openxmlformats.org/officeDocument/2006/relationships/tags" Target="../tags/tag741.xml"/><Relationship Id="rId76" Type="http://schemas.openxmlformats.org/officeDocument/2006/relationships/tags" Target="../tags/tag762.xml"/><Relationship Id="rId97" Type="http://schemas.openxmlformats.org/officeDocument/2006/relationships/tags" Target="../tags/tag783.xml"/><Relationship Id="rId104" Type="http://schemas.openxmlformats.org/officeDocument/2006/relationships/tags" Target="../tags/tag790.xml"/><Relationship Id="rId120" Type="http://schemas.openxmlformats.org/officeDocument/2006/relationships/tags" Target="../tags/tag806.xml"/><Relationship Id="rId125" Type="http://schemas.openxmlformats.org/officeDocument/2006/relationships/tags" Target="../tags/tag811.xml"/><Relationship Id="rId141" Type="http://schemas.openxmlformats.org/officeDocument/2006/relationships/tags" Target="../tags/tag827.xml"/><Relationship Id="rId146" Type="http://schemas.openxmlformats.org/officeDocument/2006/relationships/tags" Target="../tags/tag832.xml"/><Relationship Id="rId167" Type="http://schemas.openxmlformats.org/officeDocument/2006/relationships/tags" Target="../tags/tag853.xml"/><Relationship Id="rId7" Type="http://schemas.openxmlformats.org/officeDocument/2006/relationships/tags" Target="../tags/tag693.xml"/><Relationship Id="rId71" Type="http://schemas.openxmlformats.org/officeDocument/2006/relationships/tags" Target="../tags/tag757.xml"/><Relationship Id="rId92" Type="http://schemas.openxmlformats.org/officeDocument/2006/relationships/tags" Target="../tags/tag778.xml"/><Relationship Id="rId162" Type="http://schemas.openxmlformats.org/officeDocument/2006/relationships/tags" Target="../tags/tag848.xml"/><Relationship Id="rId183" Type="http://schemas.openxmlformats.org/officeDocument/2006/relationships/tags" Target="../tags/tag869.xml"/><Relationship Id="rId2" Type="http://schemas.openxmlformats.org/officeDocument/2006/relationships/tags" Target="../tags/tag688.xml"/><Relationship Id="rId29" Type="http://schemas.openxmlformats.org/officeDocument/2006/relationships/tags" Target="../tags/tag715.xml"/><Relationship Id="rId24" Type="http://schemas.openxmlformats.org/officeDocument/2006/relationships/tags" Target="../tags/tag710.xml"/><Relationship Id="rId40" Type="http://schemas.openxmlformats.org/officeDocument/2006/relationships/tags" Target="../tags/tag726.xml"/><Relationship Id="rId45" Type="http://schemas.openxmlformats.org/officeDocument/2006/relationships/tags" Target="../tags/tag731.xml"/><Relationship Id="rId66" Type="http://schemas.openxmlformats.org/officeDocument/2006/relationships/tags" Target="../tags/tag752.xml"/><Relationship Id="rId87" Type="http://schemas.openxmlformats.org/officeDocument/2006/relationships/tags" Target="../tags/tag773.xml"/><Relationship Id="rId110" Type="http://schemas.openxmlformats.org/officeDocument/2006/relationships/tags" Target="../tags/tag796.xml"/><Relationship Id="rId115" Type="http://schemas.openxmlformats.org/officeDocument/2006/relationships/tags" Target="../tags/tag801.xml"/><Relationship Id="rId131" Type="http://schemas.openxmlformats.org/officeDocument/2006/relationships/tags" Target="../tags/tag817.xml"/><Relationship Id="rId136" Type="http://schemas.openxmlformats.org/officeDocument/2006/relationships/tags" Target="../tags/tag822.xml"/><Relationship Id="rId157" Type="http://schemas.openxmlformats.org/officeDocument/2006/relationships/tags" Target="../tags/tag843.xml"/><Relationship Id="rId178" Type="http://schemas.openxmlformats.org/officeDocument/2006/relationships/tags" Target="../tags/tag864.xml"/><Relationship Id="rId61" Type="http://schemas.openxmlformats.org/officeDocument/2006/relationships/tags" Target="../tags/tag747.xml"/><Relationship Id="rId82" Type="http://schemas.openxmlformats.org/officeDocument/2006/relationships/tags" Target="../tags/tag768.xml"/><Relationship Id="rId152" Type="http://schemas.openxmlformats.org/officeDocument/2006/relationships/tags" Target="../tags/tag838.xml"/><Relationship Id="rId173" Type="http://schemas.openxmlformats.org/officeDocument/2006/relationships/tags" Target="../tags/tag859.xml"/><Relationship Id="rId19" Type="http://schemas.openxmlformats.org/officeDocument/2006/relationships/tags" Target="../tags/tag705.xml"/><Relationship Id="rId14" Type="http://schemas.openxmlformats.org/officeDocument/2006/relationships/tags" Target="../tags/tag700.xml"/><Relationship Id="rId30" Type="http://schemas.openxmlformats.org/officeDocument/2006/relationships/tags" Target="../tags/tag716.xml"/><Relationship Id="rId35" Type="http://schemas.openxmlformats.org/officeDocument/2006/relationships/tags" Target="../tags/tag721.xml"/><Relationship Id="rId56" Type="http://schemas.openxmlformats.org/officeDocument/2006/relationships/tags" Target="../tags/tag742.xml"/><Relationship Id="rId77" Type="http://schemas.openxmlformats.org/officeDocument/2006/relationships/tags" Target="../tags/tag763.xml"/><Relationship Id="rId100" Type="http://schemas.openxmlformats.org/officeDocument/2006/relationships/tags" Target="../tags/tag786.xml"/><Relationship Id="rId105" Type="http://schemas.openxmlformats.org/officeDocument/2006/relationships/tags" Target="../tags/tag791.xml"/><Relationship Id="rId126" Type="http://schemas.openxmlformats.org/officeDocument/2006/relationships/tags" Target="../tags/tag812.xml"/><Relationship Id="rId147" Type="http://schemas.openxmlformats.org/officeDocument/2006/relationships/tags" Target="../tags/tag833.xml"/><Relationship Id="rId168" Type="http://schemas.openxmlformats.org/officeDocument/2006/relationships/tags" Target="../tags/tag854.xml"/><Relationship Id="rId8" Type="http://schemas.openxmlformats.org/officeDocument/2006/relationships/tags" Target="../tags/tag694.xml"/><Relationship Id="rId51" Type="http://schemas.openxmlformats.org/officeDocument/2006/relationships/tags" Target="../tags/tag737.xml"/><Relationship Id="rId72" Type="http://schemas.openxmlformats.org/officeDocument/2006/relationships/tags" Target="../tags/tag758.xml"/><Relationship Id="rId93" Type="http://schemas.openxmlformats.org/officeDocument/2006/relationships/tags" Target="../tags/tag779.xml"/><Relationship Id="rId98" Type="http://schemas.openxmlformats.org/officeDocument/2006/relationships/tags" Target="../tags/tag784.xml"/><Relationship Id="rId121" Type="http://schemas.openxmlformats.org/officeDocument/2006/relationships/tags" Target="../tags/tag807.xml"/><Relationship Id="rId142" Type="http://schemas.openxmlformats.org/officeDocument/2006/relationships/tags" Target="../tags/tag828.xml"/><Relationship Id="rId163" Type="http://schemas.openxmlformats.org/officeDocument/2006/relationships/tags" Target="../tags/tag849.xml"/><Relationship Id="rId184" Type="http://schemas.openxmlformats.org/officeDocument/2006/relationships/slideLayout" Target="../slideLayouts/slideLayout1.xml"/><Relationship Id="rId3" Type="http://schemas.openxmlformats.org/officeDocument/2006/relationships/tags" Target="../tags/tag689.xml"/><Relationship Id="rId25" Type="http://schemas.openxmlformats.org/officeDocument/2006/relationships/tags" Target="../tags/tag711.xml"/><Relationship Id="rId46" Type="http://schemas.openxmlformats.org/officeDocument/2006/relationships/tags" Target="../tags/tag732.xml"/><Relationship Id="rId67" Type="http://schemas.openxmlformats.org/officeDocument/2006/relationships/tags" Target="../tags/tag753.xml"/><Relationship Id="rId116" Type="http://schemas.openxmlformats.org/officeDocument/2006/relationships/tags" Target="../tags/tag802.xml"/><Relationship Id="rId137" Type="http://schemas.openxmlformats.org/officeDocument/2006/relationships/tags" Target="../tags/tag823.xml"/><Relationship Id="rId158" Type="http://schemas.openxmlformats.org/officeDocument/2006/relationships/tags" Target="../tags/tag844.xml"/><Relationship Id="rId20" Type="http://schemas.openxmlformats.org/officeDocument/2006/relationships/tags" Target="../tags/tag706.xml"/><Relationship Id="rId41" Type="http://schemas.openxmlformats.org/officeDocument/2006/relationships/tags" Target="../tags/tag727.xml"/><Relationship Id="rId62" Type="http://schemas.openxmlformats.org/officeDocument/2006/relationships/tags" Target="../tags/tag748.xml"/><Relationship Id="rId83" Type="http://schemas.openxmlformats.org/officeDocument/2006/relationships/tags" Target="../tags/tag769.xml"/><Relationship Id="rId88" Type="http://schemas.openxmlformats.org/officeDocument/2006/relationships/tags" Target="../tags/tag774.xml"/><Relationship Id="rId111" Type="http://schemas.openxmlformats.org/officeDocument/2006/relationships/tags" Target="../tags/tag797.xml"/><Relationship Id="rId132" Type="http://schemas.openxmlformats.org/officeDocument/2006/relationships/tags" Target="../tags/tag818.xml"/><Relationship Id="rId153" Type="http://schemas.openxmlformats.org/officeDocument/2006/relationships/tags" Target="../tags/tag839.xml"/><Relationship Id="rId174" Type="http://schemas.openxmlformats.org/officeDocument/2006/relationships/tags" Target="../tags/tag860.xml"/><Relationship Id="rId179" Type="http://schemas.openxmlformats.org/officeDocument/2006/relationships/tags" Target="../tags/tag865.xml"/><Relationship Id="rId15" Type="http://schemas.openxmlformats.org/officeDocument/2006/relationships/tags" Target="../tags/tag701.xml"/><Relationship Id="rId36" Type="http://schemas.openxmlformats.org/officeDocument/2006/relationships/tags" Target="../tags/tag722.xml"/><Relationship Id="rId57" Type="http://schemas.openxmlformats.org/officeDocument/2006/relationships/tags" Target="../tags/tag743.xml"/><Relationship Id="rId106" Type="http://schemas.openxmlformats.org/officeDocument/2006/relationships/tags" Target="../tags/tag792.xml"/><Relationship Id="rId127" Type="http://schemas.openxmlformats.org/officeDocument/2006/relationships/tags" Target="../tags/tag813.xml"/><Relationship Id="rId10" Type="http://schemas.openxmlformats.org/officeDocument/2006/relationships/tags" Target="../tags/tag696.xml"/><Relationship Id="rId31" Type="http://schemas.openxmlformats.org/officeDocument/2006/relationships/tags" Target="../tags/tag717.xml"/><Relationship Id="rId52" Type="http://schemas.openxmlformats.org/officeDocument/2006/relationships/tags" Target="../tags/tag738.xml"/><Relationship Id="rId73" Type="http://schemas.openxmlformats.org/officeDocument/2006/relationships/tags" Target="../tags/tag759.xml"/><Relationship Id="rId78" Type="http://schemas.openxmlformats.org/officeDocument/2006/relationships/tags" Target="../tags/tag764.xml"/><Relationship Id="rId94" Type="http://schemas.openxmlformats.org/officeDocument/2006/relationships/tags" Target="../tags/tag780.xml"/><Relationship Id="rId99" Type="http://schemas.openxmlformats.org/officeDocument/2006/relationships/tags" Target="../tags/tag785.xml"/><Relationship Id="rId101" Type="http://schemas.openxmlformats.org/officeDocument/2006/relationships/tags" Target="../tags/tag787.xml"/><Relationship Id="rId122" Type="http://schemas.openxmlformats.org/officeDocument/2006/relationships/tags" Target="../tags/tag808.xml"/><Relationship Id="rId143" Type="http://schemas.openxmlformats.org/officeDocument/2006/relationships/tags" Target="../tags/tag829.xml"/><Relationship Id="rId148" Type="http://schemas.openxmlformats.org/officeDocument/2006/relationships/tags" Target="../tags/tag834.xml"/><Relationship Id="rId164" Type="http://schemas.openxmlformats.org/officeDocument/2006/relationships/tags" Target="../tags/tag850.xml"/><Relationship Id="rId169" Type="http://schemas.openxmlformats.org/officeDocument/2006/relationships/tags" Target="../tags/tag855.xml"/><Relationship Id="rId185" Type="http://schemas.openxmlformats.org/officeDocument/2006/relationships/notesSlide" Target="../notesSlides/notesSlide8.xml"/><Relationship Id="rId4" Type="http://schemas.openxmlformats.org/officeDocument/2006/relationships/tags" Target="../tags/tag690.xml"/><Relationship Id="rId9" Type="http://schemas.openxmlformats.org/officeDocument/2006/relationships/tags" Target="../tags/tag695.xml"/><Relationship Id="rId180" Type="http://schemas.openxmlformats.org/officeDocument/2006/relationships/tags" Target="../tags/tag86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6" Type="http://schemas.openxmlformats.org/officeDocument/2006/relationships/tags" Target="../tags/tag895.xml"/><Relationship Id="rId117" Type="http://schemas.openxmlformats.org/officeDocument/2006/relationships/tags" Target="../tags/tag986.xml"/><Relationship Id="rId21" Type="http://schemas.openxmlformats.org/officeDocument/2006/relationships/tags" Target="../tags/tag890.xml"/><Relationship Id="rId42" Type="http://schemas.openxmlformats.org/officeDocument/2006/relationships/tags" Target="../tags/tag911.xml"/><Relationship Id="rId47" Type="http://schemas.openxmlformats.org/officeDocument/2006/relationships/tags" Target="../tags/tag916.xml"/><Relationship Id="rId63" Type="http://schemas.openxmlformats.org/officeDocument/2006/relationships/tags" Target="../tags/tag932.xml"/><Relationship Id="rId68" Type="http://schemas.openxmlformats.org/officeDocument/2006/relationships/tags" Target="../tags/tag937.xml"/><Relationship Id="rId84" Type="http://schemas.openxmlformats.org/officeDocument/2006/relationships/tags" Target="../tags/tag953.xml"/><Relationship Id="rId89" Type="http://schemas.openxmlformats.org/officeDocument/2006/relationships/tags" Target="../tags/tag958.xml"/><Relationship Id="rId112" Type="http://schemas.openxmlformats.org/officeDocument/2006/relationships/tags" Target="../tags/tag981.xml"/><Relationship Id="rId133" Type="http://schemas.openxmlformats.org/officeDocument/2006/relationships/tags" Target="../tags/tag1002.xml"/><Relationship Id="rId138" Type="http://schemas.openxmlformats.org/officeDocument/2006/relationships/tags" Target="../tags/tag1007.xml"/><Relationship Id="rId154" Type="http://schemas.openxmlformats.org/officeDocument/2006/relationships/tags" Target="../tags/tag1023.xml"/><Relationship Id="rId159" Type="http://schemas.openxmlformats.org/officeDocument/2006/relationships/tags" Target="../tags/tag1028.xml"/><Relationship Id="rId175" Type="http://schemas.openxmlformats.org/officeDocument/2006/relationships/tags" Target="../tags/tag1044.xml"/><Relationship Id="rId170" Type="http://schemas.openxmlformats.org/officeDocument/2006/relationships/tags" Target="../tags/tag1039.xml"/><Relationship Id="rId16" Type="http://schemas.openxmlformats.org/officeDocument/2006/relationships/tags" Target="../tags/tag885.xml"/><Relationship Id="rId107" Type="http://schemas.openxmlformats.org/officeDocument/2006/relationships/tags" Target="../tags/tag976.xml"/><Relationship Id="rId11" Type="http://schemas.openxmlformats.org/officeDocument/2006/relationships/tags" Target="../tags/tag880.xml"/><Relationship Id="rId32" Type="http://schemas.openxmlformats.org/officeDocument/2006/relationships/tags" Target="../tags/tag901.xml"/><Relationship Id="rId37" Type="http://schemas.openxmlformats.org/officeDocument/2006/relationships/tags" Target="../tags/tag906.xml"/><Relationship Id="rId53" Type="http://schemas.openxmlformats.org/officeDocument/2006/relationships/tags" Target="../tags/tag922.xml"/><Relationship Id="rId58" Type="http://schemas.openxmlformats.org/officeDocument/2006/relationships/tags" Target="../tags/tag927.xml"/><Relationship Id="rId74" Type="http://schemas.openxmlformats.org/officeDocument/2006/relationships/tags" Target="../tags/tag943.xml"/><Relationship Id="rId79" Type="http://schemas.openxmlformats.org/officeDocument/2006/relationships/tags" Target="../tags/tag948.xml"/><Relationship Id="rId102" Type="http://schemas.openxmlformats.org/officeDocument/2006/relationships/tags" Target="../tags/tag971.xml"/><Relationship Id="rId123" Type="http://schemas.openxmlformats.org/officeDocument/2006/relationships/tags" Target="../tags/tag992.xml"/><Relationship Id="rId128" Type="http://schemas.openxmlformats.org/officeDocument/2006/relationships/tags" Target="../tags/tag997.xml"/><Relationship Id="rId144" Type="http://schemas.openxmlformats.org/officeDocument/2006/relationships/tags" Target="../tags/tag1013.xml"/><Relationship Id="rId149" Type="http://schemas.openxmlformats.org/officeDocument/2006/relationships/tags" Target="../tags/tag1018.xml"/><Relationship Id="rId5" Type="http://schemas.openxmlformats.org/officeDocument/2006/relationships/tags" Target="../tags/tag874.xml"/><Relationship Id="rId90" Type="http://schemas.openxmlformats.org/officeDocument/2006/relationships/tags" Target="../tags/tag959.xml"/><Relationship Id="rId95" Type="http://schemas.openxmlformats.org/officeDocument/2006/relationships/tags" Target="../tags/tag964.xml"/><Relationship Id="rId160" Type="http://schemas.openxmlformats.org/officeDocument/2006/relationships/tags" Target="../tags/tag1029.xml"/><Relationship Id="rId165" Type="http://schemas.openxmlformats.org/officeDocument/2006/relationships/tags" Target="../tags/tag1034.xml"/><Relationship Id="rId181" Type="http://schemas.openxmlformats.org/officeDocument/2006/relationships/tags" Target="../tags/tag1050.xml"/><Relationship Id="rId186" Type="http://schemas.openxmlformats.org/officeDocument/2006/relationships/notesSlide" Target="../notesSlides/notesSlide12.xml"/><Relationship Id="rId22" Type="http://schemas.openxmlformats.org/officeDocument/2006/relationships/tags" Target="../tags/tag891.xml"/><Relationship Id="rId27" Type="http://schemas.openxmlformats.org/officeDocument/2006/relationships/tags" Target="../tags/tag896.xml"/><Relationship Id="rId43" Type="http://schemas.openxmlformats.org/officeDocument/2006/relationships/tags" Target="../tags/tag912.xml"/><Relationship Id="rId48" Type="http://schemas.openxmlformats.org/officeDocument/2006/relationships/tags" Target="../tags/tag917.xml"/><Relationship Id="rId64" Type="http://schemas.openxmlformats.org/officeDocument/2006/relationships/tags" Target="../tags/tag933.xml"/><Relationship Id="rId69" Type="http://schemas.openxmlformats.org/officeDocument/2006/relationships/tags" Target="../tags/tag938.xml"/><Relationship Id="rId113" Type="http://schemas.openxmlformats.org/officeDocument/2006/relationships/tags" Target="../tags/tag982.xml"/><Relationship Id="rId118" Type="http://schemas.openxmlformats.org/officeDocument/2006/relationships/tags" Target="../tags/tag987.xml"/><Relationship Id="rId134" Type="http://schemas.openxmlformats.org/officeDocument/2006/relationships/tags" Target="../tags/tag1003.xml"/><Relationship Id="rId139" Type="http://schemas.openxmlformats.org/officeDocument/2006/relationships/tags" Target="../tags/tag1008.xml"/><Relationship Id="rId80" Type="http://schemas.openxmlformats.org/officeDocument/2006/relationships/tags" Target="../tags/tag949.xml"/><Relationship Id="rId85" Type="http://schemas.openxmlformats.org/officeDocument/2006/relationships/tags" Target="../tags/tag954.xml"/><Relationship Id="rId150" Type="http://schemas.openxmlformats.org/officeDocument/2006/relationships/tags" Target="../tags/tag1019.xml"/><Relationship Id="rId155" Type="http://schemas.openxmlformats.org/officeDocument/2006/relationships/tags" Target="../tags/tag1024.xml"/><Relationship Id="rId171" Type="http://schemas.openxmlformats.org/officeDocument/2006/relationships/tags" Target="../tags/tag1040.xml"/><Relationship Id="rId176" Type="http://schemas.openxmlformats.org/officeDocument/2006/relationships/tags" Target="../tags/tag1045.xml"/><Relationship Id="rId12" Type="http://schemas.openxmlformats.org/officeDocument/2006/relationships/tags" Target="../tags/tag881.xml"/><Relationship Id="rId17" Type="http://schemas.openxmlformats.org/officeDocument/2006/relationships/tags" Target="../tags/tag886.xml"/><Relationship Id="rId33" Type="http://schemas.openxmlformats.org/officeDocument/2006/relationships/tags" Target="../tags/tag902.xml"/><Relationship Id="rId38" Type="http://schemas.openxmlformats.org/officeDocument/2006/relationships/tags" Target="../tags/tag907.xml"/><Relationship Id="rId59" Type="http://schemas.openxmlformats.org/officeDocument/2006/relationships/tags" Target="../tags/tag928.xml"/><Relationship Id="rId103" Type="http://schemas.openxmlformats.org/officeDocument/2006/relationships/tags" Target="../tags/tag972.xml"/><Relationship Id="rId108" Type="http://schemas.openxmlformats.org/officeDocument/2006/relationships/tags" Target="../tags/tag977.xml"/><Relationship Id="rId124" Type="http://schemas.openxmlformats.org/officeDocument/2006/relationships/tags" Target="../tags/tag993.xml"/><Relationship Id="rId129" Type="http://schemas.openxmlformats.org/officeDocument/2006/relationships/tags" Target="../tags/tag998.xml"/><Relationship Id="rId54" Type="http://schemas.openxmlformats.org/officeDocument/2006/relationships/tags" Target="../tags/tag923.xml"/><Relationship Id="rId70" Type="http://schemas.openxmlformats.org/officeDocument/2006/relationships/tags" Target="../tags/tag939.xml"/><Relationship Id="rId75" Type="http://schemas.openxmlformats.org/officeDocument/2006/relationships/tags" Target="../tags/tag944.xml"/><Relationship Id="rId91" Type="http://schemas.openxmlformats.org/officeDocument/2006/relationships/tags" Target="../tags/tag960.xml"/><Relationship Id="rId96" Type="http://schemas.openxmlformats.org/officeDocument/2006/relationships/tags" Target="../tags/tag965.xml"/><Relationship Id="rId140" Type="http://schemas.openxmlformats.org/officeDocument/2006/relationships/tags" Target="../tags/tag1009.xml"/><Relationship Id="rId145" Type="http://schemas.openxmlformats.org/officeDocument/2006/relationships/tags" Target="../tags/tag1014.xml"/><Relationship Id="rId161" Type="http://schemas.openxmlformats.org/officeDocument/2006/relationships/tags" Target="../tags/tag1030.xml"/><Relationship Id="rId166" Type="http://schemas.openxmlformats.org/officeDocument/2006/relationships/tags" Target="../tags/tag1035.xml"/><Relationship Id="rId182" Type="http://schemas.openxmlformats.org/officeDocument/2006/relationships/tags" Target="../tags/tag1051.xml"/><Relationship Id="rId187" Type="http://schemas.openxmlformats.org/officeDocument/2006/relationships/image" Target="../media/image31.png"/><Relationship Id="rId1" Type="http://schemas.openxmlformats.org/officeDocument/2006/relationships/tags" Target="../tags/tag870.xml"/><Relationship Id="rId6" Type="http://schemas.openxmlformats.org/officeDocument/2006/relationships/tags" Target="../tags/tag875.xml"/><Relationship Id="rId23" Type="http://schemas.openxmlformats.org/officeDocument/2006/relationships/tags" Target="../tags/tag892.xml"/><Relationship Id="rId28" Type="http://schemas.openxmlformats.org/officeDocument/2006/relationships/tags" Target="../tags/tag897.xml"/><Relationship Id="rId49" Type="http://schemas.openxmlformats.org/officeDocument/2006/relationships/tags" Target="../tags/tag918.xml"/><Relationship Id="rId114" Type="http://schemas.openxmlformats.org/officeDocument/2006/relationships/tags" Target="../tags/tag983.xml"/><Relationship Id="rId119" Type="http://schemas.openxmlformats.org/officeDocument/2006/relationships/tags" Target="../tags/tag988.xml"/><Relationship Id="rId44" Type="http://schemas.openxmlformats.org/officeDocument/2006/relationships/tags" Target="../tags/tag913.xml"/><Relationship Id="rId60" Type="http://schemas.openxmlformats.org/officeDocument/2006/relationships/tags" Target="../tags/tag929.xml"/><Relationship Id="rId65" Type="http://schemas.openxmlformats.org/officeDocument/2006/relationships/tags" Target="../tags/tag934.xml"/><Relationship Id="rId81" Type="http://schemas.openxmlformats.org/officeDocument/2006/relationships/tags" Target="../tags/tag950.xml"/><Relationship Id="rId86" Type="http://schemas.openxmlformats.org/officeDocument/2006/relationships/tags" Target="../tags/tag955.xml"/><Relationship Id="rId130" Type="http://schemas.openxmlformats.org/officeDocument/2006/relationships/tags" Target="../tags/tag999.xml"/><Relationship Id="rId135" Type="http://schemas.openxmlformats.org/officeDocument/2006/relationships/tags" Target="../tags/tag1004.xml"/><Relationship Id="rId151" Type="http://schemas.openxmlformats.org/officeDocument/2006/relationships/tags" Target="../tags/tag1020.xml"/><Relationship Id="rId156" Type="http://schemas.openxmlformats.org/officeDocument/2006/relationships/tags" Target="../tags/tag1025.xml"/><Relationship Id="rId177" Type="http://schemas.openxmlformats.org/officeDocument/2006/relationships/tags" Target="../tags/tag1046.xml"/><Relationship Id="rId172" Type="http://schemas.openxmlformats.org/officeDocument/2006/relationships/tags" Target="../tags/tag1041.xml"/><Relationship Id="rId13" Type="http://schemas.openxmlformats.org/officeDocument/2006/relationships/tags" Target="../tags/tag882.xml"/><Relationship Id="rId18" Type="http://schemas.openxmlformats.org/officeDocument/2006/relationships/tags" Target="../tags/tag887.xml"/><Relationship Id="rId39" Type="http://schemas.openxmlformats.org/officeDocument/2006/relationships/tags" Target="../tags/tag908.xml"/><Relationship Id="rId109" Type="http://schemas.openxmlformats.org/officeDocument/2006/relationships/tags" Target="../tags/tag978.xml"/><Relationship Id="rId34" Type="http://schemas.openxmlformats.org/officeDocument/2006/relationships/tags" Target="../tags/tag903.xml"/><Relationship Id="rId50" Type="http://schemas.openxmlformats.org/officeDocument/2006/relationships/tags" Target="../tags/tag919.xml"/><Relationship Id="rId55" Type="http://schemas.openxmlformats.org/officeDocument/2006/relationships/tags" Target="../tags/tag924.xml"/><Relationship Id="rId76" Type="http://schemas.openxmlformats.org/officeDocument/2006/relationships/tags" Target="../tags/tag945.xml"/><Relationship Id="rId97" Type="http://schemas.openxmlformats.org/officeDocument/2006/relationships/tags" Target="../tags/tag966.xml"/><Relationship Id="rId104" Type="http://schemas.openxmlformats.org/officeDocument/2006/relationships/tags" Target="../tags/tag973.xml"/><Relationship Id="rId120" Type="http://schemas.openxmlformats.org/officeDocument/2006/relationships/tags" Target="../tags/tag989.xml"/><Relationship Id="rId125" Type="http://schemas.openxmlformats.org/officeDocument/2006/relationships/tags" Target="../tags/tag994.xml"/><Relationship Id="rId141" Type="http://schemas.openxmlformats.org/officeDocument/2006/relationships/tags" Target="../tags/tag1010.xml"/><Relationship Id="rId146" Type="http://schemas.openxmlformats.org/officeDocument/2006/relationships/tags" Target="../tags/tag1015.xml"/><Relationship Id="rId167" Type="http://schemas.openxmlformats.org/officeDocument/2006/relationships/tags" Target="../tags/tag1036.xml"/><Relationship Id="rId7" Type="http://schemas.openxmlformats.org/officeDocument/2006/relationships/tags" Target="../tags/tag876.xml"/><Relationship Id="rId71" Type="http://schemas.openxmlformats.org/officeDocument/2006/relationships/tags" Target="../tags/tag940.xml"/><Relationship Id="rId92" Type="http://schemas.openxmlformats.org/officeDocument/2006/relationships/tags" Target="../tags/tag961.xml"/><Relationship Id="rId162" Type="http://schemas.openxmlformats.org/officeDocument/2006/relationships/tags" Target="../tags/tag1031.xml"/><Relationship Id="rId183" Type="http://schemas.openxmlformats.org/officeDocument/2006/relationships/tags" Target="../tags/tag1052.xml"/><Relationship Id="rId2" Type="http://schemas.openxmlformats.org/officeDocument/2006/relationships/tags" Target="../tags/tag871.xml"/><Relationship Id="rId29" Type="http://schemas.openxmlformats.org/officeDocument/2006/relationships/tags" Target="../tags/tag898.xml"/><Relationship Id="rId24" Type="http://schemas.openxmlformats.org/officeDocument/2006/relationships/tags" Target="../tags/tag893.xml"/><Relationship Id="rId40" Type="http://schemas.openxmlformats.org/officeDocument/2006/relationships/tags" Target="../tags/tag909.xml"/><Relationship Id="rId45" Type="http://schemas.openxmlformats.org/officeDocument/2006/relationships/tags" Target="../tags/tag914.xml"/><Relationship Id="rId66" Type="http://schemas.openxmlformats.org/officeDocument/2006/relationships/tags" Target="../tags/tag935.xml"/><Relationship Id="rId87" Type="http://schemas.openxmlformats.org/officeDocument/2006/relationships/tags" Target="../tags/tag956.xml"/><Relationship Id="rId110" Type="http://schemas.openxmlformats.org/officeDocument/2006/relationships/tags" Target="../tags/tag979.xml"/><Relationship Id="rId115" Type="http://schemas.openxmlformats.org/officeDocument/2006/relationships/tags" Target="../tags/tag984.xml"/><Relationship Id="rId131" Type="http://schemas.openxmlformats.org/officeDocument/2006/relationships/tags" Target="../tags/tag1000.xml"/><Relationship Id="rId136" Type="http://schemas.openxmlformats.org/officeDocument/2006/relationships/tags" Target="../tags/tag1005.xml"/><Relationship Id="rId157" Type="http://schemas.openxmlformats.org/officeDocument/2006/relationships/tags" Target="../tags/tag1026.xml"/><Relationship Id="rId178" Type="http://schemas.openxmlformats.org/officeDocument/2006/relationships/tags" Target="../tags/tag1047.xml"/><Relationship Id="rId61" Type="http://schemas.openxmlformats.org/officeDocument/2006/relationships/tags" Target="../tags/tag930.xml"/><Relationship Id="rId82" Type="http://schemas.openxmlformats.org/officeDocument/2006/relationships/tags" Target="../tags/tag951.xml"/><Relationship Id="rId152" Type="http://schemas.openxmlformats.org/officeDocument/2006/relationships/tags" Target="../tags/tag1021.xml"/><Relationship Id="rId173" Type="http://schemas.openxmlformats.org/officeDocument/2006/relationships/tags" Target="../tags/tag1042.xml"/><Relationship Id="rId19" Type="http://schemas.openxmlformats.org/officeDocument/2006/relationships/tags" Target="../tags/tag888.xml"/><Relationship Id="rId14" Type="http://schemas.openxmlformats.org/officeDocument/2006/relationships/tags" Target="../tags/tag883.xml"/><Relationship Id="rId30" Type="http://schemas.openxmlformats.org/officeDocument/2006/relationships/tags" Target="../tags/tag899.xml"/><Relationship Id="rId35" Type="http://schemas.openxmlformats.org/officeDocument/2006/relationships/tags" Target="../tags/tag904.xml"/><Relationship Id="rId56" Type="http://schemas.openxmlformats.org/officeDocument/2006/relationships/tags" Target="../tags/tag925.xml"/><Relationship Id="rId77" Type="http://schemas.openxmlformats.org/officeDocument/2006/relationships/tags" Target="../tags/tag946.xml"/><Relationship Id="rId100" Type="http://schemas.openxmlformats.org/officeDocument/2006/relationships/tags" Target="../tags/tag969.xml"/><Relationship Id="rId105" Type="http://schemas.openxmlformats.org/officeDocument/2006/relationships/tags" Target="../tags/tag974.xml"/><Relationship Id="rId126" Type="http://schemas.openxmlformats.org/officeDocument/2006/relationships/tags" Target="../tags/tag995.xml"/><Relationship Id="rId147" Type="http://schemas.openxmlformats.org/officeDocument/2006/relationships/tags" Target="../tags/tag1016.xml"/><Relationship Id="rId168" Type="http://schemas.openxmlformats.org/officeDocument/2006/relationships/tags" Target="../tags/tag1037.xml"/><Relationship Id="rId8" Type="http://schemas.openxmlformats.org/officeDocument/2006/relationships/tags" Target="../tags/tag877.xml"/><Relationship Id="rId51" Type="http://schemas.openxmlformats.org/officeDocument/2006/relationships/tags" Target="../tags/tag920.xml"/><Relationship Id="rId72" Type="http://schemas.openxmlformats.org/officeDocument/2006/relationships/tags" Target="../tags/tag941.xml"/><Relationship Id="rId93" Type="http://schemas.openxmlformats.org/officeDocument/2006/relationships/tags" Target="../tags/tag962.xml"/><Relationship Id="rId98" Type="http://schemas.openxmlformats.org/officeDocument/2006/relationships/tags" Target="../tags/tag967.xml"/><Relationship Id="rId121" Type="http://schemas.openxmlformats.org/officeDocument/2006/relationships/tags" Target="../tags/tag990.xml"/><Relationship Id="rId142" Type="http://schemas.openxmlformats.org/officeDocument/2006/relationships/tags" Target="../tags/tag1011.xml"/><Relationship Id="rId163" Type="http://schemas.openxmlformats.org/officeDocument/2006/relationships/tags" Target="../tags/tag1032.xml"/><Relationship Id="rId184" Type="http://schemas.openxmlformats.org/officeDocument/2006/relationships/tags" Target="../tags/tag1053.xml"/><Relationship Id="rId3" Type="http://schemas.openxmlformats.org/officeDocument/2006/relationships/tags" Target="../tags/tag872.xml"/><Relationship Id="rId25" Type="http://schemas.openxmlformats.org/officeDocument/2006/relationships/tags" Target="../tags/tag894.xml"/><Relationship Id="rId46" Type="http://schemas.openxmlformats.org/officeDocument/2006/relationships/tags" Target="../tags/tag915.xml"/><Relationship Id="rId67" Type="http://schemas.openxmlformats.org/officeDocument/2006/relationships/tags" Target="../tags/tag936.xml"/><Relationship Id="rId116" Type="http://schemas.openxmlformats.org/officeDocument/2006/relationships/tags" Target="../tags/tag985.xml"/><Relationship Id="rId137" Type="http://schemas.openxmlformats.org/officeDocument/2006/relationships/tags" Target="../tags/tag1006.xml"/><Relationship Id="rId158" Type="http://schemas.openxmlformats.org/officeDocument/2006/relationships/tags" Target="../tags/tag1027.xml"/><Relationship Id="rId20" Type="http://schemas.openxmlformats.org/officeDocument/2006/relationships/tags" Target="../tags/tag889.xml"/><Relationship Id="rId41" Type="http://schemas.openxmlformats.org/officeDocument/2006/relationships/tags" Target="../tags/tag910.xml"/><Relationship Id="rId62" Type="http://schemas.openxmlformats.org/officeDocument/2006/relationships/tags" Target="../tags/tag931.xml"/><Relationship Id="rId83" Type="http://schemas.openxmlformats.org/officeDocument/2006/relationships/tags" Target="../tags/tag952.xml"/><Relationship Id="rId88" Type="http://schemas.openxmlformats.org/officeDocument/2006/relationships/tags" Target="../tags/tag957.xml"/><Relationship Id="rId111" Type="http://schemas.openxmlformats.org/officeDocument/2006/relationships/tags" Target="../tags/tag980.xml"/><Relationship Id="rId132" Type="http://schemas.openxmlformats.org/officeDocument/2006/relationships/tags" Target="../tags/tag1001.xml"/><Relationship Id="rId153" Type="http://schemas.openxmlformats.org/officeDocument/2006/relationships/tags" Target="../tags/tag1022.xml"/><Relationship Id="rId174" Type="http://schemas.openxmlformats.org/officeDocument/2006/relationships/tags" Target="../tags/tag1043.xml"/><Relationship Id="rId179" Type="http://schemas.openxmlformats.org/officeDocument/2006/relationships/tags" Target="../tags/tag1048.xml"/><Relationship Id="rId15" Type="http://schemas.openxmlformats.org/officeDocument/2006/relationships/tags" Target="../tags/tag884.xml"/><Relationship Id="rId36" Type="http://schemas.openxmlformats.org/officeDocument/2006/relationships/tags" Target="../tags/tag905.xml"/><Relationship Id="rId57" Type="http://schemas.openxmlformats.org/officeDocument/2006/relationships/tags" Target="../tags/tag926.xml"/><Relationship Id="rId106" Type="http://schemas.openxmlformats.org/officeDocument/2006/relationships/tags" Target="../tags/tag975.xml"/><Relationship Id="rId127" Type="http://schemas.openxmlformats.org/officeDocument/2006/relationships/tags" Target="../tags/tag996.xml"/><Relationship Id="rId10" Type="http://schemas.openxmlformats.org/officeDocument/2006/relationships/tags" Target="../tags/tag879.xml"/><Relationship Id="rId31" Type="http://schemas.openxmlformats.org/officeDocument/2006/relationships/tags" Target="../tags/tag900.xml"/><Relationship Id="rId52" Type="http://schemas.openxmlformats.org/officeDocument/2006/relationships/tags" Target="../tags/tag921.xml"/><Relationship Id="rId73" Type="http://schemas.openxmlformats.org/officeDocument/2006/relationships/tags" Target="../tags/tag942.xml"/><Relationship Id="rId78" Type="http://schemas.openxmlformats.org/officeDocument/2006/relationships/tags" Target="../tags/tag947.xml"/><Relationship Id="rId94" Type="http://schemas.openxmlformats.org/officeDocument/2006/relationships/tags" Target="../tags/tag963.xml"/><Relationship Id="rId99" Type="http://schemas.openxmlformats.org/officeDocument/2006/relationships/tags" Target="../tags/tag968.xml"/><Relationship Id="rId101" Type="http://schemas.openxmlformats.org/officeDocument/2006/relationships/tags" Target="../tags/tag970.xml"/><Relationship Id="rId122" Type="http://schemas.openxmlformats.org/officeDocument/2006/relationships/tags" Target="../tags/tag991.xml"/><Relationship Id="rId143" Type="http://schemas.openxmlformats.org/officeDocument/2006/relationships/tags" Target="../tags/tag1012.xml"/><Relationship Id="rId148" Type="http://schemas.openxmlformats.org/officeDocument/2006/relationships/tags" Target="../tags/tag1017.xml"/><Relationship Id="rId164" Type="http://schemas.openxmlformats.org/officeDocument/2006/relationships/tags" Target="../tags/tag1033.xml"/><Relationship Id="rId169" Type="http://schemas.openxmlformats.org/officeDocument/2006/relationships/tags" Target="../tags/tag1038.xml"/><Relationship Id="rId185" Type="http://schemas.openxmlformats.org/officeDocument/2006/relationships/slideLayout" Target="../slideLayouts/slideLayout1.xml"/><Relationship Id="rId4" Type="http://schemas.openxmlformats.org/officeDocument/2006/relationships/tags" Target="../tags/tag873.xml"/><Relationship Id="rId9" Type="http://schemas.openxmlformats.org/officeDocument/2006/relationships/tags" Target="../tags/tag878.xml"/><Relationship Id="rId180" Type="http://schemas.openxmlformats.org/officeDocument/2006/relationships/tags" Target="../tags/tag104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6" Type="http://schemas.openxmlformats.org/officeDocument/2006/relationships/tags" Target="../tags/tag1079.xml"/><Relationship Id="rId117" Type="http://schemas.openxmlformats.org/officeDocument/2006/relationships/tags" Target="../tags/tag1170.xml"/><Relationship Id="rId21" Type="http://schemas.openxmlformats.org/officeDocument/2006/relationships/tags" Target="../tags/tag1074.xml"/><Relationship Id="rId42" Type="http://schemas.openxmlformats.org/officeDocument/2006/relationships/tags" Target="../tags/tag1095.xml"/><Relationship Id="rId47" Type="http://schemas.openxmlformats.org/officeDocument/2006/relationships/tags" Target="../tags/tag1100.xml"/><Relationship Id="rId63" Type="http://schemas.openxmlformats.org/officeDocument/2006/relationships/tags" Target="../tags/tag1116.xml"/><Relationship Id="rId68" Type="http://schemas.openxmlformats.org/officeDocument/2006/relationships/tags" Target="../tags/tag1121.xml"/><Relationship Id="rId84" Type="http://schemas.openxmlformats.org/officeDocument/2006/relationships/tags" Target="../tags/tag1137.xml"/><Relationship Id="rId89" Type="http://schemas.openxmlformats.org/officeDocument/2006/relationships/tags" Target="../tags/tag1142.xml"/><Relationship Id="rId112" Type="http://schemas.openxmlformats.org/officeDocument/2006/relationships/tags" Target="../tags/tag1165.xml"/><Relationship Id="rId133" Type="http://schemas.openxmlformats.org/officeDocument/2006/relationships/tags" Target="../tags/tag1186.xml"/><Relationship Id="rId138" Type="http://schemas.openxmlformats.org/officeDocument/2006/relationships/tags" Target="../tags/tag1191.xml"/><Relationship Id="rId154" Type="http://schemas.openxmlformats.org/officeDocument/2006/relationships/tags" Target="../tags/tag1207.xml"/><Relationship Id="rId159" Type="http://schemas.openxmlformats.org/officeDocument/2006/relationships/tags" Target="../tags/tag1212.xml"/><Relationship Id="rId175" Type="http://schemas.openxmlformats.org/officeDocument/2006/relationships/tags" Target="../tags/tag1228.xml"/><Relationship Id="rId170" Type="http://schemas.openxmlformats.org/officeDocument/2006/relationships/tags" Target="../tags/tag1223.xml"/><Relationship Id="rId16" Type="http://schemas.openxmlformats.org/officeDocument/2006/relationships/tags" Target="../tags/tag1069.xml"/><Relationship Id="rId107" Type="http://schemas.openxmlformats.org/officeDocument/2006/relationships/tags" Target="../tags/tag1160.xml"/><Relationship Id="rId11" Type="http://schemas.openxmlformats.org/officeDocument/2006/relationships/tags" Target="../tags/tag1064.xml"/><Relationship Id="rId32" Type="http://schemas.openxmlformats.org/officeDocument/2006/relationships/tags" Target="../tags/tag1085.xml"/><Relationship Id="rId37" Type="http://schemas.openxmlformats.org/officeDocument/2006/relationships/tags" Target="../tags/tag1090.xml"/><Relationship Id="rId53" Type="http://schemas.openxmlformats.org/officeDocument/2006/relationships/tags" Target="../tags/tag1106.xml"/><Relationship Id="rId58" Type="http://schemas.openxmlformats.org/officeDocument/2006/relationships/tags" Target="../tags/tag1111.xml"/><Relationship Id="rId74" Type="http://schemas.openxmlformats.org/officeDocument/2006/relationships/tags" Target="../tags/tag1127.xml"/><Relationship Id="rId79" Type="http://schemas.openxmlformats.org/officeDocument/2006/relationships/tags" Target="../tags/tag1132.xml"/><Relationship Id="rId102" Type="http://schemas.openxmlformats.org/officeDocument/2006/relationships/tags" Target="../tags/tag1155.xml"/><Relationship Id="rId123" Type="http://schemas.openxmlformats.org/officeDocument/2006/relationships/tags" Target="../tags/tag1176.xml"/><Relationship Id="rId128" Type="http://schemas.openxmlformats.org/officeDocument/2006/relationships/tags" Target="../tags/tag1181.xml"/><Relationship Id="rId144" Type="http://schemas.openxmlformats.org/officeDocument/2006/relationships/tags" Target="../tags/tag1197.xml"/><Relationship Id="rId149" Type="http://schemas.openxmlformats.org/officeDocument/2006/relationships/tags" Target="../tags/tag1202.xml"/><Relationship Id="rId5" Type="http://schemas.openxmlformats.org/officeDocument/2006/relationships/tags" Target="../tags/tag1058.xml"/><Relationship Id="rId90" Type="http://schemas.openxmlformats.org/officeDocument/2006/relationships/tags" Target="../tags/tag1143.xml"/><Relationship Id="rId95" Type="http://schemas.openxmlformats.org/officeDocument/2006/relationships/tags" Target="../tags/tag1148.xml"/><Relationship Id="rId160" Type="http://schemas.openxmlformats.org/officeDocument/2006/relationships/tags" Target="../tags/tag1213.xml"/><Relationship Id="rId165" Type="http://schemas.openxmlformats.org/officeDocument/2006/relationships/tags" Target="../tags/tag1218.xml"/><Relationship Id="rId181" Type="http://schemas.openxmlformats.org/officeDocument/2006/relationships/tags" Target="../tags/tag1234.xml"/><Relationship Id="rId186" Type="http://schemas.openxmlformats.org/officeDocument/2006/relationships/notesSlide" Target="../notesSlides/notesSlide16.xml"/><Relationship Id="rId22" Type="http://schemas.openxmlformats.org/officeDocument/2006/relationships/tags" Target="../tags/tag1075.xml"/><Relationship Id="rId27" Type="http://schemas.openxmlformats.org/officeDocument/2006/relationships/tags" Target="../tags/tag1080.xml"/><Relationship Id="rId43" Type="http://schemas.openxmlformats.org/officeDocument/2006/relationships/tags" Target="../tags/tag1096.xml"/><Relationship Id="rId48" Type="http://schemas.openxmlformats.org/officeDocument/2006/relationships/tags" Target="../tags/tag1101.xml"/><Relationship Id="rId64" Type="http://schemas.openxmlformats.org/officeDocument/2006/relationships/tags" Target="../tags/tag1117.xml"/><Relationship Id="rId69" Type="http://schemas.openxmlformats.org/officeDocument/2006/relationships/tags" Target="../tags/tag1122.xml"/><Relationship Id="rId113" Type="http://schemas.openxmlformats.org/officeDocument/2006/relationships/tags" Target="../tags/tag1166.xml"/><Relationship Id="rId118" Type="http://schemas.openxmlformats.org/officeDocument/2006/relationships/tags" Target="../tags/tag1171.xml"/><Relationship Id="rId134" Type="http://schemas.openxmlformats.org/officeDocument/2006/relationships/tags" Target="../tags/tag1187.xml"/><Relationship Id="rId139" Type="http://schemas.openxmlformats.org/officeDocument/2006/relationships/tags" Target="../tags/tag1192.xml"/><Relationship Id="rId80" Type="http://schemas.openxmlformats.org/officeDocument/2006/relationships/tags" Target="../tags/tag1133.xml"/><Relationship Id="rId85" Type="http://schemas.openxmlformats.org/officeDocument/2006/relationships/tags" Target="../tags/tag1138.xml"/><Relationship Id="rId150" Type="http://schemas.openxmlformats.org/officeDocument/2006/relationships/tags" Target="../tags/tag1203.xml"/><Relationship Id="rId155" Type="http://schemas.openxmlformats.org/officeDocument/2006/relationships/tags" Target="../tags/tag1208.xml"/><Relationship Id="rId171" Type="http://schemas.openxmlformats.org/officeDocument/2006/relationships/tags" Target="../tags/tag1224.xml"/><Relationship Id="rId176" Type="http://schemas.openxmlformats.org/officeDocument/2006/relationships/tags" Target="../tags/tag1229.xml"/><Relationship Id="rId12" Type="http://schemas.openxmlformats.org/officeDocument/2006/relationships/tags" Target="../tags/tag1065.xml"/><Relationship Id="rId17" Type="http://schemas.openxmlformats.org/officeDocument/2006/relationships/tags" Target="../tags/tag1070.xml"/><Relationship Id="rId33" Type="http://schemas.openxmlformats.org/officeDocument/2006/relationships/tags" Target="../tags/tag1086.xml"/><Relationship Id="rId38" Type="http://schemas.openxmlformats.org/officeDocument/2006/relationships/tags" Target="../tags/tag1091.xml"/><Relationship Id="rId59" Type="http://schemas.openxmlformats.org/officeDocument/2006/relationships/tags" Target="../tags/tag1112.xml"/><Relationship Id="rId103" Type="http://schemas.openxmlformats.org/officeDocument/2006/relationships/tags" Target="../tags/tag1156.xml"/><Relationship Id="rId108" Type="http://schemas.openxmlformats.org/officeDocument/2006/relationships/tags" Target="../tags/tag1161.xml"/><Relationship Id="rId124" Type="http://schemas.openxmlformats.org/officeDocument/2006/relationships/tags" Target="../tags/tag1177.xml"/><Relationship Id="rId129" Type="http://schemas.openxmlformats.org/officeDocument/2006/relationships/tags" Target="../tags/tag1182.xml"/><Relationship Id="rId54" Type="http://schemas.openxmlformats.org/officeDocument/2006/relationships/tags" Target="../tags/tag1107.xml"/><Relationship Id="rId70" Type="http://schemas.openxmlformats.org/officeDocument/2006/relationships/tags" Target="../tags/tag1123.xml"/><Relationship Id="rId75" Type="http://schemas.openxmlformats.org/officeDocument/2006/relationships/tags" Target="../tags/tag1128.xml"/><Relationship Id="rId91" Type="http://schemas.openxmlformats.org/officeDocument/2006/relationships/tags" Target="../tags/tag1144.xml"/><Relationship Id="rId96" Type="http://schemas.openxmlformats.org/officeDocument/2006/relationships/tags" Target="../tags/tag1149.xml"/><Relationship Id="rId140" Type="http://schemas.openxmlformats.org/officeDocument/2006/relationships/tags" Target="../tags/tag1193.xml"/><Relationship Id="rId145" Type="http://schemas.openxmlformats.org/officeDocument/2006/relationships/tags" Target="../tags/tag1198.xml"/><Relationship Id="rId161" Type="http://schemas.openxmlformats.org/officeDocument/2006/relationships/tags" Target="../tags/tag1214.xml"/><Relationship Id="rId166" Type="http://schemas.openxmlformats.org/officeDocument/2006/relationships/tags" Target="../tags/tag1219.xml"/><Relationship Id="rId182" Type="http://schemas.openxmlformats.org/officeDocument/2006/relationships/tags" Target="../tags/tag1235.xml"/><Relationship Id="rId187" Type="http://schemas.openxmlformats.org/officeDocument/2006/relationships/image" Target="../media/image31.png"/><Relationship Id="rId1" Type="http://schemas.openxmlformats.org/officeDocument/2006/relationships/tags" Target="../tags/tag1054.xml"/><Relationship Id="rId6" Type="http://schemas.openxmlformats.org/officeDocument/2006/relationships/tags" Target="../tags/tag1059.xml"/><Relationship Id="rId23" Type="http://schemas.openxmlformats.org/officeDocument/2006/relationships/tags" Target="../tags/tag1076.xml"/><Relationship Id="rId28" Type="http://schemas.openxmlformats.org/officeDocument/2006/relationships/tags" Target="../tags/tag1081.xml"/><Relationship Id="rId49" Type="http://schemas.openxmlformats.org/officeDocument/2006/relationships/tags" Target="../tags/tag1102.xml"/><Relationship Id="rId114" Type="http://schemas.openxmlformats.org/officeDocument/2006/relationships/tags" Target="../tags/tag1167.xml"/><Relationship Id="rId119" Type="http://schemas.openxmlformats.org/officeDocument/2006/relationships/tags" Target="../tags/tag1172.xml"/><Relationship Id="rId44" Type="http://schemas.openxmlformats.org/officeDocument/2006/relationships/tags" Target="../tags/tag1097.xml"/><Relationship Id="rId60" Type="http://schemas.openxmlformats.org/officeDocument/2006/relationships/tags" Target="../tags/tag1113.xml"/><Relationship Id="rId65" Type="http://schemas.openxmlformats.org/officeDocument/2006/relationships/tags" Target="../tags/tag1118.xml"/><Relationship Id="rId81" Type="http://schemas.openxmlformats.org/officeDocument/2006/relationships/tags" Target="../tags/tag1134.xml"/><Relationship Id="rId86" Type="http://schemas.openxmlformats.org/officeDocument/2006/relationships/tags" Target="../tags/tag1139.xml"/><Relationship Id="rId130" Type="http://schemas.openxmlformats.org/officeDocument/2006/relationships/tags" Target="../tags/tag1183.xml"/><Relationship Id="rId135" Type="http://schemas.openxmlformats.org/officeDocument/2006/relationships/tags" Target="../tags/tag1188.xml"/><Relationship Id="rId151" Type="http://schemas.openxmlformats.org/officeDocument/2006/relationships/tags" Target="../tags/tag1204.xml"/><Relationship Id="rId156" Type="http://schemas.openxmlformats.org/officeDocument/2006/relationships/tags" Target="../tags/tag1209.xml"/><Relationship Id="rId177" Type="http://schemas.openxmlformats.org/officeDocument/2006/relationships/tags" Target="../tags/tag1230.xml"/><Relationship Id="rId172" Type="http://schemas.openxmlformats.org/officeDocument/2006/relationships/tags" Target="../tags/tag1225.xml"/><Relationship Id="rId13" Type="http://schemas.openxmlformats.org/officeDocument/2006/relationships/tags" Target="../tags/tag1066.xml"/><Relationship Id="rId18" Type="http://schemas.openxmlformats.org/officeDocument/2006/relationships/tags" Target="../tags/tag1071.xml"/><Relationship Id="rId39" Type="http://schemas.openxmlformats.org/officeDocument/2006/relationships/tags" Target="../tags/tag1092.xml"/><Relationship Id="rId109" Type="http://schemas.openxmlformats.org/officeDocument/2006/relationships/tags" Target="../tags/tag1162.xml"/><Relationship Id="rId34" Type="http://schemas.openxmlformats.org/officeDocument/2006/relationships/tags" Target="../tags/tag1087.xml"/><Relationship Id="rId50" Type="http://schemas.openxmlformats.org/officeDocument/2006/relationships/tags" Target="../tags/tag1103.xml"/><Relationship Id="rId55" Type="http://schemas.openxmlformats.org/officeDocument/2006/relationships/tags" Target="../tags/tag1108.xml"/><Relationship Id="rId76" Type="http://schemas.openxmlformats.org/officeDocument/2006/relationships/tags" Target="../tags/tag1129.xml"/><Relationship Id="rId97" Type="http://schemas.openxmlformats.org/officeDocument/2006/relationships/tags" Target="../tags/tag1150.xml"/><Relationship Id="rId104" Type="http://schemas.openxmlformats.org/officeDocument/2006/relationships/tags" Target="../tags/tag1157.xml"/><Relationship Id="rId120" Type="http://schemas.openxmlformats.org/officeDocument/2006/relationships/tags" Target="../tags/tag1173.xml"/><Relationship Id="rId125" Type="http://schemas.openxmlformats.org/officeDocument/2006/relationships/tags" Target="../tags/tag1178.xml"/><Relationship Id="rId141" Type="http://schemas.openxmlformats.org/officeDocument/2006/relationships/tags" Target="../tags/tag1194.xml"/><Relationship Id="rId146" Type="http://schemas.openxmlformats.org/officeDocument/2006/relationships/tags" Target="../tags/tag1199.xml"/><Relationship Id="rId167" Type="http://schemas.openxmlformats.org/officeDocument/2006/relationships/tags" Target="../tags/tag1220.xml"/><Relationship Id="rId7" Type="http://schemas.openxmlformats.org/officeDocument/2006/relationships/tags" Target="../tags/tag1060.xml"/><Relationship Id="rId71" Type="http://schemas.openxmlformats.org/officeDocument/2006/relationships/tags" Target="../tags/tag1124.xml"/><Relationship Id="rId92" Type="http://schemas.openxmlformats.org/officeDocument/2006/relationships/tags" Target="../tags/tag1145.xml"/><Relationship Id="rId162" Type="http://schemas.openxmlformats.org/officeDocument/2006/relationships/tags" Target="../tags/tag1215.xml"/><Relationship Id="rId183" Type="http://schemas.openxmlformats.org/officeDocument/2006/relationships/tags" Target="../tags/tag1236.xml"/><Relationship Id="rId2" Type="http://schemas.openxmlformats.org/officeDocument/2006/relationships/tags" Target="../tags/tag1055.xml"/><Relationship Id="rId29" Type="http://schemas.openxmlformats.org/officeDocument/2006/relationships/tags" Target="../tags/tag1082.xml"/><Relationship Id="rId24" Type="http://schemas.openxmlformats.org/officeDocument/2006/relationships/tags" Target="../tags/tag1077.xml"/><Relationship Id="rId40" Type="http://schemas.openxmlformats.org/officeDocument/2006/relationships/tags" Target="../tags/tag1093.xml"/><Relationship Id="rId45" Type="http://schemas.openxmlformats.org/officeDocument/2006/relationships/tags" Target="../tags/tag1098.xml"/><Relationship Id="rId66" Type="http://schemas.openxmlformats.org/officeDocument/2006/relationships/tags" Target="../tags/tag1119.xml"/><Relationship Id="rId87" Type="http://schemas.openxmlformats.org/officeDocument/2006/relationships/tags" Target="../tags/tag1140.xml"/><Relationship Id="rId110" Type="http://schemas.openxmlformats.org/officeDocument/2006/relationships/tags" Target="../tags/tag1163.xml"/><Relationship Id="rId115" Type="http://schemas.openxmlformats.org/officeDocument/2006/relationships/tags" Target="../tags/tag1168.xml"/><Relationship Id="rId131" Type="http://schemas.openxmlformats.org/officeDocument/2006/relationships/tags" Target="../tags/tag1184.xml"/><Relationship Id="rId136" Type="http://schemas.openxmlformats.org/officeDocument/2006/relationships/tags" Target="../tags/tag1189.xml"/><Relationship Id="rId157" Type="http://schemas.openxmlformats.org/officeDocument/2006/relationships/tags" Target="../tags/tag1210.xml"/><Relationship Id="rId178" Type="http://schemas.openxmlformats.org/officeDocument/2006/relationships/tags" Target="../tags/tag1231.xml"/><Relationship Id="rId61" Type="http://schemas.openxmlformats.org/officeDocument/2006/relationships/tags" Target="../tags/tag1114.xml"/><Relationship Id="rId82" Type="http://schemas.openxmlformats.org/officeDocument/2006/relationships/tags" Target="../tags/tag1135.xml"/><Relationship Id="rId152" Type="http://schemas.openxmlformats.org/officeDocument/2006/relationships/tags" Target="../tags/tag1205.xml"/><Relationship Id="rId173" Type="http://schemas.openxmlformats.org/officeDocument/2006/relationships/tags" Target="../tags/tag1226.xml"/><Relationship Id="rId19" Type="http://schemas.openxmlformats.org/officeDocument/2006/relationships/tags" Target="../tags/tag1072.xml"/><Relationship Id="rId14" Type="http://schemas.openxmlformats.org/officeDocument/2006/relationships/tags" Target="../tags/tag1067.xml"/><Relationship Id="rId30" Type="http://schemas.openxmlformats.org/officeDocument/2006/relationships/tags" Target="../tags/tag1083.xml"/><Relationship Id="rId35" Type="http://schemas.openxmlformats.org/officeDocument/2006/relationships/tags" Target="../tags/tag1088.xml"/><Relationship Id="rId56" Type="http://schemas.openxmlformats.org/officeDocument/2006/relationships/tags" Target="../tags/tag1109.xml"/><Relationship Id="rId77" Type="http://schemas.openxmlformats.org/officeDocument/2006/relationships/tags" Target="../tags/tag1130.xml"/><Relationship Id="rId100" Type="http://schemas.openxmlformats.org/officeDocument/2006/relationships/tags" Target="../tags/tag1153.xml"/><Relationship Id="rId105" Type="http://schemas.openxmlformats.org/officeDocument/2006/relationships/tags" Target="../tags/tag1158.xml"/><Relationship Id="rId126" Type="http://schemas.openxmlformats.org/officeDocument/2006/relationships/tags" Target="../tags/tag1179.xml"/><Relationship Id="rId147" Type="http://schemas.openxmlformats.org/officeDocument/2006/relationships/tags" Target="../tags/tag1200.xml"/><Relationship Id="rId168" Type="http://schemas.openxmlformats.org/officeDocument/2006/relationships/tags" Target="../tags/tag1221.xml"/><Relationship Id="rId8" Type="http://schemas.openxmlformats.org/officeDocument/2006/relationships/tags" Target="../tags/tag1061.xml"/><Relationship Id="rId51" Type="http://schemas.openxmlformats.org/officeDocument/2006/relationships/tags" Target="../tags/tag1104.xml"/><Relationship Id="rId72" Type="http://schemas.openxmlformats.org/officeDocument/2006/relationships/tags" Target="../tags/tag1125.xml"/><Relationship Id="rId93" Type="http://schemas.openxmlformats.org/officeDocument/2006/relationships/tags" Target="../tags/tag1146.xml"/><Relationship Id="rId98" Type="http://schemas.openxmlformats.org/officeDocument/2006/relationships/tags" Target="../tags/tag1151.xml"/><Relationship Id="rId121" Type="http://schemas.openxmlformats.org/officeDocument/2006/relationships/tags" Target="../tags/tag1174.xml"/><Relationship Id="rId142" Type="http://schemas.openxmlformats.org/officeDocument/2006/relationships/tags" Target="../tags/tag1195.xml"/><Relationship Id="rId163" Type="http://schemas.openxmlformats.org/officeDocument/2006/relationships/tags" Target="../tags/tag1216.xml"/><Relationship Id="rId184" Type="http://schemas.openxmlformats.org/officeDocument/2006/relationships/tags" Target="../tags/tag1237.xml"/><Relationship Id="rId3" Type="http://schemas.openxmlformats.org/officeDocument/2006/relationships/tags" Target="../tags/tag1056.xml"/><Relationship Id="rId25" Type="http://schemas.openxmlformats.org/officeDocument/2006/relationships/tags" Target="../tags/tag1078.xml"/><Relationship Id="rId46" Type="http://schemas.openxmlformats.org/officeDocument/2006/relationships/tags" Target="../tags/tag1099.xml"/><Relationship Id="rId67" Type="http://schemas.openxmlformats.org/officeDocument/2006/relationships/tags" Target="../tags/tag1120.xml"/><Relationship Id="rId116" Type="http://schemas.openxmlformats.org/officeDocument/2006/relationships/tags" Target="../tags/tag1169.xml"/><Relationship Id="rId137" Type="http://schemas.openxmlformats.org/officeDocument/2006/relationships/tags" Target="../tags/tag1190.xml"/><Relationship Id="rId158" Type="http://schemas.openxmlformats.org/officeDocument/2006/relationships/tags" Target="../tags/tag1211.xml"/><Relationship Id="rId20" Type="http://schemas.openxmlformats.org/officeDocument/2006/relationships/tags" Target="../tags/tag1073.xml"/><Relationship Id="rId41" Type="http://schemas.openxmlformats.org/officeDocument/2006/relationships/tags" Target="../tags/tag1094.xml"/><Relationship Id="rId62" Type="http://schemas.openxmlformats.org/officeDocument/2006/relationships/tags" Target="../tags/tag1115.xml"/><Relationship Id="rId83" Type="http://schemas.openxmlformats.org/officeDocument/2006/relationships/tags" Target="../tags/tag1136.xml"/><Relationship Id="rId88" Type="http://schemas.openxmlformats.org/officeDocument/2006/relationships/tags" Target="../tags/tag1141.xml"/><Relationship Id="rId111" Type="http://schemas.openxmlformats.org/officeDocument/2006/relationships/tags" Target="../tags/tag1164.xml"/><Relationship Id="rId132" Type="http://schemas.openxmlformats.org/officeDocument/2006/relationships/tags" Target="../tags/tag1185.xml"/><Relationship Id="rId153" Type="http://schemas.openxmlformats.org/officeDocument/2006/relationships/tags" Target="../tags/tag1206.xml"/><Relationship Id="rId174" Type="http://schemas.openxmlformats.org/officeDocument/2006/relationships/tags" Target="../tags/tag1227.xml"/><Relationship Id="rId179" Type="http://schemas.openxmlformats.org/officeDocument/2006/relationships/tags" Target="../tags/tag1232.xml"/><Relationship Id="rId15" Type="http://schemas.openxmlformats.org/officeDocument/2006/relationships/tags" Target="../tags/tag1068.xml"/><Relationship Id="rId36" Type="http://schemas.openxmlformats.org/officeDocument/2006/relationships/tags" Target="../tags/tag1089.xml"/><Relationship Id="rId57" Type="http://schemas.openxmlformats.org/officeDocument/2006/relationships/tags" Target="../tags/tag1110.xml"/><Relationship Id="rId106" Type="http://schemas.openxmlformats.org/officeDocument/2006/relationships/tags" Target="../tags/tag1159.xml"/><Relationship Id="rId127" Type="http://schemas.openxmlformats.org/officeDocument/2006/relationships/tags" Target="../tags/tag1180.xml"/><Relationship Id="rId10" Type="http://schemas.openxmlformats.org/officeDocument/2006/relationships/tags" Target="../tags/tag1063.xml"/><Relationship Id="rId31" Type="http://schemas.openxmlformats.org/officeDocument/2006/relationships/tags" Target="../tags/tag1084.xml"/><Relationship Id="rId52" Type="http://schemas.openxmlformats.org/officeDocument/2006/relationships/tags" Target="../tags/tag1105.xml"/><Relationship Id="rId73" Type="http://schemas.openxmlformats.org/officeDocument/2006/relationships/tags" Target="../tags/tag1126.xml"/><Relationship Id="rId78" Type="http://schemas.openxmlformats.org/officeDocument/2006/relationships/tags" Target="../tags/tag1131.xml"/><Relationship Id="rId94" Type="http://schemas.openxmlformats.org/officeDocument/2006/relationships/tags" Target="../tags/tag1147.xml"/><Relationship Id="rId99" Type="http://schemas.openxmlformats.org/officeDocument/2006/relationships/tags" Target="../tags/tag1152.xml"/><Relationship Id="rId101" Type="http://schemas.openxmlformats.org/officeDocument/2006/relationships/tags" Target="../tags/tag1154.xml"/><Relationship Id="rId122" Type="http://schemas.openxmlformats.org/officeDocument/2006/relationships/tags" Target="../tags/tag1175.xml"/><Relationship Id="rId143" Type="http://schemas.openxmlformats.org/officeDocument/2006/relationships/tags" Target="../tags/tag1196.xml"/><Relationship Id="rId148" Type="http://schemas.openxmlformats.org/officeDocument/2006/relationships/tags" Target="../tags/tag1201.xml"/><Relationship Id="rId164" Type="http://schemas.openxmlformats.org/officeDocument/2006/relationships/tags" Target="../tags/tag1217.xml"/><Relationship Id="rId169" Type="http://schemas.openxmlformats.org/officeDocument/2006/relationships/tags" Target="../tags/tag1222.xml"/><Relationship Id="rId185" Type="http://schemas.openxmlformats.org/officeDocument/2006/relationships/slideLayout" Target="../slideLayouts/slideLayout1.xml"/><Relationship Id="rId4" Type="http://schemas.openxmlformats.org/officeDocument/2006/relationships/tags" Target="../tags/tag1057.xml"/><Relationship Id="rId9" Type="http://schemas.openxmlformats.org/officeDocument/2006/relationships/tags" Target="../tags/tag1062.xml"/><Relationship Id="rId180" Type="http://schemas.openxmlformats.org/officeDocument/2006/relationships/tags" Target="../tags/tag123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17" Type="http://schemas.openxmlformats.org/officeDocument/2006/relationships/tags" Target="../tags/tag1354.xml"/><Relationship Id="rId21" Type="http://schemas.openxmlformats.org/officeDocument/2006/relationships/tags" Target="../tags/tag1258.xml"/><Relationship Id="rId42" Type="http://schemas.openxmlformats.org/officeDocument/2006/relationships/tags" Target="../tags/tag1279.xml"/><Relationship Id="rId63" Type="http://schemas.openxmlformats.org/officeDocument/2006/relationships/tags" Target="../tags/tag1300.xml"/><Relationship Id="rId84" Type="http://schemas.openxmlformats.org/officeDocument/2006/relationships/tags" Target="../tags/tag1321.xml"/><Relationship Id="rId138" Type="http://schemas.openxmlformats.org/officeDocument/2006/relationships/tags" Target="../tags/tag1375.xml"/><Relationship Id="rId159" Type="http://schemas.openxmlformats.org/officeDocument/2006/relationships/tags" Target="../tags/tag1396.xml"/><Relationship Id="rId170" Type="http://schemas.openxmlformats.org/officeDocument/2006/relationships/tags" Target="../tags/tag1407.xml"/><Relationship Id="rId191" Type="http://schemas.openxmlformats.org/officeDocument/2006/relationships/tags" Target="../tags/tag1428.xml"/><Relationship Id="rId205" Type="http://schemas.openxmlformats.org/officeDocument/2006/relationships/tags" Target="../tags/tag1442.xml"/><Relationship Id="rId226" Type="http://schemas.openxmlformats.org/officeDocument/2006/relationships/tags" Target="../tags/tag1463.xml"/><Relationship Id="rId247" Type="http://schemas.openxmlformats.org/officeDocument/2006/relationships/tags" Target="../tags/tag1484.xml"/><Relationship Id="rId107" Type="http://schemas.openxmlformats.org/officeDocument/2006/relationships/tags" Target="../tags/tag1344.xml"/><Relationship Id="rId268" Type="http://schemas.openxmlformats.org/officeDocument/2006/relationships/tags" Target="../tags/tag1505.xml"/><Relationship Id="rId289" Type="http://schemas.openxmlformats.org/officeDocument/2006/relationships/image" Target="../media/image44.png"/><Relationship Id="rId11" Type="http://schemas.openxmlformats.org/officeDocument/2006/relationships/tags" Target="../tags/tag1248.xml"/><Relationship Id="rId32" Type="http://schemas.openxmlformats.org/officeDocument/2006/relationships/tags" Target="../tags/tag1269.xml"/><Relationship Id="rId53" Type="http://schemas.openxmlformats.org/officeDocument/2006/relationships/tags" Target="../tags/tag1290.xml"/><Relationship Id="rId74" Type="http://schemas.openxmlformats.org/officeDocument/2006/relationships/tags" Target="../tags/tag1311.xml"/><Relationship Id="rId128" Type="http://schemas.openxmlformats.org/officeDocument/2006/relationships/tags" Target="../tags/tag1365.xml"/><Relationship Id="rId149" Type="http://schemas.openxmlformats.org/officeDocument/2006/relationships/tags" Target="../tags/tag1386.xml"/><Relationship Id="rId5" Type="http://schemas.openxmlformats.org/officeDocument/2006/relationships/tags" Target="../tags/tag1242.xml"/><Relationship Id="rId95" Type="http://schemas.openxmlformats.org/officeDocument/2006/relationships/tags" Target="../tags/tag1332.xml"/><Relationship Id="rId160" Type="http://schemas.openxmlformats.org/officeDocument/2006/relationships/tags" Target="../tags/tag1397.xml"/><Relationship Id="rId181" Type="http://schemas.openxmlformats.org/officeDocument/2006/relationships/tags" Target="../tags/tag1418.xml"/><Relationship Id="rId216" Type="http://schemas.openxmlformats.org/officeDocument/2006/relationships/tags" Target="../tags/tag1453.xml"/><Relationship Id="rId237" Type="http://schemas.openxmlformats.org/officeDocument/2006/relationships/tags" Target="../tags/tag1474.xml"/><Relationship Id="rId258" Type="http://schemas.openxmlformats.org/officeDocument/2006/relationships/tags" Target="../tags/tag1495.xml"/><Relationship Id="rId279" Type="http://schemas.openxmlformats.org/officeDocument/2006/relationships/tags" Target="../tags/tag1516.xml"/><Relationship Id="rId22" Type="http://schemas.openxmlformats.org/officeDocument/2006/relationships/tags" Target="../tags/tag1259.xml"/><Relationship Id="rId43" Type="http://schemas.openxmlformats.org/officeDocument/2006/relationships/tags" Target="../tags/tag1280.xml"/><Relationship Id="rId64" Type="http://schemas.openxmlformats.org/officeDocument/2006/relationships/tags" Target="../tags/tag1301.xml"/><Relationship Id="rId118" Type="http://schemas.openxmlformats.org/officeDocument/2006/relationships/tags" Target="../tags/tag1355.xml"/><Relationship Id="rId139" Type="http://schemas.openxmlformats.org/officeDocument/2006/relationships/tags" Target="../tags/tag1376.xml"/><Relationship Id="rId85" Type="http://schemas.openxmlformats.org/officeDocument/2006/relationships/tags" Target="../tags/tag1322.xml"/><Relationship Id="rId150" Type="http://schemas.openxmlformats.org/officeDocument/2006/relationships/tags" Target="../tags/tag1387.xml"/><Relationship Id="rId171" Type="http://schemas.openxmlformats.org/officeDocument/2006/relationships/tags" Target="../tags/tag1408.xml"/><Relationship Id="rId192" Type="http://schemas.openxmlformats.org/officeDocument/2006/relationships/tags" Target="../tags/tag1429.xml"/><Relationship Id="rId206" Type="http://schemas.openxmlformats.org/officeDocument/2006/relationships/tags" Target="../tags/tag1443.xml"/><Relationship Id="rId227" Type="http://schemas.openxmlformats.org/officeDocument/2006/relationships/tags" Target="../tags/tag1464.xml"/><Relationship Id="rId248" Type="http://schemas.openxmlformats.org/officeDocument/2006/relationships/tags" Target="../tags/tag1485.xml"/><Relationship Id="rId269" Type="http://schemas.openxmlformats.org/officeDocument/2006/relationships/tags" Target="../tags/tag1506.xml"/><Relationship Id="rId12" Type="http://schemas.openxmlformats.org/officeDocument/2006/relationships/tags" Target="../tags/tag1249.xml"/><Relationship Id="rId33" Type="http://schemas.openxmlformats.org/officeDocument/2006/relationships/tags" Target="../tags/tag1270.xml"/><Relationship Id="rId108" Type="http://schemas.openxmlformats.org/officeDocument/2006/relationships/tags" Target="../tags/tag1345.xml"/><Relationship Id="rId129" Type="http://schemas.openxmlformats.org/officeDocument/2006/relationships/tags" Target="../tags/tag1366.xml"/><Relationship Id="rId280" Type="http://schemas.openxmlformats.org/officeDocument/2006/relationships/tags" Target="../tags/tag1517.xml"/><Relationship Id="rId54" Type="http://schemas.openxmlformats.org/officeDocument/2006/relationships/tags" Target="../tags/tag1291.xml"/><Relationship Id="rId75" Type="http://schemas.openxmlformats.org/officeDocument/2006/relationships/tags" Target="../tags/tag1312.xml"/><Relationship Id="rId96" Type="http://schemas.openxmlformats.org/officeDocument/2006/relationships/tags" Target="../tags/tag1333.xml"/><Relationship Id="rId140" Type="http://schemas.openxmlformats.org/officeDocument/2006/relationships/tags" Target="../tags/tag1377.xml"/><Relationship Id="rId161" Type="http://schemas.openxmlformats.org/officeDocument/2006/relationships/tags" Target="../tags/tag1398.xml"/><Relationship Id="rId182" Type="http://schemas.openxmlformats.org/officeDocument/2006/relationships/tags" Target="../tags/tag1419.xml"/><Relationship Id="rId217" Type="http://schemas.openxmlformats.org/officeDocument/2006/relationships/tags" Target="../tags/tag1454.xml"/><Relationship Id="rId6" Type="http://schemas.openxmlformats.org/officeDocument/2006/relationships/tags" Target="../tags/tag1243.xml"/><Relationship Id="rId238" Type="http://schemas.openxmlformats.org/officeDocument/2006/relationships/tags" Target="../tags/tag1475.xml"/><Relationship Id="rId259" Type="http://schemas.openxmlformats.org/officeDocument/2006/relationships/tags" Target="../tags/tag1496.xml"/><Relationship Id="rId23" Type="http://schemas.openxmlformats.org/officeDocument/2006/relationships/tags" Target="../tags/tag1260.xml"/><Relationship Id="rId119" Type="http://schemas.openxmlformats.org/officeDocument/2006/relationships/tags" Target="../tags/tag1356.xml"/><Relationship Id="rId270" Type="http://schemas.openxmlformats.org/officeDocument/2006/relationships/tags" Target="../tags/tag1507.xml"/><Relationship Id="rId44" Type="http://schemas.openxmlformats.org/officeDocument/2006/relationships/tags" Target="../tags/tag1281.xml"/><Relationship Id="rId65" Type="http://schemas.openxmlformats.org/officeDocument/2006/relationships/tags" Target="../tags/tag1302.xml"/><Relationship Id="rId86" Type="http://schemas.openxmlformats.org/officeDocument/2006/relationships/tags" Target="../tags/tag1323.xml"/><Relationship Id="rId130" Type="http://schemas.openxmlformats.org/officeDocument/2006/relationships/tags" Target="../tags/tag1367.xml"/><Relationship Id="rId151" Type="http://schemas.openxmlformats.org/officeDocument/2006/relationships/tags" Target="../tags/tag1388.xml"/><Relationship Id="rId172" Type="http://schemas.openxmlformats.org/officeDocument/2006/relationships/tags" Target="../tags/tag1409.xml"/><Relationship Id="rId193" Type="http://schemas.openxmlformats.org/officeDocument/2006/relationships/tags" Target="../tags/tag1430.xml"/><Relationship Id="rId207" Type="http://schemas.openxmlformats.org/officeDocument/2006/relationships/tags" Target="../tags/tag1444.xml"/><Relationship Id="rId228" Type="http://schemas.openxmlformats.org/officeDocument/2006/relationships/tags" Target="../tags/tag1465.xml"/><Relationship Id="rId249" Type="http://schemas.openxmlformats.org/officeDocument/2006/relationships/tags" Target="../tags/tag1486.xml"/><Relationship Id="rId13" Type="http://schemas.openxmlformats.org/officeDocument/2006/relationships/tags" Target="../tags/tag1250.xml"/><Relationship Id="rId109" Type="http://schemas.openxmlformats.org/officeDocument/2006/relationships/tags" Target="../tags/tag1346.xml"/><Relationship Id="rId260" Type="http://schemas.openxmlformats.org/officeDocument/2006/relationships/tags" Target="../tags/tag1497.xml"/><Relationship Id="rId281" Type="http://schemas.openxmlformats.org/officeDocument/2006/relationships/tags" Target="../tags/tag1518.xml"/><Relationship Id="rId34" Type="http://schemas.openxmlformats.org/officeDocument/2006/relationships/tags" Target="../tags/tag1271.xml"/><Relationship Id="rId50" Type="http://schemas.openxmlformats.org/officeDocument/2006/relationships/tags" Target="../tags/tag1287.xml"/><Relationship Id="rId55" Type="http://schemas.openxmlformats.org/officeDocument/2006/relationships/tags" Target="../tags/tag1292.xml"/><Relationship Id="rId76" Type="http://schemas.openxmlformats.org/officeDocument/2006/relationships/tags" Target="../tags/tag1313.xml"/><Relationship Id="rId97" Type="http://schemas.openxmlformats.org/officeDocument/2006/relationships/tags" Target="../tags/tag1334.xml"/><Relationship Id="rId104" Type="http://schemas.openxmlformats.org/officeDocument/2006/relationships/tags" Target="../tags/tag1341.xml"/><Relationship Id="rId120" Type="http://schemas.openxmlformats.org/officeDocument/2006/relationships/tags" Target="../tags/tag1357.xml"/><Relationship Id="rId125" Type="http://schemas.openxmlformats.org/officeDocument/2006/relationships/tags" Target="../tags/tag1362.xml"/><Relationship Id="rId141" Type="http://schemas.openxmlformats.org/officeDocument/2006/relationships/tags" Target="../tags/tag1378.xml"/><Relationship Id="rId146" Type="http://schemas.openxmlformats.org/officeDocument/2006/relationships/tags" Target="../tags/tag1383.xml"/><Relationship Id="rId167" Type="http://schemas.openxmlformats.org/officeDocument/2006/relationships/tags" Target="../tags/tag1404.xml"/><Relationship Id="rId188" Type="http://schemas.openxmlformats.org/officeDocument/2006/relationships/tags" Target="../tags/tag1425.xml"/><Relationship Id="rId7" Type="http://schemas.openxmlformats.org/officeDocument/2006/relationships/tags" Target="../tags/tag1244.xml"/><Relationship Id="rId71" Type="http://schemas.openxmlformats.org/officeDocument/2006/relationships/tags" Target="../tags/tag1308.xml"/><Relationship Id="rId92" Type="http://schemas.openxmlformats.org/officeDocument/2006/relationships/tags" Target="../tags/tag1329.xml"/><Relationship Id="rId162" Type="http://schemas.openxmlformats.org/officeDocument/2006/relationships/tags" Target="../tags/tag1399.xml"/><Relationship Id="rId183" Type="http://schemas.openxmlformats.org/officeDocument/2006/relationships/tags" Target="../tags/tag1420.xml"/><Relationship Id="rId213" Type="http://schemas.openxmlformats.org/officeDocument/2006/relationships/tags" Target="../tags/tag1450.xml"/><Relationship Id="rId218" Type="http://schemas.openxmlformats.org/officeDocument/2006/relationships/tags" Target="../tags/tag1455.xml"/><Relationship Id="rId234" Type="http://schemas.openxmlformats.org/officeDocument/2006/relationships/tags" Target="../tags/tag1471.xml"/><Relationship Id="rId239" Type="http://schemas.openxmlformats.org/officeDocument/2006/relationships/tags" Target="../tags/tag1476.xml"/><Relationship Id="rId2" Type="http://schemas.openxmlformats.org/officeDocument/2006/relationships/tags" Target="../tags/tag1239.xml"/><Relationship Id="rId29" Type="http://schemas.openxmlformats.org/officeDocument/2006/relationships/tags" Target="../tags/tag1266.xml"/><Relationship Id="rId250" Type="http://schemas.openxmlformats.org/officeDocument/2006/relationships/tags" Target="../tags/tag1487.xml"/><Relationship Id="rId255" Type="http://schemas.openxmlformats.org/officeDocument/2006/relationships/tags" Target="../tags/tag1492.xml"/><Relationship Id="rId271" Type="http://schemas.openxmlformats.org/officeDocument/2006/relationships/tags" Target="../tags/tag1508.xml"/><Relationship Id="rId276" Type="http://schemas.openxmlformats.org/officeDocument/2006/relationships/tags" Target="../tags/tag1513.xml"/><Relationship Id="rId24" Type="http://schemas.openxmlformats.org/officeDocument/2006/relationships/tags" Target="../tags/tag1261.xml"/><Relationship Id="rId40" Type="http://schemas.openxmlformats.org/officeDocument/2006/relationships/tags" Target="../tags/tag1277.xml"/><Relationship Id="rId45" Type="http://schemas.openxmlformats.org/officeDocument/2006/relationships/tags" Target="../tags/tag1282.xml"/><Relationship Id="rId66" Type="http://schemas.openxmlformats.org/officeDocument/2006/relationships/tags" Target="../tags/tag1303.xml"/><Relationship Id="rId87" Type="http://schemas.openxmlformats.org/officeDocument/2006/relationships/tags" Target="../tags/tag1324.xml"/><Relationship Id="rId110" Type="http://schemas.openxmlformats.org/officeDocument/2006/relationships/tags" Target="../tags/tag1347.xml"/><Relationship Id="rId115" Type="http://schemas.openxmlformats.org/officeDocument/2006/relationships/tags" Target="../tags/tag1352.xml"/><Relationship Id="rId131" Type="http://schemas.openxmlformats.org/officeDocument/2006/relationships/tags" Target="../tags/tag1368.xml"/><Relationship Id="rId136" Type="http://schemas.openxmlformats.org/officeDocument/2006/relationships/tags" Target="../tags/tag1373.xml"/><Relationship Id="rId157" Type="http://schemas.openxmlformats.org/officeDocument/2006/relationships/tags" Target="../tags/tag1394.xml"/><Relationship Id="rId178" Type="http://schemas.openxmlformats.org/officeDocument/2006/relationships/tags" Target="../tags/tag1415.xml"/><Relationship Id="rId61" Type="http://schemas.openxmlformats.org/officeDocument/2006/relationships/tags" Target="../tags/tag1298.xml"/><Relationship Id="rId82" Type="http://schemas.openxmlformats.org/officeDocument/2006/relationships/tags" Target="../tags/tag1319.xml"/><Relationship Id="rId152" Type="http://schemas.openxmlformats.org/officeDocument/2006/relationships/tags" Target="../tags/tag1389.xml"/><Relationship Id="rId173" Type="http://schemas.openxmlformats.org/officeDocument/2006/relationships/tags" Target="../tags/tag1410.xml"/><Relationship Id="rId194" Type="http://schemas.openxmlformats.org/officeDocument/2006/relationships/tags" Target="../tags/tag1431.xml"/><Relationship Id="rId199" Type="http://schemas.openxmlformats.org/officeDocument/2006/relationships/tags" Target="../tags/tag1436.xml"/><Relationship Id="rId203" Type="http://schemas.openxmlformats.org/officeDocument/2006/relationships/tags" Target="../tags/tag1440.xml"/><Relationship Id="rId208" Type="http://schemas.openxmlformats.org/officeDocument/2006/relationships/tags" Target="../tags/tag1445.xml"/><Relationship Id="rId229" Type="http://schemas.openxmlformats.org/officeDocument/2006/relationships/tags" Target="../tags/tag1466.xml"/><Relationship Id="rId19" Type="http://schemas.openxmlformats.org/officeDocument/2006/relationships/tags" Target="../tags/tag1256.xml"/><Relationship Id="rId224" Type="http://schemas.openxmlformats.org/officeDocument/2006/relationships/tags" Target="../tags/tag1461.xml"/><Relationship Id="rId240" Type="http://schemas.openxmlformats.org/officeDocument/2006/relationships/tags" Target="../tags/tag1477.xml"/><Relationship Id="rId245" Type="http://schemas.openxmlformats.org/officeDocument/2006/relationships/tags" Target="../tags/tag1482.xml"/><Relationship Id="rId261" Type="http://schemas.openxmlformats.org/officeDocument/2006/relationships/tags" Target="../tags/tag1498.xml"/><Relationship Id="rId266" Type="http://schemas.openxmlformats.org/officeDocument/2006/relationships/tags" Target="../tags/tag1503.xml"/><Relationship Id="rId287" Type="http://schemas.openxmlformats.org/officeDocument/2006/relationships/slideLayout" Target="../slideLayouts/slideLayout1.xml"/><Relationship Id="rId14" Type="http://schemas.openxmlformats.org/officeDocument/2006/relationships/tags" Target="../tags/tag1251.xml"/><Relationship Id="rId30" Type="http://schemas.openxmlformats.org/officeDocument/2006/relationships/tags" Target="../tags/tag1267.xml"/><Relationship Id="rId35" Type="http://schemas.openxmlformats.org/officeDocument/2006/relationships/tags" Target="../tags/tag1272.xml"/><Relationship Id="rId56" Type="http://schemas.openxmlformats.org/officeDocument/2006/relationships/tags" Target="../tags/tag1293.xml"/><Relationship Id="rId77" Type="http://schemas.openxmlformats.org/officeDocument/2006/relationships/tags" Target="../tags/tag1314.xml"/><Relationship Id="rId100" Type="http://schemas.openxmlformats.org/officeDocument/2006/relationships/tags" Target="../tags/tag1337.xml"/><Relationship Id="rId105" Type="http://schemas.openxmlformats.org/officeDocument/2006/relationships/tags" Target="../tags/tag1342.xml"/><Relationship Id="rId126" Type="http://schemas.openxmlformats.org/officeDocument/2006/relationships/tags" Target="../tags/tag1363.xml"/><Relationship Id="rId147" Type="http://schemas.openxmlformats.org/officeDocument/2006/relationships/tags" Target="../tags/tag1384.xml"/><Relationship Id="rId168" Type="http://schemas.openxmlformats.org/officeDocument/2006/relationships/tags" Target="../tags/tag1405.xml"/><Relationship Id="rId282" Type="http://schemas.openxmlformats.org/officeDocument/2006/relationships/tags" Target="../tags/tag1519.xml"/><Relationship Id="rId8" Type="http://schemas.openxmlformats.org/officeDocument/2006/relationships/tags" Target="../tags/tag1245.xml"/><Relationship Id="rId51" Type="http://schemas.openxmlformats.org/officeDocument/2006/relationships/tags" Target="../tags/tag1288.xml"/><Relationship Id="rId72" Type="http://schemas.openxmlformats.org/officeDocument/2006/relationships/tags" Target="../tags/tag1309.xml"/><Relationship Id="rId93" Type="http://schemas.openxmlformats.org/officeDocument/2006/relationships/tags" Target="../tags/tag1330.xml"/><Relationship Id="rId98" Type="http://schemas.openxmlformats.org/officeDocument/2006/relationships/tags" Target="../tags/tag1335.xml"/><Relationship Id="rId121" Type="http://schemas.openxmlformats.org/officeDocument/2006/relationships/tags" Target="../tags/tag1358.xml"/><Relationship Id="rId142" Type="http://schemas.openxmlformats.org/officeDocument/2006/relationships/tags" Target="../tags/tag1379.xml"/><Relationship Id="rId163" Type="http://schemas.openxmlformats.org/officeDocument/2006/relationships/tags" Target="../tags/tag1400.xml"/><Relationship Id="rId184" Type="http://schemas.openxmlformats.org/officeDocument/2006/relationships/tags" Target="../tags/tag1421.xml"/><Relationship Id="rId189" Type="http://schemas.openxmlformats.org/officeDocument/2006/relationships/tags" Target="../tags/tag1426.xml"/><Relationship Id="rId219" Type="http://schemas.openxmlformats.org/officeDocument/2006/relationships/tags" Target="../tags/tag1456.xml"/><Relationship Id="rId3" Type="http://schemas.openxmlformats.org/officeDocument/2006/relationships/tags" Target="../tags/tag1240.xml"/><Relationship Id="rId214" Type="http://schemas.openxmlformats.org/officeDocument/2006/relationships/tags" Target="../tags/tag1451.xml"/><Relationship Id="rId230" Type="http://schemas.openxmlformats.org/officeDocument/2006/relationships/tags" Target="../tags/tag1467.xml"/><Relationship Id="rId235" Type="http://schemas.openxmlformats.org/officeDocument/2006/relationships/tags" Target="../tags/tag1472.xml"/><Relationship Id="rId251" Type="http://schemas.openxmlformats.org/officeDocument/2006/relationships/tags" Target="../tags/tag1488.xml"/><Relationship Id="rId256" Type="http://schemas.openxmlformats.org/officeDocument/2006/relationships/tags" Target="../tags/tag1493.xml"/><Relationship Id="rId277" Type="http://schemas.openxmlformats.org/officeDocument/2006/relationships/tags" Target="../tags/tag1514.xml"/><Relationship Id="rId25" Type="http://schemas.openxmlformats.org/officeDocument/2006/relationships/tags" Target="../tags/tag1262.xml"/><Relationship Id="rId46" Type="http://schemas.openxmlformats.org/officeDocument/2006/relationships/tags" Target="../tags/tag1283.xml"/><Relationship Id="rId67" Type="http://schemas.openxmlformats.org/officeDocument/2006/relationships/tags" Target="../tags/tag1304.xml"/><Relationship Id="rId116" Type="http://schemas.openxmlformats.org/officeDocument/2006/relationships/tags" Target="../tags/tag1353.xml"/><Relationship Id="rId137" Type="http://schemas.openxmlformats.org/officeDocument/2006/relationships/tags" Target="../tags/tag1374.xml"/><Relationship Id="rId158" Type="http://schemas.openxmlformats.org/officeDocument/2006/relationships/tags" Target="../tags/tag1395.xml"/><Relationship Id="rId272" Type="http://schemas.openxmlformats.org/officeDocument/2006/relationships/tags" Target="../tags/tag1509.xml"/><Relationship Id="rId20" Type="http://schemas.openxmlformats.org/officeDocument/2006/relationships/tags" Target="../tags/tag1257.xml"/><Relationship Id="rId41" Type="http://schemas.openxmlformats.org/officeDocument/2006/relationships/tags" Target="../tags/tag1278.xml"/><Relationship Id="rId62" Type="http://schemas.openxmlformats.org/officeDocument/2006/relationships/tags" Target="../tags/tag1299.xml"/><Relationship Id="rId83" Type="http://schemas.openxmlformats.org/officeDocument/2006/relationships/tags" Target="../tags/tag1320.xml"/><Relationship Id="rId88" Type="http://schemas.openxmlformats.org/officeDocument/2006/relationships/tags" Target="../tags/tag1325.xml"/><Relationship Id="rId111" Type="http://schemas.openxmlformats.org/officeDocument/2006/relationships/tags" Target="../tags/tag1348.xml"/><Relationship Id="rId132" Type="http://schemas.openxmlformats.org/officeDocument/2006/relationships/tags" Target="../tags/tag1369.xml"/><Relationship Id="rId153" Type="http://schemas.openxmlformats.org/officeDocument/2006/relationships/tags" Target="../tags/tag1390.xml"/><Relationship Id="rId174" Type="http://schemas.openxmlformats.org/officeDocument/2006/relationships/tags" Target="../tags/tag1411.xml"/><Relationship Id="rId179" Type="http://schemas.openxmlformats.org/officeDocument/2006/relationships/tags" Target="../tags/tag1416.xml"/><Relationship Id="rId195" Type="http://schemas.openxmlformats.org/officeDocument/2006/relationships/tags" Target="../tags/tag1432.xml"/><Relationship Id="rId209" Type="http://schemas.openxmlformats.org/officeDocument/2006/relationships/tags" Target="../tags/tag1446.xml"/><Relationship Id="rId190" Type="http://schemas.openxmlformats.org/officeDocument/2006/relationships/tags" Target="../tags/tag1427.xml"/><Relationship Id="rId204" Type="http://schemas.openxmlformats.org/officeDocument/2006/relationships/tags" Target="../tags/tag1441.xml"/><Relationship Id="rId220" Type="http://schemas.openxmlformats.org/officeDocument/2006/relationships/tags" Target="../tags/tag1457.xml"/><Relationship Id="rId225" Type="http://schemas.openxmlformats.org/officeDocument/2006/relationships/tags" Target="../tags/tag1462.xml"/><Relationship Id="rId241" Type="http://schemas.openxmlformats.org/officeDocument/2006/relationships/tags" Target="../tags/tag1478.xml"/><Relationship Id="rId246" Type="http://schemas.openxmlformats.org/officeDocument/2006/relationships/tags" Target="../tags/tag1483.xml"/><Relationship Id="rId267" Type="http://schemas.openxmlformats.org/officeDocument/2006/relationships/tags" Target="../tags/tag1504.xml"/><Relationship Id="rId288" Type="http://schemas.openxmlformats.org/officeDocument/2006/relationships/notesSlide" Target="../notesSlides/notesSlide22.xml"/><Relationship Id="rId15" Type="http://schemas.openxmlformats.org/officeDocument/2006/relationships/tags" Target="../tags/tag1252.xml"/><Relationship Id="rId36" Type="http://schemas.openxmlformats.org/officeDocument/2006/relationships/tags" Target="../tags/tag1273.xml"/><Relationship Id="rId57" Type="http://schemas.openxmlformats.org/officeDocument/2006/relationships/tags" Target="../tags/tag1294.xml"/><Relationship Id="rId106" Type="http://schemas.openxmlformats.org/officeDocument/2006/relationships/tags" Target="../tags/tag1343.xml"/><Relationship Id="rId127" Type="http://schemas.openxmlformats.org/officeDocument/2006/relationships/tags" Target="../tags/tag1364.xml"/><Relationship Id="rId262" Type="http://schemas.openxmlformats.org/officeDocument/2006/relationships/tags" Target="../tags/tag1499.xml"/><Relationship Id="rId283" Type="http://schemas.openxmlformats.org/officeDocument/2006/relationships/tags" Target="../tags/tag1520.xml"/><Relationship Id="rId10" Type="http://schemas.openxmlformats.org/officeDocument/2006/relationships/tags" Target="../tags/tag1247.xml"/><Relationship Id="rId31" Type="http://schemas.openxmlformats.org/officeDocument/2006/relationships/tags" Target="../tags/tag1268.xml"/><Relationship Id="rId52" Type="http://schemas.openxmlformats.org/officeDocument/2006/relationships/tags" Target="../tags/tag1289.xml"/><Relationship Id="rId73" Type="http://schemas.openxmlformats.org/officeDocument/2006/relationships/tags" Target="../tags/tag1310.xml"/><Relationship Id="rId78" Type="http://schemas.openxmlformats.org/officeDocument/2006/relationships/tags" Target="../tags/tag1315.xml"/><Relationship Id="rId94" Type="http://schemas.openxmlformats.org/officeDocument/2006/relationships/tags" Target="../tags/tag1331.xml"/><Relationship Id="rId99" Type="http://schemas.openxmlformats.org/officeDocument/2006/relationships/tags" Target="../tags/tag1336.xml"/><Relationship Id="rId101" Type="http://schemas.openxmlformats.org/officeDocument/2006/relationships/tags" Target="../tags/tag1338.xml"/><Relationship Id="rId122" Type="http://schemas.openxmlformats.org/officeDocument/2006/relationships/tags" Target="../tags/tag1359.xml"/><Relationship Id="rId143" Type="http://schemas.openxmlformats.org/officeDocument/2006/relationships/tags" Target="../tags/tag1380.xml"/><Relationship Id="rId148" Type="http://schemas.openxmlformats.org/officeDocument/2006/relationships/tags" Target="../tags/tag1385.xml"/><Relationship Id="rId164" Type="http://schemas.openxmlformats.org/officeDocument/2006/relationships/tags" Target="../tags/tag1401.xml"/><Relationship Id="rId169" Type="http://schemas.openxmlformats.org/officeDocument/2006/relationships/tags" Target="../tags/tag1406.xml"/><Relationship Id="rId185" Type="http://schemas.openxmlformats.org/officeDocument/2006/relationships/tags" Target="../tags/tag1422.xml"/><Relationship Id="rId4" Type="http://schemas.openxmlformats.org/officeDocument/2006/relationships/tags" Target="../tags/tag1241.xml"/><Relationship Id="rId9" Type="http://schemas.openxmlformats.org/officeDocument/2006/relationships/tags" Target="../tags/tag1246.xml"/><Relationship Id="rId180" Type="http://schemas.openxmlformats.org/officeDocument/2006/relationships/tags" Target="../tags/tag1417.xml"/><Relationship Id="rId210" Type="http://schemas.openxmlformats.org/officeDocument/2006/relationships/tags" Target="../tags/tag1447.xml"/><Relationship Id="rId215" Type="http://schemas.openxmlformats.org/officeDocument/2006/relationships/tags" Target="../tags/tag1452.xml"/><Relationship Id="rId236" Type="http://schemas.openxmlformats.org/officeDocument/2006/relationships/tags" Target="../tags/tag1473.xml"/><Relationship Id="rId257" Type="http://schemas.openxmlformats.org/officeDocument/2006/relationships/tags" Target="../tags/tag1494.xml"/><Relationship Id="rId278" Type="http://schemas.openxmlformats.org/officeDocument/2006/relationships/tags" Target="../tags/tag1515.xml"/><Relationship Id="rId26" Type="http://schemas.openxmlformats.org/officeDocument/2006/relationships/tags" Target="../tags/tag1263.xml"/><Relationship Id="rId231" Type="http://schemas.openxmlformats.org/officeDocument/2006/relationships/tags" Target="../tags/tag1468.xml"/><Relationship Id="rId252" Type="http://schemas.openxmlformats.org/officeDocument/2006/relationships/tags" Target="../tags/tag1489.xml"/><Relationship Id="rId273" Type="http://schemas.openxmlformats.org/officeDocument/2006/relationships/tags" Target="../tags/tag1510.xml"/><Relationship Id="rId47" Type="http://schemas.openxmlformats.org/officeDocument/2006/relationships/tags" Target="../tags/tag1284.xml"/><Relationship Id="rId68" Type="http://schemas.openxmlformats.org/officeDocument/2006/relationships/tags" Target="../tags/tag1305.xml"/><Relationship Id="rId89" Type="http://schemas.openxmlformats.org/officeDocument/2006/relationships/tags" Target="../tags/tag1326.xml"/><Relationship Id="rId112" Type="http://schemas.openxmlformats.org/officeDocument/2006/relationships/tags" Target="../tags/tag1349.xml"/><Relationship Id="rId133" Type="http://schemas.openxmlformats.org/officeDocument/2006/relationships/tags" Target="../tags/tag1370.xml"/><Relationship Id="rId154" Type="http://schemas.openxmlformats.org/officeDocument/2006/relationships/tags" Target="../tags/tag1391.xml"/><Relationship Id="rId175" Type="http://schemas.openxmlformats.org/officeDocument/2006/relationships/tags" Target="../tags/tag1412.xml"/><Relationship Id="rId196" Type="http://schemas.openxmlformats.org/officeDocument/2006/relationships/tags" Target="../tags/tag1433.xml"/><Relationship Id="rId200" Type="http://schemas.openxmlformats.org/officeDocument/2006/relationships/tags" Target="../tags/tag1437.xml"/><Relationship Id="rId16" Type="http://schemas.openxmlformats.org/officeDocument/2006/relationships/tags" Target="../tags/tag1253.xml"/><Relationship Id="rId221" Type="http://schemas.openxmlformats.org/officeDocument/2006/relationships/tags" Target="../tags/tag1458.xml"/><Relationship Id="rId242" Type="http://schemas.openxmlformats.org/officeDocument/2006/relationships/tags" Target="../tags/tag1479.xml"/><Relationship Id="rId263" Type="http://schemas.openxmlformats.org/officeDocument/2006/relationships/tags" Target="../tags/tag1500.xml"/><Relationship Id="rId284" Type="http://schemas.openxmlformats.org/officeDocument/2006/relationships/tags" Target="../tags/tag1521.xml"/><Relationship Id="rId37" Type="http://schemas.openxmlformats.org/officeDocument/2006/relationships/tags" Target="../tags/tag1274.xml"/><Relationship Id="rId58" Type="http://schemas.openxmlformats.org/officeDocument/2006/relationships/tags" Target="../tags/tag1295.xml"/><Relationship Id="rId79" Type="http://schemas.openxmlformats.org/officeDocument/2006/relationships/tags" Target="../tags/tag1316.xml"/><Relationship Id="rId102" Type="http://schemas.openxmlformats.org/officeDocument/2006/relationships/tags" Target="../tags/tag1339.xml"/><Relationship Id="rId123" Type="http://schemas.openxmlformats.org/officeDocument/2006/relationships/tags" Target="../tags/tag1360.xml"/><Relationship Id="rId144" Type="http://schemas.openxmlformats.org/officeDocument/2006/relationships/tags" Target="../tags/tag1381.xml"/><Relationship Id="rId90" Type="http://schemas.openxmlformats.org/officeDocument/2006/relationships/tags" Target="../tags/tag1327.xml"/><Relationship Id="rId165" Type="http://schemas.openxmlformats.org/officeDocument/2006/relationships/tags" Target="../tags/tag1402.xml"/><Relationship Id="rId186" Type="http://schemas.openxmlformats.org/officeDocument/2006/relationships/tags" Target="../tags/tag1423.xml"/><Relationship Id="rId211" Type="http://schemas.openxmlformats.org/officeDocument/2006/relationships/tags" Target="../tags/tag1448.xml"/><Relationship Id="rId232" Type="http://schemas.openxmlformats.org/officeDocument/2006/relationships/tags" Target="../tags/tag1469.xml"/><Relationship Id="rId253" Type="http://schemas.openxmlformats.org/officeDocument/2006/relationships/tags" Target="../tags/tag1490.xml"/><Relationship Id="rId274" Type="http://schemas.openxmlformats.org/officeDocument/2006/relationships/tags" Target="../tags/tag1511.xml"/><Relationship Id="rId27" Type="http://schemas.openxmlformats.org/officeDocument/2006/relationships/tags" Target="../tags/tag1264.xml"/><Relationship Id="rId48" Type="http://schemas.openxmlformats.org/officeDocument/2006/relationships/tags" Target="../tags/tag1285.xml"/><Relationship Id="rId69" Type="http://schemas.openxmlformats.org/officeDocument/2006/relationships/tags" Target="../tags/tag1306.xml"/><Relationship Id="rId113" Type="http://schemas.openxmlformats.org/officeDocument/2006/relationships/tags" Target="../tags/tag1350.xml"/><Relationship Id="rId134" Type="http://schemas.openxmlformats.org/officeDocument/2006/relationships/tags" Target="../tags/tag1371.xml"/><Relationship Id="rId80" Type="http://schemas.openxmlformats.org/officeDocument/2006/relationships/tags" Target="../tags/tag1317.xml"/><Relationship Id="rId155" Type="http://schemas.openxmlformats.org/officeDocument/2006/relationships/tags" Target="../tags/tag1392.xml"/><Relationship Id="rId176" Type="http://schemas.openxmlformats.org/officeDocument/2006/relationships/tags" Target="../tags/tag1413.xml"/><Relationship Id="rId197" Type="http://schemas.openxmlformats.org/officeDocument/2006/relationships/tags" Target="../tags/tag1434.xml"/><Relationship Id="rId201" Type="http://schemas.openxmlformats.org/officeDocument/2006/relationships/tags" Target="../tags/tag1438.xml"/><Relationship Id="rId222" Type="http://schemas.openxmlformats.org/officeDocument/2006/relationships/tags" Target="../tags/tag1459.xml"/><Relationship Id="rId243" Type="http://schemas.openxmlformats.org/officeDocument/2006/relationships/tags" Target="../tags/tag1480.xml"/><Relationship Id="rId264" Type="http://schemas.openxmlformats.org/officeDocument/2006/relationships/tags" Target="../tags/tag1501.xml"/><Relationship Id="rId285" Type="http://schemas.openxmlformats.org/officeDocument/2006/relationships/tags" Target="../tags/tag1522.xml"/><Relationship Id="rId17" Type="http://schemas.openxmlformats.org/officeDocument/2006/relationships/tags" Target="../tags/tag1254.xml"/><Relationship Id="rId38" Type="http://schemas.openxmlformats.org/officeDocument/2006/relationships/tags" Target="../tags/tag1275.xml"/><Relationship Id="rId59" Type="http://schemas.openxmlformats.org/officeDocument/2006/relationships/tags" Target="../tags/tag1296.xml"/><Relationship Id="rId103" Type="http://schemas.openxmlformats.org/officeDocument/2006/relationships/tags" Target="../tags/tag1340.xml"/><Relationship Id="rId124" Type="http://schemas.openxmlformats.org/officeDocument/2006/relationships/tags" Target="../tags/tag1361.xml"/><Relationship Id="rId70" Type="http://schemas.openxmlformats.org/officeDocument/2006/relationships/tags" Target="../tags/tag1307.xml"/><Relationship Id="rId91" Type="http://schemas.openxmlformats.org/officeDocument/2006/relationships/tags" Target="../tags/tag1328.xml"/><Relationship Id="rId145" Type="http://schemas.openxmlformats.org/officeDocument/2006/relationships/tags" Target="../tags/tag1382.xml"/><Relationship Id="rId166" Type="http://schemas.openxmlformats.org/officeDocument/2006/relationships/tags" Target="../tags/tag1403.xml"/><Relationship Id="rId187" Type="http://schemas.openxmlformats.org/officeDocument/2006/relationships/tags" Target="../tags/tag1424.xml"/><Relationship Id="rId1" Type="http://schemas.openxmlformats.org/officeDocument/2006/relationships/tags" Target="../tags/tag1238.xml"/><Relationship Id="rId212" Type="http://schemas.openxmlformats.org/officeDocument/2006/relationships/tags" Target="../tags/tag1449.xml"/><Relationship Id="rId233" Type="http://schemas.openxmlformats.org/officeDocument/2006/relationships/tags" Target="../tags/tag1470.xml"/><Relationship Id="rId254" Type="http://schemas.openxmlformats.org/officeDocument/2006/relationships/tags" Target="../tags/tag1491.xml"/><Relationship Id="rId28" Type="http://schemas.openxmlformats.org/officeDocument/2006/relationships/tags" Target="../tags/tag1265.xml"/><Relationship Id="rId49" Type="http://schemas.openxmlformats.org/officeDocument/2006/relationships/tags" Target="../tags/tag1286.xml"/><Relationship Id="rId114" Type="http://schemas.openxmlformats.org/officeDocument/2006/relationships/tags" Target="../tags/tag1351.xml"/><Relationship Id="rId275" Type="http://schemas.openxmlformats.org/officeDocument/2006/relationships/tags" Target="../tags/tag1512.xml"/><Relationship Id="rId60" Type="http://schemas.openxmlformats.org/officeDocument/2006/relationships/tags" Target="../tags/tag1297.xml"/><Relationship Id="rId81" Type="http://schemas.openxmlformats.org/officeDocument/2006/relationships/tags" Target="../tags/tag1318.xml"/><Relationship Id="rId135" Type="http://schemas.openxmlformats.org/officeDocument/2006/relationships/tags" Target="../tags/tag1372.xml"/><Relationship Id="rId156" Type="http://schemas.openxmlformats.org/officeDocument/2006/relationships/tags" Target="../tags/tag1393.xml"/><Relationship Id="rId177" Type="http://schemas.openxmlformats.org/officeDocument/2006/relationships/tags" Target="../tags/tag1414.xml"/><Relationship Id="rId198" Type="http://schemas.openxmlformats.org/officeDocument/2006/relationships/tags" Target="../tags/tag1435.xml"/><Relationship Id="rId202" Type="http://schemas.openxmlformats.org/officeDocument/2006/relationships/tags" Target="../tags/tag1439.xml"/><Relationship Id="rId223" Type="http://schemas.openxmlformats.org/officeDocument/2006/relationships/tags" Target="../tags/tag1460.xml"/><Relationship Id="rId244" Type="http://schemas.openxmlformats.org/officeDocument/2006/relationships/tags" Target="../tags/tag1481.xml"/><Relationship Id="rId18" Type="http://schemas.openxmlformats.org/officeDocument/2006/relationships/tags" Target="../tags/tag1255.xml"/><Relationship Id="rId39" Type="http://schemas.openxmlformats.org/officeDocument/2006/relationships/tags" Target="../tags/tag1276.xml"/><Relationship Id="rId265" Type="http://schemas.openxmlformats.org/officeDocument/2006/relationships/tags" Target="../tags/tag1502.xml"/><Relationship Id="rId286" Type="http://schemas.openxmlformats.org/officeDocument/2006/relationships/tags" Target="../tags/tag1523.xml"/></Relationships>
</file>

<file path=ppt/slides/_rels/slide3.xml.rels><?xml version="1.0" encoding="UTF-8" standalone="yes"?>
<Relationships xmlns="http://schemas.openxmlformats.org/package/2006/relationships"><Relationship Id="rId117" Type="http://schemas.openxmlformats.org/officeDocument/2006/relationships/tags" Target="../tags/tag524.xml"/><Relationship Id="rId21" Type="http://schemas.openxmlformats.org/officeDocument/2006/relationships/tags" Target="../tags/tag428.xml"/><Relationship Id="rId42" Type="http://schemas.openxmlformats.org/officeDocument/2006/relationships/tags" Target="../tags/tag449.xml"/><Relationship Id="rId63" Type="http://schemas.openxmlformats.org/officeDocument/2006/relationships/tags" Target="../tags/tag470.xml"/><Relationship Id="rId84" Type="http://schemas.openxmlformats.org/officeDocument/2006/relationships/tags" Target="../tags/tag491.xml"/><Relationship Id="rId138" Type="http://schemas.openxmlformats.org/officeDocument/2006/relationships/tags" Target="../tags/tag545.xml"/><Relationship Id="rId159" Type="http://schemas.openxmlformats.org/officeDocument/2006/relationships/tags" Target="../tags/tag566.xml"/><Relationship Id="rId170" Type="http://schemas.openxmlformats.org/officeDocument/2006/relationships/tags" Target="../tags/tag577.xml"/><Relationship Id="rId191" Type="http://schemas.openxmlformats.org/officeDocument/2006/relationships/tags" Target="../tags/tag598.xml"/><Relationship Id="rId205" Type="http://schemas.openxmlformats.org/officeDocument/2006/relationships/tags" Target="../tags/tag612.xml"/><Relationship Id="rId226" Type="http://schemas.openxmlformats.org/officeDocument/2006/relationships/tags" Target="../tags/tag633.xml"/><Relationship Id="rId247" Type="http://schemas.openxmlformats.org/officeDocument/2006/relationships/tags" Target="../tags/tag654.xml"/><Relationship Id="rId107" Type="http://schemas.openxmlformats.org/officeDocument/2006/relationships/tags" Target="../tags/tag514.xml"/><Relationship Id="rId268" Type="http://schemas.openxmlformats.org/officeDocument/2006/relationships/tags" Target="../tags/tag675.xml"/><Relationship Id="rId11" Type="http://schemas.openxmlformats.org/officeDocument/2006/relationships/tags" Target="../tags/tag418.xml"/><Relationship Id="rId32" Type="http://schemas.openxmlformats.org/officeDocument/2006/relationships/tags" Target="../tags/tag439.xml"/><Relationship Id="rId53" Type="http://schemas.openxmlformats.org/officeDocument/2006/relationships/tags" Target="../tags/tag460.xml"/><Relationship Id="rId74" Type="http://schemas.openxmlformats.org/officeDocument/2006/relationships/tags" Target="../tags/tag481.xml"/><Relationship Id="rId128" Type="http://schemas.openxmlformats.org/officeDocument/2006/relationships/tags" Target="../tags/tag535.xml"/><Relationship Id="rId149" Type="http://schemas.openxmlformats.org/officeDocument/2006/relationships/tags" Target="../tags/tag556.xml"/><Relationship Id="rId5" Type="http://schemas.openxmlformats.org/officeDocument/2006/relationships/tags" Target="../tags/tag412.xml"/><Relationship Id="rId95" Type="http://schemas.openxmlformats.org/officeDocument/2006/relationships/tags" Target="../tags/tag502.xml"/><Relationship Id="rId160" Type="http://schemas.openxmlformats.org/officeDocument/2006/relationships/tags" Target="../tags/tag567.xml"/><Relationship Id="rId181" Type="http://schemas.openxmlformats.org/officeDocument/2006/relationships/tags" Target="../tags/tag588.xml"/><Relationship Id="rId216" Type="http://schemas.openxmlformats.org/officeDocument/2006/relationships/tags" Target="../tags/tag623.xml"/><Relationship Id="rId237" Type="http://schemas.openxmlformats.org/officeDocument/2006/relationships/tags" Target="../tags/tag644.xml"/><Relationship Id="rId258" Type="http://schemas.openxmlformats.org/officeDocument/2006/relationships/tags" Target="../tags/tag665.xml"/><Relationship Id="rId22" Type="http://schemas.openxmlformats.org/officeDocument/2006/relationships/tags" Target="../tags/tag429.xml"/><Relationship Id="rId43" Type="http://schemas.openxmlformats.org/officeDocument/2006/relationships/tags" Target="../tags/tag450.xml"/><Relationship Id="rId64" Type="http://schemas.openxmlformats.org/officeDocument/2006/relationships/tags" Target="../tags/tag471.xml"/><Relationship Id="rId118" Type="http://schemas.openxmlformats.org/officeDocument/2006/relationships/tags" Target="../tags/tag525.xml"/><Relationship Id="rId139" Type="http://schemas.openxmlformats.org/officeDocument/2006/relationships/tags" Target="../tags/tag546.xml"/><Relationship Id="rId85" Type="http://schemas.openxmlformats.org/officeDocument/2006/relationships/tags" Target="../tags/tag492.xml"/><Relationship Id="rId150" Type="http://schemas.openxmlformats.org/officeDocument/2006/relationships/tags" Target="../tags/tag557.xml"/><Relationship Id="rId171" Type="http://schemas.openxmlformats.org/officeDocument/2006/relationships/tags" Target="../tags/tag578.xml"/><Relationship Id="rId192" Type="http://schemas.openxmlformats.org/officeDocument/2006/relationships/tags" Target="../tags/tag599.xml"/><Relationship Id="rId206" Type="http://schemas.openxmlformats.org/officeDocument/2006/relationships/tags" Target="../tags/tag613.xml"/><Relationship Id="rId227" Type="http://schemas.openxmlformats.org/officeDocument/2006/relationships/tags" Target="../tags/tag634.xml"/><Relationship Id="rId248" Type="http://schemas.openxmlformats.org/officeDocument/2006/relationships/tags" Target="../tags/tag655.xml"/><Relationship Id="rId269" Type="http://schemas.openxmlformats.org/officeDocument/2006/relationships/tags" Target="../tags/tag676.xml"/><Relationship Id="rId12" Type="http://schemas.openxmlformats.org/officeDocument/2006/relationships/tags" Target="../tags/tag419.xml"/><Relationship Id="rId33" Type="http://schemas.openxmlformats.org/officeDocument/2006/relationships/tags" Target="../tags/tag440.xml"/><Relationship Id="rId108" Type="http://schemas.openxmlformats.org/officeDocument/2006/relationships/tags" Target="../tags/tag515.xml"/><Relationship Id="rId129" Type="http://schemas.openxmlformats.org/officeDocument/2006/relationships/tags" Target="../tags/tag536.xml"/><Relationship Id="rId54" Type="http://schemas.openxmlformats.org/officeDocument/2006/relationships/tags" Target="../tags/tag461.xml"/><Relationship Id="rId75" Type="http://schemas.openxmlformats.org/officeDocument/2006/relationships/tags" Target="../tags/tag482.xml"/><Relationship Id="rId96" Type="http://schemas.openxmlformats.org/officeDocument/2006/relationships/tags" Target="../tags/tag503.xml"/><Relationship Id="rId140" Type="http://schemas.openxmlformats.org/officeDocument/2006/relationships/tags" Target="../tags/tag547.xml"/><Relationship Id="rId161" Type="http://schemas.openxmlformats.org/officeDocument/2006/relationships/tags" Target="../tags/tag568.xml"/><Relationship Id="rId182" Type="http://schemas.openxmlformats.org/officeDocument/2006/relationships/tags" Target="../tags/tag589.xml"/><Relationship Id="rId217" Type="http://schemas.openxmlformats.org/officeDocument/2006/relationships/tags" Target="../tags/tag624.xml"/><Relationship Id="rId6" Type="http://schemas.openxmlformats.org/officeDocument/2006/relationships/tags" Target="../tags/tag413.xml"/><Relationship Id="rId238" Type="http://schemas.openxmlformats.org/officeDocument/2006/relationships/tags" Target="../tags/tag645.xml"/><Relationship Id="rId259" Type="http://schemas.openxmlformats.org/officeDocument/2006/relationships/tags" Target="../tags/tag666.xml"/><Relationship Id="rId23" Type="http://schemas.openxmlformats.org/officeDocument/2006/relationships/tags" Target="../tags/tag430.xml"/><Relationship Id="rId119" Type="http://schemas.openxmlformats.org/officeDocument/2006/relationships/tags" Target="../tags/tag526.xml"/><Relationship Id="rId270" Type="http://schemas.openxmlformats.org/officeDocument/2006/relationships/tags" Target="../tags/tag677.xml"/><Relationship Id="rId44" Type="http://schemas.openxmlformats.org/officeDocument/2006/relationships/tags" Target="../tags/tag451.xml"/><Relationship Id="rId60" Type="http://schemas.openxmlformats.org/officeDocument/2006/relationships/tags" Target="../tags/tag467.xml"/><Relationship Id="rId65" Type="http://schemas.openxmlformats.org/officeDocument/2006/relationships/tags" Target="../tags/tag472.xml"/><Relationship Id="rId81" Type="http://schemas.openxmlformats.org/officeDocument/2006/relationships/tags" Target="../tags/tag488.xml"/><Relationship Id="rId86" Type="http://schemas.openxmlformats.org/officeDocument/2006/relationships/tags" Target="../tags/tag493.xml"/><Relationship Id="rId130" Type="http://schemas.openxmlformats.org/officeDocument/2006/relationships/tags" Target="../tags/tag537.xml"/><Relationship Id="rId135" Type="http://schemas.openxmlformats.org/officeDocument/2006/relationships/tags" Target="../tags/tag542.xml"/><Relationship Id="rId151" Type="http://schemas.openxmlformats.org/officeDocument/2006/relationships/tags" Target="../tags/tag558.xml"/><Relationship Id="rId156" Type="http://schemas.openxmlformats.org/officeDocument/2006/relationships/tags" Target="../tags/tag563.xml"/><Relationship Id="rId177" Type="http://schemas.openxmlformats.org/officeDocument/2006/relationships/tags" Target="../tags/tag584.xml"/><Relationship Id="rId198" Type="http://schemas.openxmlformats.org/officeDocument/2006/relationships/tags" Target="../tags/tag605.xml"/><Relationship Id="rId172" Type="http://schemas.openxmlformats.org/officeDocument/2006/relationships/tags" Target="../tags/tag579.xml"/><Relationship Id="rId193" Type="http://schemas.openxmlformats.org/officeDocument/2006/relationships/tags" Target="../tags/tag600.xml"/><Relationship Id="rId202" Type="http://schemas.openxmlformats.org/officeDocument/2006/relationships/tags" Target="../tags/tag609.xml"/><Relationship Id="rId207" Type="http://schemas.openxmlformats.org/officeDocument/2006/relationships/tags" Target="../tags/tag614.xml"/><Relationship Id="rId223" Type="http://schemas.openxmlformats.org/officeDocument/2006/relationships/tags" Target="../tags/tag630.xml"/><Relationship Id="rId228" Type="http://schemas.openxmlformats.org/officeDocument/2006/relationships/tags" Target="../tags/tag635.xml"/><Relationship Id="rId244" Type="http://schemas.openxmlformats.org/officeDocument/2006/relationships/tags" Target="../tags/tag651.xml"/><Relationship Id="rId249" Type="http://schemas.openxmlformats.org/officeDocument/2006/relationships/tags" Target="../tags/tag656.xml"/><Relationship Id="rId13" Type="http://schemas.openxmlformats.org/officeDocument/2006/relationships/tags" Target="../tags/tag420.xml"/><Relationship Id="rId18" Type="http://schemas.openxmlformats.org/officeDocument/2006/relationships/tags" Target="../tags/tag425.xml"/><Relationship Id="rId39" Type="http://schemas.openxmlformats.org/officeDocument/2006/relationships/tags" Target="../tags/tag446.xml"/><Relationship Id="rId109" Type="http://schemas.openxmlformats.org/officeDocument/2006/relationships/tags" Target="../tags/tag516.xml"/><Relationship Id="rId260" Type="http://schemas.openxmlformats.org/officeDocument/2006/relationships/tags" Target="../tags/tag667.xml"/><Relationship Id="rId265" Type="http://schemas.openxmlformats.org/officeDocument/2006/relationships/tags" Target="../tags/tag672.xml"/><Relationship Id="rId34" Type="http://schemas.openxmlformats.org/officeDocument/2006/relationships/tags" Target="../tags/tag441.xml"/><Relationship Id="rId50" Type="http://schemas.openxmlformats.org/officeDocument/2006/relationships/tags" Target="../tags/tag457.xml"/><Relationship Id="rId55" Type="http://schemas.openxmlformats.org/officeDocument/2006/relationships/tags" Target="../tags/tag462.xml"/><Relationship Id="rId76" Type="http://schemas.openxmlformats.org/officeDocument/2006/relationships/tags" Target="../tags/tag483.xml"/><Relationship Id="rId97" Type="http://schemas.openxmlformats.org/officeDocument/2006/relationships/tags" Target="../tags/tag504.xml"/><Relationship Id="rId104" Type="http://schemas.openxmlformats.org/officeDocument/2006/relationships/tags" Target="../tags/tag511.xml"/><Relationship Id="rId120" Type="http://schemas.openxmlformats.org/officeDocument/2006/relationships/tags" Target="../tags/tag527.xml"/><Relationship Id="rId125" Type="http://schemas.openxmlformats.org/officeDocument/2006/relationships/tags" Target="../tags/tag532.xml"/><Relationship Id="rId141" Type="http://schemas.openxmlformats.org/officeDocument/2006/relationships/tags" Target="../tags/tag548.xml"/><Relationship Id="rId146" Type="http://schemas.openxmlformats.org/officeDocument/2006/relationships/tags" Target="../tags/tag553.xml"/><Relationship Id="rId167" Type="http://schemas.openxmlformats.org/officeDocument/2006/relationships/tags" Target="../tags/tag574.xml"/><Relationship Id="rId188" Type="http://schemas.openxmlformats.org/officeDocument/2006/relationships/tags" Target="../tags/tag595.xml"/><Relationship Id="rId7" Type="http://schemas.openxmlformats.org/officeDocument/2006/relationships/tags" Target="../tags/tag414.xml"/><Relationship Id="rId71" Type="http://schemas.openxmlformats.org/officeDocument/2006/relationships/tags" Target="../tags/tag478.xml"/><Relationship Id="rId92" Type="http://schemas.openxmlformats.org/officeDocument/2006/relationships/tags" Target="../tags/tag499.xml"/><Relationship Id="rId162" Type="http://schemas.openxmlformats.org/officeDocument/2006/relationships/tags" Target="../tags/tag569.xml"/><Relationship Id="rId183" Type="http://schemas.openxmlformats.org/officeDocument/2006/relationships/tags" Target="../tags/tag590.xml"/><Relationship Id="rId213" Type="http://schemas.openxmlformats.org/officeDocument/2006/relationships/tags" Target="../tags/tag620.xml"/><Relationship Id="rId218" Type="http://schemas.openxmlformats.org/officeDocument/2006/relationships/tags" Target="../tags/tag625.xml"/><Relationship Id="rId234" Type="http://schemas.openxmlformats.org/officeDocument/2006/relationships/tags" Target="../tags/tag641.xml"/><Relationship Id="rId239" Type="http://schemas.openxmlformats.org/officeDocument/2006/relationships/tags" Target="../tags/tag646.xml"/><Relationship Id="rId2" Type="http://schemas.openxmlformats.org/officeDocument/2006/relationships/tags" Target="../tags/tag409.xml"/><Relationship Id="rId29" Type="http://schemas.openxmlformats.org/officeDocument/2006/relationships/tags" Target="../tags/tag436.xml"/><Relationship Id="rId250" Type="http://schemas.openxmlformats.org/officeDocument/2006/relationships/tags" Target="../tags/tag657.xml"/><Relationship Id="rId255" Type="http://schemas.openxmlformats.org/officeDocument/2006/relationships/tags" Target="../tags/tag662.xml"/><Relationship Id="rId271" Type="http://schemas.openxmlformats.org/officeDocument/2006/relationships/tags" Target="../tags/tag678.xml"/><Relationship Id="rId276" Type="http://schemas.openxmlformats.org/officeDocument/2006/relationships/image" Target="../media/image10.png"/><Relationship Id="rId24" Type="http://schemas.openxmlformats.org/officeDocument/2006/relationships/tags" Target="../tags/tag431.xml"/><Relationship Id="rId40" Type="http://schemas.openxmlformats.org/officeDocument/2006/relationships/tags" Target="../tags/tag447.xml"/><Relationship Id="rId45" Type="http://schemas.openxmlformats.org/officeDocument/2006/relationships/tags" Target="../tags/tag452.xml"/><Relationship Id="rId66" Type="http://schemas.openxmlformats.org/officeDocument/2006/relationships/tags" Target="../tags/tag473.xml"/><Relationship Id="rId87" Type="http://schemas.openxmlformats.org/officeDocument/2006/relationships/tags" Target="../tags/tag494.xml"/><Relationship Id="rId110" Type="http://schemas.openxmlformats.org/officeDocument/2006/relationships/tags" Target="../tags/tag517.xml"/><Relationship Id="rId115" Type="http://schemas.openxmlformats.org/officeDocument/2006/relationships/tags" Target="../tags/tag522.xml"/><Relationship Id="rId131" Type="http://schemas.openxmlformats.org/officeDocument/2006/relationships/tags" Target="../tags/tag538.xml"/><Relationship Id="rId136" Type="http://schemas.openxmlformats.org/officeDocument/2006/relationships/tags" Target="../tags/tag543.xml"/><Relationship Id="rId157" Type="http://schemas.openxmlformats.org/officeDocument/2006/relationships/tags" Target="../tags/tag564.xml"/><Relationship Id="rId178" Type="http://schemas.openxmlformats.org/officeDocument/2006/relationships/tags" Target="../tags/tag585.xml"/><Relationship Id="rId61" Type="http://schemas.openxmlformats.org/officeDocument/2006/relationships/tags" Target="../tags/tag468.xml"/><Relationship Id="rId82" Type="http://schemas.openxmlformats.org/officeDocument/2006/relationships/tags" Target="../tags/tag489.xml"/><Relationship Id="rId152" Type="http://schemas.openxmlformats.org/officeDocument/2006/relationships/tags" Target="../tags/tag559.xml"/><Relationship Id="rId173" Type="http://schemas.openxmlformats.org/officeDocument/2006/relationships/tags" Target="../tags/tag580.xml"/><Relationship Id="rId194" Type="http://schemas.openxmlformats.org/officeDocument/2006/relationships/tags" Target="../tags/tag601.xml"/><Relationship Id="rId199" Type="http://schemas.openxmlformats.org/officeDocument/2006/relationships/tags" Target="../tags/tag606.xml"/><Relationship Id="rId203" Type="http://schemas.openxmlformats.org/officeDocument/2006/relationships/tags" Target="../tags/tag610.xml"/><Relationship Id="rId208" Type="http://schemas.openxmlformats.org/officeDocument/2006/relationships/tags" Target="../tags/tag615.xml"/><Relationship Id="rId229" Type="http://schemas.openxmlformats.org/officeDocument/2006/relationships/tags" Target="../tags/tag636.xml"/><Relationship Id="rId19" Type="http://schemas.openxmlformats.org/officeDocument/2006/relationships/tags" Target="../tags/tag426.xml"/><Relationship Id="rId224" Type="http://schemas.openxmlformats.org/officeDocument/2006/relationships/tags" Target="../tags/tag631.xml"/><Relationship Id="rId240" Type="http://schemas.openxmlformats.org/officeDocument/2006/relationships/tags" Target="../tags/tag647.xml"/><Relationship Id="rId245" Type="http://schemas.openxmlformats.org/officeDocument/2006/relationships/tags" Target="../tags/tag652.xml"/><Relationship Id="rId261" Type="http://schemas.openxmlformats.org/officeDocument/2006/relationships/tags" Target="../tags/tag668.xml"/><Relationship Id="rId266" Type="http://schemas.openxmlformats.org/officeDocument/2006/relationships/tags" Target="../tags/tag673.xml"/><Relationship Id="rId14" Type="http://schemas.openxmlformats.org/officeDocument/2006/relationships/tags" Target="../tags/tag421.xml"/><Relationship Id="rId30" Type="http://schemas.openxmlformats.org/officeDocument/2006/relationships/tags" Target="../tags/tag437.xml"/><Relationship Id="rId35" Type="http://schemas.openxmlformats.org/officeDocument/2006/relationships/tags" Target="../tags/tag442.xml"/><Relationship Id="rId56" Type="http://schemas.openxmlformats.org/officeDocument/2006/relationships/tags" Target="../tags/tag463.xml"/><Relationship Id="rId77" Type="http://schemas.openxmlformats.org/officeDocument/2006/relationships/tags" Target="../tags/tag484.xml"/><Relationship Id="rId100" Type="http://schemas.openxmlformats.org/officeDocument/2006/relationships/tags" Target="../tags/tag507.xml"/><Relationship Id="rId105" Type="http://schemas.openxmlformats.org/officeDocument/2006/relationships/tags" Target="../tags/tag512.xml"/><Relationship Id="rId126" Type="http://schemas.openxmlformats.org/officeDocument/2006/relationships/tags" Target="../tags/tag533.xml"/><Relationship Id="rId147" Type="http://schemas.openxmlformats.org/officeDocument/2006/relationships/tags" Target="../tags/tag554.xml"/><Relationship Id="rId168" Type="http://schemas.openxmlformats.org/officeDocument/2006/relationships/tags" Target="../tags/tag575.xml"/><Relationship Id="rId8" Type="http://schemas.openxmlformats.org/officeDocument/2006/relationships/tags" Target="../tags/tag415.xml"/><Relationship Id="rId51" Type="http://schemas.openxmlformats.org/officeDocument/2006/relationships/tags" Target="../tags/tag458.xml"/><Relationship Id="rId72" Type="http://schemas.openxmlformats.org/officeDocument/2006/relationships/tags" Target="../tags/tag479.xml"/><Relationship Id="rId93" Type="http://schemas.openxmlformats.org/officeDocument/2006/relationships/tags" Target="../tags/tag500.xml"/><Relationship Id="rId98" Type="http://schemas.openxmlformats.org/officeDocument/2006/relationships/tags" Target="../tags/tag505.xml"/><Relationship Id="rId121" Type="http://schemas.openxmlformats.org/officeDocument/2006/relationships/tags" Target="../tags/tag528.xml"/><Relationship Id="rId142" Type="http://schemas.openxmlformats.org/officeDocument/2006/relationships/tags" Target="../tags/tag549.xml"/><Relationship Id="rId163" Type="http://schemas.openxmlformats.org/officeDocument/2006/relationships/tags" Target="../tags/tag570.xml"/><Relationship Id="rId184" Type="http://schemas.openxmlformats.org/officeDocument/2006/relationships/tags" Target="../tags/tag591.xml"/><Relationship Id="rId189" Type="http://schemas.openxmlformats.org/officeDocument/2006/relationships/tags" Target="../tags/tag596.xml"/><Relationship Id="rId219" Type="http://schemas.openxmlformats.org/officeDocument/2006/relationships/tags" Target="../tags/tag626.xml"/><Relationship Id="rId3" Type="http://schemas.openxmlformats.org/officeDocument/2006/relationships/tags" Target="../tags/tag410.xml"/><Relationship Id="rId214" Type="http://schemas.openxmlformats.org/officeDocument/2006/relationships/tags" Target="../tags/tag621.xml"/><Relationship Id="rId230" Type="http://schemas.openxmlformats.org/officeDocument/2006/relationships/tags" Target="../tags/tag637.xml"/><Relationship Id="rId235" Type="http://schemas.openxmlformats.org/officeDocument/2006/relationships/tags" Target="../tags/tag642.xml"/><Relationship Id="rId251" Type="http://schemas.openxmlformats.org/officeDocument/2006/relationships/tags" Target="../tags/tag658.xml"/><Relationship Id="rId256" Type="http://schemas.openxmlformats.org/officeDocument/2006/relationships/tags" Target="../tags/tag663.xml"/><Relationship Id="rId25" Type="http://schemas.openxmlformats.org/officeDocument/2006/relationships/tags" Target="../tags/tag432.xml"/><Relationship Id="rId46" Type="http://schemas.openxmlformats.org/officeDocument/2006/relationships/tags" Target="../tags/tag453.xml"/><Relationship Id="rId67" Type="http://schemas.openxmlformats.org/officeDocument/2006/relationships/tags" Target="../tags/tag474.xml"/><Relationship Id="rId116" Type="http://schemas.openxmlformats.org/officeDocument/2006/relationships/tags" Target="../tags/tag523.xml"/><Relationship Id="rId137" Type="http://schemas.openxmlformats.org/officeDocument/2006/relationships/tags" Target="../tags/tag544.xml"/><Relationship Id="rId158" Type="http://schemas.openxmlformats.org/officeDocument/2006/relationships/tags" Target="../tags/tag565.xml"/><Relationship Id="rId272" Type="http://schemas.openxmlformats.org/officeDocument/2006/relationships/tags" Target="../tags/tag679.xml"/><Relationship Id="rId20" Type="http://schemas.openxmlformats.org/officeDocument/2006/relationships/tags" Target="../tags/tag427.xml"/><Relationship Id="rId41" Type="http://schemas.openxmlformats.org/officeDocument/2006/relationships/tags" Target="../tags/tag448.xml"/><Relationship Id="rId62" Type="http://schemas.openxmlformats.org/officeDocument/2006/relationships/tags" Target="../tags/tag469.xml"/><Relationship Id="rId83" Type="http://schemas.openxmlformats.org/officeDocument/2006/relationships/tags" Target="../tags/tag490.xml"/><Relationship Id="rId88" Type="http://schemas.openxmlformats.org/officeDocument/2006/relationships/tags" Target="../tags/tag495.xml"/><Relationship Id="rId111" Type="http://schemas.openxmlformats.org/officeDocument/2006/relationships/tags" Target="../tags/tag518.xml"/><Relationship Id="rId132" Type="http://schemas.openxmlformats.org/officeDocument/2006/relationships/tags" Target="../tags/tag539.xml"/><Relationship Id="rId153" Type="http://schemas.openxmlformats.org/officeDocument/2006/relationships/tags" Target="../tags/tag560.xml"/><Relationship Id="rId174" Type="http://schemas.openxmlformats.org/officeDocument/2006/relationships/tags" Target="../tags/tag581.xml"/><Relationship Id="rId179" Type="http://schemas.openxmlformats.org/officeDocument/2006/relationships/tags" Target="../tags/tag586.xml"/><Relationship Id="rId195" Type="http://schemas.openxmlformats.org/officeDocument/2006/relationships/tags" Target="../tags/tag602.xml"/><Relationship Id="rId209" Type="http://schemas.openxmlformats.org/officeDocument/2006/relationships/tags" Target="../tags/tag616.xml"/><Relationship Id="rId190" Type="http://schemas.openxmlformats.org/officeDocument/2006/relationships/tags" Target="../tags/tag597.xml"/><Relationship Id="rId204" Type="http://schemas.openxmlformats.org/officeDocument/2006/relationships/tags" Target="../tags/tag611.xml"/><Relationship Id="rId220" Type="http://schemas.openxmlformats.org/officeDocument/2006/relationships/tags" Target="../tags/tag627.xml"/><Relationship Id="rId225" Type="http://schemas.openxmlformats.org/officeDocument/2006/relationships/tags" Target="../tags/tag632.xml"/><Relationship Id="rId241" Type="http://schemas.openxmlformats.org/officeDocument/2006/relationships/tags" Target="../tags/tag648.xml"/><Relationship Id="rId246" Type="http://schemas.openxmlformats.org/officeDocument/2006/relationships/tags" Target="../tags/tag653.xml"/><Relationship Id="rId267" Type="http://schemas.openxmlformats.org/officeDocument/2006/relationships/tags" Target="../tags/tag674.xml"/><Relationship Id="rId15" Type="http://schemas.openxmlformats.org/officeDocument/2006/relationships/tags" Target="../tags/tag422.xml"/><Relationship Id="rId36" Type="http://schemas.openxmlformats.org/officeDocument/2006/relationships/tags" Target="../tags/tag443.xml"/><Relationship Id="rId57" Type="http://schemas.openxmlformats.org/officeDocument/2006/relationships/tags" Target="../tags/tag464.xml"/><Relationship Id="rId106" Type="http://schemas.openxmlformats.org/officeDocument/2006/relationships/tags" Target="../tags/tag513.xml"/><Relationship Id="rId127" Type="http://schemas.openxmlformats.org/officeDocument/2006/relationships/tags" Target="../tags/tag534.xml"/><Relationship Id="rId262" Type="http://schemas.openxmlformats.org/officeDocument/2006/relationships/tags" Target="../tags/tag669.xml"/><Relationship Id="rId10" Type="http://schemas.openxmlformats.org/officeDocument/2006/relationships/tags" Target="../tags/tag417.xml"/><Relationship Id="rId31" Type="http://schemas.openxmlformats.org/officeDocument/2006/relationships/tags" Target="../tags/tag438.xml"/><Relationship Id="rId52" Type="http://schemas.openxmlformats.org/officeDocument/2006/relationships/tags" Target="../tags/tag459.xml"/><Relationship Id="rId73" Type="http://schemas.openxmlformats.org/officeDocument/2006/relationships/tags" Target="../tags/tag480.xml"/><Relationship Id="rId78" Type="http://schemas.openxmlformats.org/officeDocument/2006/relationships/tags" Target="../tags/tag485.xml"/><Relationship Id="rId94" Type="http://schemas.openxmlformats.org/officeDocument/2006/relationships/tags" Target="../tags/tag501.xml"/><Relationship Id="rId99" Type="http://schemas.openxmlformats.org/officeDocument/2006/relationships/tags" Target="../tags/tag506.xml"/><Relationship Id="rId101" Type="http://schemas.openxmlformats.org/officeDocument/2006/relationships/tags" Target="../tags/tag508.xml"/><Relationship Id="rId122" Type="http://schemas.openxmlformats.org/officeDocument/2006/relationships/tags" Target="../tags/tag529.xml"/><Relationship Id="rId143" Type="http://schemas.openxmlformats.org/officeDocument/2006/relationships/tags" Target="../tags/tag550.xml"/><Relationship Id="rId148" Type="http://schemas.openxmlformats.org/officeDocument/2006/relationships/tags" Target="../tags/tag555.xml"/><Relationship Id="rId164" Type="http://schemas.openxmlformats.org/officeDocument/2006/relationships/tags" Target="../tags/tag571.xml"/><Relationship Id="rId169" Type="http://schemas.openxmlformats.org/officeDocument/2006/relationships/tags" Target="../tags/tag576.xml"/><Relationship Id="rId185" Type="http://schemas.openxmlformats.org/officeDocument/2006/relationships/tags" Target="../tags/tag592.xml"/><Relationship Id="rId4" Type="http://schemas.openxmlformats.org/officeDocument/2006/relationships/tags" Target="../tags/tag411.xml"/><Relationship Id="rId9" Type="http://schemas.openxmlformats.org/officeDocument/2006/relationships/tags" Target="../tags/tag416.xml"/><Relationship Id="rId180" Type="http://schemas.openxmlformats.org/officeDocument/2006/relationships/tags" Target="../tags/tag587.xml"/><Relationship Id="rId210" Type="http://schemas.openxmlformats.org/officeDocument/2006/relationships/tags" Target="../tags/tag617.xml"/><Relationship Id="rId215" Type="http://schemas.openxmlformats.org/officeDocument/2006/relationships/tags" Target="../tags/tag622.xml"/><Relationship Id="rId236" Type="http://schemas.openxmlformats.org/officeDocument/2006/relationships/tags" Target="../tags/tag643.xml"/><Relationship Id="rId257" Type="http://schemas.openxmlformats.org/officeDocument/2006/relationships/tags" Target="../tags/tag664.xml"/><Relationship Id="rId26" Type="http://schemas.openxmlformats.org/officeDocument/2006/relationships/tags" Target="../tags/tag433.xml"/><Relationship Id="rId231" Type="http://schemas.openxmlformats.org/officeDocument/2006/relationships/tags" Target="../tags/tag638.xml"/><Relationship Id="rId252" Type="http://schemas.openxmlformats.org/officeDocument/2006/relationships/tags" Target="../tags/tag659.xml"/><Relationship Id="rId273" Type="http://schemas.openxmlformats.org/officeDocument/2006/relationships/tags" Target="../tags/tag680.xml"/><Relationship Id="rId47" Type="http://schemas.openxmlformats.org/officeDocument/2006/relationships/tags" Target="../tags/tag454.xml"/><Relationship Id="rId68" Type="http://schemas.openxmlformats.org/officeDocument/2006/relationships/tags" Target="../tags/tag475.xml"/><Relationship Id="rId89" Type="http://schemas.openxmlformats.org/officeDocument/2006/relationships/tags" Target="../tags/tag496.xml"/><Relationship Id="rId112" Type="http://schemas.openxmlformats.org/officeDocument/2006/relationships/tags" Target="../tags/tag519.xml"/><Relationship Id="rId133" Type="http://schemas.openxmlformats.org/officeDocument/2006/relationships/tags" Target="../tags/tag540.xml"/><Relationship Id="rId154" Type="http://schemas.openxmlformats.org/officeDocument/2006/relationships/tags" Target="../tags/tag561.xml"/><Relationship Id="rId175" Type="http://schemas.openxmlformats.org/officeDocument/2006/relationships/tags" Target="../tags/tag582.xml"/><Relationship Id="rId196" Type="http://schemas.openxmlformats.org/officeDocument/2006/relationships/tags" Target="../tags/tag603.xml"/><Relationship Id="rId200" Type="http://schemas.openxmlformats.org/officeDocument/2006/relationships/tags" Target="../tags/tag607.xml"/><Relationship Id="rId16" Type="http://schemas.openxmlformats.org/officeDocument/2006/relationships/tags" Target="../tags/tag423.xml"/><Relationship Id="rId221" Type="http://schemas.openxmlformats.org/officeDocument/2006/relationships/tags" Target="../tags/tag628.xml"/><Relationship Id="rId242" Type="http://schemas.openxmlformats.org/officeDocument/2006/relationships/tags" Target="../tags/tag649.xml"/><Relationship Id="rId263" Type="http://schemas.openxmlformats.org/officeDocument/2006/relationships/tags" Target="../tags/tag670.xml"/><Relationship Id="rId37" Type="http://schemas.openxmlformats.org/officeDocument/2006/relationships/tags" Target="../tags/tag444.xml"/><Relationship Id="rId58" Type="http://schemas.openxmlformats.org/officeDocument/2006/relationships/tags" Target="../tags/tag465.xml"/><Relationship Id="rId79" Type="http://schemas.openxmlformats.org/officeDocument/2006/relationships/tags" Target="../tags/tag486.xml"/><Relationship Id="rId102" Type="http://schemas.openxmlformats.org/officeDocument/2006/relationships/tags" Target="../tags/tag509.xml"/><Relationship Id="rId123" Type="http://schemas.openxmlformats.org/officeDocument/2006/relationships/tags" Target="../tags/tag530.xml"/><Relationship Id="rId144" Type="http://schemas.openxmlformats.org/officeDocument/2006/relationships/tags" Target="../tags/tag551.xml"/><Relationship Id="rId90" Type="http://schemas.openxmlformats.org/officeDocument/2006/relationships/tags" Target="../tags/tag497.xml"/><Relationship Id="rId165" Type="http://schemas.openxmlformats.org/officeDocument/2006/relationships/tags" Target="../tags/tag572.xml"/><Relationship Id="rId186" Type="http://schemas.openxmlformats.org/officeDocument/2006/relationships/tags" Target="../tags/tag593.xml"/><Relationship Id="rId211" Type="http://schemas.openxmlformats.org/officeDocument/2006/relationships/tags" Target="../tags/tag618.xml"/><Relationship Id="rId232" Type="http://schemas.openxmlformats.org/officeDocument/2006/relationships/tags" Target="../tags/tag639.xml"/><Relationship Id="rId253" Type="http://schemas.openxmlformats.org/officeDocument/2006/relationships/tags" Target="../tags/tag660.xml"/><Relationship Id="rId274" Type="http://schemas.openxmlformats.org/officeDocument/2006/relationships/slideLayout" Target="../slideLayouts/slideLayout1.xml"/><Relationship Id="rId27" Type="http://schemas.openxmlformats.org/officeDocument/2006/relationships/tags" Target="../tags/tag434.xml"/><Relationship Id="rId48" Type="http://schemas.openxmlformats.org/officeDocument/2006/relationships/tags" Target="../tags/tag455.xml"/><Relationship Id="rId69" Type="http://schemas.openxmlformats.org/officeDocument/2006/relationships/tags" Target="../tags/tag476.xml"/><Relationship Id="rId113" Type="http://schemas.openxmlformats.org/officeDocument/2006/relationships/tags" Target="../tags/tag520.xml"/><Relationship Id="rId134" Type="http://schemas.openxmlformats.org/officeDocument/2006/relationships/tags" Target="../tags/tag541.xml"/><Relationship Id="rId80" Type="http://schemas.openxmlformats.org/officeDocument/2006/relationships/tags" Target="../tags/tag487.xml"/><Relationship Id="rId155" Type="http://schemas.openxmlformats.org/officeDocument/2006/relationships/tags" Target="../tags/tag562.xml"/><Relationship Id="rId176" Type="http://schemas.openxmlformats.org/officeDocument/2006/relationships/tags" Target="../tags/tag583.xml"/><Relationship Id="rId197" Type="http://schemas.openxmlformats.org/officeDocument/2006/relationships/tags" Target="../tags/tag604.xml"/><Relationship Id="rId201" Type="http://schemas.openxmlformats.org/officeDocument/2006/relationships/tags" Target="../tags/tag608.xml"/><Relationship Id="rId222" Type="http://schemas.openxmlformats.org/officeDocument/2006/relationships/tags" Target="../tags/tag629.xml"/><Relationship Id="rId243" Type="http://schemas.openxmlformats.org/officeDocument/2006/relationships/tags" Target="../tags/tag650.xml"/><Relationship Id="rId264" Type="http://schemas.openxmlformats.org/officeDocument/2006/relationships/tags" Target="../tags/tag671.xml"/><Relationship Id="rId17" Type="http://schemas.openxmlformats.org/officeDocument/2006/relationships/tags" Target="../tags/tag424.xml"/><Relationship Id="rId38" Type="http://schemas.openxmlformats.org/officeDocument/2006/relationships/tags" Target="../tags/tag445.xml"/><Relationship Id="rId59" Type="http://schemas.openxmlformats.org/officeDocument/2006/relationships/tags" Target="../tags/tag466.xml"/><Relationship Id="rId103" Type="http://schemas.openxmlformats.org/officeDocument/2006/relationships/tags" Target="../tags/tag510.xml"/><Relationship Id="rId124" Type="http://schemas.openxmlformats.org/officeDocument/2006/relationships/tags" Target="../tags/tag531.xml"/><Relationship Id="rId70" Type="http://schemas.openxmlformats.org/officeDocument/2006/relationships/tags" Target="../tags/tag477.xml"/><Relationship Id="rId91" Type="http://schemas.openxmlformats.org/officeDocument/2006/relationships/tags" Target="../tags/tag498.xml"/><Relationship Id="rId145" Type="http://schemas.openxmlformats.org/officeDocument/2006/relationships/tags" Target="../tags/tag552.xml"/><Relationship Id="rId166" Type="http://schemas.openxmlformats.org/officeDocument/2006/relationships/tags" Target="../tags/tag573.xml"/><Relationship Id="rId187" Type="http://schemas.openxmlformats.org/officeDocument/2006/relationships/tags" Target="../tags/tag594.xml"/><Relationship Id="rId1" Type="http://schemas.openxmlformats.org/officeDocument/2006/relationships/tags" Target="../tags/tag408.xml"/><Relationship Id="rId212" Type="http://schemas.openxmlformats.org/officeDocument/2006/relationships/tags" Target="../tags/tag619.xml"/><Relationship Id="rId233" Type="http://schemas.openxmlformats.org/officeDocument/2006/relationships/tags" Target="../tags/tag640.xml"/><Relationship Id="rId254" Type="http://schemas.openxmlformats.org/officeDocument/2006/relationships/tags" Target="../tags/tag661.xml"/><Relationship Id="rId28" Type="http://schemas.openxmlformats.org/officeDocument/2006/relationships/tags" Target="../tags/tag435.xml"/><Relationship Id="rId49" Type="http://schemas.openxmlformats.org/officeDocument/2006/relationships/tags" Target="../tags/tag456.xml"/><Relationship Id="rId114" Type="http://schemas.openxmlformats.org/officeDocument/2006/relationships/tags" Target="../tags/tag521.xml"/><Relationship Id="rId275"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3.png"/><Relationship Id="rId2" Type="http://schemas.openxmlformats.org/officeDocument/2006/relationships/tags" Target="../tags/tag682.xml"/><Relationship Id="rId1" Type="http://schemas.openxmlformats.org/officeDocument/2006/relationships/tags" Target="../tags/tag68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3.png"/><Relationship Id="rId2" Type="http://schemas.openxmlformats.org/officeDocument/2006/relationships/tags" Target="../tags/tag684.xml"/><Relationship Id="rId1" Type="http://schemas.openxmlformats.org/officeDocument/2006/relationships/tags" Target="../tags/tag683.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3.png"/><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203007" y="726931"/>
            <a:ext cx="8558625"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58883" y="1683153"/>
            <a:ext cx="7956307" cy="1477328"/>
          </a:xfrm>
          <a:prstGeom prst="rect">
            <a:avLst/>
          </a:prstGeom>
          <a:noFill/>
        </p:spPr>
        <p:txBody>
          <a:bodyPr wrap="square">
            <a:spAutoFit/>
          </a:bodyPr>
          <a:lstStyle/>
          <a:p>
            <a:pPr lvl="0" algn="just" defTabSz="685800">
              <a:buClrTx/>
            </a:pPr>
            <a:r>
              <a:rPr lang="vi-VN" sz="3000" kern="1200" dirty="0" err="1">
                <a:solidFill>
                  <a:prstClr val="black"/>
                </a:solidFill>
                <a:latin typeface="+mn-lt"/>
                <a:ea typeface="+mn-ea"/>
              </a:rPr>
              <a:t>Vẹt</a:t>
            </a:r>
            <a:r>
              <a:rPr lang="vi-VN" sz="3000" kern="1200" dirty="0">
                <a:solidFill>
                  <a:prstClr val="black"/>
                </a:solidFill>
                <a:latin typeface="+mn-lt"/>
                <a:ea typeface="+mn-ea"/>
              </a:rPr>
              <a:t> mỗi ngày một lớn, lông xanh óng ả, biết huýt sáo lảnh lót nhưng vẫn không nói tiếng nào. </a:t>
            </a:r>
          </a:p>
        </p:txBody>
      </p:sp>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3"/>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3699723" y="227197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4660365" y="187215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7772260" y="1843411"/>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526613" y="283577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453393" y="281074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763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1015663"/>
          </a:xfrm>
          <a:prstGeom prst="rect">
            <a:avLst/>
          </a:prstGeom>
          <a:noFill/>
        </p:spPr>
        <p:txBody>
          <a:bodyPr wrap="square">
            <a:spAutoFit/>
          </a:bodyPr>
          <a:lstStyle/>
          <a:p>
            <a:pPr lvl="0" algn="just" defTabSz="685800">
              <a:buClrTx/>
            </a:pPr>
            <a:r>
              <a:rPr lang="vi-VN" sz="3000" kern="1200" dirty="0">
                <a:solidFill>
                  <a:prstClr val="black"/>
                </a:solidFill>
                <a:latin typeface="Calibri" panose="020F0502020204030204"/>
                <a:ea typeface="+mn-ea"/>
              </a:rPr>
              <a:t>Con vẹt nhìn Tú, dường như cũng biết lỗi nên xù lông cổ, rụt đầu, gù một cái nghe như tiếng:"Dạ!”.</a:t>
            </a:r>
          </a:p>
        </p:txBody>
      </p:sp>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3"/>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7441755" y="22500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3385047" y="22720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1907768" y="2732235"/>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222930" y="273223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950923" y="269918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8487705" y="269641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8404333" y="2699181"/>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756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671475"/>
            </a:xfrm>
            <a:prstGeom prst="rect">
              <a:avLst/>
            </a:prstGeom>
            <a:noFill/>
          </p:spPr>
          <p:txBody>
            <a:bodyPr wrap="square" rtlCol="0">
              <a:spAutoFit/>
            </a:bodyPr>
            <a:lstStyle/>
            <a:p>
              <a:pPr lvl="1" algn="ctr"/>
              <a:r>
                <a:rPr lang="en-US" sz="4400" b="1" dirty="0" err="1">
                  <a:solidFill>
                    <a:schemeClr val="accent5"/>
                  </a:solidFill>
                  <a:latin typeface="Calibri" panose="020F0502020204030204" pitchFamily="34" charset="0"/>
                  <a:cs typeface="Calibri" panose="020F0502020204030204" pitchFamily="34" charset="0"/>
                </a:rPr>
                <a:t>Tìm</a:t>
              </a:r>
              <a:r>
                <a:rPr lang="vi-VN" sz="4400" b="1" dirty="0">
                  <a:solidFill>
                    <a:schemeClr val="accent5"/>
                  </a:solidFill>
                  <a:latin typeface="Calibri" panose="020F0502020204030204" pitchFamily="34" charset="0"/>
                  <a:cs typeface="Calibri" panose="020F0502020204030204" pitchFamily="34" charset="0"/>
                </a:rPr>
                <a:t> </a:t>
              </a:r>
              <a:r>
                <a:rPr lang="vi-VN" sz="4400" b="1" dirty="0" err="1">
                  <a:solidFill>
                    <a:schemeClr val="accent5"/>
                  </a:solidFill>
                  <a:latin typeface="Calibri" panose="020F0502020204030204" pitchFamily="34" charset="0"/>
                  <a:cs typeface="Calibri" panose="020F0502020204030204" pitchFamily="34" charset="0"/>
                </a:rPr>
                <a:t>hiểu</a:t>
              </a:r>
              <a:r>
                <a:rPr lang="en-US" sz="4400" b="1" dirty="0">
                  <a:solidFill>
                    <a:schemeClr val="accent5"/>
                  </a:solidFill>
                  <a:latin typeface="Calibri" panose="020F0502020204030204" pitchFamily="34" charset="0"/>
                  <a:cs typeface="Calibri" panose="020F0502020204030204" pitchFamily="34" charset="0"/>
                </a:rPr>
                <a:t> </a:t>
              </a:r>
              <a:r>
                <a:rPr lang="en-US" sz="4400" b="1" dirty="0" err="1">
                  <a:solidFill>
                    <a:schemeClr val="accent5"/>
                  </a:solidFill>
                  <a:latin typeface="Calibri" panose="020F0502020204030204" pitchFamily="34" charset="0"/>
                  <a:cs typeface="Calibri" panose="020F0502020204030204" pitchFamily="34" charset="0"/>
                </a:rPr>
                <a:t>bài</a:t>
              </a:r>
              <a:endParaRPr lang="vi-VN" sz="4400" b="1" dirty="0">
                <a:solidFill>
                  <a:schemeClr val="accent5"/>
                </a:solidFill>
                <a:latin typeface="Calibri" panose="020F0502020204030204" pitchFamily="34" charset="0"/>
                <a:cs typeface="Calibri" panose="020F0502020204030204" pitchFamily="34" charset="0"/>
              </a:endParaRPr>
            </a:p>
          </p:txBody>
        </p:sp>
      </p:gr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a:t>
            </a:r>
            <a:r>
              <a:rPr lang="vi-VN" sz="2000" b="1" dirty="0">
                <a:solidFill>
                  <a:srgbClr val="FF0000"/>
                </a:solidFill>
                <a:latin typeface="Calibri" panose="020F0502020204030204" pitchFamily="34" charset="0"/>
                <a:cs typeface="Calibri" panose="020F0502020204030204" pitchFamily="34" charset="0"/>
              </a:rPr>
              <a:t>Tú rất háo hức. </a:t>
            </a:r>
            <a:endParaRPr lang="en-US" sz="2000" b="1" dirty="0">
              <a:solidFill>
                <a:srgbClr val="FF000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a:t>
            </a:r>
            <a:r>
              <a:rPr lang="vi-VN" sz="2000" b="1" dirty="0">
                <a:solidFill>
                  <a:srgbClr val="FF0000"/>
                </a:solidFill>
                <a:latin typeface="Calibri" panose="020F0502020204030204" pitchFamily="34" charset="0"/>
                <a:cs typeface="Calibri" panose="020F0502020204030204" pitchFamily="34" charset="0"/>
              </a:rPr>
              <a:t>Tú rất sung sướng.</a:t>
            </a:r>
            <a:endParaRPr lang="en-US" sz="2000" b="1" dirty="0">
              <a:solidFill>
                <a:srgbClr val="FF000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a:t>
            </a:r>
            <a:r>
              <a:rPr lang="vi-VN" sz="2000" b="1" dirty="0">
                <a:solidFill>
                  <a:srgbClr val="FF0000"/>
                </a:solidFill>
                <a:latin typeface="Calibri" panose="020F0502020204030204" pitchFamily="34" charset="0"/>
                <a:cs typeface="Calibri" panose="020F0502020204030204" pitchFamily="34" charset="0"/>
              </a:rPr>
              <a:t>Tú sửng sốt, ân hận.</a:t>
            </a:r>
            <a:endParaRPr lang="en-US" sz="2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3"/>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4"/>
          <a:stretch>
            <a:fillRect/>
          </a:stretch>
        </p:blipFill>
        <p:spPr>
          <a:xfrm>
            <a:off x="1391326" y="101420"/>
            <a:ext cx="6407451" cy="944962"/>
          </a:xfrm>
          <a:prstGeom prst="rect">
            <a:avLst/>
          </a:prstGeom>
        </p:spPr>
      </p:pic>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Nêu</a:t>
            </a:r>
            <a:r>
              <a:rPr lang="en-US" sz="2800" b="1" dirty="0">
                <a:solidFill>
                  <a:srgbClr val="FF0000"/>
                </a:solidFill>
                <a:latin typeface="Calibri" panose="020F0502020204030204" pitchFamily="34" charset="0"/>
                <a:cs typeface="Calibri" panose="020F0502020204030204" pitchFamily="34" charset="0"/>
              </a:rPr>
              <a:t> </a:t>
            </a:r>
            <a:r>
              <a:rPr lang="vi-VN" sz="2800" b="1" dirty="0" err="1">
                <a:solidFill>
                  <a:srgbClr val="FF0000"/>
                </a:solidFill>
                <a:latin typeface="Calibri" panose="020F0502020204030204" pitchFamily="34" charset="0"/>
                <a:cs typeface="Calibri" panose="020F0502020204030204" pitchFamily="34" charset="0"/>
              </a:rPr>
              <a:t>giọng</a:t>
            </a:r>
            <a:r>
              <a:rPr lang="vi-VN" sz="2800" b="1" dirty="0">
                <a:solidFill>
                  <a:srgbClr val="FF0000"/>
                </a:solidFill>
                <a:latin typeface="Calibri" panose="020F0502020204030204" pitchFamily="34" charset="0"/>
                <a:cs typeface="Calibri" panose="020F0502020204030204" pitchFamily="34" charset="0"/>
              </a:rPr>
              <a:t> đọc của nhân vật ở các </a:t>
            </a:r>
            <a:r>
              <a:rPr lang="vi-VN" sz="2800" b="1" dirty="0" err="1">
                <a:solidFill>
                  <a:srgbClr val="FF0000"/>
                </a:solidFill>
                <a:latin typeface="Calibri" panose="020F0502020204030204" pitchFamily="34" charset="0"/>
                <a:cs typeface="Calibri" panose="020F0502020204030204" pitchFamily="34" charset="0"/>
              </a:rPr>
              <a:t>lời</a:t>
            </a:r>
            <a:r>
              <a:rPr lang="vi-VN" sz="2800" b="1" dirty="0">
                <a:solidFill>
                  <a:srgbClr val="FF0000"/>
                </a:solidFill>
                <a:latin typeface="Calibri" panose="020F0502020204030204" pitchFamily="34" charset="0"/>
                <a:cs typeface="Calibri" panose="020F0502020204030204" pitchFamily="34" charset="0"/>
              </a:rPr>
              <a:t> </a:t>
            </a:r>
            <a:r>
              <a:rPr lang="vi-VN" sz="2800" b="1" dirty="0" err="1">
                <a:solidFill>
                  <a:srgbClr val="FF0000"/>
                </a:solidFill>
                <a:latin typeface="Calibri" panose="020F0502020204030204" pitchFamily="34" charset="0"/>
                <a:cs typeface="Calibri" panose="020F0502020204030204" pitchFamily="34" charset="0"/>
              </a:rPr>
              <a:t>thoại</a:t>
            </a:r>
            <a:r>
              <a:rPr lang="en-US" sz="2800" b="1" dirty="0">
                <a:solidFill>
                  <a:srgbClr val="FF0000"/>
                </a:solidFill>
                <a:latin typeface="Calibri" panose="020F0502020204030204" pitchFamily="34" charset="0"/>
                <a:cs typeface="Calibri" panose="020F0502020204030204" pitchFamily="34" charset="0"/>
              </a:rPr>
              <a:t>?</a:t>
            </a: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a:t>
            </a:r>
            <a:r>
              <a:rPr lang="vi-VN" sz="2000" kern="1200" dirty="0">
                <a:solidFill>
                  <a:srgbClr val="FF0000"/>
                </a:solidFill>
                <a:latin typeface="Calibri" panose="020F0502020204030204"/>
                <a:ea typeface="+mn-ea"/>
                <a:cs typeface="+mn-cs"/>
              </a:rPr>
              <a:t>cẩn thận</a:t>
            </a:r>
            <a:r>
              <a:rPr lang="vi-VN" sz="2000" kern="1200" dirty="0">
                <a:solidFill>
                  <a:prstClr val="black"/>
                </a:solidFill>
                <a:latin typeface="Calibri" panose="020F0502020204030204"/>
                <a:ea typeface="+mn-ea"/>
                <a:cs typeface="+mn-cs"/>
              </a:rPr>
              <a:t>. Anh của Tú bảo, vẹt có thể bắt chước tiếng người nên Tú rất </a:t>
            </a:r>
            <a:r>
              <a:rPr lang="vi-VN" sz="2000" kern="1200" dirty="0">
                <a:solidFill>
                  <a:srgbClr val="FF0000"/>
                </a:solidFill>
                <a:latin typeface="Calibri" panose="020F0502020204030204"/>
                <a:ea typeface="+mn-ea"/>
                <a:cs typeface="+mn-cs"/>
              </a:rPr>
              <a:t>háo hức </a:t>
            </a:r>
            <a:r>
              <a:rPr lang="vi-VN" sz="2000" kern="1200" dirty="0">
                <a:solidFill>
                  <a:prstClr val="black"/>
                </a:solidFill>
                <a:latin typeface="Calibri" panose="020F0502020204030204"/>
                <a:ea typeface="+mn-ea"/>
                <a:cs typeface="+mn-cs"/>
              </a:rPr>
              <a:t>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a:t>
            </a:r>
            <a:r>
              <a:rPr lang="vi-VN" sz="2000" kern="1200" dirty="0">
                <a:solidFill>
                  <a:srgbClr val="FF0000"/>
                </a:solidFill>
                <a:latin typeface="Calibri" panose="020F0502020204030204"/>
                <a:ea typeface="+mn-ea"/>
                <a:cs typeface="+mn-cs"/>
              </a:rPr>
              <a:t>nựng </a:t>
            </a:r>
            <a:r>
              <a:rPr lang="vi-VN" sz="2000" kern="1200" dirty="0">
                <a:solidFill>
                  <a:prstClr val="black"/>
                </a:solidFill>
                <a:latin typeface="Calibri" panose="020F0502020204030204"/>
                <a:ea typeface="+mn-ea"/>
                <a:cs typeface="+mn-cs"/>
              </a:rPr>
              <a:t>trẻ con:</a:t>
            </a:r>
          </a:p>
          <a:p>
            <a:pPr algn="just" defTabSz="685800">
              <a:buClrTx/>
            </a:pPr>
            <a:r>
              <a:rPr lang="vi-VN" sz="2000" kern="1200" dirty="0">
                <a:solidFill>
                  <a:srgbClr val="FF0000"/>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a:t>
            </a:r>
            <a:r>
              <a:rPr lang="vi-VN" sz="2000" kern="1200" dirty="0">
                <a:solidFill>
                  <a:srgbClr val="FF0000"/>
                </a:solidFill>
                <a:latin typeface="Calibri" panose="020F0502020204030204"/>
                <a:ea typeface="+mn-ea"/>
                <a:cs typeface="+mn-cs"/>
              </a:rPr>
              <a:t>xuýt xoa</a:t>
            </a:r>
            <a:r>
              <a:rPr lang="vi-VN" sz="2000" kern="1200" dirty="0">
                <a:solidFill>
                  <a:prstClr val="black"/>
                </a:solidFill>
                <a:latin typeface="Calibri" panose="020F0502020204030204"/>
                <a:ea typeface="+mn-ea"/>
                <a:cs typeface="+mn-cs"/>
              </a:rPr>
              <a:t>:</a:t>
            </a:r>
          </a:p>
          <a:p>
            <a:pPr algn="just" defTabSz="685800">
              <a:buClrTx/>
            </a:pPr>
            <a:r>
              <a:rPr lang="vi-VN" sz="2000" kern="1200" dirty="0">
                <a:solidFill>
                  <a:prstClr val="black"/>
                </a:solidFill>
                <a:latin typeface="Calibri" panose="020F0502020204030204"/>
                <a:ea typeface="+mn-ea"/>
                <a:cs typeface="+mn-cs"/>
              </a:rPr>
              <a:t>   </a:t>
            </a:r>
            <a:r>
              <a:rPr lang="vi-VN" sz="2000" kern="1200" dirty="0">
                <a:solidFill>
                  <a:srgbClr val="FF0000"/>
                </a:solidFill>
                <a:latin typeface="Calibri" panose="020F0502020204030204"/>
                <a:ea typeface="+mn-ea"/>
                <a:cs typeface="+mn-cs"/>
              </a:rPr>
              <a:t>- Giỏi lắm!</a:t>
            </a:r>
          </a:p>
        </p:txBody>
      </p:sp>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3"/>
          <a:stretch>
            <a:fillRect/>
          </a:stretch>
        </p:blipFill>
        <p:spPr>
          <a:xfrm>
            <a:off x="405482" y="768255"/>
            <a:ext cx="1883827" cy="688908"/>
          </a:xfrm>
          <a:prstGeom prst="rect">
            <a:avLst/>
          </a:prstGeom>
        </p:spPr>
      </p:pic>
    </p:spTree>
    <p:extLst>
      <p:ext uri="{BB962C8B-B14F-4D97-AF65-F5344CB8AC3E}">
        <p14:creationId xmlns:p14="http://schemas.microsoft.com/office/powerpoint/2010/main" val="3078175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308473" y="678417"/>
            <a:ext cx="8835528"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1121591" y="669601"/>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srgbClr val="FF0000"/>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srgbClr val="FF0000"/>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a:t>
            </a:r>
            <a:r>
              <a:rPr lang="vi-VN" sz="1500" kern="1200" dirty="0">
                <a:solidFill>
                  <a:srgbClr val="FF0000"/>
                </a:solidFill>
                <a:latin typeface="Calibri" panose="020F0502020204030204"/>
                <a:ea typeface="+mn-ea"/>
              </a:rPr>
              <a:t>-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srgbClr val="FF0000"/>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a:t>
            </a:r>
            <a:r>
              <a:rPr lang="vi-VN" sz="1500" kern="1200" dirty="0">
                <a:solidFill>
                  <a:srgbClr val="FF0000"/>
                </a:solidFill>
                <a:latin typeface="Calibri" panose="020F0502020204030204"/>
                <a:ea typeface="+mn-ea"/>
              </a:rPr>
              <a:t>- Vẹt à!</a:t>
            </a:r>
            <a:endParaRPr lang="en-US" sz="1500" kern="1200" dirty="0">
              <a:solidFill>
                <a:srgbClr val="FF0000"/>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srgbClr val="FF0000"/>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a:t>
            </a:r>
            <a:r>
              <a:rPr lang="vi-VN" sz="1500" kern="1200" dirty="0">
                <a:solidFill>
                  <a:srgbClr val="FF0000"/>
                </a:solidFill>
                <a:latin typeface="Calibri" panose="020F0502020204030204"/>
                <a:ea typeface="+mn-ea"/>
              </a:rPr>
              <a:t>sướng quá</a:t>
            </a:r>
            <a:r>
              <a:rPr lang="vi-VN" sz="1500" kern="1200" dirty="0">
                <a:solidFill>
                  <a:prstClr val="black"/>
                </a:solidFill>
                <a:latin typeface="Calibri" panose="020F0502020204030204"/>
                <a:ea typeface="+mn-ea"/>
              </a:rPr>
              <a:t>, nhảy lên </a:t>
            </a:r>
            <a:r>
              <a:rPr lang="vi-VN" sz="1500" kern="1200" dirty="0">
                <a:solidFill>
                  <a:srgbClr val="FF0000"/>
                </a:solidFill>
                <a:latin typeface="Calibri" panose="020F0502020204030204"/>
                <a:ea typeface="+mn-ea"/>
              </a:rPr>
              <a:t>reo hò</a:t>
            </a:r>
            <a:r>
              <a:rPr lang="vi-VN" sz="1500" kern="1200" dirty="0">
                <a:solidFill>
                  <a:prstClr val="black"/>
                </a:solidFill>
                <a:latin typeface="Calibri" panose="020F0502020204030204"/>
                <a:ea typeface="+mn-ea"/>
              </a:rPr>
              <a:t>. Tú </a:t>
            </a:r>
            <a:r>
              <a:rPr lang="vi-VN" sz="1500" kern="1200" dirty="0">
                <a:solidFill>
                  <a:srgbClr val="FF0000"/>
                </a:solidFill>
                <a:latin typeface="Calibri" panose="020F0502020204030204"/>
                <a:ea typeface="+mn-ea"/>
              </a:rPr>
              <a:t>khoe </a:t>
            </a:r>
            <a:r>
              <a:rPr lang="vi-VN" sz="1500" kern="1200" dirty="0">
                <a:solidFill>
                  <a:prstClr val="black"/>
                </a:solidFill>
                <a:latin typeface="Calibri" panose="020F0502020204030204"/>
                <a:ea typeface="+mn-ea"/>
              </a:rPr>
              <a:t>khắp nơi. Hôm sau, mấy đứa bạn tới nhà. Tú hãnh diện gọi:</a:t>
            </a:r>
          </a:p>
          <a:p>
            <a:pPr lvl="0" algn="just" defTabSz="685800">
              <a:buClrTx/>
            </a:pPr>
            <a:r>
              <a:rPr lang="vi-VN" sz="1500" kern="1200" dirty="0">
                <a:solidFill>
                  <a:srgbClr val="FF0000"/>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srgbClr val="FF0000"/>
                </a:solidFill>
                <a:latin typeface="Calibri" panose="020F0502020204030204"/>
                <a:ea typeface="+mn-ea"/>
              </a:rPr>
              <a:t>   - Cái gì?</a:t>
            </a:r>
          </a:p>
        </p:txBody>
      </p:sp>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3"/>
          <a:stretch>
            <a:fillRect/>
          </a:stretch>
        </p:blipFill>
        <p:spPr>
          <a:xfrm>
            <a:off x="996222" y="70647"/>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2289564" y="2476481"/>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3657322" y="249953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5447701" y="2476481"/>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936098" y="269931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982202" y="269931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0858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268628" y="1380905"/>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19092" y="1392826"/>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a:t>
            </a:r>
            <a:r>
              <a:rPr lang="vi-VN" sz="2000" kern="1200" dirty="0">
                <a:solidFill>
                  <a:srgbClr val="FF0000"/>
                </a:solidFill>
                <a:latin typeface="Calibri" panose="020F0502020204030204"/>
                <a:ea typeface="+mn-ea"/>
              </a:rPr>
              <a:t>thích thú</a:t>
            </a:r>
            <a:r>
              <a:rPr lang="vi-VN" sz="2000" kern="1200" dirty="0">
                <a:solidFill>
                  <a:prstClr val="black"/>
                </a:solidFill>
                <a:latin typeface="Calibri" panose="020F0502020204030204"/>
                <a:ea typeface="+mn-ea"/>
              </a:rPr>
              <a:t>, </a:t>
            </a:r>
            <a:r>
              <a:rPr lang="vi-VN" sz="2000" kern="1200" dirty="0">
                <a:solidFill>
                  <a:srgbClr val="FF0000"/>
                </a:solidFill>
                <a:latin typeface="Calibri" panose="020F0502020204030204"/>
                <a:ea typeface="+mn-ea"/>
              </a:rPr>
              <a:t>cười ầm lên</a:t>
            </a:r>
            <a:r>
              <a:rPr lang="vi-VN" sz="2000" kern="1200" dirty="0">
                <a:solidFill>
                  <a:prstClr val="black"/>
                </a:solidFill>
                <a:latin typeface="Calibri" panose="020F0502020204030204"/>
                <a:ea typeface="+mn-ea"/>
              </a:rPr>
              <a:t>. Tú và </a:t>
            </a:r>
            <a:r>
              <a:rPr lang="vi-VN" sz="2000" kern="1200" dirty="0">
                <a:solidFill>
                  <a:srgbClr val="FF0000"/>
                </a:solidFill>
                <a:latin typeface="Calibri" panose="020F0502020204030204"/>
                <a:ea typeface="+mn-ea"/>
              </a:rPr>
              <a:t>nghiêm mặt</a:t>
            </a:r>
            <a:r>
              <a:rPr lang="vi-VN" sz="2000" kern="1200" dirty="0">
                <a:solidFill>
                  <a:prstClr val="black"/>
                </a:solidFill>
                <a:latin typeface="Calibri" panose="020F0502020204030204"/>
                <a:ea typeface="+mn-ea"/>
              </a:rPr>
              <a:t>:</a:t>
            </a:r>
          </a:p>
          <a:p>
            <a:pPr lvl="0" algn="just" defTabSz="685800">
              <a:buClrTx/>
            </a:pPr>
            <a:r>
              <a:rPr lang="vi-VN" sz="2000" kern="1200" dirty="0">
                <a:solidFill>
                  <a:prstClr val="black"/>
                </a:solidFill>
                <a:latin typeface="Calibri" panose="020F0502020204030204"/>
                <a:ea typeface="+mn-ea"/>
              </a:rPr>
              <a:t>   - Anh chăm sóc vẹt </a:t>
            </a:r>
            <a:r>
              <a:rPr lang="vi-VN" sz="2000" kern="1200" dirty="0">
                <a:solidFill>
                  <a:srgbClr val="FF0000"/>
                </a:solidFill>
                <a:latin typeface="Calibri" panose="020F0502020204030204"/>
                <a:ea typeface="+mn-ea"/>
              </a:rPr>
              <a:t>cực khổ</a:t>
            </a:r>
            <a:r>
              <a:rPr lang="vi-VN" sz="2000" kern="1200" dirty="0">
                <a:solidFill>
                  <a:prstClr val="black"/>
                </a:solidFill>
                <a:latin typeface="Calibri" panose="020F0502020204030204"/>
                <a:ea typeface="+mn-ea"/>
              </a:rPr>
              <a:t>, vậy mà anh gọi, vẹt trả lời </a:t>
            </a:r>
            <a:r>
              <a:rPr lang="vi-VN" sz="2000" kern="1200" dirty="0">
                <a:solidFill>
                  <a:srgbClr val="FF0000"/>
                </a:solidFill>
                <a:latin typeface="Calibri" panose="020F0502020204030204"/>
                <a:ea typeface="+mn-ea"/>
              </a:rPr>
              <a:t>“cái gì” à</a:t>
            </a:r>
            <a:r>
              <a:rPr lang="vi-VN" sz="2000" kern="1200" dirty="0">
                <a:solidFill>
                  <a:prstClr val="black"/>
                </a:solidFill>
                <a:latin typeface="Calibri" panose="020F0502020204030204"/>
                <a:ea typeface="+mn-ea"/>
              </a:rPr>
              <a:t>?</a:t>
            </a:r>
          </a:p>
          <a:p>
            <a:pPr lvl="0" algn="just" defTabSz="685800">
              <a:buClrTx/>
            </a:pPr>
            <a:r>
              <a:rPr lang="vi-VN" sz="2000" kern="1200" dirty="0">
                <a:solidFill>
                  <a:prstClr val="black"/>
                </a:solidFill>
                <a:latin typeface="Calibri" panose="020F0502020204030204"/>
                <a:ea typeface="+mn-ea"/>
              </a:rPr>
              <a:t>   - </a:t>
            </a:r>
            <a:r>
              <a:rPr lang="vi-VN" sz="2000" kern="1200" dirty="0">
                <a:solidFill>
                  <a:srgbClr val="FF0000"/>
                </a:solidFill>
                <a:latin typeface="Calibri" panose="020F0502020204030204"/>
                <a:ea typeface="+mn-ea"/>
              </a:rPr>
              <a:t>Kêu chi kêu hoài!</a:t>
            </a:r>
          </a:p>
          <a:p>
            <a:pPr lvl="0" algn="just" defTabSz="685800">
              <a:buClrTx/>
            </a:pPr>
            <a:r>
              <a:rPr lang="vi-VN" sz="2000" kern="1200" dirty="0">
                <a:solidFill>
                  <a:prstClr val="black"/>
                </a:solidFill>
                <a:latin typeface="Calibri" panose="020F0502020204030204"/>
                <a:ea typeface="+mn-ea"/>
              </a:rPr>
              <a:t>   Các bạn </a:t>
            </a:r>
            <a:r>
              <a:rPr lang="vi-VN" sz="2000" kern="1200" dirty="0">
                <a:solidFill>
                  <a:srgbClr val="FF0000"/>
                </a:solidFill>
                <a:latin typeface="Calibri" panose="020F0502020204030204"/>
                <a:ea typeface="+mn-ea"/>
              </a:rPr>
              <a:t>cười bò</a:t>
            </a:r>
            <a:r>
              <a:rPr lang="vi-VN" sz="2000" kern="1200" dirty="0">
                <a:solidFill>
                  <a:prstClr val="black"/>
                </a:solidFill>
                <a:latin typeface="Calibri" panose="020F0502020204030204"/>
                <a:ea typeface="+mn-ea"/>
              </a:rPr>
              <a:t>, tranh nhau gọi vẹt. Nhưng Tú </a:t>
            </a:r>
            <a:r>
              <a:rPr lang="vi-VN" sz="2000" kern="1200" dirty="0">
                <a:solidFill>
                  <a:srgbClr val="FF0000"/>
                </a:solidFill>
                <a:latin typeface="Calibri" panose="020F0502020204030204"/>
                <a:ea typeface="+mn-ea"/>
              </a:rPr>
              <a:t>sửng sốt </a:t>
            </a:r>
            <a:r>
              <a:rPr lang="vi-VN" sz="2000" kern="1200" dirty="0">
                <a:solidFill>
                  <a:prstClr val="black"/>
                </a:solidFill>
                <a:latin typeface="Calibri" panose="020F0502020204030204"/>
                <a:ea typeface="+mn-ea"/>
              </a:rPr>
              <a:t>ngồi </a:t>
            </a:r>
            <a:r>
              <a:rPr lang="vi-VN" sz="2000" kern="1200" dirty="0">
                <a:solidFill>
                  <a:srgbClr val="FF0000"/>
                </a:solidFill>
                <a:latin typeface="Calibri" panose="020F0502020204030204"/>
                <a:ea typeface="+mn-ea"/>
              </a:rPr>
              <a:t>lặng thinh</a:t>
            </a:r>
            <a:r>
              <a:rPr lang="vi-VN" sz="2000" kern="1200" dirty="0">
                <a:solidFill>
                  <a:prstClr val="black"/>
                </a:solidFill>
                <a:latin typeface="Calibri" panose="020F0502020204030204"/>
                <a:ea typeface="+mn-ea"/>
              </a:rPr>
              <a:t>. Bạn về rồi, Tú vẫn ngồi lặng như thế. Tú nhớ lại bao lần anh gọi, Tú đã trả lời </a:t>
            </a:r>
            <a:r>
              <a:rPr lang="vi-VN" sz="2000" kern="1200" dirty="0">
                <a:solidFill>
                  <a:srgbClr val="FF0000"/>
                </a:solidFill>
                <a:latin typeface="Calibri" panose="020F0502020204030204"/>
                <a:ea typeface="+mn-ea"/>
              </a:rPr>
              <a:t>“Cái gì?” </a:t>
            </a:r>
            <a:r>
              <a:rPr lang="vi-VN" sz="2000" kern="1200" dirty="0">
                <a:solidFill>
                  <a:prstClr val="black"/>
                </a:solidFill>
                <a:latin typeface="Calibri" panose="020F0502020204030204"/>
                <a:ea typeface="+mn-ea"/>
              </a:rPr>
              <a:t>và </a:t>
            </a:r>
            <a:r>
              <a:rPr lang="vi-VN" sz="2000" kern="1200" dirty="0">
                <a:solidFill>
                  <a:srgbClr val="FF0000"/>
                </a:solidFill>
                <a:latin typeface="Calibri" panose="020F0502020204030204"/>
                <a:ea typeface="+mn-ea"/>
              </a:rPr>
              <a:t>cằn nhằn “Kêu chi kêu hoài</a:t>
            </a:r>
            <a:r>
              <a:rPr lang="vi-VN" sz="2000" kern="1200" dirty="0">
                <a:solidFill>
                  <a:prstClr val="black"/>
                </a:solidFill>
                <a:latin typeface="Calibri" panose="020F0502020204030204"/>
                <a:ea typeface="+mn-ea"/>
              </a:rPr>
              <a:t>". Tú </a:t>
            </a:r>
            <a:r>
              <a:rPr lang="vi-VN" sz="2000" kern="1200" dirty="0">
                <a:solidFill>
                  <a:srgbClr val="FF0000"/>
                </a:solidFill>
                <a:latin typeface="Calibri" panose="020F0502020204030204"/>
                <a:ea typeface="+mn-ea"/>
              </a:rPr>
              <a:t>hối hận quá</a:t>
            </a:r>
            <a:r>
              <a:rPr lang="vi-VN" sz="2000" kern="1200" dirty="0">
                <a:solidFill>
                  <a:prstClr val="black"/>
                </a:solidFill>
                <a:latin typeface="Calibri" panose="020F0502020204030204"/>
                <a:ea typeface="+mn-ea"/>
              </a:rPr>
              <a:t>, chỉ mong anh gọi để Tú </a:t>
            </a:r>
            <a:r>
              <a:rPr lang="vi-VN" sz="2000" kern="1200" dirty="0">
                <a:solidFill>
                  <a:srgbClr val="FF0000"/>
                </a:solidFill>
                <a:latin typeface="Calibri" panose="020F0502020204030204"/>
                <a:ea typeface="+mn-ea"/>
              </a:rPr>
              <a:t>“dạ” </a:t>
            </a:r>
            <a:r>
              <a:rPr lang="vi-VN" sz="2000" kern="1200" dirty="0">
                <a:solidFill>
                  <a:prstClr val="black"/>
                </a:solidFill>
                <a:latin typeface="Calibri" panose="020F0502020204030204"/>
                <a:ea typeface="+mn-ea"/>
              </a:rPr>
              <a:t>một tiếng </a:t>
            </a:r>
            <a:r>
              <a:rPr lang="vi-VN" sz="2000" kern="1200" dirty="0">
                <a:solidFill>
                  <a:srgbClr val="FF0000"/>
                </a:solidFill>
                <a:latin typeface="Calibri" panose="020F0502020204030204"/>
                <a:ea typeface="+mn-ea"/>
              </a:rPr>
              <a:t>thật to</a:t>
            </a:r>
            <a:r>
              <a:rPr lang="vi-VN" sz="2000" kern="1200" dirty="0">
                <a:solidFill>
                  <a:prstClr val="black"/>
                </a:solidFill>
                <a:latin typeface="Calibri" panose="020F0502020204030204"/>
                <a:ea typeface="+mn-ea"/>
              </a:rPr>
              <a:t>, </a:t>
            </a:r>
            <a:r>
              <a:rPr lang="vi-VN" sz="2000" kern="1200" dirty="0">
                <a:solidFill>
                  <a:srgbClr val="FF0000"/>
                </a:solidFill>
                <a:latin typeface="Calibri" panose="020F0502020204030204"/>
                <a:ea typeface="+mn-ea"/>
              </a:rPr>
              <a:t>thật lễ phép</a:t>
            </a:r>
            <a:r>
              <a:rPr lang="vi-VN" sz="2000" kern="1200" dirty="0">
                <a:solidFill>
                  <a:prstClr val="black"/>
                </a:solidFill>
                <a:latin typeface="Calibri" panose="020F0502020204030204"/>
                <a:ea typeface="+mn-ea"/>
              </a:rPr>
              <a:t>. Con vẹt nhìn Tú, dường như cũng biết lỗi nên xù lông cổ, rụt đầu, gù một cái nghe như tiếng</a:t>
            </a:r>
            <a:r>
              <a:rPr lang="vi-VN" sz="2000" kern="1200" dirty="0">
                <a:solidFill>
                  <a:srgbClr val="FF0000"/>
                </a:solidFill>
                <a:latin typeface="Calibri" panose="020F0502020204030204"/>
                <a:ea typeface="+mn-ea"/>
              </a:rPr>
              <a:t>:"Dạ!”.</a:t>
            </a:r>
          </a:p>
        </p:txBody>
      </p:sp>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302366" y="334033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839018" y="364001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398876" y="364769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274856" y="361695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450513" y="363232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771092" y="358622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832565" y="358622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0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3"/>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4"/>
          <a:stretch>
            <a:fillRect/>
          </a:stretch>
        </p:blipFill>
        <p:spPr>
          <a:xfrm>
            <a:off x="907226" y="69223"/>
            <a:ext cx="7145131" cy="963251"/>
          </a:xfrm>
          <a:prstGeom prst="rect">
            <a:avLst/>
          </a:prstGeom>
        </p:spPr>
      </p:pic>
    </p:spTree>
    <p:extLst>
      <p:ext uri="{BB962C8B-B14F-4D97-AF65-F5344CB8AC3E}">
        <p14:creationId xmlns:p14="http://schemas.microsoft.com/office/powerpoint/2010/main" val="300479498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81317886"/>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PA" val="v4.0.0"/>
</p:tagLst>
</file>

<file path=ppt/tags/tag682.xml><?xml version="1.0" encoding="utf-8"?>
<p:tagLst xmlns:a="http://schemas.openxmlformats.org/drawingml/2006/main" xmlns:r="http://schemas.openxmlformats.org/officeDocument/2006/relationships" xmlns:p="http://schemas.openxmlformats.org/presentationml/2006/main">
  <p:tag name="PA" val="v4.0.0"/>
</p:tagLst>
</file>

<file path=ppt/tags/tag683.xml><?xml version="1.0" encoding="utf-8"?>
<p:tagLst xmlns:a="http://schemas.openxmlformats.org/drawingml/2006/main" xmlns:r="http://schemas.openxmlformats.org/officeDocument/2006/relationships" xmlns:p="http://schemas.openxmlformats.org/presentationml/2006/main">
  <p:tag name="PA" val="v4.0.0"/>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1292</Words>
  <Application>Microsoft Office PowerPoint</Application>
  <PresentationFormat>On-screen Show (16:9)</PresentationFormat>
  <Paragraphs>97</Paragraphs>
  <Slides>26</Slides>
  <Notes>22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26</vt:i4>
      </vt:variant>
    </vt:vector>
  </HeadingPairs>
  <TitlesOfParts>
    <vt:vector size="45" baseType="lpstr">
      <vt:lpstr>等线</vt:lpstr>
      <vt:lpstr>宋体</vt:lpstr>
      <vt:lpstr>Arial</vt:lpstr>
      <vt:lpstr>Calibri</vt:lpstr>
      <vt:lpstr>Cambria</vt:lpstr>
      <vt:lpstr>iCiel Crocante</vt:lpstr>
      <vt:lpstr>PT Sans</vt:lpstr>
      <vt:lpstr>Tahoma</vt:lpstr>
      <vt:lpstr>Times New Roman</vt:lpstr>
      <vt:lpstr>TsangerYuMo W04</vt:lpstr>
      <vt:lpstr>UVN Bach Dang Nang</vt:lpstr>
      <vt:lpstr>Wingdings</vt:lpstr>
      <vt:lpstr>印品黑体</vt:lpstr>
      <vt:lpstr>字魂27号-布丁体</vt:lpstr>
      <vt:lpstr>思源黑体 CN Bold</vt:lpstr>
      <vt:lpstr>思源黑体 CN Light</vt:lpstr>
      <vt:lpstr>office</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lan anh</cp:lastModifiedBy>
  <cp:revision>108</cp:revision>
  <dcterms:created xsi:type="dcterms:W3CDTF">2023-03-18T06:46:00Z</dcterms:created>
  <dcterms:modified xsi:type="dcterms:W3CDTF">2023-10-13T10:46:30Z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