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8" r:id="rId5"/>
    <p:sldId id="269" r:id="rId6"/>
    <p:sldId id="270" r:id="rId7"/>
    <p:sldId id="271" r:id="rId8"/>
    <p:sldId id="272" r:id="rId9"/>
    <p:sldId id="294" r:id="rId10"/>
    <p:sldId id="268" r:id="rId11"/>
    <p:sldId id="273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84" r:id="rId26"/>
    <p:sldId id="290" r:id="rId27"/>
    <p:sldId id="291" r:id="rId28"/>
    <p:sldId id="292" r:id="rId29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Newton" panose="02040603050506020204" pitchFamily="18" charset="0"/>
      <p:regular r:id="rId40"/>
    </p:embeddedFont>
    <p:embeddedFont>
      <p:font typeface="UVF Barmbrack" panose="020000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E86"/>
    <a:srgbClr val="CC3300"/>
    <a:srgbClr val="FF3300"/>
    <a:srgbClr val="4F342D"/>
    <a:srgbClr val="F3D378"/>
    <a:srgbClr val="A1BB07"/>
    <a:srgbClr val="F9D679"/>
    <a:srgbClr val="B48F35"/>
    <a:srgbClr val="F3D47D"/>
    <a:srgbClr val="EFC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91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693C1-CB7B-4F3D-8833-59648FC0FAFD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74C4A-EBEC-4C06-81B8-98202D5691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54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1840-C12D-4F85-85E8-45DD0C780CFA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3729E-32B1-480B-A54B-ECDC888E53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1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nahf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56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6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4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676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8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9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1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1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7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3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5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3729E-32B1-480B-A54B-ECDC888E53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7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2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8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28" b="-10616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810121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81263" y="495300"/>
            <a:ext cx="17297400" cy="929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9/5/2025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320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6.xml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5" y="858649"/>
            <a:ext cx="14692633" cy="85229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3199" y="119739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8"/>
                </a:lnTo>
                <a:lnTo>
                  <a:pt x="0" y="552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6466">
            <a:off x="13218020" y="5524274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9"/>
                </a:lnTo>
                <a:lnTo>
                  <a:pt x="0" y="5526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330137">
            <a:off x="16360153" y="1519658"/>
            <a:ext cx="2785061" cy="2878616"/>
          </a:xfrm>
          <a:custGeom>
            <a:avLst/>
            <a:gdLst/>
            <a:ahLst/>
            <a:cxnLst/>
            <a:rect l="l" t="t" r="r" b="b"/>
            <a:pathLst>
              <a:path w="2785061" h="2878616">
                <a:moveTo>
                  <a:pt x="0" y="0"/>
                </a:moveTo>
                <a:lnTo>
                  <a:pt x="2785061" y="0"/>
                </a:lnTo>
                <a:lnTo>
                  <a:pt x="2785061" y="2878616"/>
                </a:lnTo>
                <a:lnTo>
                  <a:pt x="0" y="2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8777">
            <a:off x="750660" y="6703099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032997">
            <a:off x="8880108" y="-1271901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>
            <a:off x="12507747" y="5639194"/>
            <a:ext cx="5690704" cy="4647806"/>
          </a:xfrm>
          <a:custGeom>
            <a:avLst/>
            <a:gdLst/>
            <a:ahLst/>
            <a:cxnLst/>
            <a:rect l="l" t="t" r="r" b="b"/>
            <a:pathLst>
              <a:path w="4977252" h="3975580">
                <a:moveTo>
                  <a:pt x="0" y="0"/>
                </a:moveTo>
                <a:lnTo>
                  <a:pt x="4977252" y="0"/>
                </a:lnTo>
                <a:lnTo>
                  <a:pt x="4977252" y="3975581"/>
                </a:lnTo>
                <a:lnTo>
                  <a:pt x="0" y="39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10"/>
          <p:cNvSpPr/>
          <p:nvPr/>
        </p:nvSpPr>
        <p:spPr>
          <a:xfrm>
            <a:off x="14827192" y="255770"/>
            <a:ext cx="3166661" cy="284970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" y="78653"/>
            <a:ext cx="1542489" cy="1542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138" y="6098685"/>
            <a:ext cx="6114818" cy="4188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582" y="161114"/>
            <a:ext cx="4285859" cy="18106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82575" y="8554789"/>
            <a:ext cx="3943744" cy="744382"/>
          </a:xfrm>
          <a:custGeom>
            <a:avLst/>
            <a:gdLst/>
            <a:ahLst/>
            <a:cxnLst/>
            <a:rect l="l" t="t" r="r" b="b"/>
            <a:pathLst>
              <a:path w="3943744" h="744382">
                <a:moveTo>
                  <a:pt x="0" y="0"/>
                </a:moveTo>
                <a:lnTo>
                  <a:pt x="3943744" y="0"/>
                </a:lnTo>
                <a:lnTo>
                  <a:pt x="3943744" y="744382"/>
                </a:lnTo>
                <a:lnTo>
                  <a:pt x="0" y="7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205" t="7157" r="52204" b="64612"/>
          <a:stretch/>
        </p:blipFill>
        <p:spPr>
          <a:xfrm>
            <a:off x="3505200" y="876300"/>
            <a:ext cx="10439400" cy="364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76" t="7157" r="8002" b="64612"/>
          <a:stretch/>
        </p:blipFill>
        <p:spPr>
          <a:xfrm>
            <a:off x="3273425" y="5676900"/>
            <a:ext cx="1090295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32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205" t="36172" r="52204" b="34029"/>
          <a:stretch/>
        </p:blipFill>
        <p:spPr>
          <a:xfrm>
            <a:off x="3429000" y="646374"/>
            <a:ext cx="10747375" cy="3965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982200" y="1181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792" t="36956" r="8002" b="34028"/>
          <a:stretch/>
        </p:blipFill>
        <p:spPr>
          <a:xfrm>
            <a:off x="3429000" y="5750505"/>
            <a:ext cx="11201400" cy="4063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63200" y="624439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21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726" y="5271837"/>
            <a:ext cx="16997168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3176" t="66757" r="8002" b="6226"/>
          <a:stretch/>
        </p:blipFill>
        <p:spPr>
          <a:xfrm>
            <a:off x="3048000" y="5541385"/>
            <a:ext cx="11967411" cy="4082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7726" y="495300"/>
            <a:ext cx="16997168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205" t="66757" r="52204" b="7005"/>
          <a:stretch/>
        </p:blipFill>
        <p:spPr>
          <a:xfrm>
            <a:off x="3048000" y="647701"/>
            <a:ext cx="1196340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9400" y="1205163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39400" y="6134100"/>
            <a:ext cx="1066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118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407" r="1712"/>
          <a:stretch/>
        </p:blipFill>
        <p:spPr>
          <a:xfrm>
            <a:off x="1231232" y="1892968"/>
            <a:ext cx="10287000" cy="76134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68200" y="2857500"/>
            <a:ext cx="5105400" cy="4876800"/>
            <a:chOff x="10363199" y="2113547"/>
            <a:chExt cx="7313269" cy="6400800"/>
          </a:xfrm>
        </p:grpSpPr>
        <p:sp>
          <p:nvSpPr>
            <p:cNvPr id="4" name="Rounded Rectangle 3"/>
            <p:cNvSpPr/>
            <p:nvPr/>
          </p:nvSpPr>
          <p:spPr>
            <a:xfrm>
              <a:off x="10400334" y="2113547"/>
              <a:ext cx="7239000" cy="6400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49E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3199" y="2398312"/>
              <a:ext cx="7313269" cy="5831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6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407" r="1712" b="13503"/>
          <a:stretch/>
        </p:blipFill>
        <p:spPr>
          <a:xfrm>
            <a:off x="801092" y="1709050"/>
            <a:ext cx="11351814" cy="7239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801599" y="467217"/>
            <a:ext cx="4191000" cy="2143335"/>
            <a:chOff x="12801599" y="467217"/>
            <a:chExt cx="4191000" cy="21433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13544" r="249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2" t="85612" r="74803"/>
            <a:stretch/>
          </p:blipFill>
          <p:spPr>
            <a:xfrm>
              <a:off x="12801599" y="467217"/>
              <a:ext cx="4191000" cy="214333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2817144" y="80010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01599" y="2445855"/>
            <a:ext cx="4049050" cy="2711682"/>
            <a:chOff x="12801599" y="2445855"/>
            <a:chExt cx="4049050" cy="27116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116" b="98539" l="38610" r="467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6" t="85612" r="52815"/>
            <a:stretch/>
          </p:blipFill>
          <p:spPr>
            <a:xfrm>
              <a:off x="12801599" y="2445855"/>
              <a:ext cx="4049050" cy="271168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2817144" y="3057445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17144" y="4696336"/>
            <a:ext cx="4469063" cy="2439839"/>
            <a:chOff x="12817144" y="4696336"/>
            <a:chExt cx="4469063" cy="24398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19" t="85612" r="28304"/>
            <a:stretch/>
          </p:blipFill>
          <p:spPr>
            <a:xfrm>
              <a:off x="15005383" y="4696336"/>
              <a:ext cx="2280824" cy="2439839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12817144" y="5480950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17144" y="7243321"/>
            <a:ext cx="4914466" cy="2703360"/>
            <a:chOff x="12817144" y="7243321"/>
            <a:chExt cx="4914466" cy="27033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959" b="98539" l="83465" r="959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72" t="85612" r="3433"/>
            <a:stretch/>
          </p:blipFill>
          <p:spPr>
            <a:xfrm>
              <a:off x="14559980" y="7243321"/>
              <a:ext cx="3171630" cy="270336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2817144" y="7912324"/>
              <a:ext cx="1524000" cy="138564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3D3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8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8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2829176" y="79379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801599" y="3057445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817144" y="5467479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829176" y="7912324"/>
            <a:ext cx="1524000" cy="13856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06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3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83284" y="2093495"/>
            <a:ext cx="6818080" cy="6934200"/>
            <a:chOff x="2083284" y="2093495"/>
            <a:chExt cx="6818080" cy="6934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93495"/>
              <a:ext cx="5747265" cy="6934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44821" y="2093495"/>
            <a:ext cx="6371578" cy="6932195"/>
            <a:chOff x="10544821" y="2093495"/>
            <a:chExt cx="6371578" cy="6932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30000" y="2093495"/>
              <a:ext cx="5486399" cy="69321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3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0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6"/>
          <p:cNvSpPr/>
          <p:nvPr/>
        </p:nvSpPr>
        <p:spPr>
          <a:xfrm flipH="1">
            <a:off x="13441196" y="0"/>
            <a:ext cx="5436782" cy="6065376"/>
          </a:xfrm>
          <a:custGeom>
            <a:avLst/>
            <a:gdLst/>
            <a:ahLst/>
            <a:cxnLst/>
            <a:rect l="l" t="t" r="r" b="b"/>
            <a:pathLst>
              <a:path w="5436782" h="6065376">
                <a:moveTo>
                  <a:pt x="5436782" y="0"/>
                </a:moveTo>
                <a:lnTo>
                  <a:pt x="0" y="0"/>
                </a:lnTo>
                <a:lnTo>
                  <a:pt x="0" y="6065376"/>
                </a:lnTo>
                <a:lnTo>
                  <a:pt x="5436782" y="6065376"/>
                </a:lnTo>
                <a:lnTo>
                  <a:pt x="5436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13716000" y="8823442"/>
            <a:ext cx="6252825" cy="3079516"/>
          </a:xfrm>
          <a:custGeom>
            <a:avLst/>
            <a:gdLst/>
            <a:ahLst/>
            <a:cxnLst/>
            <a:rect l="l" t="t" r="r" b="b"/>
            <a:pathLst>
              <a:path w="6252825" h="3079516">
                <a:moveTo>
                  <a:pt x="0" y="0"/>
                </a:moveTo>
                <a:lnTo>
                  <a:pt x="6252825" y="0"/>
                </a:lnTo>
                <a:lnTo>
                  <a:pt x="6252825" y="3079517"/>
                </a:lnTo>
                <a:lnTo>
                  <a:pt x="0" y="3079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rot="20350599">
            <a:off x="1005356" y="-288396"/>
            <a:ext cx="4431145" cy="1605286"/>
          </a:xfrm>
          <a:custGeom>
            <a:avLst/>
            <a:gdLst/>
            <a:ahLst/>
            <a:cxnLst/>
            <a:rect l="l" t="t" r="r" b="b"/>
            <a:pathLst>
              <a:path w="4431145" h="1605286">
                <a:moveTo>
                  <a:pt x="0" y="0"/>
                </a:moveTo>
                <a:lnTo>
                  <a:pt x="4431146" y="0"/>
                </a:lnTo>
                <a:lnTo>
                  <a:pt x="4431146" y="1605286"/>
                </a:lnTo>
                <a:lnTo>
                  <a:pt x="0" y="1605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03" r="-2503"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685800" y="2400300"/>
            <a:ext cx="16997168" cy="5562600"/>
            <a:chOff x="707492" y="3947537"/>
            <a:chExt cx="16997168" cy="5562600"/>
          </a:xfrm>
        </p:grpSpPr>
        <p:sp>
          <p:nvSpPr>
            <p:cNvPr id="20" name="Rectangle 19"/>
            <p:cNvSpPr/>
            <p:nvPr/>
          </p:nvSpPr>
          <p:spPr>
            <a:xfrm>
              <a:off x="707492" y="3947537"/>
              <a:ext cx="16997168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4822" y="5857759"/>
              <a:ext cx="106942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8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8800" dirty="0">
                  <a:latin typeface="Cambria" panose="02040503050406030204" pitchFamily="18" charset="0"/>
                  <a:ea typeface="Cambria" panose="02040503050406030204" pitchFamily="18" charset="0"/>
                </a:rPr>
                <a:t> 10!</a:t>
              </a:r>
            </a:p>
          </p:txBody>
        </p:sp>
        <p:sp>
          <p:nvSpPr>
            <p:cNvPr id="22" name="Freeform 6"/>
            <p:cNvSpPr/>
            <p:nvPr/>
          </p:nvSpPr>
          <p:spPr>
            <a:xfrm>
              <a:off x="1232574" y="4302740"/>
              <a:ext cx="5466670" cy="4556589"/>
            </a:xfrm>
            <a:custGeom>
              <a:avLst/>
              <a:gdLst/>
              <a:ahLst/>
              <a:cxnLst/>
              <a:rect l="l" t="t" r="r" b="b"/>
              <a:pathLst>
                <a:path w="6935219" h="6181014">
                  <a:moveTo>
                    <a:pt x="0" y="0"/>
                  </a:moveTo>
                  <a:lnTo>
                    <a:pt x="6935219" y="0"/>
                  </a:lnTo>
                  <a:lnTo>
                    <a:pt x="6935219" y="6181014"/>
                  </a:lnTo>
                  <a:lnTo>
                    <a:pt x="0" y="61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824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00200" y="952500"/>
            <a:ext cx="6278571" cy="6248202"/>
            <a:chOff x="2083284" y="2093495"/>
            <a:chExt cx="6818080" cy="6934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93495"/>
              <a:ext cx="5747265" cy="6934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91196" y="954307"/>
            <a:ext cx="5867400" cy="6246395"/>
            <a:chOff x="10544821" y="2093495"/>
            <a:chExt cx="6371578" cy="69321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30000" y="2093495"/>
              <a:ext cx="5486399" cy="69321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8271"/>
          <a:stretch/>
        </p:blipFill>
        <p:spPr>
          <a:xfrm>
            <a:off x="2971800" y="7235033"/>
            <a:ext cx="12420600" cy="22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8200" y="954307"/>
            <a:ext cx="8021443" cy="8456393"/>
            <a:chOff x="2083284" y="2055395"/>
            <a:chExt cx="8710715" cy="93848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7" t="15185" r="48176" b="2593"/>
            <a:stretch/>
          </p:blipFill>
          <p:spPr>
            <a:xfrm>
              <a:off x="3154099" y="2055395"/>
              <a:ext cx="7639900" cy="93848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83284" y="2131595"/>
              <a:ext cx="84670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a)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91196" y="954307"/>
            <a:ext cx="7531645" cy="8303993"/>
            <a:chOff x="10544821" y="2093495"/>
            <a:chExt cx="8178829" cy="92156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5" t="15185" r="1225" b="3333"/>
            <a:stretch/>
          </p:blipFill>
          <p:spPr>
            <a:xfrm>
              <a:off x="11429999" y="2093495"/>
              <a:ext cx="7293651" cy="921569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544821" y="2131595"/>
              <a:ext cx="88517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6600" dirty="0">
                  <a:solidFill>
                    <a:prstClr val="black"/>
                  </a:solidFill>
                </a:rPr>
                <a:t>b)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5349983" y="4097650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38400" y="51063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96000" y="7118394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582400" y="459610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582400" y="6619941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338033" y="7203473"/>
            <a:ext cx="1039224" cy="9969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D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66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647700"/>
            <a:ext cx="13258800" cy="1066800"/>
            <a:chOff x="1066800" y="800100"/>
            <a:chExt cx="13258800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4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223199" y="800100"/>
              <a:ext cx="12102401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</a:rPr>
                <a:t>a) </a:t>
              </a:r>
              <a:r>
                <a:rPr lang="en-GB" sz="5400" dirty="0" err="1">
                  <a:solidFill>
                    <a:schemeClr val="tx1"/>
                  </a:solidFill>
                </a:rPr>
                <a:t>Cốc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nhiều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hạt</a:t>
              </a:r>
              <a:r>
                <a:rPr lang="en-GB" sz="5400" dirty="0">
                  <a:solidFill>
                    <a:schemeClr val="tx1"/>
                  </a:solidFill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</a:rPr>
                <a:t>sen</a:t>
              </a:r>
              <a:r>
                <a:rPr lang="en-GB" sz="5400" dirty="0">
                  <a:solidFill>
                    <a:schemeClr val="tx1"/>
                  </a:solidFill>
                </a:rPr>
                <a:t> nhất?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61482" r="1737" b="-1"/>
          <a:stretch/>
        </p:blipFill>
        <p:spPr>
          <a:xfrm>
            <a:off x="1842199" y="6210300"/>
            <a:ext cx="9740201" cy="354189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52600" y="51435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5400" dirty="0">
                <a:solidFill>
                  <a:schemeClr val="tx1"/>
                </a:solidFill>
              </a:rPr>
              <a:t>b)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679297"/>
            <a:ext cx="9675191" cy="34994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6170" y="1394135"/>
            <a:ext cx="5511262" cy="7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319" y="1414634"/>
            <a:ext cx="15503472" cy="4810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19400" y="5715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a)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nhiều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90700"/>
            <a:ext cx="15687533" cy="56740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383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36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489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554200" y="7498792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7" b="89895" l="79899" r="99811">
                        <a14:foregroundMark x1="97543" y1="30139" x2="97543" y2="71429"/>
                        <a14:foregroundMark x1="94329" y1="76829" x2="97858" y2="71429"/>
                        <a14:foregroundMark x1="85129" y1="58188" x2="85255" y2="71429"/>
                        <a14:foregroundMark x1="85444" y1="72125" x2="86641" y2="75958"/>
                        <a14:foregroundMark x1="87083" y1="76829" x2="89225" y2="76829"/>
                        <a14:foregroundMark x1="95526" y1="76481" x2="97353" y2="73519"/>
                      </a14:backgroundRemoval>
                    </a14:imgEffect>
                  </a14:imgLayer>
                </a14:imgProps>
              </a:ext>
            </a:extLst>
          </a:blip>
          <a:srcRect l="77718"/>
          <a:stretch/>
        </p:blipFill>
        <p:spPr>
          <a:xfrm>
            <a:off x="13495422" y="1774659"/>
            <a:ext cx="3495533" cy="56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2716E-6 L -0.34792 -0.073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65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35434 -0.000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7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61482" r="1737" b="-1"/>
          <a:stretch/>
        </p:blipFill>
        <p:spPr>
          <a:xfrm>
            <a:off x="1524000" y="2019300"/>
            <a:ext cx="15817151" cy="575169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95600" y="723900"/>
            <a:ext cx="12102401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b) </a:t>
            </a:r>
            <a:r>
              <a:rPr lang="en-GB" sz="5400" dirty="0" err="1">
                <a:solidFill>
                  <a:schemeClr val="tx1"/>
                </a:solidFill>
              </a:rPr>
              <a:t>Cốc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nào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hạt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sen</a:t>
            </a:r>
            <a:r>
              <a:rPr lang="en-GB" sz="5400" dirty="0">
                <a:solidFill>
                  <a:schemeClr val="tx1"/>
                </a:solidFill>
              </a:rPr>
              <a:t> nhất?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6690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2460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08480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937843" y="7505700"/>
            <a:ext cx="1905000" cy="1676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49E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solidFill>
                  <a:srgbClr val="049E86"/>
                </a:solidFill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93" b="96141" l="31755" r="50730">
                        <a14:foregroundMark x1="47419" y1="68997" x2="47419" y2="87221"/>
                        <a14:foregroundMark x1="36312" y1="68997" x2="36312" y2="8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61482" r="46887" b="-1"/>
          <a:stretch/>
        </p:blipFill>
        <p:spPr>
          <a:xfrm>
            <a:off x="4948989" y="2019300"/>
            <a:ext cx="4267201" cy="57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60494E-6 L 0.11667 0.0020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0599 -0.055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-2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7" y="1350631"/>
            <a:ext cx="16521592" cy="66878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810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cQAAAEtCAYAAACWFBBVAAAAAXNSR0IArs4c6QAAIABJREFUeF50vQm4bVdVJvqvtXZ/9ulum9vlJrlpCSQQCJ0hhoCg0llSqCDyxCJ2aFWpz3q+Kpun73s2RalII2ghZWlBCSogghAgNCEJ6UMSkntzm9y+O323+9VUjW7OufbJC1/IvefsvdZsxhz/GP9oZvRb33iiiJIWUAARyv8U9IOi4B/a7wpEiIIP8m/lI4j4D5F+uJCf64/kAxGKgp6gv6J3xhGSSF6Tu3fJJ+izcRzroPQlkM9FUTQ2Xn1IRM9PkCPnh/LrdcA8bHtMMAf6Yx7M0U1Yp2Dzt5Wgz+sI3Z942m6IsgZu6rZI/DMZN80tHAoNkVeG10DnZksZ0VrIutP3/BfpBzmiKKbV0vWQXZCp0gLrQHRtbfF5+uEY7dv2Dn63LBK/ExFi/VlOzw3kxW+zl5WC9pq+xR+1WZt80U9oX+nnOm4bEL+Pfkpf1F0JBc7kzH5msqeySu+1NeTnq7DRz20sXkZNHrxsmSSruHq5CPYrtt1379K95nf4fXVr7w8Ir6ltRbgaTsbcfFRO9LsyXftucBYAXkknOrZ2wTEMDzA9h+Xd7Yt/rsh1AV7D8MzTgKOY959mJ+PXhdUF9rLvf2fyz3OWHUVESiW2Z4R6JdA/Y3vrFYztrTxZxdKPNRg3ySzrCf3fJgWnnzV9ZHsRnn3+Dh8hW0xda5Ir2mfWZ10M1h7G/Jm/RCWaQyWmueY6mcjtDZ8dU1GiClXniT7zekF/SSeEz1CEPLe1k1NNOjHLCmSqB0l/0gtpT+mF3V6GLJMZVZIIjVrEerYSyb4nschPlsu+xInIGv9rBwYRsixHJYkxSknHeFWS5/Qc0UejlM5YwfNOYvCYVfPw2sWqm0yH2FxDnSLCa3JRoND5kh7IctnHLIuQ0fPoHSZPLOs58lzllR6hep2en8QRqrQ4KpwOq/T4sPahtTccipuIfvtbR4somQjAxQMLDVIAJQA2/rbTuG6VbBlY+AMgdV+mh9BE3fhUyHSU/BUHUqLo6bu8QW4mHlSDBzkgEGG2w6IiZmMpARa9yyNisIUBqOlrA+AUdPBgxUDAyyGK10G0agLbdAZL2yg+ZAHQhN/Tsfo5y3z8ktPaBoDo9mZ8LiaS+h4TdnfqFSi9veOMlEhwSrctXBlTBgrcqqidUuJByucdkHqNXzJeRB4DJNMJjps4/Cn9HT2VDwKDZFlJefnwTyjZPbzkMi4BTHm/rLMoG4MxfoIupy21KXYbtykOAzYTT1IM9mUBdJMVMWjouQwqAf6GMuI3OpyHjFOnzfJgABPCVvhmUnr2GQMu+XvOipGHpgebFLuBaQjBqmPVAIsQm6YJjr4Yrd7g9OLl95afbzqhhDrymZIq0Z8YPHjgljPm9l1lTR4tzy+pKBujGlQ6ZcVENSyDPZdHi4Kw8xyum51d2QeR8xgZ8iJFb/0BzJ96P6JiHtU4ZWDI8pyBh97LIEFPj73RRKBB4yVlT/uRZvJ52SO/wPw+NsliMSR4sQgQCawU8GM5F1kOjOj/IiBNwSCRJEC1EqESmwNBoElAoZJMTkgeoVr1wCBrrHqWxhdFyFKajAebUeZlcDgSkKJnEvjK/+Qfmj+DtAIZn4EYMl8CbP1gEtG4CLTVUeBx0b80R/kzGzgOsE3vkiNT8BzEURMzW4cv40pIduX8uTOkZi7NjZ2wQoz9Ip5A9DsEiPFEYJ6NeXVmkbvNMq9DFbOeHAFhrxSdflQU9paHLJYpUjvU5l16XRF4UIElTsvtvTm1nOxohafChqOCL9aWH2Jgx7vj5BWfBywRDvmeHT1nIJha9zrUe9RsPZrlbgJEwuYBm4+AAbYqYlGkckC9UpI1c3835eA8OFUYzgvSsbIVK8KtZ8kZOLZU40rJzqPzrAKlpQvgxmIerRlA5sWU9J5ac+6omzHAsqJKwGtzN8fQ/Ldfh2OWOQmLEJgiIlvBB80kGGc23EIEgDgOdLY2DsCcGzQuaCYburesp71sCgY7/qS8PCqTbOi4fwLV6NYmQFJnzJXBQB5lQGMrHp7TcLf1xSUwUZ4hRGwzIFSAyiAcnhhTgzYK7w6F33GG0OZVkL0LFKoBrki3evv6vRACnZfnhuDPrz3RjG05zgIA/lCpTgr0gzsHwbnjd+r36Bxn2QaWL34aq3P/DdUKqeKUnx2T4aFnjgCUPJW4Yt6mP9umI9OcnkXeHDE9ovwHw4LBjJQ56zzCOvI+C7DXQ94h63Kdhnn8RR5hSK5UUaBejRkUac4EovwMAikCOgW+vBB2iYDbqW8xncwnEVbPedQE5KrX8pz/TKDDXiobazEDkeyJAg4IlMVwornyMuvYRS8X/BzHQLF3L+NMM/mOE0NzINhnIjA0BJeHBlCBGrnEpmd43grqgRMi8xKjhB1D8hBjBUSTp/Bomj8QWr7kBucebr2HpjtMwhKeKa+Fy94Ni0Z4jgJBLdFsfl4OnuW7gu7+sJjFX6Z1nWLbfNw8oeLcMK9CDQBCJ1VAyR/x8bUyjew9Qj1appfMiyhZBPJLTybLhO1d9o7SUj2HQintn0P/cSU4pgdKKOPRT/ZvnOrcbDd5tWoKRj0Q96jwBWYM6LPVXQrfInNWBRUs7piYOA1msFNWx+EcA5AKPDgH7qrT+Vx5e84IvtIB88p8/KR4eShR7+b56hIYVDlFrLSlKCIPYOFcQk9v8/ncDIhuYcb31cmLf4qXq9Ac3fxFMUL96APplHEHYRAxUuyMBJaOe3845vLp8SL93IPnnwaL4JmIMuiXGJbARDDvmqVP0cGv9XNJkBmholeEBVLZ4h/1sLrwL1g89xFUoqEHRPJUnHckgEg0sQV/jJmQPRcwEC9KGDHy/oZpgVqVaOpAlzrGzK8bA4sCDHuOBK7ExBE1Sq8lMNb3mOpiEFEPjs4efZ5ATbBD5kkem3itZsTLwRT6VuhLWkMGfmY+vL5i2lTXi55DD2ajIBKv2GOJ90xLksLhM/l3lJrnqyGbADCM7mQ7hWlTWRcGvhgMiGz4MLshC8VgzZ65hADYS8zFayXHUDxER5nK5IR7N4XoNRS/Tikbi+M5xa30Kv89OCRlUiRwNyyGYYsXRxh21hDFCZJ6U+w4dqM1/uBYPh0ZxRfV8raDZGP2i6viy+thB1osIhmnzs0U06ZzaN9XAXQHPZhVYD05E4uEgJWhV8ZqqAh1p/y7ymVAGwXQV7JgS3Dg9KkHI1uBMnRaXFGogTEgtIPtxMgfdFOq3qhRhe+G4QHc4a5RV/oZOaibAdVxW7RubPHqvjirIwRE27NgH73DXkbN0JNx22W0qKdMN0GZxYL4wHiv3ImMMftuomWZMctZj4s596IQvIZngfGQ4hkDooDlrV74QjF0BJQbeKAMnXia5Idma6DMWVACAQhwaNwIc6fdMSouuuVjJ07MhCBz3tbYDENmpXxGbY8Dnsaz+I465BwCp4mM8g5UJ/9R/24Gpndz/Lkq01Eh3SNUZAnkNoO0d8hFkfL+ZOvIs3n0Nh7ExdN/hVrUYQPdMUpE8+myVxICgpyBiXWzKmKRMaHzyMEgR4PBS+cl6klAiJ6bkDYnUCHKUuXdVlA+Ix6ZxcYM9CwMIODmaUwDSPbyCIxViGVJTGdsPp/0+ZQQUTeY43oaXzCdTM8LtRHH9JIYeZ47g4nnqbkjMbmoKqOsO3IBT/YQyWNUkJOzISN1sVU9MPQ9yUMhz5o8aZmvsZMWVzQjQuYvgMhUOOHg//OtI0WUtEtKlqxBWbxQYanmdPJjxzaIPAhi6jp5SowH7xJhZJncYrESKhBXYpy45zNIkgq2X38LqhNT4v2Frpa5usY1jCkcmZyma4Scnx3U0NUzaVDLoeyqyqKawArQSRDA04K0imo5lyxHEWgJusfqYQTULgOiX1vRs/KuXK0soyjcKDQGZpBmdIzFv8JlcGpXD5bKduCx+wNvB8U2wwDU0YslN1/21lG+epj9u0PQFNmQedhmB/GRwPsV2PQgwzEnpm8kFi36I1CCprHNiAnE0nlTmzhTiQ+x8nNgqYdFvy+xSrOSRUIl3h3AGv9RaWiKW+hemuxwfFMCIQ7fbP1F6HUx1Ki0mdkaSny0rKA3GZQl2k6MRd0ZPzcGCZUePZMWe3YetRMMfxZp2fnsu0EHmkb1gZ1diT3KzvB2jSWJye8kycgZA6qsSIY0FDeWI6Bsj1PNJvGhhMu8Nhlbwb46ZcZGMxGYYnRYPJrnqb+T+ZiaDYyN0lk3wps8jBhRPkBv4yEsnf8EBt2nkcR91GuJeEwcE9S4VphfYDqCQFHjigZcBmbsqanOoJ+RzBKIkDw5/emcDVXk5hWpxjJgTfMcFJtjb03DC6Z4SUTZA9M4nnlv9FH2LhXImQBV+lMASdbQvESOkxJGmyepVj8BvHi7okXNYDIalJ7FVC4vu4C4ecdGtdKjCHOHmdCy9Bw2Khi4xasdjSgBB4grCmyUfJMDFU7EzJly9ok+apSox0zPoqemtAYav42rLUS/e7fEEMcNdKGQVFRUEThrNQz+OkBxEBIIq2bdhYl/KpzyaRNs4rsreOSjv4LVZx/Dlhe/Ade85b1AVOUVN8vFv19UgFClqsQ0A46Op48rGfg6levA2lv2TmOLMgp1r+kvpxe8EnDWlhHzZVRS8DA6SQ9aoIRs5nZ4bRR23B03pGsfuBjuTeH8Dd/F6vKcuxgo+lQ1PsqT9DrYxb1UUEtxVjN91RIci94qAAbwaAfX6Bo1AuTRPk7qzaMA9pzXOJaw4Whnf8gMxFmxKe0U4riziywZxeu80CkrxUlEBp4DhENLTkHArE/JvBUFREpJjBaT3OCL456Q815UxYsV5mPsY0rFK3uzDMjiFqrNS3I5YchgxRk8bN958GevgvMdPNC4fVFlYXShUaciVppAZ2dAsTzMtvZ7oevpaCrJjvZwTH9Ug2KcBXCsk59h2dAIbA0dQ0kGSmfT6wROR1GGyn/Ek/DujLK8ysYliDDqH8bZY7+HdHiUFXQtsWSpnI1gAkTOiCyAOilrs5F0EZ1nRAo+0WQPiq+lskMSzxOa0YzCUBrNbjKQIkEmBc8eNcXzlDo11SHARWybyKgArCTUcPyQxqDn06hFA0MBa327Gj1MMRYFKgTenFCjcxBPQOKVWeA86HmiZ3GskBJdVJDp/TxurSYwvcyfzQqM2Hvz8VPZJ/EYiY6l55EhyQYEA7icA3pcpSL7Qn+2JB0aK6cpUfIR7VPuqdik8r9xkAAxprKLgJpwu+CTgTfhhFl4zmJUiHL0HMud9zRpxTMUGK4t8Jvq7RmGdrMwyUN85nPvR3bwq8jjKuo3vAnX/NB72EIQ4Q+sd7W2POWowOPwzCw+UbIs4ppw4pSdep7mjblsOBc9CrxYo3UD75eXn58hnmJg2DvKQjxs80TGNbFqcHOoVZ2JfhRTwTwIbw0/BwVpilm9KrMCZc7mYdk62J4Yx++9ERudUCrixerCl4DDnu/naxS5mSgBKDL4ldMqPf1kn5O9kn0yo0p+IlOSMZoV6rwNXT4zjWwDDHDFMSnTNm5k7oDrT8bBz9BVhVOUq18rO5T+UHiWRABxDDmd/IqsqL2hXrvKpiqI0Bs2ep2Vho6ADTGXya1r5mLpMjLLZPUev0Gijfw55qJrHE51zFR0W2/I67z/8HFed8qMxlmZcJ+d7CtbZjS6KpfSKNVQsDO1yWAxwyIQK5ahUtrC2EBDz8llE3itInAtJ4PeS0qbvMCFC/8Dq3OfRJQvi7dnHn+UYzCimJcooloFaNW8BxQmp9AuStKIZVAqWJFuJM9Gk2EkCUX0iGWiMrAFiXLm1VlZDAGVT7pRnaEWPMc2dYpGMZq2NDHlOCYn3hSoVWL+syXlkG6gUgvWLUTjWqmD6Rq3xEotu30REGbgY4NPQib0P6F5LWPZvEpZl2GqfgrPX9eBADnlwjr+Ja2VzStnOpnAUAwLUz/0LCvhIM+RhkWlHGZUiJiyh3ikiCsTZUPNKaYxK9lUtJ0UPRHmEgv/HZjASpeIgUUcbYIj//znWDn0ACZ2X43Lvv9fY3LP1boYOVaPPohzX/ow4vVzWCkmccWbfxXbrnsFoko1oDVk5b0ta1Z4yYYSMDbaxkAjtNjdHAw0RImxYrZHGRXg6W3dAoN6r/iCx8lYx7UJPdSWRpXE+Ooa8JVnopSTKnj3kBBfHavuVLVX3+5dwVNLcc/QHDfr2ZGPJaUmj5LSB0e3GniQZ24gvHliotDNddCxi4erXkKIyCpDIsxeUZhuFd3oX2Kfc0aKZrgJu2iLLiAfMqCuntDRaWNelho6Y0vtWIYSzOi7LMnAzoQbpTGyhjguCVMpWM/YKoUjyGZeu1F8YvX7M+bsDaMmdbCbcEiJAqOBQ+/fYYieX28LqRCzR2nOXFm2vT+l8OuGpm8I6Gsfy/FyKnVrqn6UgrNEOZunN5SC5Bk1Ori+1CYQ+JvOoHyOXAPPAPgvimo240xAhJ6RpssYDU5gY+VhjIZzmGxfhvmLd6HIjiGJh2y0iYckntZglGOYybebNckIpdmRB0cxQDP8LCeRQII8IaGYiTIlkIlQrfgEFMlAlmQbei6BJCfqqCyYzJmnR2ARRrC5zIOAkONuEqs0MeJQoMbozJM0D4yeK5SjByXKYKUEFlXnXG7hKnJYxRuNLmUUHMIigGavWdbA9Cyvd2BAydpo/aUl1lAsMRNAZo+ODQg5x2RM0LzEuRT6lIGWxsGAKMyJxS1pruRRVivyHDM0CJhJF0RRC9HvffsIZ5mOw4lkJkkNTBCAcoayHExjGcPl17hGSYt4wTv3nc9g/t5PIRt0EM/ux55X/ivsuOH7OZlmtLGEk3f+Jdaf/Ao/ut/cixvf9dtobd+PqFJztVy0juI9WN6WjEWUQFC3F5wUNTDNj/dJNvoZOwoyLflhcFTlb/Y8FwvyXqsoWqfVXeadM1ECh2uTMatK0nkEqof4kfpOl8QUcEEC+KG6kPeLoBm4Bdoi+KO3CoN0dhOCQImVsvqUBgwzDk21Pbfvai/01p/7ide6Y2sdqrfympZtDL/Wdrh5/UKPVP8c2mghjWl77r0Yv4POMyh5rSbzurYlwyKM5zmI0T/oLnl88co3AEIngyoPQoNqoXxopdmYHBUertNz7zfLxZhB4EcZCJzzqMb3IfCRg/c6QzAgAsKzZHLm1jrwEL3fa8skXoOXEUs+CqWrBI/yUXe45eyG0WqvsGzPPHOgUc7SGVINwo8tshUszX0BnZWvoUgXURRD1JImRuk6oqgvuQ8aEzRApHNKipqmQTWJbARqqcO4DqERsWJ29Y9itRAgUpkC/V4MIZkRJ3/IyJjqc2DFoKzMkip9Ti5xuk2BgahFTrq0WKDXdVJraBqP0Ei8YgNfteddOQTPT2v8pOQi4Gg0JCKepqy3lWVQjaR4lyrbvJ0yHmsUwMyysmtGdZKqp7UiWpk+ZyyM6MBxXa0gqSrCaiEt15GbJ1i+htqXBLgJhQ4NEEPlKzEoEys7xeqpbMqJKx9GwlornpbfeHihSfcXTuDEFz+E9PQTjNwbyTQuvf0nseuGV6PaamP+qbtx4osfQbV7Eb1+ivo1r8Lz3vJe1Gd3I4qr6s5J1xFnuqiQmFu26cjYiim+h+pqPIRQPqSBgnVcn55AV/NSpkttzoaNpa/507tZazkw8taYjwuNWReh9WLg7TSTQlSQdRZ6Vpssn7Hhh2tnjwxg1q20X8NxX6MMOc/liQRazCO+V4Oln5m4O+ojEH5bWyt6Z8+VOmOoMTDukaipUHLezSJ1StjpZpu1j2N6r1RWKQRNn5hhdqJqI1cLGmz5GImyGT4D8GFxK9POIoHapMFZ2SVuUD1y/73yXvrnl869zd3kdNxy09+b4emLxf1aiIAExkopC1TfGwgkf9L9ny+aN5xTadbHWt2uF5EyIRUCqHxTkmroBcEZCjLiNVxXCtmbzhoOnsbZZ/8Uo94hxBHJllCw5jGxB8KJn/Jeok6NqjQPzmhlA7cANqR8wcoQXFKSlTHozNXDZQ9RvSaTw0qiISntSGOGHXt9Ad0rzoLULvL7lbGTjEz2jaQbTGB0SbF8jpS8QY7X2QrK+KjYn2ldjXWGCk3CZmaAyOfZi9aOM9IcYNy8LUBF/tQVh8pN6NliLEjHHFpo8hQJUK2shKlq6trjGgOJ8UBT5M9ovSUnAylciEepZpoeD0OohLJM/1/yEJOJst0WUnumPnQRLejp7DjnNXlFHgofKw3XdgyI8hSn7/0HXLj7k2hl67wAS4MIl972Dux5yet4Mufu+wxWH/on1JIc8+s9bL/5X+Hq1/806jOX8AJw4oyj4MwMChWQAuaY+pb91kOjXqYzLlUzGMXGh2LMAwg9QOce28m1Q+3Ayme1jSs8Z2wE3p6BhNGmodVrOmOTzc6DFwGw7KxxADZwMGMhcGKd+gtJpxLWqmJUI87puUDdjelq/U2Y4OESs/z+OIWuFKstg2xBeZZqfLqd9PPxHzUvxPbEfWasIYHp+dIbLOfIACY0TEqLYQfc8EkzVx2PEHYU8kLhjr1bEw+0XkX7mLFoK0Men7BqlBo/OdwAA0f7ko6ZPYFA8PgNQbMA7z3IWMfjjeZgOAPJvJjNFp4jGuU55UoIqxUubW2I7yFSGxtrKOf0kJb5uMQPU/eyk+Z9hkpZYrW+FCHkVQ3IveEeRuy9ou73nsDF0x/EsHsYyFLXokwML8nAJC+JNkzKFgpwFxeOq2mWpdHQmthiypwMN3IICLzIY6F/iBKUs6Bt0bS8gksEOTPXABSoULF7RdaB9pliZpycooDAnVlUZ/NyWmKJ2gb8H5NvS47Wln60iRIzFOpVQIiyPuX55I1SKQnH6AIPS94vCTAEZkzTajMA+pyAKiXcEAVqnWzE22NnaSgZrPV6zOvJ3qCBu5anECiat8p0dSXGMM1cEpslFNF3qakBUbj0bqnH1AQbNZwN2szbjOM2ov/vHiq7oF6m3vUMW1CZwIlGGjs2ejhKCkaDpRwo1VWnhU17HURxBZVaDaPOIs7c82ks3v+PmK4nPKHF9QFmXvAaXP36d6K3sohDn/oDTBSrSIoI8xsj7H/de3DZrW9FpTnFu0uxA+vhaAfREwCC7zZaAXGlgHl85EX4mdn4xU3XHVSrkjP4xsIn/uC5QJD8yPAg8B680jP/xIOGU36BdSGB9xBCg1iMAbRhC4O2gYhJjlInOhxRbOEoQg9GDraeRqTpkKW4Wq/zMfPevU3PKwuXjGR1U84r8yrKEq+4n6GzgH2GKS+snahgKSW2aHR0WeltBuzAow5Ja83OVLH1tJh3K0ua2zMi3sEZz72xLbaklZLXYRZ5mOkaGEe2gqaENhk3yjlJcpffI1tnbVxV8m7NHvJyp3IztsShNIVdnty50JirxIDDusLAkyzFF/3oDUplqt6acK3q9OVae+5oRieRDv/Nu6P4dBAKCcTbrYzpnWAxScc4WTaYZOEfsx70d3zOdbjei9M4s1Kheb6OhYt/j7WFzwDZCgsGK1WST+0aE3PyC3WVIQ9GxkCPlYxdZ6I52LbOKtKWTLJDLdZl+8ReY0F0pTe7mckIi+ch8UlLHLGSCD59eiZDo4YKz53xbEYcnUnOTJHzZqApnWg0W5WaBFB5gxFyOkgBRaVeVcew56jAHEUJA5ozvNw2mMepDQByoDvQfQqSE9lr07pCoVC16kHX3bxHBl3NaXCaghJ/CJA1g1boUMlhoCUUYBc0pzWS2GqBSpUA8d4jBbmK/HI9iRLolqMTgqPFIAyhPakaHBCNk7ICpH3NM3QWTuN7f/9n2HLgBlx2yxtRa2/B+oXjePbO/4b08N2YnWxiOMqw0u0in74Uu1/5Fu4y8Myn34dtUy3ejIVhDftf+zO4+rXvoLxdJ2Bm3dpRtEQJ49BtkTx9FpK4Ady7tPwy9y4xySBb1uiegKPnlXU9JoNEDmeGeYrHxbh4YJspLYsLeivWfEY+Eg7cTDnYY0rZIqrYTLOaZ8xUuJwYxHHCgmQKt7d0Hmce+TpqjToufdkbEVXr3qjWZBpXLeFCaT5hxSndAHA8HqhQmKJyyTJ0ypRsVAPFxhPCtjdsnFTK1Jxr6UGTYy6qFAwMx1HEwbomKpXiCYGH4xtUmBcSxpFtxnJoHHUXUtCBErBxhfsmyVciA9xlhA62tbZjq16gwa2JAzqFn6DOk+GEl0GVnPVNdRgpdZiirK1MwXyrILlJdYANXbJmg2YbKnBmx5SaT5iB5oAg8KYdM2pxQjPgTHcYOoWUqw5+DABpv+T4hd/VPdLNFaNKjTp+VdmUEh0mP/P2J+2FolBSoLPyLfR7z6K7/iiG649wQoh5nbQnnPWox7hCypYTPzJQkbkV2IfJVfRno1Lpe0RLEtiQpnUUIoOCeGdkGkhGqNVtSnwxTui/CccZafCSpyJlCpLU4ixmVQHyO0Mn0QfyGdNtYryKtyb9Pe18UXNvqYPkFm1aYpFUJNPTGQAaU7QWcAQ6FOszWokAjLI7qfMMz11pS4q3EnhR9q4woyF9IPvHa0ieNIEt94AVubDYqjjYRh+LAEgnHSnPoDFRv1bN59H4o8yVs2ktpklJNX9w7+Gikky61kxOsamSV8aTJ+bC1ba2aqKylWitjcg6ccWdPHz0F8/g23/402g1K8iSCex9+Ruw8wW3olqt4bt/98eoLj6NeqWCdDREWkTo5DW0Ln0eyE/ZOPYgplsV9NII65UtuOoNd+DSl75BXGlVJM4H0qQaBxuBwlS9EzAnZQGRRTWI97adGAE+LuZ0nB0xzgQMvApT9pYa7ygui8GqWIbnU4VR6Fq/A+KRq7ekFpNqAoEWV+tH73fcn1POPGo7G5rqXIyG6C6exeFvfAbXv+nnUJuYQnfuGE598xPIzj+D2rW34YrbfhKVRtNZ3I7GLSlLXYlAfqVpsY8ampVnnlRowRs1rbLsMlTLessUtiy2skEi+sEn2RuxAAAgAElEQVRaGcCZkvbvCdbO4VdwW4MuT3h7h8cweYf93QOZKE2eqdbyjXuK3h4J5UlPj7l1gf4fN97G9LxTagFX4dHYuzeGHpIF7BLOZOTmcZvHVKKpVT8yzWYJEeZF8DJYN53QCFCFqlaH2YmcQ6L2jzM8ZAQ6D4EgrgazD1pDgIC6LZcy+V2QZ9ohUf9U11KMEvus3xVnrBguOgvJoacKGM01RZEu4czR9yHPjiDLhkAxRBz1NedE5MeVTHCfTlq3XACKMy2lWp1jWOqtEThwDNK8HQUkYdLETDFxkpo66xnqx0jzZu9Un2GenYCvfI6oTJuv3RpDf+dSiYA6lM8LIEihvJd3SqSh7/gMYGV41MlhcKsGIM7PFQpYzijFAKUfK2MZebtc8wfU9XsyRUnaods52CMlP8f2l/GE4oPcVZXXh/4siUoiA1LMr+thaWoG5GRg0k0cGruk2UoTcvkOzcHA2aQpqbQR/SF7iNSpRpWxWg8mvhYcNRtZhuy09hjAWDaYutIKlGlvAye/8QksPvhZVDECam0MG1swuf8GzO47gGNf/lu0i1VUixRZnnEx5iiuoVc0gMEGJqspapUEgzzGoLUD17zxF7DrxtcgKzLh6tXSFvggS5gKbk2ZqUIwcPDnJVCRImj2jxlQRqvKontOPtBGZQ/aaDO1OyWY79WCV2hlVaEaS05wqajehNt2Q1VBYOGJ8vVUdoiz7F+wglCLL8/QnT+FRz7xByBgvPkX/oRfcOpbn0Lv0NdQqzcxddsd2P28VyKu1pyC9fP12X6l1XKKzdZaNKwpXZHyMFHLrPOQZrOl0lVyKZFmx6vkOQYilEKjiUPPQVbChibGtChQq1/ig7Y5XyXkqVy3Gmu+bQDOYBkofrdGBnhK8Tggtc479nv7Qojm7myFFlYAJhaP5elqyqjj12WPw8eHoGcMSYkS9TaNAyvzHMy4EAXlISiUfYcvzmgb8+7G19bFdANrgB+iwObsnMD8cAOxuhEv4cHJDswwkyOdXACWzj4sdR9SmVEDK8vXsHL+r7C6eCeKvMO0H2dzJtZaTW9rYEpTvPGaAiCVIFhskd/uagfBn6VCeIu9cdiHE1mkzlq1GC+vgYXcKuHl3pJVqCWZo9JZJrTMXW/XsBPjzl9B75eeoFX2XsUWIe9smCldSDFB5yGa56R6J9SZ6lUZDcm3YBg7oWUznCFLXWaYao04rtrt0/oBky1BPYvb0RgkdigN0BnctZWaai5eSAJc9kj1tg9muTiGaDexKH0SGGTc31QNPGF7DETFGyUjgX/KOS4FqvVJAcRKpa31WiVVrz6QSJRXS9oFRS2SMCHDeQJubPKHPM+QdpZw8DMfRP/ZB1DJ+8gQoY8aarP7MBoOMVo6hVoxxESjxkI1ynP0BinX9aTZEDMTDQbFPGkwKB543c9gx/WvRKVOTQW8tyTeXNmODPHDTn5gnDrFH3Zq8ZvhwbKMpUaTGhfkjQShT6VllGvXJYOUVlYGksFXTL1bqytHBVsiQRATNZqtBE/mAvst5FhrRAdOA+S91UWcvOezmLvnE4i2HsDNP/tHmD/0IC5865OoDRYwqM7g+p/9U0xMb7d+SE5FO+XHw/dvtj239fKZh+ZCh4AWHrAxyySwEXzJmy7Q2M0Riq8uoUf2V+l9fmxpYUXH68/FZCo74m7JgiHZZ8IGFP5z1gnIOhE5EdL1GkuosucGe+TSaIKmAOaJO/OnNNDQM/IDLZ2/wGsOV9csfVmD4LsW2y1Rz+E3Qw+qPEe/gmGZk0dAO3OlVzrwHt+hUGjVeCvR3sGYHG8fZpxuXm8vTv68uae4wZEce3lgkEgXcPLge1DkS5JPoF3fmeJTI8h6icq1ROp5CKpp+YNnjCzRhWjBwUiuSLISCQEmAT0rluc/K5BSg2/aO6NG7TAKcEkCihl9rPXUWguTXRg4OOuS3k8ZnARI8l0Co+5AJILqHrlm0mJqlLyijcbpNZRYw1PU5BxrSEA0prRLi9CoSjccegzRyQQ49A6aN3mLNC6aZ7MuY7BG5OKpERUslGmkHjLrFLMNKakouKXDWsNR7Fa603gZCQ0Baz0nNDTlRlGsUMs3OPHIOgUVIByM/og8RCrM139MViTe4APVqgc9BRd+I1BCdphNIB2HXgArJw/iyL/8BfK5Q6hmfRa4UZphmFcZNPN0yJvSrNf0AhIpyuwMRsiyDO1mHc1aFVmcoJPM4sAPvwc7rns5ahMzkn0a0pvOQh+/+cLiol5oRSQskB8sbKgDLAPOzduDrlAUoRIWQRVloDEy09Pus2OAEPBkIUHr8FN/799icStLa/DuCh9xfc9wYwWd+VNozOzAxtwZPPX370N7uIB010246vXvwuHP/zma6yf4MK3GW3Drf/wbRIzjnC7mFbxZEoHgiV0rAGnetKhcmZsZJnps3RNkCZWCD2niQGOV19M7bc6hUovGYY3RfoFPXnK+VLAdb1Bip8vMhs1BiT1nFISqddzkknXQ9QiSAbyqV29VD7sunOeCLb6r82D5KVHoHuhNrlhqXcx23A7YbIiIB1kg7W+gu3QOaWcF1L+xsWUX6lPb3M6FTmdZMQTA5RiA4D2BdS6fDKycEPPCMQdnTPYyBCiRaZEtVo8+tTjc+NDN51fqKXHsiEtf9TaBhjbC9B1SrMPROTzz2I/yVUwWRmGvRClFiU35YXCnGY4HynHh/zpKU35HipgAgbw0XhN1XAiEKFPU5SjomkkmasSeEwForWonRtehiNnjJM8rS4Xu5Et6k1jKIbSGkUCMfket5eiZ1PWrSk6FgiF11emPREdxgow2F6DxcwE8xIsiv4y8PfPI2DDQ5LGEgIq661SBqabEGBnQc/H8yBCQJt0iq51OhkaNOukIKLERQddZ5ZKYJK3fyJDX9nIaPzTJkExRWUDL5KXv0ZitkoOYOfIO2ZDQ67PoMZwpq1nANB6OWVoNJF2/Ra3b/vN9ISCKIJmKDa3JUEmEYi4UpbNp+dvc+Zy/4K29gnYuirB+4RgOf/Fj6J/8LhoxFbqyWYDhYMQB6d5giP4oRbtZQzVJ0KhWGOz6gyE2+gO0Ww00awkD6fyoiWvfdAd23Xg76u0tqsC9pWTC58VJfA/nMYxjmDvDdvB8S7iSRRzoHmtyrPaTam4jS/26+DXTNdZ4pwM/M4eC7EinBsY7ywSAF8KqM0KUq8nTAc49fCfOPPBFXHrLjyLtLOPMVz7G7Zhq178O1UYLg4NfR2W0hqzSRLL/5bjhHf/RByGcktfEijHtGMaKjJKQbbfYnSoOVux2y4gxuB4QHZ2nCtQAtERp2l6NGR8OM9RDtFiKk2RGd9lY0cNhbNAgWw0/swa1V2IplhfU0xl9zo8y00cz5HgPSlxxAMtBVhLbtCX5U1Ae+1ng3mpoILytwDKSx5J9LFs6BCS2hokn6mLlyP1YuPeTqHTnkVWmMPmiN2HLC3/QNdTn/XDrbSjn46m2lqLIxXCWnxlN7rnb56JbHZaFNI2+z9aOFZxlaioo8lVIgY9r2xl6/95sMCANxqY6yYBXTDZSniPkWQfIuxiOTuPI9/4d6tWEAS4ERU4U1E4yDHRFhMGQGCxxJIkOJSVsXqDtPHl6g6HsG9X12e0KBFy1KrVHI9ATWeTYlt700BvKnYbUD5W9OtU7dAMEgSG1NXP94IuCnYl6TRJveiMCHNHFEw2hTAkICTwY6AgMh5ZxL64uZ71qVxiaZ1g6YT+n9WDQszpnLs0gry/CZFN6+UqLNM0edXSqyEq3k6NC7eyYspSEGulfTmAtvVHN+7N+pnxXZEX2isCS5cDKmIqcG6tbSYWAucgJPdfqHxkQeZ+knIP2hH7Gz6UGBKMCSZUA8d4jRVydcJczeoWmWadqyTvHwGpUxjrzm/LmRBfXPcAo0xFWzx1DJU7Qmt2GjaWLOPb1v8fiY1/B9qk676q49dTNPEZ/OMLi6gbTAtun2qhWE6ZLaZr9AbU6oLvCKEsSWOhE2HvbT+Cq238cSWMKEQGsC6+YWhS70/wW807KCl2tbQVzOZiyWJJcoRa+U3ZaQOv4cLWJXVJNySRWY9l7TqWYlGpWzitjbtx7l+O3fagRrS8zozlsdi1ZYvmoj8XDD+Pw//w9DvJvf9mbsHz8aeDsE0jjKnbc8g6c+OZnMFsbolKNOKa7//U/ix033O4sL/NyPcCVKULFGdWdXmHyqqs75ahBXQ4P4MqrBx0rnGFforxDMsQ/OEzecQkjQSzLrG6x8OQZIdaYvWYsZui0iIct6kwaZwf75jw4m1DJVQmJm5L5wLLEg7C4kICOOD8edELDS2gwGUPZOC3PxM/N2tN568E5V/SEYQ+rB7+OuS/8MX7w2hh7t9ax0slx36kKlq/+Eey97ae4+YXQz940Nm/VZ5wHbIT2IBMQVY8uyLqV/ps+IcrMbTd5JyxlDBbbJDC0dY3cfulBsLIosXNUBp3RpBCiX/KrZjWZ4u6NhuewcP6z2Fi5G4PeOdEvdfUegl2UG+GlKbZ5sqTQCVjSnLyejG9aoFgi0YdEI5LiFY+FYnZC0cmFwPJvoyZgQmBqF+JS67e1LsXgcrTqEf/LReicySmNTwYpUZIUC7P6Q6Vd6TOUvZrmAsI50GhKXSB5qVOtGDVND6AG3HbjPekZbuumZQ0SeBIQlm4x5tzK3DlBiOsNtWRDOZ+CvVC6skmvu6Lm5xTni6ioXjvXxFJgzxSm/svn1bVc89wCe5cjIOLQo94RqadBfSklDgQo6WcE7OIxq8fOR0xutqA+s/1h5hgtzjzlKVFSTxPR++47UlSqk1pmYUpdQEASajZTjoI4HgDsTMuQPUVoGWe9lTl8/j/9BGabBUaI0d53DXZcdQNGG+u48N1vYCJdwwT53HoAGLGzDKvrXfYKp1oNzEw2GQTTNON/640a0nSESlLjOsXaFS/HC978c5jcc0AOhjYDCAcq1rsevMC8ZCHnwQdzZX1ltw48R+YFxed0HZxjYYeH1028Im+xqkfggMLKOXyqDQmlZPQJBeB0pVtXfxDtVXpEnV8vBbk5NhZP4Zvv+0Xsn+ijFzURbbkM2dIpVPurWOmkmL3x9Rgeuxf1OOW1LrYdwPPf8ZtoX3K5NNLWTK6QPjPlWvJsQtwfAx1zNCSLMlDiKjveUi+b/WFcTGVVF0MBosRiyKaax2Xp7j42JNlqvnRApNQSbGx/WGoVd8zrs/maEhZF4I2V0tS1ebzojfK5cSfCoVNgqLl99hWCsm5+FQzwWKpcnarNIFxXW2ebn8i0nMkCo40F3PuHb8dP3hBj39aEFRcpj+UN4K6n+4hf/39h67W3cIaxoyrDfRPONWgIK++z0hCbuZ05Aygf3/L6ZZMTXVYiYo/oGfWYGe5bKD2mvr25ZSdFQj9mfJldat+NMBgcx7ln349B7wkkEbFYFKsiry93fTnFW9WrmMwm002h09ofAp2hnFuJ38mdf1zbllDSjYyBziYBGP9LXtowY2OV6hfJIaC9IE+OPU5W4PJzGn69SsBi3VskSccX/8u6jDjfQvbH7izk5JfEiv4lfjk1QZ6kxPg63ZwNYrMW/d1C6kRoKQQltIh+1NwJ8kirFZdZattHIE0eaqQNC8hr5XrJiNaJbgMRUKerm+TGCo0l0r2HI8lSpQxWif0RSAtdS/8jb49+J14dfUZ7kprhpJmxtGYE+vROboXHlwLLc8izNpPUvH8pvaB/JxC97ztHimoQQ+SVYas0TJxQQXZ6q6Q5ynoh8JjsLKX9Lk7c+084/bWPox0NUGs00M8jrG700esPkfU3GBAnJ5psYdEmEl1KltVwlGKYpkyZUvywXqtqwSXdP5ZxbVCcVDBADWvxDK76gXdg782vQxTXJKnEtDIJMPPJ1lpOLXQt0vR2fuhLqGoso2iJcn2udXK+UvAosXbL61a281XnW+xNlacH28BrNF/XFphl1e/XxsIZPP6PH8Lo2Lexc3oKq2kV60Ogla+jUYlwcaWDansWM9UBW7Hr3SEql78Mr7jj9xEltL5m0oeKJvA6vN4xcQmumAo8IFcLFqTtm/Pl/DVRHrZUDqjYnhhbIbX8va8vA3GxSlZc2rg48NUELPUNJS9CBNorzDBRwxj/MBIaGFMK8hY/NuOIZxpQo2oaudluMjDUSgulLmQm1E7TZCwP3/QnUl7co9hA2Oh2826Dk0mMQffko1j+1K/hzTdNoTcY4eTFDnZta2P31gaWNnJ86okKrv35D6IysxdUWM3rQpfWxgky7tQSZg7bPvu9M7EJwS6kz/0Z8262MTHhHEQYQsPDvBJ/fvhZ6pGKwRJYWYqg9iMnRWG1jm7Eocf/HdIhgWHfXR0kRfPk9an3o/Epeo400Pb0Nl+FxCAnUslej5YYkAKn9mpWFM5mSR5zZid5cNzFRc8DeXBM6RWUjEfJH7nUDmo3GJLCihqpFHekGmICGkpiYa+O36uZnTkwHFLfUpk5xwcpi7IqwEAASWETGq8lthBw85I47zri5BMeh3qIphekAYGcBaJ6DXS5AXcqsUE2COjdkXh1tGYSb9VSCZNNNQIGA/LUldYl+jgp+Aop8mAHA/H8aB7VOlBnj1oaCZAXLd15JLWV1onWrdkg8C+4kw07d+ohyy0eEZKqsgQiSOxtVymp5r8oIPoD6b0QV+c2Dnm6cF6Fy6GQAL8lWHjajIBr1FvHU5/7MIaH70G96HG6cX+Y8uCpKH8wStmzqSQJJhpVpkilK7t5qsS1V5SjllRlEkES2rXOQO63QgJMbEVzz/Nw3Q/8OGb2Xo1aa9r11RMrQLrU+KYIaonbIVIF6w5T0KHDOuM4h2fcLrC+lQ4wNIDulNZ4nVdJRSh9ZtSEpyA9XRvY4GECAx1Gokk6axhuLGH+mYfwzOf/HDPVFFunp3B6qYvRKMNsk4QqwcJal4VidrLO69xFA1tf/lZc/YP/xl3oKqcjWJsQBJ3nLBMTitwDTigXrNhKCSxl9m889cO9ZixuWgYM8zQ8zWaGu1GdDnicqy2fsOcL+eGTj0LF7T4UdG0xMJC4pm28NQn2xkK4DOa1Ondr7GYGs6oNLf2xMu8wtKiU3nAiY+ttWiw8pMHFvGpsjDrLuHjf32Pv0b/BSw9MoNvPcHKug0u2NLFnW4sTLp4+M8LDtVdh7+vuQHPLLlZio0EPS89+D9uvvgkRVWPTOet1kA+7qDQmtTxnLG4fGDjS/Cvwdp0jLmsWmFlObHitbTFcUwDLZAliwC6OFOQF8FOCeGewXRo+1oXK0esdw7Gnfx1FfpHLEehbZoPZbe3cUEHdNE4qsXo9JYCMDLJ+meKZiTElMSzDbdNjiSj5kXhGrMC1FpC8IWlvJgqKQJO9bC1E54t8+Z6/CEVWgCqjbGzsbVFMTjMpCZQIBLjuTu9cJFChuB0l85CHyHvJAU2heYUBsRi1ZH1aZqhR36yBtBsZGdNUb2iJLmKYyI0fBIzGZlgsj3Q9gTR5dtLyTubOntuwQLcDjAj8KNmoKr+T2GUsFDbpmkQAkYCYns+ZuJSEY05uEG+mZ3BtI3ua8g7KR5FeqnqMVT/JzRktRH/8HaJMJcuUxXac3rJT6yTXlLzFreSEilFnMY8yBWZCQwk1Z+//Apafuhtxf5ELExIhfbl9G8UOR2nKg+fNB12DEnMMkQS2UZX4Bt92zBZczkKzuNpBNSmwpd1gS2G1lyLefgW2P++VnIU6s/caNCZnhDazRGseq1r/wZwD1VYyA8qHV2YsetF7MW4lAgtXvXYj0cSodXrOqGfP19t71PhVDybwXHRUQsHY2S4w6CxzAs3CwfvRXTiLjfPHsGPrFKbbEzh8Zg7NagWz7Qav2fnFVcxMtDDZqrMwDdu7ceVbfhlbrr5ZVZffY2MSnRjodO2CmbJa85a6rYqjGEvlDj4WKYXgwftCZVaiYIOFU+Ol9I4gtit2qP3jvUMrqxGApthEH72VeYwGfVSbbTQnZ1Gtt4LsTotfBsDk6ilDT9h0eeg1hZRnALz+tLidVHj3FqSbt69/LRkZLCTj8VwZo5v3mH0yWL6As1/5c9w0/Daet7fBnyPKrFKJ0agR9VWgOyzw9WMVFLf+e0wceBniWhO9tWUc/canccOb34M8qiIjT3PhNLpLF7H96pcgJjci+Mfeb8m0RjM7k4kFeywJyKkLFWj1dL1x5CEu9NdDA8JoWv6Zi8mGFLPjZ9Q+SbG++iDOnfxDpOmixu4NEOTOP06C1HVkik5vsOCC++DSXwME8toY0DjG6KME7HFqUTx7canQh3w2XOajFK/bnC3LU7wtOesCxgQIMbJRjqSivTop/4LAcEB3zkppAX3ebuLgsiu9VYOeyx13yDkgL4zdRCn/4OdrzRPPIS6QDwvEFAPk9FmfTU6ARl4l0e78LL0Ci1aZALHfl/kTgNF4MsqYrUaoakKNAKJ4k8Mh0Ovm6Pcoa5YAXBw+Av9aXUC31pD7q2i41HVGutYI7Wq0vckAfcjNXQWSPXBtQMD4wi33RK9KZx7SExMeEJ1ycRGQMh6EsUHZbMsI8JQTK/+Az3WxBE4oEOnqrizi9EN34sJDX0BruMjNvokKsI4N3LKIkH+UodPr8yPo0JInQ+UY5CWS4NGOE4jSYzfoc3mK2XaNKVdazEFaYLkfId5yGfa/4o18eFvbdqPWol6ogRrXicsZ0izU8IDa4Q3plkCpOVu+lEEoMzfPzhS0KGJVskGihjzO0n6Up/duiqf1gi2h57PVRhz8aIizj34FZ77210g6cxxjXev2sXvbDGq1Go6ePo/pdhOTrQY6vQEW1zvYNTuNer3Gnnnz6ltw1Rt/Ea2tu4RmDvrNjJc/+CHI0RWl5FVTWTnaz2WRx6nk5/6WfNJ8B9sp8zR82zH5nBkYpigFgH0MzWctes8iT0cYrs5j6eijOPnoNxD31zG5Yw923XALJve9AJXJbZwyKMo1nHEItN5RtFiX7OFmeHCUXmjl2Jqp/JUztYOVNW/UGav2O5UZZ8GNrZnRiNqLd7B0Bme+9Gd4afwIrtvb4riWzxHQRhpZgXPLI9ybvxSzt96B+tZ9WF1ZxNG7PomX/th7kaKG3tI5rJw9isk9V6I1vVOTfgzbc2SDHoadFQx7G7yHrS27UGn873vm4sSFkaWyV9weMQ4lIUcMFut6JR6E+8emFxqTKoF+zQPXVK1OM1JLhgK/OEOvewJnTv4eer1TQE7ZDdJ0moxsSpaxBBOLX5FkcVeasbNJw5faQruJXi+0Vm9LbpgXb41Ccb0BAa7Sr9bQm2OXcpbYM1fPR6hUjSUy5UoJPwly+hnTpaJTyLvsrpMXTVSrZHFyzI0ScvRCYUo64czYvsgx0a2cbNKnzE9KXBGgofkQwNLadZZTtGYSJJzi4b1Dis9JlqwUx7M+Uv6+Pyh4jgSWtKa99VwAcSJGe5Lody20JKpyWKC3IV4ifZ9DDjQn9YTrDYoHFpyZSiCdUS0nxRHZQ1SE4VpL6SRuhJAZGzJnKyMRj5HggxujB1glFwWTh3g/xRDbZRh8Tk0V8l4mpuZhWWwlVAc+89FggEGPsoaGXcwfuh9PfPoDaKcraLeqXGfILY+0Yyf9l4PbLJz0b6aFqJReTKBHQeYK6pWYSzUWVjpMuU7UE0xOVMGZynEswNgD4tl9uOo1P4G9N96CuDmDuFZHLKlLzrt16j0ASQf+ankGvoL39gJr0NGDqvxYOTulJUIlCR7ypVCflZJ4QjrJaBTrQ+k6x9OgciyffgYP/uX/jXa6hEY1Rr8/RKc/xN4ds1yecuriAmYnJ9Bq1LC60eM5b5lsI6kkWO6n2Pfad+PA7e8AIl61YE3G9ll1sWB/2QtT+C/7d07J+cPk1pNjDGX48G8rA4JT3IHnZPEj2Q8F50B/mjLl3wTBJALDwdI5PHPn/8DCI1/ApdsS7G5XEEU51irbsbH7Fuy//adQp+YEY/fRucxjF76y8W/2BiW4KjPyXovX7+bNseEUxKTcZ8eS2UK5M5nlXRjLV/Jkq1/bKM8xWDqLM3d+EC/OH8DzL51GoyZMi3gSEuOx+/a+cbyB1ee/C1te+MNYW1nCka/+LV7+9l/mEMe5J7+D2b1XoLXzMlVAMbJBF9mwhyTdwNqzj+HCk/cC6xc5o2/6xW/Arhe9lmuFLTZo3m2IK7ZQks5vq/ZclLgv6fHrEAptAI+hi+mMNznw/Io4wvyFz+Ds6b9Fns65blXUh5OVqLIBso05Z2/SF60Q3AroGXiUgiOY59o7LqqnP0vyi2EA1f4RWNC6c9kd1+FRYg27cK6NGlOeWidHt0PQ/hBIyYWGQLUuBgbrDKUDB90C9ZTACBhJczwGxOYEfZYadMhR4FskaFykRyneuDZC3IzZEySvT2yvmMGqszTC7K4a4qqyHEEWKo2pRtSrni93oz3VUPYl5pz1CuRLKapUF7irgoSoT5etCwbDlbkUtVbi4vwskxXxDlsTApAEYJQ0VFAJBnmaFJekjSFvj8o1eO0koYdvBtFaToMyeiYtsXXpIdGQLFUff40IEP/k/qNFrSoXBHuF5Kk8WRwPhuw96CEMmmyUst/CZ0mmmTUXEj580N/A+afvx/lHv4qL370HjWSAmcmW1P5w1pH4xiQo1tePxkauPsUeTXjsNmoa0EZ3gNVOj5vEktVUjWO2UCabFbQbVfRHOc6vpShmL8fz3ngHA2OlOSnKoOSThP0vecUdYIbeglFBxpPbugRwwt8UoS170+yJ6hUyjpMPQJPXL/h76DGZEuQDQpueDnH/x/4TivNPIEn7bCyQ59zp9rFr2zQ3NVhY2cCk1nWu93qYaU+gLs0IsVrdhuvf+mvYfg3RpdJ2Q+aigQunmC3aF9Byas1L8pIsokuS0Cx8y3L062IAYUlNCmhj8/eWnsQlRIn5WwZ8YFKDBjxO8Sp8P04PrAyq1Fl//gQOf/5DyI7djUtm267ZP2EAACAASURBVLj9zT+EM08+iPNnz7FFvZy3sbTzNrzwnb+hGZpaX6dSIjIgdL4o8cA/DrwYc3wEj4Osz8B4st95xiKwRPUQsQT6BFh7pWMdQzC1NS7VYqq+6i+fx7mvfgQ3du/G8y9to9VIBAQLor0qyLQVSbef4uxSiqcmb0frVT+HXj/D9/7po7j13/wGzh98DEmzhel917DCpLGRMlo59gguPPgl1M89hAOT67h6dx3TrRjrGyk+9WgPe9/++9hy7S3Og7AMUi5w5/WgyUoylHV3Co1IA0tn1xhg8g+0LGVTKMLCN2OnWz1HzgRlierimYO/j7m5u6lbJqZaVLjOhRKuvlB0j2SaigHhi8nJ0yO5o/IJvh2eShHIW+sV6A6oPAJot6huOkUSxUwnSpyQVbjULJK3TiqPY49iMEufEXLVhD0bEoj2C9SXUnRmEtSaMQMLJ7zwVfBAtpph+kgPG80EvUtqoEskaKz1iRj1piTgcGcZbtcm485GGSqLGQaNCFHNt7xkKnMjRzSMUd+aoN6WRBfLhqX9HwwyTLR8Awl6HoEoxyZHNJ8IWT9DdG6IicURWrvq6O+sIG0nkk07LNDvFEipBJSYwmYiOp7AugI02zGXjFizcaoVjCn+R/clVoFqTToQiIcqZRvmaLB+zMjg8xFsO13kZFVqFcYK3gsGywJF1kL0p985UtRqbXkgW/RBwnpAA5pSDhmcsoFfPvRGVantLspWXe7+2iKe/MLHMPfg5zFRi9AfDLDR6TMVOlGvc/s2ArNGraoNcqkzg9a1KC1LnW2sQJQAsjsYMXVKVlejlqCuqc4cQKUrjSgGWasijRNc7ESo7roe1/3A27H7Bd+HiMwWzZhxKfNq4dMiyiWePiagmlCss8ArsdsEymtUqvNwuGDrHdghzpPggxCGWVzrMnkZ0U0bc6dx6uGvY/XMQZx75GvYPtVEgw0KaXlHlun2mTbWuj2sdXqcwUt7Qt709mnab2BxvYu9r34nrnrNT6I2uVVQmBS80cQBPWV0SZnKlNGYqyzer62O/s4mEnhpjjZ2tNbmeFy4LvIkJXL5klatvUoipIMuBp0N1FsTqE+0pfuFrpK9h+YdVxJ05s/h8Ofej/zUdzBTj3DjTTfizkcv4k0v242t9R6OPXMMF+fXsFTdi9Zr/z32PP8VTPUZcyCIH264m4mjjdlcEDdvfAp+753nqNLmMmDtK2KQGqgaBex/a++VI86r596nx94NQwyZrLOChUc+hx3f+yu88ppptCYqzL4cPr2OC0tdfP8NOxSQKASR4oGVfei95BcQb9mHI//8Ebz0Hb+Gx7/8aVz2ktvR2rEPWX8NK0cewtzdf4crGvO46Yom2tUU+WiI0ZDKoUjJZ/j2oR7SV/8Gpp7/WiCSHIBNC8GHy1E1unve0LEldYkd7hGeH/DR3sB6UArWNakuZRjLus0v3IVnj/0FBv1zvIbthoybvDxH7Sijw2Uq5JFwWViBoSbQkM6ZqJPHYuUWkh1J1xpRfSIZlwz52l1F2gFqSzX1DIUyluczTUpZqJlQgZwQQh1lBjmaiyMk5LntqCCrkVcXI+0X6K9kiFdH2LeRY6M/wuJMDcMmeWQxGtMxmgRolJdBlKFme3J4ioDrVB/dWoykGaNB2ZwUgxwWqC6P0O0X6OytozFT4Tge07/UtBvARDvhHq8Ws2UKU7vxECAOKSa4niE528NUL8fWdgUj0l6NhJm7Fcpwb1UY0JMaGWjkxUqWLT2z3ogxudW3muNnE5hRDLERo0LxRVcLKd/hzFsyFOgyYQLQRNaZDRnLmNKmA2yAaQyXSj6KvI3oTx84WtSs7CIQNF8mIEfOnESLh7gYYqAfzOL1ytMkXVSaKbU8G2H+6Hfx3U/9CZK145hsNpCnGVsClA3Z7Q+ZIiW6r15JuNSCkmuEt445U5IL+fWqFloE8irXu9QOLmMwlLHIXWPc2UBjhASs0606mpOTONtroXnFzbj+Df8Hpnbs55RnZUVUq5fcNH9qVVNZtCqcJS+yftLgy9N3coCDPBLnm8qBMc/MLyqrVZY0TeePIpw/+ACe+uxHMZktYmV5Bb2NFWyZaqNerUj8Qa+QbtWqTJ12+gMGRIrLkvEwO9XCyloX/eZWvOxnfhdbDryIS1fMGHCQplmzFnwW/CqZOE63OT1X0unmbSuyOoD1GlD0uDem7Dlu3s7zMxmiVO4YqxdOYuHJb+L843ejgR7Soopkdi+e/yPvQXX6EiQUFFECnrKc544+jsNf+Z+4pDiHZLiIN7z2RtRbM/jwJ+7BL73rVjQwQL+zirlz53D4+CIeXd+PW371/YiiOgr1mv1kXUaF7p/usHMLzTLVFngKVgxjoTJX4sCuLCsjqBW/j0XvDWdD0VQLzPdDD1xVXmpKqhghmz+GQx/+adxx2yVo1kV5n5rr8lk7sGsSGaUpUnZjluPxuRZO7PoRzL7wdbjvY7+FfTe9BrP7D6A+uR2DcwexcO+ncFV7HdfvGKAeF5hoVrhE6ujZdZy40MG26Sqed+kUvvrkOiqv+y3MECCS2e/o5oA54blYwsZmkJN18eU0/nSE8Ty73irgkMeMEjPSnYgWwLETH8Pp059DkS4jjnJmqZKYSg2U3WEyR25qEJCXTHWKeRH9KecWmJmQ7EX6H3mNBGqUAU+zpIJ4ohOJlGFPRAv7uSIgSDaj2B/F9wa9AsMO0XmkpK1VGRBlBeorGWbPjdBrAMtTVYxqBLgRRoMc8TDHZctDHsfFVgUdQjfKtKxGmNxOHb+AuCqerNyuEXGMMJ0fobk4xJYGJS+qJUaEyjDH6qjAyt4mIqZohVEgViBpRJjaKldRmUYgYMvZIJWbJvobQEoxyPkhtoxytMlo0HIqipFeTCIsT1cZ1NnMJ4NBG6vwGLU+sMLNBCJUOxmqxPFurwI18aylpETjl5T0RMSX0/+aN8DJSvZu7cdK7Agl8KhbSZ4t34f4/geOFlVqWRPUGFlNVRjTDg9rQOyUPjJ2DEuKTixeWzpg2N3A4vEncOjLf438wlOYbFQZwdORACEBHLm8wgXbzcdS81JLKgx0tDEUXOaNyjMMhlRknvLBpKQBzv7SCfMCqzJhb7EeY3q6jZWshf70ldzabO/zX4mEm4WrBV5Kui25gqobLZUjDFCU1Zr7m/MawuMsisBBgmaI2PrSbwwY+FvZCBur83jq83+JzsFvYSLJ+PcXllawdbLNhoM9keszI8r4orWUW0GoAJ9+Trrl/GIH173lF3DgVW9FfXqrc/TMLSmZAi75LBzZmBkQloGUlkC+E8qMfNPMhXFPyrkKmvHswVOWMMfc4Ufx7F2fxO70WWyrbCAd9tHPEoyKGo7le3HjW/8tpvZdi6TW1PUg+meFM2/PP/JVvHDmIl5+/XbkqOHUuVVctmeGkyrIsFhdmsezR0/j6FyBtd2vwv5b3orJXQdQbTSFNNXhul0cMwifa/fVDHJjsbm7NQnWzjwde46/MUV/Yu93CQHCQGwahovz+idmvRUc/8IH8PLsfly1E8woEL0naegSs2ejNItweqnAw/1rkF5+C777D3+KLVfchGtvfSNGJx7Ezo0nsK+xhq0TEaZbCWeKUyIXdQCh2sb1foa9O9qYbVfw1/esYfeP/yFmr/k+mYA1uLfxB3FhJQycd1zSOTpBkyRxqi1PIZRLMyQMZMMUMVtDS96JcPT4x3H61OeQp4sMBq5UQpNk6MnSGFvezJQhZ1L6htz0UTp6HMKhuCHH/4T2tI0ZpQLeRldq1Is9GLZ36YqmIVGj8t+NuYyTXQiM7bQQFlCMcGZ+iNlGjBUUWKxXMKxXEFNx/SDF7vkBJuoRLlRirE5UkLGejJDUIkTkWVHMT+mHbASMKMY3zDF9tocddekhSmMjfTEitmlU4ML2OjICVyuvouL5VoyZnQkn40gWLBldEs9kgKZkmdUcWM/QXhxiZlhgkml6WRKa1nka/1QVMb2X46z+yiyTlZxuuBBcR2NhgGmipvfVkU5J41iKJZLHStmp5DESlczJNewNUnxQPFgyNmgHCVjpTFECD8VkOTmJPUqiYNuI/owAsabNvdV89XaXFyZ/iJX6NE5HZYyX+TnYIlOHEkssK8a038PK2Wdw/O5/RP/cIaCzhEox4ga5Bq6csqwt3Vixamszbr7L7nLGil6ULqXwjhgASHFadhYDsXLz4vkWDJitZh1bZiaw1stxETtx7Q+/G7tveJVLAAivVXJUmDul3uvxCSZ+AbjlmlNeQZCy5CWFSi6ADAVGA7dsRK3vjmDxyGPoXDiKi08/gMZwFS2iGQDMr6yh3ahxCYVdQErAxweN9Ya/5JU96UGK+v4X45Xv/k3UpnZyuzsRH/V5VVmVDB+bjwP2cdUfQKj7on+Cn9I4NPrnlA2qMi3Ia0FGUm8F3/jQf8D27kFcPp2iQd07ohoa2y7DqNvByfl1XGhcixvf+l5sufRaZ38LZR9j7djD2HbxLty8X9K4k6TCnxlsrOLkkWewvLSMfn+AlfUhFvsVLLeuxe5b/jW2Xf0S1Ce3eEAMcLvMAKjeL22tsgIhM1havkAo3DKaoeSfJ8aRKVlrJWi/F01jMU4nfB4DUGSUUHQSc//4O7j1kiXsbAONOiUUkeciGdvUHYVq2aib0ZOLE7jvTAWd8wexdd912L+timtaq9jX7mPLtJTsSHo7xYQk6Y2L0glgKxV+xt8dmsLlb/ttzOy/XnTcWE2iOyOBdvDsr1feHvH9wocGhc/89AAi574sX+KJkk4ZYWXlEM6e/ydcvHgvimyDPURKKqGsTGPCNMItvUOHwqISQFJCikNufQdly1NJgFiXull6dZzcvye1dRxXDwz9EBAJSNIhsDGfYbBOtCnFtiT+zTWFWY7aRoYrCeCKAnMZsEJJia0EcZ5j61wf2+oJ5lGwB5lSto/JAPdmlXGzt6xxSxpre26AXZS8orWR9DPuIlMUOF2JMJgmr0zKc+h3cS1CczJGc0riebZeBLJElw46OYadHEkvR3tphJlhhjbdcsFOilDOFylsM1kB8bRMDevN9SwnSm/yOCnOnRVoL/YxS9+fTNC/pIbRZMwgP1gmdjFCfSZBtRmDQLSiSTeyzgJ+lKHamJAxkJxSmUrKgVZKPopBOBh94IGjRYX+YHaIcItyuPS2ZltQwRJyUV10xp9PTbYxYQhTL2wDXF6iSjzLEfH1/Q3MPfMgnv7K32F47hDaxHZRxhAXogo9JQePQFDSkKkvqvRhl64NRqhYLSMNnpqE0+8JPJ0NyYFm678XYaJRwaWXTOLi6gjn01m86O3/Aduuvhm15oTEU2Vh9PtBWrce7NDrDVSTaq7g0Ixb8eO4oOEpSdLRvpc6Nyqqvuejv4nh6cfRrFC8NGULa2aizh191nt9pNlIuvYEtZV8oSbRy0QzV6osZBnIsmzj+37+P2Nqz5VIqnWZSRD4DJOl/N4HgKerEWKCkJ4hCyCfZ0NID4EdfDFszP2VNXbfDR1GCWk6nUZycvI7X8LC1z6AG/YmbDWSpVfUp5Ftuw7d1VXMJKu467Gz2Hf7T+H6178DSZW8RGELaM1Wzx3F9rlv4iU71zhrkONLcQWLZ4/j+OHDWFlZ5RZS/UHG6e2dQYTD3W3Y9f3vxCU3vhqt6VntLWqmnvfAzChkfagK0Xk0DOjKF47bPnaKzEVysqItCPnYlZW7AYQBoBuFFkfzlgaUIXu3xKKsL+D0l/8Cs2e+iut3JZieqHILroxYGcp0IGVFnsEww7H5Ae56ao0L1a7ZM4NbDrSwtVVwVniNqrtlg9EbErBSEpucVaLse2mBBw+t4fjuN2Pf7e9Gk7J2eU1kzS1RzzwGBy5mRxrw///bT979cp77mPvuBM7TreylpX2sbzyL733vj9EfnESW0eW/eis8JZ7ovYaUAEP0KHtLOcmEvJL+bhfN+r0mIKC1oXWwcyCJbwyqRYRulyhBqa8jBU2UqhiuBIJUOK4NwCn+uJRhsJZJIpLmt/HykYIfFtjVHeKSWoJhVuBCAaxNVhFVY0ysDrA3irGYZVjeUsOQEk+4zlBA2CkzY79U5ij+uHeQgZp4svpXHCVv6nQvR2drHWldup1TnM/MtfpkJKCoNCXFJPtdqovOGMgrfQKyAbbkEmdlXR1RTggwl+dYmqggb0nDlVywSoy6IEGGvlMb5JhdGWGasnOpFV01Qm9rBXkzwWg9RZ/O8vYKapMUJKXyEb1Gi71WrdOkOxnp9o+W1GX213KmmolSrk8kaE5OIPrgA8fEQwwNm7Gk+pDykkNvFq+qQZ1FaJs5q8T9Qbqp0GxdRib/VUBtOOjh4J1/g6Pf/AdszJ/lmkMywui2i2ZdgvEshNytgHrjUXNv6+SQSXxRrbb5tS6yUcoUBjWWFQtYk/x1DJx+q3E7uuDziku34OLqEPPxPjz/R38Ju5//cibc9Qy7HpaKj0KfiaiL5TvW1qpMYm0mCAUu/GkXXem7yJNBkI4GGPbWsHT8CTz2kV/FjukG3yNJBmOHmg9EEbZMt7C8tsGKjWKEdLjov/SPWKPS4b5SrSOPEgwqU7jqDT+Hy77vLZaS5bpz2GQlTKhZpYaDzr73trgzely4y8dv3Mw089TXB3qLfZzoszxWx6s4Dk2+01+5gK//yb/F669JceXll2Byku7xjNEtJvDEiS6OPH0It75gB+5/6gQWmtfgprf9MiZ3Xs7xUUPE5eNPoH3qS7jtmgqqlQYrJKLb586ewPceexKdNamfo1sMBmmGHVtazCAc6W5D80U/gmtf/VZUGxO8rtZ4XbAvKEsKC8+D6ZqxY7EskS1ZRTG8zRrQRdfbHUqYMFb9JK/yn/DelePb3QhGvTUc/vLHMfruP+CWy+iqoAhrAwI/oQDJVGbqM8046WFutY+LG0NU4hw/dvMOXLKlwmVNzVqFjSx610Z3hEePLuOmq7diZqLK7Awp+s4wxn+98yJu/JW/QmP3dYjJjVDL0hvLqlYDakAYDctWNgkJhdDLn9H7JYYm0DdmTfkCIWGbuv15HDr4IXTW78EwHSnlJyeaFTuFGPQao8FQen4yrax1EnkmIQh3wzuXRcslt5RtSu3a+HZ2ywJlLyV2dwIyrlG5A/X9pLR/Ktbv5xj19OfU6aUH9FYlpuuUjfrXWT9Fu5/hAHWciZiVxNlhgcF0BY28wO5Bhn5eYGG2ikGrgkKveOKsXi5cNF1MCTYSS05GOWaWBtiZxKjR3Ll5t3S2WuynuJBEGE7XUJA+5cQXyfgmD42lj55j11tZ+jBiVPs5phYHmM2pUbnVkEtHncWiwDIBYptyH7jPm2CDJTFKkSXr+draCNs7GSgdkPgs+gjFuou4wNKgQH9nA/H2KqoT0kSA9ooMW9Zj2rSAvNJ8JBcRkxdOY6b1pb2mkpP2tknyEI9xlqnP0vKH0omh/UEPo09rl194eVZwcL0jDel9UbR5BqGuI2FaPnsM93/8d1BfP8E1PZRcQ4eTgI4O3yCl+KDcmEyrRF4fXY3SqEg8kZ5Lwk5e4Vqnz/WJFBNg645vWqZNoFTqnDec60+4VZMEZukB+y+Zwsn5DrDvFbjxbb/Crd/sAk8PaeYHBu6LoqbUEQo1JzustNY4b2P6TkGGjyIdKFWsVB857K7i9KPfxLPf/hyWnv0udk9RVmCGzkCacU+2aphoNDAcDTlmSoqK3q/UOVv4fJs3NeDl1P0YvWQS229+M178tl9CnlsCkWW0+k22XbRWdeVNlnVzBryggaqhEnrKzwwoxruTaAaI61Rj5oH93NU5alyhyJHOHcGhj/08bn3JfuzatQ0T7UlUazXUGi02Xk6evICN9XV89usH0e1m2Hn9K3HlD70bM3uu5Jg0HaLFg/dgx+I9uP2GLeKU0G0Hgx7yNMXjDz+CY0dOsGIj22qll2DnbALiIqhu9XhnBhv7Xo2bf+wXJUbEwuzBqGzk+PZjZXWunluQhWTekjxJzxQvsMRzpA5TDCYzo0zvW8cgt0cOZG2f5IlZv4PFg/fi6H//dbzjVVuxY7omssHxlUyzHsVYXVrv48TFHh54toejF/uYaVdw0942XnZ1G+0m0fLkEchtM2u9DEfOrOCafdOYbtdYUa5tjPDkuQyPxDdzSU9japtL2BRHV5SQxJ78bQmhJIVmk82ZiyEcgaUay9wJa/qpXzSqTTBY5FX+jdDrncETD78XRbHAilnuAaZGH1aXSV4M6YpYblbXHqFEpXKj7pziTcJOMH1KxgHVeg6FMq1TY2m9DJeMA4rVUtapGJlSUsYJk9S0mtZjRCOLgQsp+ueH6E1WMKpEGPVzRNTblACVL2I08i5C1M9x2SDFDHXTi4BOWuAC6b+ZJnas9FEpCsy3a+jO1KVcRKlDYf7sWerY6FUW9YU+9hbAhDr/3IWGDNEcONtL2QvN2nRXLdWdKCDqPpoXKzS1MhsUv+ymmF0eYptedMxGv5aSECAutOkixYokxtBasntqFInq0zhC60IP20ZAU39FVC5faYUIZ6cijJpVjqPWWpTwQ/sha0aJM3kvQ0wZp4QFVNBPk6L9SfW0qaM1OTtNHuLRolabdLegm34TRRWUDHjTTSw4p+uMptDoAJu7voaNF8ihoIFJOcLBBayjIdYunsCz37kTc09/B72Lx5HkfdSqVbQadIGwCBJdcMmOoFIv1HSYgIIy5QjsyOrlxrW5JObQz+mz3JCWqFe5fMvFAozOpQ439XoFV+yZxvHFHNEVr8bL3/l/ImlOSSGuHuRw5C6sFjKpKvZhlq4ig/mSdmTdFUPeqJW1Wj17FA9++oPonHwMDYzQ2djg62QojkGncbJR4Ww4ybal2ibqA0sbLgeZdoQOYr1S5awtjgmlDVzy0jfhBW++A7X2NB80PhxKR3sFRNle0jj6OeDNAYB5IiK7Qe2fD516S8mJg8GoZ7skRCCK2MwrZ2CpaA1761h4+n6c++rHcMPsHNqT5NlFuOp512NqdisarUkuj6D4cTrs4aOfP4heZTt2XnYlsON6HLj5VpYHOiTz3/s2di7dg9fcuEXiM0yhDRHFFQwGQzz9+OM49PQxZMMBJiensN7tcSo+nSLqcnQu3YaVvbfhRW94F7ctK5uEKt9GCbrplkuSSsre8NTZI2ZcOFdJSllUEThI1H6S3qs2yZRDTqupvWB4jzvzp3H8n/8ENwwfxo2XtdFsSLyZwxAJWdPKLlArxJUeHj25gXuPdFgObruuzUlvZxaHuGH/BHZvITAlGl4umyUgkVhkhPVeiqPzOe48NYGX/vwHUJm6RLvUyERZ9SuwOxkyxHtuVljODX9dAMu86rBvrdVeGgvlzxR93Lcco+f0+qfx0P0/i6LocJNzs2E5qYMoOSpi59sZiPKUcXPsjNZKzwuRDpzkzlQkJf/RbRMyTuqsImyWJZrI5lFGprBV8jmpfaP4dY7KIMfEUo7qBrCyNsJaFRhN1/gccy2dqWMClFHGXtDUyhD7KjFaRCESazTKQXksFBVvxxEu1hOsTFW5DIEpSU1aEUrCWQiiD8mr2kixtTPCdr5cgRwOMSXo2cvdDAsF0JutIW+KkU2to1kujY7l5/rEGNqqajfDzPIA2zi/QbqOybkDFvICc80EebuKQoHVSiOc/UzeK11bda6LLbWEnRk2K4oCgyzCSlJgbXsdORfnK8uieMPUbpaj0clQH+YYNmL0qcyDHKQwtqrr0piYQvSh+48W1XrbHTg1MEUIS/yLxXNCakgP7Sb/QAVQPScDBLOAvVNhtJxYi2k6xKCzhtHGMoaLp/D1D/8mmslALUlxyelzklBDWV0Jlxrw9SLk6pMlNhzxIe8NBgzM5P1R9ilTIJQ4oD4mZRcxiWouM69mhMlWlWnI090Wtr/sx3Djm35a08XL12CJZTtOlerJtZsnAt3m/siLIH+TolEBQUqL7yyexelHv4VTD92FjfPPYNRd57lZ71aOBUZUK5WgxR4hjVliEPIMkXKiSoXSypElNaxnDc6WPHDb2zCxbTfHRXgYqowd8LlYXhkMw9+LjWQQFqp2VfpBAFKm6Wn1kqfES6+aPmzkHTib9P1Bdx1nHvoy1h/8FK5oLaJdo12LMdWuY2rLNuy57HJMbduFaq3JNzIU2RAfu2sOMy98IyZ3XYao2kK9SUljNOoc559+ALUj/4LXv3CG41687ZrqTZ7i6vICjh45gUceP4X92+voD0ZMn1JtK2eU11q4kO/CxIvfin0vvh31FkVdPGCpSJVKWDZRoYFPbWfD7gPxa+SNh5L/HciUvVeESe0PB6y+ExDJ6cqJJ3H4v/863vNSojwjLG0MMBxm2Dnb4F6mtD4UO+x0Bji1MMTXnl7F8fk+tjUjvPWlWzHVJNq5ggsr1BVqgO3TNWybrmHHjLhDtFeLGymePJPhmf5OXP4jv4qZy25AFBFVav6Zg3NvGbtJyAQcwI8TMAELEZCmTgBLtLGaKXbUpNjfv7I/mMdTh96HpaWHuCGBZbNL1qoYlfQP1eBxM2pmUQU0OF5hxrEalOyN6Jmycg2rfaNKFgLLSrVgeeNG3lwYL/006ez2O1JjmFwcYrJToEEhJAK3tMAG3S1IAMR11Spoel6qgwx7Bhm2UjYPd8jJeXhkOFNjkoUkwjx5X7y//uoyAnDbErkpQ4VnlKOxMsTOvMBkNUKzRiybgC1l2c53MyxXYwx3NNlo5v6s2v9UnqFsk5572obKRoYZiiEmEXfRsnABfWQxBy42E2RtDWlwVi65blbyEqEYZqjR93sZj0mudJKw0dogw8KOOlLKgNUOOjwf2hdudxej2ksxtZGiSCKsTiRIKbFHSz+4+YjqcFq/WnMS0YfIQyRA9Ea7d+iCRBB3Dp3QWuzCK8Wy4vSeo/FrARaoHijXDNE3JAU8xnD1Ij77m+/EdLImlJVOmIRXagtFC4inJIFvmhzx/VSITu4+ZWEStXQjKwAAIABJREFUCJbKOMjL1NZB3KJJb3dmAaa4QBRh+2wTrYkWjq22cM2b34srXvGD3NbMwCuEgYD5KtFn7jOlQu6yJmRLJ0vRX1vCqSfuw7H7voDexWOoDNaRFCPJruUYE131Ip16SPOQYNkJl64W0oKOaWOdE3eRpwbF03tw6cvejMtf+SZMbN/D/D/brkHPz7K/7lVyCGA2T+fRubZzGhd2nmHgBTo4DFW6GgN+gVyxu7zDN63OiwynHvwKlu/7W1wan0GrSs3gYyx3CuRxFS+88SpcfuBytKa2coyKr2LNUnz8i4cwcfPbccl1L7PMMH4bJ9WcP4Klez+B266McOklU0iHA+fBECCSt7i6soZHnjqDE8fPYv/Wqtwzl4tBRLT7etrAYrQb177tVzG99xq5PzC8ycIzPoGosG/k6Dv7ha1MedV8dLX8c/WyAq/aPEdvcKmVo1eC0dkjuVk69jC+95E78Os/vId35ej5DY41X7WnLc29WW5yzC0P8M1Da3j0VIdLdq7cVsOPvmQrJptVNBoVdPs51rop5laHOLPYRa1WxVSrgi4msBjvQL7nZkxe9/2YufR5cjtGQDJ5SPKovimeqOAeMNFl8PQ2lC6hg4nAKrFfKW2sVzNJ0wliT/qYX7wPjz32R0QISrkJperrjfVUYC9XD0nWLMm8eS5UXxfSg5KAIin9doEyK1q9y4+Agu9F5EtyZVx86wPfdi+ToXgWA1a/QGU1xVQnwzQDXIFuWmCdLkZvJBjVqb2ZVzNUlzjTSbGHOuWIChB6lBgi8p7yAheaCQbTNcfqsckhSfkaz1KGh8ZESTCdFFs6KXZQezSKqzUSzjSl+FtvWGB+mGGlXUU6U+efEyD6jFAdA+sC0e3V5SED4iyFt6gTjoaHSNfOE83bTFBQbNJikuptqn8CEBCe62KGQmAc05SEHmqIcyEBujvqqvvcPVlisJDBkRaYXBpgogC6zQQr0xVExGoQZaZj5GYFujG1+gSiDz94rKA/OEAMLdBQI7qjrQeuZLa6tdUXlUHS2Yf6Vf6t9rIspWHrYtGv6SqjJ77wccw98i9oooca3W3FWaYEfkLLUmG+xSGILmU3ekh5lDna1KqsQgW0I25oLfWMYofXyaLi9GnZ6FBVkYzWawl2b2tjhBqe7c/i1jt+F9N7qa6NMjLF57H/N+vBTy0w0Y10DLQae5bqr3TWlrB69hhOPXwXLjz5bQwWTzDA/y++3gPczqs6E35PL7c33atqdUvuNnLBBowxmAAxBIceIAHCZJI/QBImIe35Z5KfzD9/kkmYSQPCQAgldDCxARvbGGwsF1myZfVerqR7r247vZ8zz2p773Ok+cVjpHvuOd/5vr3XXuVda72LvDvKExL8Sz+TBEtfpXiJ0lgr+LpsA8Fe1JZDVVxykGqdOGLjG7Hm5fdiw61v4DyOGM3unKHdmt2/I1UIq2LZ8ws2PCwgcd54IDi6BAJj9f6xb5T3C6+rqEWJl32eKHf+BI586//DuvZRDCYbHNFQELxcAZYaGfzym2/Hpo1rQVXSdAFCGFrVMr730yMor/8FXHHbm6T1JohRGuUcTjz6FWzqHMQrb1yDWrXCTgbnxFhLEVLRRKVSw49+dgitSgGDSbpHYteI8mQVevxcJYb2mptx3X2/gaE1Vq2rz9qTIrAVsBygi3DMZ7wkYvQ2oDeKt7PkzquLnDQWD6s03e1EsHzqRRz8/O/gfTfGMDKQQK5UZwdwuD8pSpQgwlobu8/U8OxMBudniNuzgXXjfXjb9SmMDqRkoDCzs7RRrrVw9EIFj+1bwuqbXseyNrT1VmSnNiM1OC7Uf66ITm7EipAkZWFCospA9bwVtncx2uhzhM6BkzZ9USpqQ+ID/U6+vJdNPTlotUvYvefvsLT8LOq1JW7DMOeYVtL4Pkk/WJuERYYSDWn7gVGv2c8qy2JIo1K5q/C2RGWCrpBRogpHjkqJo9QmN1AestTCQLnJRpGUOkHSRZpGkoqiEY+iQSpB2MQ5ApqstjBJFaDs/MggYwoMivU2ZqIR5CbSAm9atbVGuXb26IB0OJkKRBptDBSaWC0IMbIpKb4iY9kk6J36EitNFCezDJ3SdcNTbjlei7wS81XOIY6kYjzg2OBVkoX5VgcXMgl0hgVup8iVo3AV8kizjeRiHaPFJgYcd6v4I8sEuY4m0UxT76QWemoukGBo0pXp5RqGSw2G9hcH4ihRiwdZB0oKq8XlyRraNcH9+GIQpajGARruqdTSd7mpPeX1zhKYOjMPptv6eXUalECzE8EpdlHw9P8avtOBqtfLeOnBf8HCSz9BsllCHE1EOw206kQAJIfKGGpI8RHlW18qzjnEer3JkWS1Ka0XFClSrxSxnEigJR4xyQYfJB3pYmXSNJORIojTCw20VlyPW3/1j5AdWy0Vi6qNFPAM1FnQQBnYDysEkrNJ7O45dEoLOPr0Qzj9zEOI588hHWtxdZr0XcqBE71K3KxSYSuGUCwV9xtqibvMUaMkN1nFOKqRDDC2Gbe866MYXX8tYkSRERgchoklLSZRrzNcYvjCnQvBUzbmZl2c3ff35BYmTDA6fReiAdZGYOBrd0TEe9Oo46Xv/j3W5H6OePWiI2wg/RJLJJEaXo27X7MDY2MjDHXQYjWqZVTyC3j06WNYWvVaXHHHW2WEj0q2efonn3sEF5/4V7zzVSvRT1VurQbLEuWnOWrnFoQmH9DHnjuBc9OLWDOSRKlSxzJFR8t17l89SXmN6+/CzW/7j+ibWOdGITnnogcstLyytAt1r7JYDO0ldEGAayy81CTwVmm5SABTiwcuF5A2D5G58sI0Tj7wP7Au9xTPQ+zPxPh5afsJnqNm+hMLwDNLK5BcczXO7H6cCfKnJkfxi2tmsGo8wykKOmeL+SryxRqGh/rw0K4FrPj1f0Fq8ko3L9EQIT4CzLDU4xQ5uNwbfpNBcxbcZxyVpL9GuHImOcZN2nsmbS2k4E11LR+vFur1Io6d+g5mzj+BenMRjUYRNSr1pAIuqmDk4g+d/ED3QbCpRT96vmU0ktwF5+O5wE8NCPlXXPCt+6oDh/k+2lKcQ/R5bSqukco3JQUnI9lBplDFcK0D0s4Rom/TiDFPRNfZBJoEozZbGKp2sJZSSHo+pa1FHOPFFjAzSMUwxDQjmtbIHpjPVB0qLkDR50uVWhgv1DFMEGU0yhA7/Y/ymXT+lmptzEeB6so+Lk6RpRCh4/VRR4jWIjVbwXC+jpGMsItRbpJJaCIRzNXbuDiYRGdI8pzk7TrfhZzUchMDMxVMpBJMyUm/ZLKRTgfnKBc8mRYHmqN0cRBYbpodJJrA8EwJmWgHzWQcCwMJ1PsTbDzZSWHvQQSTW/vaNF8yi8g/PkuQqRTVsNJUBWIPaRGNs6hywlzrheiaMBvuElGqu2WhpELMGz87ClZl5gt4RLDEmWpzEnbu6H7MHt6Fi0eeR2HmBIpzZ9Ah1hWidaO2jGSMvRi6FcsnUik99ZLJ3C3JPxaqMuKFk7s6+dpsPxftMCZOBTkSPWZScWxdN4w9J3JYces7cPUbfxV9YyvF8Kgh99k07zX0/ssVIRE0U6/gpR9/A0cf+hJSzUXhTmy2sFykwg5izacIVnq6uP6HR5p0Z+3oJ+v7IYNeqbV4CnckkUEtPoQrXv4mXHfvhxDLDgnrhO/Ndd6XNm52dQ+ywu7qofPqxrB/gwZFKflcsUWWvRCYSGv3ipjyF6fGKnK9wqMIbe7YXiw88OdYEV3gQoZCucHGeGQog5Ozddx3311Ys2oFYvEEYsks4qkMKoUcasVF/HzPacyO3Yl1r3w7OuwCShGBRVs0A/HM09/D4Pmf4e6b1/C8NfYS6Va4QZ1OrLSuNOp1vHTkIp5+4QzqtSrWrcgy9d/+8xVMz5ZRabRxxS334BXv/RhSQ5OCIqiy7I1oXAGSi+oUZnOGTXIsl+Yc7Uq+KlOgZTKs6kyacxOiEtbCRueJWI4uHMNz//gx7FjZwA1XpDFMJeqRGHLVCHYeq2BfcRw3v/9PMHP4eZx44rsYmVqL4b447szsw5qJNPd/kTI7fi6Hc3NFXLN+FMdmGzi+4Vex+uX3Idk/7DZRyCDkLPdWx8rvwlhXDCfrH7V2tlfmKIeuk6Qu5KvE6Hod5J0OVWaW4tHri14h6FTcEvJv67U8Ls7vxwv7/hcKpcMULvGAW+5xVWfTqjytzYXzhpryorNIbDBW9MOpC6pAZS5NYlKhIhjdW36b3DzDslX6EqskFSeHybpJP5GOq7aQzTcx0qK8HhWkAFUajUcQJkX1hJV22hgrt7CGCkYEenPGv9LqYK4N5FenESW0yVpalDdV7oOJzdjZoUMQrbbQv1TDWiLNJk7RBBlFGdvEtR5t4Hy+ieWJFBoDUhAjtkPYxJnejvQxVdjOVTBabmGsT1JO/BYqciRCkUYH8wSXjlC6Q/QEByakh+ttpC5WsaLeQT/znCpjGbUKATibiaLRJ+0//IegWys8a7SRPV/GRIQKv4BcLMIEAO10nHlaCeoF9WcG9SS0l6l0PyKffo4iRC0McEKqXg5PZLBQx7SqP+Zez1kq3INT9in1nXz02dNjxLBaQG4sdX92kNQ4Ev1Ou4XczCns/s4/oHH0Ke5pofdxcYwW2ugwaxSrdbTRQjaRYONCV6R2BarGjEVk41Mx4kSl6Rlq+lURse+gOWdKyhJH49b143jq4DI2vuHDuPI1b0O6f1SHdfrqSnHug3JhVzkp6o0es7w8j2e+9ilceO4BJDlPIfdDcCjlBbl3ySqkzNuxnABV8iUlUcCYN0eH0uJRbrSwWE1izS1vwjX3vBuj67ZKsY02FVtuwzx3lT0RYlVh6t+5AaFeAQWhrkWTNF+tBw41A2kRrP1sROFiUL0WE09S1swn2sWxolze81/5r9hQeIp+QKlKLCgC4YyPDmCpmcHr79yO4eEBpPqGkMwOSdN5uYBSfglPvzSDham7ccUd96GhuT8LyNg2djrIzU5j3/c/i/WtA3jNbRuRIDyHWY9F1sQxkLl91LZTLpax/+gFPPPSNArU0jGUxtBAGi+dzKOBBFZuuhpb734nNt7+C1yIEYZF4miopxEE1KLHtdjBwdDWTqCrZQ35+jnbDS9v9nmzRWZofJ7ZlAnlV+v5ORx/7MtYPvgkYpVZRInccmQTJl92D9bd/kvoxNJYOn0Qi2eOYGzVah6RdVNzJ66cyiCdlnlF5GhStEzn6tj5Gg5OvBVrXv0+pIfHXAWpOU5WuMY7b55hQDIgDmUohCECpb8xI+nWS42hraWm9VQtyy+5stRJtRhP89s1jObb0UK9aj2HA0e/jX0HP48UF150UKu1OdfHlZOg8XRCPcbX4uIYyy8SDyYRbcsjkiGklgrON5IBMA5UNaDmKHDfZ5XmmUpuk40sGUt1JNiI8jiLDhKlBvqpYpNazjQbTc5YiSa4cDoJGK210E8E/4QgqRNNjn2FileSETSmsmhxqCVtByTfzVpTDJTCiBZFEhQ7MVvDaB/1CBLHq1Ylsyi3UW4Ap/NNVFb3oZURWjexZBorktNTa6KPIjyihuNejjb3ENKO09LMUgQ7nEJ7MKm1NOr8N1roW6hiothCP02lIAtM19UKXSoWWhxPo0PDhy0q11wgw6y5BiaWazxnN5GOY6Y/xnBzqthCstxAcyjBbWh1KhAiA077STyxZBA/89wJl0M0ueQNt/8L3V3NQYmYhV6/hLL8GYbFHfBxyRmwykIH7WjmSL7OK1/+N3crizKh5szy0hz23v8Z5F54kHuolBOW823UekHCmq/UGTLtz9CsRPEsKjTiBB0ekjt9McdwI+UR5dLeU7VMluluGUQMZNNxTI0P4uhyAutf82vYftfbEMsIA4oZ/CBrrQGzh1dIEeVnz+DQ49/D/oe/gkSnhiz1zJBnyXO5IvIs+vwUvUqZtLxGz0YVtDIGRWGBSAd1SpxXYxi68na87M0fQGZyA5LZAW7C55NOUY9oogDn90bbw3ZhXCdr7vwgFQrerwD68hCUZYEDOKn728QhUIc9lDH/xP5fPC+ztIj7/+iXcMv6OCKtJkoVifazmRgu5Ft49y/twOTEKOLxONL9w0gPrmDZKecWeDjt1x87idQN78CG297AToMUERmWKPfSbtZ5SPCL938WA8v7cM8dG5h7k+EyatZmp1P3gDz+ZgvFQhHnLswht1zGcq6OPSfyqNWazPeYHRzE5ttejU1v/G0M0qDlYCCuGIfA9XCLocrPoTM+B9Z17IJ7F2VvaTEPEKoV8BGAnlUxBGYcKFJso1bKIdYhhSGoSKMdRySZRTLdx8gPtZxQg327VUfl2FOo/+iTXJVLPJDUxlOttti5JD316ItLSP3iJzGy7ZVI0CDgsLjISbQ/Jnz7Ls9p7SjecIV9qSYr9FufVPFC6FAKs3bOIdVPhtC9GTIxZ4pqqbOq6RNu2D/2XVxceJaYrZGMr8L8/GHUavM8OonhUIqSaQAvFaxxflD1FpdcStEHGUJucSDZU85lYgKyOV6CAlAxjRhVjggZQrX8Oa2zVIlTBMTGihQ/Fb3kGsiWWhiMR5HW4kLq9ijTvFiKqqhSlAjKqcJTia+JZCHfbKM0kkJlNCUN8IqQUYEJj/Eldh6GhQVnp0b9/jNFiTo1SuRRVTaQGB1cLFArRgclyicypy1Bvuq50v1WmxicrWIyCvRTbyDtD9H7KUXgQjuChZEUGv1xJvgmw0fQZzpXxchijdssSI0xV4LuG3EVXEjFUB+hicZKLktoHetMqSodvVBGnzIKtZIxLGYiiBMPbLHFFG2VGFBIx1ChQcucLhOnnItq2CByUYKI12Vy3U6sXS5G83dOYFmHqnhq0Yh5iD3xRZc+tN/xIelBXUXSVGDZQyNPqobc2QPY9bX/jubF04i2arwmdDhrjQZXyxHrTJKmnUeIdZ7IaVvMrEH/0fsoN0SGzjj5uGpYHXr6m9kMOPK355Hfp1NJDA72Y649jo33fACbX/FGRGigrjriYZEAN0tLwopbAeaPvYDnv/0Z1GYOoV1cQCoZ5fvkQM9KjCMyVoZno/F5lfuwPac14pJqYrggoxHvR3pqG7bf/XYMrNmGwYlVWvQj0b061ZqjNSUSWDRVTL5WJlQvgaHXK/V80jsvwd73GrtQllxuwAysOjqhDNB7qO3m5DM/wpkH/xb90TYzDY30CYnAbKGJa65ej9uuW4NkiijH0oinskgPjHM0XJg/j1yxim8+XcCGez6MsQ1XMbOPPY1ThSqjZBTz8xeQP/UiZnf/CFf0l7B1TZbZachZaTQaiMQSDMvSvM1CsYKLs4soNuI4WRlFqZhDf/Ecqss5xJIJ5NIrse0dn8Dk5ht5L8LJIC6/YYiEOj9RLgGTjZZo2nrmAmNhTVk2Bkw3w+l7W3hzSi2S5z02xKXbSHDrjeZlpApfoxQ1vuKLtVFbmsZLn/8E7t2Yx8pBMIH3kekCcqUWJseH8YMjHdz68S8gObSSlXdYDGPm2qcVvISYUeg28LZDXZ6XvcVlVXxUqU54L62dPerlDKU6I+ZjSNQouqbdIT2SR6k8yyjB9Lmd2H/ou2g0c+wMWD+jwaG8bqqbuK2LkSyL8ESpcSqBGsC5MEVyx+yEcy5LcofioPnqVbptGlfG7RHhktCPVGXfpGrQFvrqTQxGI0irh0TRYItmUrUJdRLEyT5PjiFVnebHklwh2qG+PfpKVTICYGg6jP5NBCaLdYwv1zi6Y1iYjCwTpbDG5pzi+cU6cuMp1MjQEiQbROKJfB1DcxVM0QgqmnShdVZcAd9oY74FLE70o0WtO/TVzSjSiyWM5KsYRAcJVSBcP0GFlk0tEhpJo0MVt+Qw8KBKcVQS1RYGKGfZkOp86pVtRYC6GnGqFF9Kghl96nxW5OzJfUXMIB7vpFL9jk+y22IpcBY4t+admrJz73eIkI8cu5VoeGX5jQm2j0YtNRseHIM6JJyuVQpYIEjnxAEQDdfM/p1o16hxPQYad8QFNeTNV+ocTg+kkwI1RqIoliv8PiqwkdRVkMSlvBzLss4fU0+JvlOg2A4G+zNIZDJYiE1h272/gQ033sWjgSQC82TLnNsh9oilizj14s9x8sn70bhwCLFWhecVUi6Gcp5SGGOVlsJuYbk4PhSuvUR6jGjgaDWaRXpqC9a97DVYdc0dzMJCTeVW+mx5KltJDRC7okTeobCKNPitgd9uJ3qjk16r5wycnj21cP57gxSzezFU9hYXy9/52bP42af/FFe0j3E/mDCDtLFcaWP9FZO4Y8d6jtij8STi8aQWcsjPjWoFP91zHsuTr8LUjfcgNTDCEQ83O9h3K8m8QSCcE6lXMX/6EIqnX0Rs/hAG6ue53Lx/qJ8LSSrVOhZbg4iNb0Is2Y9aahSJiU2o5edx8pGvIDm7H9FGCYinURrdzgQIq66/A6mBYcmRGgpiXoozYFYYI4ZLcBcziPImy6nZR7wDYedMPcngQIpx86kIn//VVESXi+BREovc3PupPqFawtzBn6P+xKdxzWgR2Xgb5xdqmMmTQhvA0B3vx7o77mPHRGBm08EhGYGPAE2/m6L27/dW3mmQHgXiUGVeGN/3ZlpY7t/CTy+Pkqs2mKLrDrgX2CNTshZsI6IR/OCh38PcxT2IxJp8ZqWojCJo2QWLBP0+CUxKgTfrF4Xi6LvZeKohtKIbMoIhBCt+kT609WiEytHkgyBRasCvtzgizPJ/HWS0GI+MIkmdOfXiVEdQqLeQI6aeETWKnEczBMHoA2U96Otj1TYyZwpYSQVY0Yhy/0phjPAkR5GvNDFba6E4nkZ7NIO2Ut7Rg8UvVjC2VMPKvpiMntKojYwbMUkV4gNobd6Kaj/jYIjM5pA6PY3haMu1xnFbmSI1uUYbc4MJVAbJgKq7RfqZZjk228jOVzGUbyBLzf/kFFDOVYkFKrEoljMxFInKLiHV0s6s6aGSCHGXGMTL/ump+WaZ6jnUvUZPlK0a0t4Q0CleM4gOcHQJV/6I5VzMbOqXGoUVvUwey1P/8v9i8aVHEanlpGCIvK42DcgkojpgbCDNCo36EOm1NDewCvRBbgELqg4Q5goxPUs8kJP+a0qDuxAyUC9RFIMDKSSzWZypjuBl7/pPmLxyB+LJtDS72z20mqgsz+HIT76FI098F438HM/xIsVsBT3Ms6qJYEOGCTblhl0mzzUCAplPV6y00MhOYWjTDlzzurdjZB21gSgHrTNwsq5uTwIt4F/zOFbo1Pjo3/ZEG+o1ejEmEHf4LQYNIQAnRF5I+PBrojy4Mfm0En8L7ASuEp099Bye+B+/ixuuiIOAbj505RbWrx3BTdesxWB/kuna4kkZeEztEMxr2GxisdjBlx+Zxq2/+icYWr1Z8qjGgdMVVXn8TMEzXhQivl7Y8zCWdj+AytBmrFi7HkvH92JmdhZb7no7Vl//KmQGR4BYUiuB25g7/hIOPPgvwOnnkKwXkMmkkE+vwhWvfS8mr7kD6aFxqfJVDzw0TrZTYgvNIAY4o0vSC4xlRU9SdGZGRs2HbqZLNbhEcXhCQ9XvYXFvir3ZDSP6TruOM09+F5X9D2KgU+Ce3IVWP+IbbsP2e96LqI2P0/PKqspFbaElEinroptzzoHPnZmcXKpbLBd7qYGVaumwtUPlWJfHV/aqYXIoijDBiETINVgJx4Dv3P9BLOWPSa8d+xc85gKJ2BBD7pVKQc685iJJEK132Nw8Llgh1IeKdJz10+Z8zTGazbPj6vSnRvziywn5AYcRZFg4KhJLG220kSSez1oLGcqhNTuI0ffKIAfWa8x4EyUO5A6KEaA6lkJ9OIkINzAKKsVFNbr4/LyUV8vVMThfwVhGWGKkd56iRMl30j4vFRtYaAGVlQNcycn5H2KIOVfEODHf0CBhrr4lnUY0djSgoING/1pseNMH0R4aRuHcEZx7+BsYauaQiMhYO0ERxJ4QiTlVlpbG0zKKylIaNLkoEuUWi4GlGmhMBfV8EnTLaBu1nbSB3EAc5f4EExxE2BEx6jlzojpgCtPP7qIcIhlEn9w2o9bbvyMbowJuYYaKkv3lYXznKmpeQ2ZU0avULycwpScJp2iOWRyc0VQBV2Vh/UkMJVLoHo/jwU9+EH2Ni2hUiigXC6hUqkzLQywmFAlSPx8Zw1y5huH+NJda5wsVJCli5J4di8okzqecABlAa8egFaF74opO9u46HG3y9fsH8ML5OF73kf+K8fVXs4dMkSFFG7XCIl56+KuYffp7iLdKLB+CTkkUyvRFyq3JnhgbQGkMNqVHAsf5AxAdVgSF+Bhue+/vYOVVtyPVN+KWW9bbYEHdG/WeXL9kTzgf6N8uiEu8RV/M4XKqTl2IV3aJorLCEFVu3SpYXvRq8XIKOsK9f8vTR7HzS3+FwrFnUWs2sHI0i2s2j2P9qkGGMRNUfh1PIMFwJB2wGEeIRPdL45p++PQ59F3/Fqy75R6kKTrsuVO5e4EG5Y9gFPT/jUoFc8dfwMKz3+Prbr3vYxgcmcAP//pjGL1iO7bedR+yo1MBFK3jMyIRLJ47jr0P/Cvm9zyEK0daKNZiKPavxeTNv4Dtd70VyQGaNxmET373gohGc756zwp0uirgRrWESKMqzmY8jXiaiM0txSGra48V1OfYYzpXReBBi1l917y/ghU5hZ4O4ybITx9Edfkir096dBUGpjagHaFJBRal+tYtH2X2SIvl7XucNW+Aval3N2+ha/AUTqrCFg5LcruvDGFg92FtS9F1YIharJoZRfqb0JuHHvsTzFzchWarLGw1FJUlB7F+7Wtw7swuLOdOiaFk2jDNvxk9mh0yLYVwhobh0bbk2pjCTWFKhV/5PNN0HvEclDxbjSHfQ0cG6gY1WlaYRTomlq+ib7mOwXYEKdJd3JMnbyaiDrp+ud5BgeDw0RTaK/vQpo53Mriaw2S7z3lzKYJJ7J9itkD0AAAgAElEQVTHmv4Estx+IX4D6U6qOk0kKOBoY6nUxHw7guKqYURHRxFr1dB3ZA7DzToPT05YQaCSp5CD3xnZhKvf+ftIja3Bs//rvyAy8wIy8TbrSLM1NldyvtbBLFW1ZuK8PpxTpTc22+gvNdE3X8EgMXlphMozD9ttlOJxLI0kUSWKOI38OU+qcsg2SB2PJA0I/mc2iDL+ycUWTmjDrLhsnsma7Lcvf9b967qOPJQZAhE4WvuhRASDyQhP2qbf11odLFSBIs2s0gor2XEhzXVQkqXD9ayWl2Zw4eAunH9pJ/KHn0EWFR5VQ4nZSrXGUSHdAxFhZxIxLr6hHipi86fZXESITbKljhaI4onWipkk9PwQbs2TsmmkiL6XmuVXjPeh2o7jwGwMr/nNT2LlVTvQqJRx7OmHceAn30T+9H4u7CGigAzxDdoQTGbEkDmOlOs0o0w9YTzouEkGk0iCo0wqPF/soDmwDq/9yH9D36otPL/PRjyFuGdYttEVqNmuhhune235JberGrF5fdJdgEPeoOUBTCHJeRZFePmmapMsPx3Cu9TihpEjUc3PY8/9n8P0T76EjRNpDI0O4sZt48ikkwx7plLEn0kQKeVZpc6OGHoi8SQuLtfw6HMzqK6+Dbf+8n/gIc9WGOVF1PKqAWyhVpoa8s8deBZ7vvWPSKf7cNt7P47s5BW4eGIfnvjSX+PuD/0xJjZe63K6LqoM2goquXkcePSb2Pvdf8I66vvKDOOKu96B9a+6D+nBCSlYoMIFPhB6LtQD8bYyMB5642xrOg1MP/0d5Pb+mBGPgWvfgJW3vUULrLohP9VXznAHttdbBN40zzdsfq4VcfngziJpa/HwDSHyGcnt8FROa1DlNaWblqkKLmdmZXj8+LaC4fMapCmSJCPmXO2LuMnO8dLiE3NrLHDsKtBTyJgfgXiM/b3zS+4+g1DAFdmJYCzmjmLX7s9g5uIL+ixJbFr/Buy44dfw8CP/Gednn+NIki4mLQnEokWWQlsYzPlgpEJ0HeUTqdiGlohyim4whDmtGjRYYVuEyRBUbrS/kLRTjJiZbBAut2dJywI3ytdaSC3VGD4cBMDFwZCpHWKHO6jW2yjRmC6q8twwxBWbglSRMZYWEWp3Igg4PV3AQL6GkTS1ucmUDzGacm/0yFR7sVRqoZwZwYZf/ghalSJmfvBl9NXmMUwtD4rI0XPLtJ422qNbcOW9v4XS0hwOffXPMDac5vYPp3z1uSiHf5ja6CYzbIkZfiUMm7irl2oYuVjBcFK7BrSPm56nSG0dK9Lcs8nUblwZLCOgwrQAr06UBiGQQXz+RCed6nMAjJxRTYP3lhqqAHYZTw82uN9aBSqLlerU/ngEGwciGEt7CiOBgeT80KLOVzo4lm9jua5TGxRzN4DIytPsYUiRkRdw4tmHceiHX0AsdwaDfWk0G002iJRTpAelYhoybEuFCqjhngnCdSiqBH8SGXKflZLpEsQgm62YOsO0vk8sk45jxWgf5vItzFT7sf62e1C6OI3ZAzuRL5TQlyDOUeq9EcHhKjWCTKW5kDeHaYgC5ppUkhgbJIfR7ESQbyaQWHkdXvHBPxFSACLrZs5EWVTzorrzTOo6WjuoVrTZeQvrEnvzU+Z2ii6W6/hgylefWizi8j9ew3TZYvmsN0TmifGrarG4kKZwEc9/6x9ReOHfsX6wgXo7iurwFvRPrEGqnUe0dAFXTGZx1VUbEEulOcIrFas4Ob2Ew7NtLCTW4arXvh39UxsQi6fdLDe7ma5nDqwRU3Q1Gtj38Fdx9PFvoVYsYvM1N2LqymuRnNiE577zBbSTcbzqA3+CkdWbtPxelbkJtn4J9b3WCkvY9/DXcOCBz2F88424+Z0fwYotN7CxMOfQl+oGq9Nb+GJWjSH2Ds49+lmMnnoA160i4ugYDi4N4Nym92Hsmru44Ef2sSdC7AnMrHCE1b9uvERl8kbOG+l+uT13TpTPLJs5c06U2vcQ3hL5UW/jkujOrFwAbwZ6xT9Fr3NgpTnmACjk21MFHwT/ms+0IjnN6QW28BIf0fx/haRbbSrCq2I5fwb5wiwG+qYwNrYRiUQWP/zxH+DchedAuCSTYlBBCzcvyl7QOebKe6u4t0iRfAVqFaNKVK4u9dWEHPkpRaXpOHYAuQQ94BzV+QkGrcoGSo83MwS16LaIKLyB/uUaxqgfkCnPhMiEHX46dy2g0GijkkkAm4bQTOsAYIYThWaQDEhmoYH4uRxGEhEMZIgqU51gRfp4MLT+V6oAxXoCY1uuRf7MfvRFKxgk9nHFIJlbutFBpdpBbXgdhq95Oeb3/ARDdWJGUho8rc6lo0p6eL7awtIVg2gmJRfJ/xFxwYUKxip1DGSoQIieTQwzo2oRYHEyhRa152nRpIB8Qi4iY6+UJpLnolLPYgaRz+0+0UlRLko1rMDUlj+ynKGHQgwb97XTKuCup0w8MgPyKBk7kQE2DMQ4Z8bdg65337B5LUNud7BQ7+DoMjWeWo6p25qzZ8Xehle0pMhKcyew+3tfQOnEM2g3qXhFDjsV2NA9E4Tal0pyP0291UKlRolyShQTEa61KEilGI97YTYDWWDygzkC04pSglMI9iRuPqo+bUXiOLvcQrXe5CIEGixK+UoaPpyO0zRxGTtFEyvIANtUe4ZQrXCGoiAet0L5ywhyrTQGt7wSO97xEWQn1gjcrOG9iwbVY/TGzgf54vf6aMTnCH0RhuXtTSFeEqkEwZQg5BLaCFTXq3FDiI0tngKS9D5hznBGPFDDudmzeO7rf4/MhWfR31rC4NAAZjNbsP0dv49oehCpWAdnnnoA0889hGgqi/6RUZRLZeQvnsPa6+7g3sv46Bpk+4cRoZk8ysbRBWWwKKjnpUeT74mUVqeJpz79R6jOHcPcUgVDEyuZIH4g1cFYqo5dxxZw14f+FKuuupWHRivkIY4CByHOPeC+0kYxj9MvPI7RVRswtGoLEtl+6fly1bii/XU5nAPBWyUhmvtdq1bG4t6H0b/387hxJTDAlKkdzJXjeKJ0Ndbe92eIEJwQAqaBYQzMUrAX8mp3IYnfW/f9FsUqlhmWyLi1NfkKMppmYn1hrH5Swz3HruMMsSwBS4lF7AZ2W17UKtdNR+k96dtVzkPAU59RyQq6KARVbPkS7tm6tkFJ/zXQZeiNKtObXFWeiCa4onnfoW/jpYNfQ7E0y4o1HkmhPzOOXOECG1E5W0rNRs6GG54o1abUSkF9jYQUcZ+dHDCBA7X/lVusdLSdh8GlLJ5ZdLRq1XKfAgVaoV6bK0VTxQbzeY5QOwN1FelaEjUdGw+eZNFGJxNHc+MIN7tTSoqnA/GYPGAktQY4PIdU/iKG00J2QtXfVOjHQwQ0EjZu1nKlhVo7zqPpBjM0MIFYaizZ0katEWH9W+wfRbm/D+lz05jMSE+4BBCWoYqg0YngKNn4tVlEuMcygnitifT5IsapJY4jW424aeIIgKVWG4XVfULkrf2WLqertJfkwLDDbzy31JaRGjCD6KddhEfSq7zg+AZwT49KtAyNO2yUhB1NRbB5MIoMsR7oARI2eY0zedSQVwNUzHKu3MaxnNCqmVoVD1jxdqcy/LFu1qqoLM1i6cSLeOJLf4mBaI3JCCjC45FQRAJO9F4twrur6EvLtAiieEvGpLGVNpfmMNL3cj5Te2YYrzYGBsoBclJZNo3gU+I+JW9rLkcwbZM/S++RYaoEMxBrvFhTyh2Q/BN8y4M2uYhG4NgMlxJ3sNQZxOT1r8NVr3sXBldt5vCZV88mvJsycUbG+g29BfP+9KXK11bfIgWNB1UrBMU09opqfxcRmrHtUrOXxA5scJzbolWPZqSJLq26PIenv/yXGFp4CenGEmKZAeSHr8GWt/wmBldvYxo6WvfCuaPY873PobI4j9ve9VtoIIbc+eNYOLIb41tvwpqb7kKqf9gbGdf3pznDoPnfqz41I50Wzu56DCeffxz946swtm4zTr3wc9SXLqCwdAHb734PVmx9GYZXb5Ro7JJsu1s2Z+loqDMXWsVksLVPNfQ4DcHNWHWx28F2A5H8NKb/7Q/wypUFlotcqYZVY2kee/PEmQzW/eaX0Yxk1HzoWQhzlbbR1lqg3xdGzHYLHJH09BA6eKDroPtnMIPUvaZysq1vzCdZLi+HXZ91iUT9Qpeb9JWj3q/pdh4udTA8Sbw4+eFi+4pPhy0HDpO7sivSCZ5Z17JUmcfp6Wcwe/EwMuk+jA1twMWlQzh87GHUqzlXoEdfLEiTTGSwwhs2lxylyABbuj9pIVCY2CJ57Tsmo5uIZTA4uBILuRO8V8TJydXEHDESLKzwr1XPc/sENaM3kcnVMdBoY5CiLB3Kzq4+z3TsoNqgYpsIqlN9qA+l0KGhjny+21g79XKsH74apx/5BmLLxzHYL6wz5OhTAQvbQ3Xm6G7ILlNQQLBsNh1FJiXDF7idDcSsRUOp22gOr0VyfBUqR57GMFk23QNDIMlo5xvA9EQ/YiP9PKg6UaggPV/ABPV8arElE5RQ+x0iWIpFURpNoUk9xT176lEaY/MRZh2Bm6m1rh+Rz+050Ukn/w9VpkHAoQ6MOSNdcuzhEVWKeqNDyQiuHIqD/nYOmdHr2OFkj55/64ogcvU29i81UWro5+x3rmfI4x7yycDba1bx6D/8MVpndiNJzcfaj0NQAS9wpYZEPI5sigo52mwAiaSEqj7JWFoPoFxSoADzgHTPBQIlaFO5CSnfR32OFEfmynUUqiLoxJLD/xGLBVeGUR5TDxcJLZ8P35CbTERAbUSYuBrX3fsBTG59GZfu0x/JG3b3GIoSkHu5RDlZWqdLGRiMJYsWGkSnzb37r9fsVTWXqB6NlHQfQl1m/w70Ed8BseyUczjw0Fdx4WdfxlSyhlYii9bKG7DljR/G8IZrvQKjHHMpjwt7f4rnv/PPuPHNv4rV19/JlGzHfvY9FKcPYXzLjZjYdB1Sw5PIDA7zmKKQV6lXYXsjwOoKjXKRC6ES6T7UahVM79+FofEp5BbOY9ttr5cClmBd3Oe7XrXIWQMPRUwuZywuW6ndjT+jVVlCac93MHHoi9i2uo8HVxcrTWxZM8je+66zEYz8+lfQSoy6GQemyD0aEHy7OZSyAb68v8dW0Cdc8K+OkAhC6Gx1vye0Nd1y1BVXXiqjwSvuDF9u3VwKx9cmWaTT/d29Atd9zwpOWZCv326VlT50tNMkeT9VzwasBOtVa5SZb5nek0pmcejED7D3pa+gXJrnZRBfiM53FCsmr8bC4nHUG0WFz0Upsz6gavZIknNbzTZVyBvZvCIxnQ6ymXGMj1yFWm0RMwsHJKephTjCfyxFeRb12K1zZSs19BMiRmOU6h0MxTrM4sJTOrQHj/4uVZvI8czDDJoTg4gN9aPdbODqq96GLRvuxOnHv40LO7+JkT4aoCBQsU2KYP2tLRJkvKnQhsamkTFMJom/1Pf7kaEkukn0TaETTSFSOsOjplzxoiJK1WYb84gjcdPNGB5eiaWDTyN+fgaj8Q5SvFYSyRIIWI9FsJSKojiS5siQEQeFwIQtycus67c0CaCcLhnETB8in99DjflEH2uibD6wxRihZ2VJcjNfFuXJ3y5eI1gQwNq+KDYOxvy0gZ6WKb5pVvb+KNONE//e0eUG5mqKYxu3qR0gc/kUHmCTxfgwVW81MX9iL/Z843+ivXgK8XaNo69itcbNoJlUgqM2Mn5kDLOUjKXeonYLhSqx8Up/qbCUSC7T6KdqzZZ6OgKhMjmFej7MjpOOMZRKG7VQqHNBDf2h76PcJSfcCb7VUTAEvdAKEKZPg0r7sikslZtIDq9CZHAVVl57O0N1NMMwPTCouUPvc0tPLRlED5VY5G3lot65958zNpBe1JPPU2i8TEdYnBdAVV32wT50ia0MX/BXpv0qzJzmPaqe2IVqM4LBTdfjurd8GKMbr3V8hqxMIh1UF89j3w+/hPMvPAKifrz2rrdh7e1vxuLZ49j9nU8j1cwjNboWU9tv5DFXqYExrkY1X8ClsSzS1XDBlZVQQzW/RvvRYkg+GksJCqCVee4U+IMibprC1rZ2/ksvb4blXnQtfODh7QjrtAgaF4+i/vAncev4PNIJoFwjyE6gqnK9id1nIxj80NfRjA1KlaQdJsOmL/P1Xb/SrXG74rg+JR3R/RwememGyvV1M5hh5aM6a84yhF4IQ5/SR2jFJhbBXUbrSH7UDCXft7mCVu9ghtcTiYdRXrezqA/udIjunPmpwX26IMB0o4mzflZKHMQQkP6YW9iPnc/+T+RyZwVi5V7jFFaMX4urr/olPLPrs1gunOaWBfokGRNiqyEZGxhYh6HBVVjKnUK1toRWi6ZvtJBIpJDODGP9mjuxemoH9u39N5y9+CLrJ3oupq5kdhhK9xgNhRpGlTSmkKOXGm3ETxcx0W5jhAyQkYqQDmLjRsOTW8jVqXm9H33X3Ij00DBuu+O3kO1fgcXDz2HfN/8KkeIpRti4fkgJwen6bH/4OlGUqzSZRnhQKedIIkXOP+ksInegnupGg34fRypFiBoZRNlPCzxqkShmMwPYdMc7EJ2fw/LuxzAQKQgbkJKdE69rNRpFsS+OMrHeELuNiogUfalTwYvV4YpgRkOUUk+GNMt9p4m67fN7TjJTDXsz5gh6LSoL6cBQZzW1l6ibyV7OkZzMvngHmwdiGKYKeb2KiIH8sUIAJp/uyjcBtSZwotDE+aoWoFi/WiiYATRkyVI+THQoaTDm6SN46d//GfP7n0Q6QhPlyfgleDHLtTr3wjDcmRDGA+ljIlxdNpIXUyeqW6QYhkIyFUNy4jJGRaJMmrZBTDRcKESlzg1qqpfJG2QsqcKMxuiQMNG8OYqP1U7KAWm1kKJioEgM1VYcudg4rvvF92P9rb+AGIX0VFnZpX1F7YdFDqbM3DZ27afthqoJ0836HnedrpJ+04+9/rg5T1JBfim9VsDT2RWTSNS361v/hIsnXsD4xqtxzWvfgeE1W6SoSR5JIOJoBKd23o/Yycdx9OhpHD58HLdetxn19a9EPDOIc/ueQ27uDK7cfiWizQoSG1+JK1/1i+Dp16FRcPCJf24pXBCEQlWGk89uOe12FESKPVco3+5luip8BB7cSOAj9KKbUoyhJffTz2Hwp3+EK9ekdHaepi+p/aFcxzNnI5j6vx5ArZPs8n7DQhm2Owok25q6NztGKQv+fNuBt/lS2dkb0V52WQNMUuRTImapFg28CA/udC2q2GMxkg66dTk+3R2rFA1SLg6yUkcj6Ch0MuTbU7Q6VS2dKzRysu+jey5OUefEzpP6U/KVwb1Z8Exow/5D92P/oe+j2cxzLnAguxavvOPj6O9fgWd2/TOOnngYzWYB0ZiZftJJKVx/9XuxauXLcHH+IPYd+ncUijOss/oyI7jmqjdj/dpXIR5J4vTZp/DTpz6FWIwcN5oKQ5zI0lNNKFiM0ShpF5M8qepf0m2NNhKNFhLnyljR6WCU6NQ0p0ZOFUVb5NhT1LpcAqL9REDyHzF17SuRyg6iWcrjxE++iiMPfwarxlPch0JQKzXAc88f9URqrUOx3GQ4lhy4REJkgL6D7pmMIfET0xrS1BUmIGHnQee5iipGLZpEY/UWJAtNNC8cwUiftHkQJEvBDaFpuXoLhZVZVFNRtMnyar+jFM8oG4BtINeByHN6famQb5Ocj35EvvDCqU4y2c0y4T7fpXi9WWMDZIUC6hr4akkR6PFkBGv6wLlD9hw4V6hjitS7IUXEEZYaIzO+9KCnCy2cr8qhYk5Rb4v5YlRy7NlHAoWt0kkez9nnfoyjP/gsIpToVqNEMrKYLzPPKRXa0B8SpBLlEsloxaj8VgSFsGkuylHycHesVZMxVZPCmNKQKywO7G0k41zNStABXZ+fgytLhaGGPCeWV1X8lFxPxBMo1eo8YZvyCf3pBPqzKZzLt5C86vV49fs+jkR2SCAvg3J0kggvcZdj771oFzW6/VRx6KW88uGCc2xo38zREI9J3uSDG+/tX+JRGZSrkYApZ1N4lH+o5BYRp3mcVEbuLaHYHC0iWp45BSq+GR4exvf/5k/wql9+L47v3omrXv92TF15E6b378GFw7vxil/5CGr1OvNC8hMG2B8dxl5HwvJmshPylXYPrMi5mVkTAvrAss6qdi9TlGHuY6jtLSp0xUhhqObWXBUw7WejhviZn2LDgb/FxDDlURP4yfNnMDaUxpY1Q8iX6njyNLDuYz9AvUPky+4icjYUIhKD6LK4eoLsefwOmpsqS979bHbuLBJ2rkPQcsIyEkCq3kFQnRFAEc449dDRmaGWHHNghEMHQkyUc6vl6nJHvYVC8ivx8sm4UQ0BnVXqd5X7s3UJP2lfphWiCi2LXRGnk51fzUkLL7M9uzjv5LBWqgvIF2cQi2cwMrSBI6MIiBauhD0vfAmHj/4A1VoekXgCUxM34dqr34LVK29CgqocxZNGubzIe9FHPcctaXuhh6lWC9j14hdx7PiP0GpXWbkz7ZtW6hvZNXHvylrTrNQYc/FyywE6yOQTSM3nMBJpaDpLAhs2pNR7SDSSsRjT8y3ma1h9+9txzRt/HQOT6zF3aCd2/uPHMNZfY/YaWl+Ksqzx3qqoiT+VAgoyiJQKEj0rjiQNmS6Um/yZvrT0KHItR0KMMRstmv9Y7aBUbWPVQALcekyjnJpCmEJV+IuNNvJbVqDWqkn+lfaa/9J9cb2GJNdqHJU0xvQYj7zi4iUy7H2IfOml8x3qaQmTNl01aIEWcarQyY0YO6pe6otHefYU/ck3xPsYSwn0SO8hWNIpPGfexM+WghHuFuL3ENJ4nIhjq8of6IQuNHz2b3/rptYYxqDEbjmH/Q/9G4489jW0S0sMtZBRIkNDo53oeYjGjVohmMOU+PNixObfYEiVPCA6SFQhyr2IVGSj1VdMi6TtXLSxHFVq6brh6jTCiRjpqSGWrttPkaNSxNEG2tBiMpwEM5DXQ89PhUV0bR5lpSQEkfQwste9GVe//t3oowbxLrwzME+mL7q8aFEYpk/YCKtukUhd7U+wL44aSz9E983P7Lz+YP3Vmoji78lnaqTsvfTuaMFmPIY91eboWB6QCnDYASIKt5lTGF25jvcmkkijQ3nZJs3ILCFNUy/0SS+B9sJnc45IYNjJaPeU8PMS+XoOBwIa5CKT0n3ZvI9sbD2198xBpKHh8jck9ow0Sx3lpQto56YxdPZRXFN7Etlsmi9WrtLMRnLWYljMN/D4qRg2/d4DXMzVrJbRblQRTWS5mMfbkEtnEaoL55R6l3PT40AIsunXyASo2yVSmESNaaWwjOW5acSTKYyv3aSnW50bfeRL42u/Fo5HOPhek1Fn/ro3xcm1QQt2GtQa8iCAn3zl77B45hCu3PEqbNzxGsRpVBUbH5lsERpkb9z9lcwQu1eCbffv8gaS4Es+dXp9crDIsW81K6hWl1AoXUR/3whSiRHEYinEYjTV3h1etDtSMGPjjSTaJrFvodEo4cixx1AoXEQ8kUGrXcPJk4+hWLzgxy8pLMhdHUSQTUPHGwLjvuKWD6J86AjOPv19DCaAoT5Ka0m9hAXqdNbJYaWh0fPlGDKTW3HVGz+EzOgavPjtT6Fx9ikM99NQbeltJP0iOlJ4RMnoyQi9mESQzBPd5ikXpUoThRLRs0UxQCOciBRcP2eedr3R4feNDiSEbYfo1gixI5adJpgZp75pCvVEC80WzS6VUVvtiOgJYX4R/c5OYYxIPOhfQopirtWqVTdh/fpXYPbCEYyNrUfkqwdmO9aIaW8ybWkGzNAm88ikEQTIxCJYmY1iUNsJ6Mbpq7j6yEYZicMTzFtUGM3HIHJzSvzB8CQtWosa9SOoNdtYrEl47HWPsvcHIZHuv/pyKpjtNk9AoHE2J595GBeeexDD/SkujycKIVMcBKMuF6vIpBNcBl1vNJ0RJ+NG7RSefkw+JQU1YvC5XNggIuUxNG+Rnoca8MUhMDYSavUQmMAegQ0yJdl5llgKMZoc0GmhUy8yth4nBntmdvhDjG66AVGrYBQf1UdEQX7lEkNntigwDpZgtpe8IQk4NZ1T5NtvwvgiUP96L95Y2ldKxOYhHFPMdh0JDrUlR/NykpMwayu/p/2hZw9co8CyWOTsH7RbdsNYqMdCBq0Iwafdm+xWXLQs1qIrYqHVsTMge9JrhX0Pnbt/MvT1Mmb2Po7S/oexMrGEoXgd5dwSJvpa2La2T4tg1Bx0gIuFNn56th+bf+frqJRKmDv8POdNh9dtY6jd+z7dsK6PcwJnxgjDdX+6Tbbm+YJ9sSeSJ9fn54bnOmYO78bxJ76HTSszOJ7rw+2/8jEZqK2RGl9bwlCRk6ATpvt7fUTEqkPfb7GgiYqXWYvS3B05+SC5I4f3mW/9A9Y3D6Jea+BoYQQ33fcb6JtYxa0UXXCtu6idK4kmRTcG0HpvROzAk7CQqJuX1sk6TRLptKTyVElPvcOqa6rXt9fZyTftRnm4Wp7HlZHE5QrnsfOZz2Jh+QAXiUnVpKBS2ew4tm29G8eP70S1nMPqVTtw002/gmithSOPfQWzu36EdKzEQQ21kbER0ZSRDSFvdaLIlUnhr8DolpchmcjgyONfxvqVGd5DQcHMyZb7J+eecoRUVEOFheb4NmnwOw0ZzjW4zYxykeQskMGWHmzBS+mztO8DackX0lXJ8NKEn2b/Kozf8loczT2PUmkWjVoTsXiKCb6braow+YQG3swfD1SQoITh2r5JXH/dO7Fp/avRbjYRTyQQ+erBOXPOQzWpustiLtttKYAh5U7fOZGOclsFh84OypBDxAlbPQC8kWwY5Xqh8LsMQ9CczGuiloJuvFBv40KlwwtJQkkGs0okuq7NTnFgbai1w2rf26jXkDt/DHu/91kUzh1GrL6MBBFHx6krkpQsMTfUuX2ChKlYbaDRbHLxi2HqtCnCdRJace0AACAASURBVOoNIt2bMLGLu0j3zWQRzNkneUTCz6ndQ3KNUp5sfKZSrSpQAkWRtBGVahs33f46zC/ncfLoQcTaBYzTtOdmE6smJ9DZ+iZsuef96BuZ5HWUsn7n4DplyD6bebGBZnb/tLVzh90bnsvCT/oll/udf61XrYnyMzjdWQhXwBEYcwd+GfwVIJ4iSYHsCJIg5AGmsPT3XUo2XJjACKgMdpkrq2BmOxcQEuiCubi2p0JTEb5L7s8jLv5bDGrz2HYH9eIizj/+JUwuP42ViWUMpxosm81WBHNFymcDV67pQ5yIHVRWFisxPJXfiBVv+zPMHngeiewAhtdeiRTPhVS4UaTDzzNVbdwbzXiASe6z14iLo+kdIXuDj6IofdHE+b1PYvbpb2HzSBn5agRzI3fg+je8l5WMuQ3hendd05kvMzq+fza0T14bdYXtngfWnKcuDSPPdGrXo5iYewRbx5rYfWQJR6tTuON9fwBQhX0wQVuzIV7iFN4Wm+zv2htlM1OXwAl6jdBp6mVIudzKdK+SRGwBeuECcv/ZWq2IoycewzPPfxbtTk1yt22CIPuweuUtuPmm9yNfvIh6NY+pyauRSo+wMqK2p+nnH8KxR76IdKQA6rSg+gaKasiAkYHkJ45GuWK0WG6hE+tDenAKMycPYeOaLIdAnFXqQV1I1qmSlKcPJcT5JyPJepB6BQuiXyl1ZAEYV8sbaTcX6dBUIMkr0qSKch2IjmzA+jvfjbHtt2J24SDOTu/mYqRsdgSHjjyMiwsHhDuWIkOeX9lGJjOGvr4J1Bs5LnZKxPswMrwR69e+HKtX3YD+7IRP0YhBVI/NFc/IsbAlN8gzHYuAeh0zUYJJpb9PSLWlokCiVPGQpM1APOZuw2hUbPINRkMWZqVMKK1qia6ao4GbFG1RJVSrjQtFGXxpFaD2JfyzHmxPAkHkunUU587i5J6f4vDDX0KmVXLtEMVynT0ZosUiVpt8qcbGW3KConyZG48bUf2UCim+sXswoyTmgaqmCIJjaraIeDm2DnT+CC6w9eWKV2aP6KBWB15z73uwd98+nDh2AHE0sH11H5/ZDWsGcay6Flvv/SjGNlyNZDrjqYDcObII3Jg8uo2Ue1tgGcVP8aO/vMvSrR67j6+qVr68j3z4E+5jwSf4n6aOvULzPne3Ou5ChNnbMMt0qSqV21dXxW7AcGFX+dir6u02u3NudhddurVbR/kltMew9XMxhKy5Nz5mbFQhasTTrldRPr0LxQf+HK+9KokEFVpwDxnJHkHoLRy9UOUiLXKKaKYcyd9CLYknyteiufpGpNMDGFq1kUkJMsMrGH5zTlJ433qg+Z4uIxK8qgbTmDPqPqMGMcDXQ+M0e/QFHHvgn/CKTURI0cSje4vYdN+fYnLztVLYoH8kP6mQultgv+927i2323X7oV1xFwyUyyX35hEletz5U4fR2v9NvHxNGc1GHd/9yXGMvPz9WLvjdUhmqK3GrmWRv//2UO6787VqCELYPLhp50TpI3YHlYGH0uWEhS5L4IgE0uT7sf1mFktz2LXnq1hYPshRElGgjI1uxjXb34LJ8au1DkBgW5FNoXqrVwo48cR3cO7pbyNSm0Uq2tAh5UQhqQ6VNrBz4EATd7RCdGSI6iRE49OzWdBg6SSaYUrySnlErpxmshNJLxFhvxlEemL6HbEwiewLeQnbD56d2EGplUB8bAu23P1ejG+7HcnsMNqdBkrlRWQyw0yecOjwD/Hivq+jUlkQk6QR4cYNd+HKra9FPncejWYFo8PrMDq2EdnUGEPV4UGN/NvBi1q8r4mlQBNwUzs66E9EMJqOgUjGUzoGhAxElel6BK6gRaHIyLxSWgCKjOg1geXEM5AN8R6gCY2dUacy6XM2DNe54UTjLB9frHUwXWzKQFOm+DEWJDuqAYu9KcV2C+XCIl64/3OY3f8skqixQLRqJWQYMkhgbpnIuCPcjmERKPUrVoiFhipAEzGk46SYiGtUhUsLDGxIMj2LMdtT9Ex3ZKXEBv+QQbQompjcCTMXEt4oWvFRxNJp5IuL3Et527YRTA6nsWFjH47nMjiYW4ttr343BlZt5d45izi8jQuhI1vZruPpeCa9bgl+70PvwLZpztQ5HLbOEuMbe1CoxOSKofb1qsUpPzVmvbGJN4j//z1zkrcTCMRfvedZTbGrsbw0Cupm3uH96zEm9iwWGXnDHzyfM/pWmKJf7MFFzaPL69XcDGYf+xxua/8cUyNUWEA8G5KYFvIHykFFMT1fxckLRWxcPcRFX6eW2njoRB+G123HtW94N84d2Y+JDVvRN7UZmeywMIwYd2qPVQ7tEN+uK4gJ18z/W5Rvd7RuqRTOidUq+Onf/z7uuT6JtYMNHDs5h4de6uBN/+XLiMSFhN3/CfAF/nJuXOpe6SDCN5fc3U0PY42zYb2G35bd8JxOBKX8IqYf+zxuG7+A1eNpnJlZwhcfW8brf/evkB1ZxVe4DFTWfeXAKNt7vTwElRddFlQucWmlLr1JqhNtMogFJi4KNx8y7ABwWYRuh4sZtpo1LOaOcNtGJj2Ggf7V6MuMuYInLggyJMT5EmJ0z+35EQ798POIlM8i3qkwwkWVo07OuShQdD033tfk/skg8vu4BUOa8qmvm/bdBiizYaWCIOr5pulDNJGIc4gRnpPIVJU0WSNJOUkpTiSDKMcpgmK1g8j4dux4zyeYsCMaT0swRUGHrjU9G1Xm7t9/P05MP4lOs8pEGrFIFq94+W9h7ZodrFvpf81WXVnHvIZy3ahsEPWiYXUO3chIJoaxpFSHUjKUb1R77/hDLu8nq2tUYBz6qjHzrwlsaF4S04C5H3pyHWEiXyE3zZGqoRFjZQn4aquNuUoLBZ76FEwH59hXHlp9It5QCuMLCzOYP3UQFw4/j9O7f4ZY4RyTcc8tyWxF+o+GhFL+gWjcKvUWw8RSACSbTb/jQhrjGlIhs81kmJgbWEXBkhEkT4gMn2DmkkwWajdjy6EeyQ4qVKUVjeGKVUO4Y3uCE9ibt8UwPJXGE3uiePDpIdz+zt/BxOabROf0uqP8c287RqCctAI0zO8EgJXbG7q2QLsKS+tKilOsEsM2wecxTWGGeqHXNoqeVO3ncsG6S1p526uiJU/rEQana4N+NluK0BuX+/D/L99sFYgm/pdGBr1FuN55UCXngFLhqZVn1HYDPsxBHOVSABa5dFC9eBrnf/i3uHfyBFLJJmbmy5hfrmD1eBZDfTI0VXIqEZRqLew9WcKzJwo4X6whlspgYsP1WLHtFdh8+xuRHV8tlZMOchLPXfwRm8TukCEtt9ffe7vtDIAYTnVwafXIeBGnlxOhDurVCk48+zjae7+IO68dRn86ghcOzeDJ01m89c+/xn24LDZBJM37E8DoPjIz26lr5jxjeX84+k13z62+Lnx3pauD0sXuUgRx8MFPYxv24qbtE6iUy/jbL+zE7b/7aQyuuUpyncokI8t2Kd0gaxEn1IF06r3aankfRGUuzNOq3pTltXxjd75ZPm+6Sw2nPm13qkDlmlWpSDgRyMs8Vi251B0Vt83rA8tIatcFTzhYOPYi9n//H1A59xyySeI8pTYM5Q/VNjR/bun3Xp5c5kadJ9tjoZ8TAaPIMpGIs86TohqpQBVYnoyg6EpC16hAh3RlrhIB+tfirt/+7+ib3OBrJxxopE+mi15vlDA3fxBLSye5FmPNqhswNLCKZ8bafEg1CC6XLT6+XIcjxFBhuBPBxk8gTTFq8jfP8AugIeGyFWJgihoJHnQ9PPo1XV5oMCuRibN5Mcj1oOvb4nkyflMpJmTcL6NtGPRdwtLS4Wq7Mo2TV+jEPFuXe3JM8br6nbZMuG41US9cxI/++ne5Ci2dBNKJOBfSUCM+bRI9PnGSihGWaiwyYvTMBAdQ4z3dn8GibCS5qspek5wqvZelo02JZbkON9jaXEZiXyB+wTbh3kmsmBjC1o0pvOK2KGZn6ti8JYFGI4bZYhpfexAYv/FduOrudyJGYYOzOGoInZEJ8khOKXfTdHm3gT5rvpIcGYL4BxIRZFmoI6DZqARfc5GTKdLQtgWW2es0bxoDPdcVFKre7g0Uu+z8Je9RUMMjfVbcpMrKETrIRBNWH13ViyZ/XoXZ0XDL2f0rRUB0eoJFM5cJrgyxdUtkSjOwsvX8HOaf/Fdsn38QG1al0GgCzSYxJwmzEd1rk2Sl1sKZi1U8c7yIU4s1GQ+UGcV1b/1tjG+/g0nQY/Ekl9YL5CQn1NfS2XE3qMSz6gSqwFXMCnwarkSYjLYTGUE1N4/v/+Xv4aNvGsZQuoN6rYp9x+bx6KEo3voX30SrrdGPhZissa3EWZxg767KSaXab05PqEF2t+EgUed6qIkwGFb+NkfIJM6MDhXXHXrgn3Dj0FncsHkChXwOT74wjQujr8G2u9+J7MiE73+0TqJAxH3Rtqyhd7gcCNwdYnZB+JZVCp9WuQn4O3S6R3A42HSJV+LOtulRG5rrZNnAvWDPwvhRVL0a+RAf1IpxRncYYesgf/4oDj7waSzuexjDwwnO+9GNEJwpzpa2WbB+k1oJklkONBI2eED2gtrHuNVMqS6Jrk3OIVAo02SQiECuDIxRTYekCUz2CmUiK53EnR/9B/StWI9oQoYbsDTbhgTn2TniSpRA0SC1j3jHWfVeoAtErNSNJlvy1QNBUU0YQNheqFNoeQl/nn32Jzw7Lk3Uk0UxefZbfGlJeC8043waDfO9UQwVunlhInR+MKnPgZqRF6xbKY6cqGl+8cIx/Pjv/xDInUWxVBWjpDykdF2J7mhwivYSasQksIIcCvJuiP2GIAL62WBQYaiRJ+cG1labB16K0tWxJLwvMpqk3gSGh7PY8bIx3HB1CslkBeVKGvFOAvll6nZN4fEXWkhv/EVcd++HNNrU1VJvx5dwGywmnnbg4Gubgbwm//loKRHtYDwdwVSamHyMOk7mOdI3UZHT+QoVNwVQquKgsiLhTqs3rKGszwJ2wffOwIq3GUBQtoEBAGuH3H7l4KagBMTdQpC7ChWMs74ethAUKzAIDhILgllTLnbDprfsHLjLBQo1NLBcYUsQVKuJ2twxHP78R7FjsoZ1KzIY6Esy8kDkz+VKFeeXanj2WBHLxGAUByYGktg4mcbUeD9iyX4slJNYLLfRGFiD5NobgKmrkV19FVpRGZvFXJfmCDm4W1fBRFBvTuJzFctgzVVluxQwR2ytBopzp/Hjv/gwfvtdWzCQIWetgenZPH68t4YNb/kDrNy+Q2TTzpqeGbufmPahlpeX0KpR3osay5MYWrka9VIR1cULqBWXqOYemRVrMTq1lmdf2iQaNqgWgqpchoZKfX5eg/MHnsLMz/4Fb7xxAKsmsigU8jh7Po/vvxTFDe/8fUxcceWlzpj3q7Snz0y4M7dutSgf5x/P477eFXSueSAVktYx9KJtRYfmPCmkzWqCfQkxkq0I6TAlU/bwniABbuiBoSKm8EWuwz+iDyWgkJROB61GHaX5aRx66POY2/MABgej7GjRDVDUxrUhipBxv7SukR8ALPrLR4w6MYgZasQIEqxKjDikC3mqPXOikvmS4kL6w9mD9AS2vfmjWHPT6xFPSW68u52qW0h7n06COM3bO8H2+toi/i77JW0XgaIUN8RcSveNga10uRp/A4Y1h8dJVWLQ8xaeNgdlhq606lBn0Q21Ce7CQv3ujZVNd8beHGFvc5xuFA9aBYBnkrV4Ft+TX/4bnH7+EUQaZfZUKE9IIT0PoeQGfA/RMiGCHvIQLuX3aCUP5XEox0glx0bvZgqH3kM8fcJBSFEBRYwRdBIZ9A+NITE4gRVrr8CKqVEMjWSlsRYd5KdPoz5/GmPDERyeiWPdne/Hxptfp0nwwMHQUyh75k2H7POlhoaNYaDwaU7lhv6YtNNYERhB4lQg5CZwA3OVDk6VJFp0kJYKipeXbtPloJSul82A+kPca/Bsv0XAvbG1f5lQ2+ecYgyRUINZ3Kw9FRRlvmeVFQi6FS8YRNelBrsmfni5v1wutUtW9d7tEzTRonR2L0qHf4b69F4k25TDpublOnLLF1HMF1Cut3HlygyGMxmsGU9iYiiKbDLJcVSzGUGb8s6xFOrRLEqRARwrDCKy6TUY2HoHE6YHyVU9B4FMOBkxhFSfMsSc3Tn0udZGtYzz+3fizP3/DW+/ey36swmFwmo4fr6GHx9N49Uf+EMMryTPPqUN7YT8tFHLz+PYzh9h6diLQHEeyXYFcaLMa3XQJEFMDaHdqiHRpKHIZdRbUbRSw4j0jyA+MIHM8ChX1g6tXI+h1ZsxvJKa3xUaDmBsizRKM6fx86/8DW5YkcedN0wxTFetVJDLl/D5RxZw/Xv+FKu33+QgVxeMqlCJMQrUrS5flwIOLZ/pMYM5zRFxTeFeIvhjqgO9XHv31CBw9/WcdpTcI6cpQsUcwKK9xs923Myvj6S1Qt6ekaKrRh2V5RkcfeyrmN31LWRT1uSvxS7sY5F+I9oz6Tsk4yaIn+g0jwpKcSX9qdbE8BHUSrypbBA1QpQhDDJlKIIYyo0EBjfcjFs++EkkM0PcQ8jJO0v1OGzBjqxsgCtD4q4FtTLdlrLb43O/UxKOfzs4axwewbn1HI2ykJfZ7VBzqJp1utc2KbyRwM46jN6ikh43SuRQLsLfzb/3iYhL7ydwukxYOY/pvTI2A8F90eXq5QKWL5zEiw99A6efeRCpSJ3Zasgg0h9hotH148na5CUJnEVGjIRCBvxKdBiWZVsjv+QTpVVEmlhlDhcxOTRIMuJZZMbXYd11L0dmdDUGx1diYHyKi2WouTkeo3EsUnbdKuVRunAYR59+CPVYFjvu+y0MTa5TGKG7fiE0SDa2qdupceWXLi9KT0qkEuv6IxijdhEeFmkRk47q0jIIWgMa7Hyq2MH5apDLCL5EjrXFzz5l2C2Rl/heCqVdToh6c6U9IaPmJANRUdFRCrJuh9I21uXKLARyEW6XBfTr62FXn6G2S4cu4eW+jsWEF9WrKBp3UFmeQ3XxHGr5RTSrBSyceBGnnr6fDcINa/tx69YhFCvU5BzBuokE2h2qXKa8dkyIJWwmXauDYgM4UR5D42UfRnLdDsR4ALi1qHQ7SfJTt5MkStrOoPIE82H0B7pRKWH6xZ/hwkOfwltfvQpDAxmBeBtNLOVr2LlvCRfj6zG4aQcmN1+HgZFxru6cO7QbCweeQuPkc0hXl/jM0Vg0htXYr6UCM0mLUB6fzhcpSUJUau0IWsTmEk+hE0uilRpAa3QTRrffho133ItEpl+o71gBt1ErLWPu2AGc2vkDjNSO464bJ7BqRb+MeKvXkS+V8el/P48b3/d/Y+01twS9xrJzYcbN9lI5M9zWin9j0WGvddKgwHTIZZxRU9vOgKlouPUPPTu9K4NsFSRWdEdziF26urtKVcRZ3xfoZjP29iz0ldRXWs1fxOEf/jPm9z2EZKQiKda2Uk9Sjo+JRKQims4cOcx2IqgJn39Sh5r2lyJE2hsiC+KWDOM5teBC87ZEYh8f3Yjr3/ZxTF3zKl1fSTeJTvE4j4lp6OKFNst2pMsFNAckPKB61iNfOzjH6+DVT28hhnlHOszXHYzuRmuxYb5h3X2XuxPJavAjhf2DDve3BLPpqR6DGEQxXoh6n8hviMBSvZAcfXETlfwyivPTWDp9AEd2PoTlU/uQpXFRMvmSvdgqM8xQ4YwkecXoiYDRoTC6IlJQRgQuiKEnBZf8qMAixnlKRpA8KPKuIukBjGy4Hjve/AFMbbme+TepAsvu23mHKsh0NVJEB3f+GNnBYWzacSdo1LUogLBSMtxDOQIsqKbgndOgh1n3JBGJYCoDrKSBm3b4DE7VCR+cJdD2GnpLoQnsXqDcgBdD25Uu9cA/+FyUP6qh0ugRayeU8h73I7/Njrf9wkeOFhn4K4d9a14T+CuYsZB1kihWD57eEn+33oDJQeikeT+1+17/T0bR2xd/l6yYOh1UcrM4/PAXsXzk5+grnsKbbxrBSH8S5VoUC/k6Nq7KIB6PY2ahhIkhcppimM9VsJSrYO3kINLpOGZzDTyfugvDr/h1pAYmOEfjlj9YS6deDFq6zA2LHMv2WURC49bmj+7Czs9+Av/hvi0YHhBGHVKYVC3bbEax7+Qi9p+top0aR9+KDWhUKigc3omR6gxW9EW4harLuSWHk8cJET2XQfg01UAowPjdqhRJ3VIv8lIjjlOlNLa97Xew4qqbmZiAzkizsozC9GHujxyP53DPbWsxNd7H/KBkEInCbW65hq8+Movr3vunWLV9R/CQvYQGflFCONwkyfpsRZF2O3KmL7zrFEYJYZFOeGq8LnSiHpxHq5Poekk/Lg5X6KiFXp1HYrz8ycZaO4kZReZJbbdAee7nv/aXqJ7dhXi7qIOPOyC4m0jDmVsgQrCnnEli55LReaIL6cwQmTnpDUohsbFV+DRFulPb2jgfSfnJToRp3Vbc+Cbc+M5PIN0/pPy+1qbWa4dCe+HXNlyBMF1n8i7rdAlKjsjXD1GVqV4oML0u4HRl2R44Ul2kSspXnlkCO9ReTrnbDfRqSeeOBvpSjatulQst7Pb43rTKsStQtR6nroelYZpN1KtlNBo1tAoXcfBnD+LMnp+gunQOI9k4h/3E+iDzNaU/h6cvaxM95R2pgIeMmWDYPloluIAjSg3RRadRs6pWl6oHZWtCgzEJSo2lhzC1/Tbc8rbfwPjGawTyDZhP3Pco8XmMyrM1yhVf2iou7Qz2Eq1b4UQAh/daKs35ma6ntpptQ1FpbXG8jcqCJHNJteJUBIl0VKUF7JqXqR6mwuSfutFdCbXABDl+0x6pDLhSrbJV7bUcdTpQYbFjoMClytLDv+qOOK/Ywv3QwwxdQXcpB6kG1RWOAYgyXVJUE3iRcunAgDvYTY9d4Bcq/NZ1EKTYh8viZSBtef4szjz+JWzLP45NK6LoyyRRr3dwMd/AUF8Ug/0pnLqQwxUrBjiKmlmoYLlUw/qVg0xVdmyugXMb34O+696CRN+I16F8I/rdrghV9sVMc5dKdyQFVlPsf1tbPIfPfOSX8J9//RoM0znSRZB9k77aTrOJk2dyeOzp08gvLuPGqTTSRExNfWdK+ky6lKao8/QEzalRu5JAiXJf5JxSQR+hJZbz4rm6RORfiuBEZBxDa6/kaLm8NI96fgHrp/pw8w1XYNu6AS7eaDZqnCKh6kk633uP5/HM6QSuf9fvY3TdlW6nLE8VumoSBWoRlm291ee5re8GKrtNowmIqdvQMHrdqn6HUs57DSjejIUxGump12a+ZriHLgcSnPneAMGcHPtOQ7i4IIb6YVUfFmZPYe+3PoXy2WeRjNDwYzOE4UmStSHdQdflCFGhVEOaqLmf2zaYSJzQNslL0n1TFT8x11D0WEUfNt79YVz1pg8pGw+9R1C7SyBil7robp0SQETRqeBDbAhN7wWIB68s7evXDnVHiOJ1BG6xW7XgADt32ZcL05fL1Ad5H+sL50IFP/tyLRf42gHqstrdWusS8mDZxNDvkvyYvEoHi1jgpUq0ujSLY08/grlDz+Li0d2Ituso12q8cxTKG+TBObKYMO8I+Y6E+VRMQ54Pvc835ssUbH1ahUK91adJFkypx+TQSljbAYq1FhqtGK563Xtw872/hsHJNbpBPrql773kMPW46KE65W9QY+VdeTmAvMnB2TPFbZ83oSEPbiwNrCPyCaaTkoynqEGZCMGwiCok+psqUKm69/kFIWKzz7gzqB4iM+p3ld5742/woTgDZlf9JGtJpOvrpiBdi4dHAZwssAiYwTK4lptfunGQQMG5k+ZuQZ6Ve/m65LUbrrFiiNCcMI9+V04oCMy7iIXldZeb4vmYPpGbP7Eb01/+OH7ljkEUyzWcmc3hiskBHqtzbrGK6zYOsmwTjR0PoGXYKoJavYGFShw/ONzBtg/8LTITm7Uq0kOmcnzDhj+P9ng8ypsDucduA05yU84v4Ief+gTu2ljAltVJZLkSkc4QtSxRWqHJ0ORjz1zA3OlZrOtricLsdDCQUnnhcX1Cf5hSSmWSLTKQrGC1gJocTD6DVHhBPJb8nzBFnS20ERsdwmvv2IrBgTRSqQQG+lKccqBp9J0OUS9SmwAZwyazUNHU9m/8+CSGbn03trzqrcgMjpmQibzr+bdggZ0Vdk5FMXflFINckSBCvoDNr2LvifaGXY9JVwV04Do6kJBF2wIB5/z7AkN/TyaZpiV96shSUGzcDWgJiuns/p0p5qkZbRRnTmDvd/8O84cfR3+WqCgVLtW8oXQjyFmlfaIcIRk9YqIRcm+CwmXdOP6gNeah7KKfBEKNM39pemIbrn3bf8L41lu4KItX3dU/yDbR9xjRup2wLj1hpUr6olt9EjvmbNWzbWfeTB5HiC5TFpYCe1/Fe7sOP3OkvyI3lmsSn5z7y80w2sa5w+71nqpshXI8EBoevcCmOsEw6Eb0rDyJfZp0ebzdwNmje7F46iBmD+5CdeYwhtPA8nIeC8s5VjA80Jc3gibctzE5kkE2HWNjSKJCM7uo5DhObgyNVaHKP4ZKfTE7HWKDAOgeGEoluIB1MrHaUIUm40IcFVbbMWSnNuNV7/kopra9DMnMgJD/an7HzLl7fl1Xw6rkUDo/wvXSyYp6Z0Q+H1xNP2NekPO09HVi4ye6sJXZCMa5UVaJvHvUoPSOijTSGvF4qzawb4mqb8W5oLXkAlpX7ab7E+pUarHR+zVO01AGe30wljHNHsg+G9QWypItTPcqdvvh3WrdG6SuTKfLtzkrzgsqV/LLr4Y6uFmnkHrbMdRDtDyeQJe+D1K3z7UNNCoFLL7w7xh+4Z9w65Yh9sgJFienhXr7Ts6WcbFQw/XrBzHQT1Cl0Gct5Gs4dK6KQ41VuPrtf4z0qm2IEHNNuF4qU91nzD+bjzL0VAX1dUGZAt9yvV7Djd1E0AAAIABJREFU9L6dOPz1v8Bb7pjA1FiGKcPoakYmfWJ6GU8/ewYrYjUMxMm5pLSJ9PZSgYUxXZGtIzIMQmUEnRDFxQpTqQ+5TYkHect2lBptLFfbWGrEMHXFBF5+w0qMjw8jmUqzEhcuTsomyqQHnpfabqFabeHkTB1feXQav/z/fAHDUxu6CAJEVfmClTCNZ5ISrpidPx8FhMbPKjnFaXWN8S5K6fLTVBcEjEb65eLEyK/F6bIzoOfBkLzA49WYykW+5NwZvKtmxfnP4s96TFy+VhqoOVpstXB+9yM48MDfo1U6g1RSagwsJhZWMqrYlzQTD+AgvUIFiNqyRU4SpZr+N13vAWbZWZ4Jvveee26uuhW6UucotSQrCwVkEAZhGxuMGRuDYWxw3Gd3n5lZzz5ecNgdj5mBtcfD2mM/9u6Ds41BRA9gG5MFQkISQi2pJXW3Qgd1quoKt+rmvH6/cM65JU1jWa2qG875z/9/4f3e7/04rUIkLu13RN86PdrLAJtbXSzd/jZc92P/M0rTS9p8L0/H2X2xB4u/XV8R2UE/rTJhyVMk/WF0X7I1EmGH909+4kSyD3HcWfkCRYfH2hpeZrgT0aO+NlFsSBZj3LD4Q/NANUpjPTuNDVC0CyK37UbZvoYLRohp8wq2Lp/FxacewZljD2K21MNEOES9VsPqehVr1bq0URRzAZbXm2L0hRklfS2cgJFRsdmCTsHgwWXRWP06H2waHZNYk5Er5vSFFWW9mhpd6fWJ9JCNf2oP0ijt2Itr73krjtz9JhQrO5DJ5VWI2YyV1q7U7DpRPVkStwRsG2QwfvDGKwR+0IysED1a3UY0RMVghKlsWqZPc9tRsEDVhozSHVl/7auM2cieOWqkzvqOlTHlblbaQyy3dESLrl4MJflHvsL29TOqFx5lJUnGs61Rkl03Fs7Fq5d0mZ4nxlfj7i06IbGjjyyP70F7l/88IlD4+YsPqEbf5vmTHscceixobkbM3qpvieu8vXYD6499GovPfATX7yvj2XMbOLRrUiBDihtfbOXxeOcIwnwe3SsvAcO2NJZnKjsxdc1rkd19E7KsG2Y4V9N2RTQKSdfzZUC6DWaN0SWDB+UabX5c1Ptlu1YYiS3c/5e/gx3N47jjqiLmpnPSl8aSZafTwreOraK7vIrCsI1mu48SB9NyBBHZhVSzkhqSfr6jL8wGWWOnAyTT2xmNcmZNoYNrxha59dYQlxsjVHbO4Ie//xBmpkqSoTIwU5FqHWXEiSi8FQYOy+sd3Pf18zjyQ7+Ao/e8DbmyDt+W52DSZtHWt60YBVbiiRwz2WYvE5jVtujp5fC6O7iEJJKff373mBCB7T2xETb8gDejGRaHDLfQ3FxHd2sD3WZVMuEwk0GQLyFbmcXEzDyQyprgdyKpierGHmaaS3EinYdSxqvoNqo49+g/4olP/1dMl2nrBghUrUTtXYSOaE2SkDafn+QUsrTkmLD9QkdwibCJOS1OBcpksriy0sBt7/5NHL7n7UhRVs1aLWKgZnso90oZeSIdiHyO9SDLg1VEJQ6u1e8Ig/W+BGQaR7/JWNh/6iG+bo044I+hSjtpkaeW13kWl4TE5BfjRzLB54wi2mQ07lmgmNdBD42NK2huLGP5heNYf+mU1AbTrXWkO3VsbW6IEW61u2j3+hj0OWgzIw+Nw1WZ/Qm0Y0gR4VVGKVSqEeNOvVI/IFAVGWaKdJJKttFaIq+PWaKuhw6e5HsVnhkhXZhEaW4PDt/+Buy67g5M7zyI0vRsIhlyE+322PIge+ZJqCqOZjzY0FhV/i+xR6K/utFLPFSFOUcoBsBsLo28MGQVBuUfQlcybSNRp3GH5nCpBd3xHrAokAdVnSbQHoxwtj5EVSCSGPeP79YdgEVtSfjOoUoJlmJv5xF5fH8JwDzamkmKRgxoioGJ6j5xrSw2Z9YPtm0dk3s8kRpGWXo0JSFhFzUginv/kiclmQX7WxJlDLWhVkNsnH4M61/4bdyxuysR+nQpI0NVz1YzODPahx0/+G8RFqcxaNdEp5dCxmFxEkFxCmGerRYmLfWygME3xLa9F/WiJa+SEX8fzfoG+rUqBt2WBmxhDmG+iDBXQq48gfXl83jmn/4SlfrTuGVfiMUZZq0Ktv+/nzyOxVQTmUFPZB+ni2zk1oHcUp6wQ8iswScecOad9+ny+2hEeXalBUjIhmpYaXCp6NQcAFcyFfzw3buxODep9H86vz4hUpZNNPziZ15aa+Or311Gq3QAR+/+QfS7A+0v5ozSXA6liQoKlRkE2SIyhSLy5SnkSpNIZ7JShnFEKonARM7SE4E4RooWM97iydqzeOAxPWJ/a5TJmCmWM0kWb6uB+voV1K+cx/rFM6hevoBudRmZThVo10WGMiVzGdMYZQsYFCpIT8xj8chN2H39HSjMLCEIE5J6HuCN7RM79RohyD9SDx4OsXX5NI596sOoPfdN5DnLMFQSjT9L3VWGnPG5iUPUkJQQqgt8Cxxu8oR8PZ8NM8S1jRHufO9/woG73qxBgZCotq+6eaAkdPkKJYAxRCNq4Nf9vy1ejdL01Ce21RCjh+vWIMVRHDX0B1sYDil6HSKTmUaGwxTZC5P4Ex2xbUUrr3FZ/GEZgAVNdj6jpFH+YsZO+gX1U8l4alZXcPn546itnMXm+edRXzmHzuYyhp0asinTybMsjs6QjosHbrLAa06j2uhivda12VuMXshqsz6ZUSAMt3whgzRT+94gGkLMK+DD8shV4KABe3O0VqnybiOhg4eFSWQnZzG78xCmdx3A3u+7HdO7D6EwOZMIImIijO4fr5MlBQfi1YqzJcVctj9MeVQJO+e/d3iHDFASZjizsphRPVpmhdIzZKvtj9ulwmR2ZGIzSBYsWaxney7crg5Uhj1L+VEPbmswisZ2tTm2ReoGHgglmlO93mZ7XCLCGJmN5K3G9o7fr+09vyJ3LtvXZ9whmoWxrHU8sHNYKtGPGBm3MXce7frtNAqv0ei3JHLTZMnO4Fe5Zfkqbaj2H/O/O1trWHvinxCcewCLRe5ZYHM0hUZpPyaveS0m9t2go4sSnxUtoaMyXrZIHuooQEqGv2pwvDmbL2efYX3lPC4//ShaF0+itcom+aqkJWGBjnAKmfI0golZlHYelMhq9dlHMbr8JK6aG+Lw3gkUwhQ+/BcPo4IOZrIjLBRTKHF8AYMmI1GozqVme3KG7BFoXZQEpthOyAg1rSjZVA99JpRu/F41h7e+fh92zbMMoXtb2Y6Ek1PYrHdx7lINT7+wjivrbRQnZ2UuainVZ6u/1lmDDFLpLIaZvPR1pjivcGoBxfk9KM/tQmVpH4ozC8hNUC82MClKD9XM/EYpttXJDR7X1TZJNQu2bU5O9NyjVEMCUuolc6ZrHd36Juprl1A9/wLqy+fQWX4Bw7ULSHU30W/VEA47mAxHKBPGNMSLa8Azt9UZYkv6OHdgtHQtFm54LXbdcDdKMwsA79dKXtEZ8vU2yNMthCbPI/Q6TWyceRIPfeR9KIc1BBQJsHtmJqj1UD1V3LMyIMEGrjN5GDA5lKktancVIVAtZ/6i3p/Arf/6t7Hn5jfEEnSxu4pOvDwvO7wxMhaX7l7B442jN+ZnIsgthkxJqhlHxtUdDdFur6LTv4ytraexuXlcxmdwdMZk5QZMV65DNlxEGE4hndY6hddcVLvOgVyF2qIg3k1JlDkkD2YMdCmE4dDcSKLgZ775eRz/579Be+UMyjkO1WX/EiOUocwwFMX0MCP3WGu2ZMNPFLJyMFZrLZE4K5YZCfL8UiILMkmARXjS2GWQZZBBtdrF86ebNkgyjU6nJwoaCIviGKV+xnmEHOrJaFk8axGl2Z3Yfc0tmDt4LaYW96M0OWWAoTmsREN4vCYvd28O0yasrv715WFNHI5Y4Okv8cyMRq6STWGCo6xMds8dHbNy3VRqlLR/1llwbnzsyRq0oUY8dtzyW2OgqvyekW9sA9DQEUIlG9WJN/G9JJpTk6zhOOTWW07c99huiTa17RsPLBLvjxxetDDxksVnIkEqse9zV5asJY0DjeJCouc7Fu1sS/uienrCMY0HnlH0OUbW6HfbaF05g36jCgShCDbkKnPI5ovR4d7uEHXZ4744Wa9E9O8yiXpNZoIjFMdG7bCl4vljeOIzH0HmwuOYHDUQYCCORup39mwpCFDlrNLiErK7rsb8VTegubWFC08+hNuuncaOfAuf+aenUUAPR2dI2tJonygMg1X+W/t0VbKw2WU2p21MfnX8uQs9aabhJYA42GAp45sXBviRHziE+Zm8vJ/v6w6GaLVIoEvjiROXsbJax6DXRzlMyz/FMIUS/56z4DiqVzIYTIt+7JXmEFu9AEF5BoX5fZi95nbMXX0TMqVpIJNHkM0jE1JdKJCJI+kU26B0KolMq+ffM6HtYa/z22Y0XV4G+7yufrcDPnNqxPa6LaDTQOPyi7h88hi2zj6D3vp5ZLubODKXEynFbDCUCSlyv6zL2VFR1ComzfBcM4s+uzHAcmoWi696C65+49tRWtgjAtjjCUvifDjj2zJF2UfkXWyt4anP/zFWj/29TDfRTE/fJ6PtrNmeJSf+jnaVD5RwNbcckTQl1WjWz88kWYxiA4PcAm54129h8ZpXK50vxvCjC3NsMQrNx9r4LOmO7EYc8m63p25bkr5RM0QOohW7qHR+Dq/s96t44cW/wOra19Dvr8eOVMJ3Zl4zmJ66HXv2/gRKxasQpElPVAKJZDFJ9kcULdvpjIyOefREVOEu0V20ooKsVXSw8uKTOPYPf4XVk49Ln5HWwtLIhSGK+VAWmP1YtVYHe3ZMCAuyNxxgvd4RUsu1V8/ix380ix2zIcpF6ug52W7IYeVotYb456/Xsbk1QhBmsNnMotFM4+wloLJzH+YPXIPixBRWL1/A4uFrMFGZQ2ZiGtlCCZM7FlEocSSJF9FVn2/MiNo5SPq1pLH0Yr57P31dAnOM9+pYTUKWM9mK4AV3YzXmRGHGZY/U1PDKvE7hDlhr3wrhuM6xx7/uMCVSNKjWeCGJSC1u3td6qj5oQqiyDokb18+IeP+R14uV/z1bc4edSBvdKdt6uPHk58s0FUELFbZ06ClJyomDMw/jDGpNXKDXPSU4HFMEsacyFmHa/dnej+bXJQbj+qOUb0o6Z7sYa2OOMz4hlWgNW+W4XjkqiFt1kobM9oyH0HFsGn1+FMD6T6wmznpe9fzzePDPPoDMmYewtxIgLVrFbIyHkFhY72ENkOzBEjfXMI3LjR7O1VMIpnejtHQQufIMzh/7Fkb1K7h9VxYLRW4tVTXxmY0Kk6pTlEzFNjLr8mKHRA+TC0REhkLT6iy5KNInZ/+wrnpivY/81ASKpVBQIZm43h5ic7OBZqMjLUKcKdkXSDqFUsBWlkBKIHTEtH3T+QB7pjOYyev3s0+SfwjPsuy12R3hpa0+Tm8OUZpdQnluCYXpBZQqMyhU5lCcnUcmzCPMhghyOYTZPHL5MvKVig61Fq1mOgcdCiBnggzbfgu1tRWsXzyHtTOnUFt5CVsr57Bx8SymM13sm85goZxGJUvlqwCDPolLuicEqZKauxL6RBDESFYeCNEuaj02g9XGECe3Mihdfy9ufde/EwhVBhXLn6QRsbDHgzs7ftwfw34Pzc3L+OoHfgaT+U3tM5RnmBJnmA05xo6lJiXOcLSeZKxdnT1rvES5VvYz9ntDkXKTCb+l/bjxp38TOw7fqntFfGk6JnH6GU2cPw8uk8lAZJsSNsKsqQZb25SmvACT+sTzy6Pa1lkEqQxyuTmk03n0+lU8/sSHsFV7iGCGMbRV6UXnBBrNGxwiuYTdu98h/0jfCo+OZyvJg++halSoNSaqHBBVMBijMidSSjeuNAz1tYt45GO/j9rJbyBlmSHrghzPlAszKFlWWAjTaPcHWK81pY7ApvtqsyeGfveeSbzlB4u48Zq0UIR5GI4/l8IXv7SCm4+G2DMbSE3mpc0CHnpuJ+782f+AyaX9VDHVbSP63KonKBs7KX0n9ttM9Ng8mfGsSpOsyOWZ47MHJRJF9viS/W7b96xl0DGU7u7LjGgiU3J7GhvWpKuzTEF20RiVJ+mCLdZJ5CRGs3aELvniGL+Pg4Lk5UQpgGH/Y4FgImMZr2jF9BzNbpXRrM9khHyQEXIVA9FccVIgbOmHMgfv/FQ/GNH1RteQ9NhJp+J11XF6kNyjRpLRR3lm7r5RwgenjJsovcUJboJe1uYUP0W90qieFO0zPxy6z5IBlteddfp4nPn68xDU5WV2z4IkKzs+9PE/xNr9f4vdqQ2ZpO5ozZXGABstsoj1A5p9Gr0hdley2FFMi2D9xdoAF5opFGeWsLDvKBZWH8Zc2JZRcDSGXl516QcPZpz9SA4qBZ6jmxJkIsX8VN5P2JR9oPwjg8JlTmpKRtFttgfoDFKioMR1YX8wnw990FpzIFPYlyYy2DPJtgEjxnAPpfkefc1Kgys1xG07cygEMq5GLoVIlNQmOe0+lcZWe4Smidz3KEYwTIuz7Q3YqjUQ0YBWl68hs1UHCdBwsJeZa8bMMQxz0q6VSw8wkc1guhhgupRGJQRmi2lMFfidZMca10fIK2pzSDrS4MCY7az/C5NW6+HCZWDNkQo/PQFrkQ3VubeGKTy/FQKH78EP/K8fiBR+koGaHgm1B1oX1/Ogfx2h3+/iiY99EKtP/zNCUbHRaT38w8HCMsGnry0YhZwPLdBnJW1Yhkjx2dBxMjBhCW44dR1u+elfx/TeayXZUfQpCnnjc2bohmKZ+ozcvvD6POTQWCGGSCLpR7OvkT10Hdj/4773jpqtZ0WqZ2bm+7Fn179CtfosTjz3h4w/5IF5aivsHBuBJCkyHSMCFAv7cPDgL2J+9g02kskSxdjq6eFP9KK98g8S5s8ti8M6MgwYMr/whUe+jtOPfhkXTzyKbquOYDTAjskCitmM6ealsFGvy+YjbEr2qODUgwHqnRGOXF3CO948iR0zKZw+38eX769JcPKmV0+iutrCajWFM1tzaM28Brf8yHuRKU4jHYl6JmN1y0IMoIijboOJzQBGLQiWaaiBiaFANQa++TQ3joxsRDIxM5noi4sd0f8gi/QoNDa9/mBeBkU64yqKFD0Cs1MSucwkq8ajr8TIo9hAJ9sSzJPHRbIx+HS7M5TAy743eRTk7yRhDHq4+OwjuPLisxLsZIolDNst1C6ewvREAelMGmtrVZR2XYWj9/wEJmYWdBZnX3uqIocYPQMjZxsRSW/95YHOuMN3aDJ2R+ZXx5lEiaMqZtpn+o1FunZFmiLp19jpjslmnhPoikTz2xIXpY3jcQYa14D1WtV3jxUz4wqkpteCmz/017+HjQfvwyKq4hSYwdGwbrRVg3fA6eVGfGGdisa/FKawOMG2JaDWTQnz8+B0DvsmORldkRyVLtTPk/q12dkYYbbWJQ9grP1H101JMeKcMmoEWXOk0+c9VdsDyV7XWupspImfbRZsz2gPMFUIsGsig1LGWgEM2m92lczDrJIOhL54tT3Ccm2A23dnMZFTgyqsRGulEknHxDKKwiEdlWRpDO6jfEPlHcUxK6tWngN7+zyOsvo7iX8KdeoECR93R4cie9ZIiPx8OlZHx5j58V3ybzuzNPp0mP6HGfSl2gDrLTpaYCqfQmeUwulOBYVbfxz3vPdXZZ1kS24L7v0oyL+9uM/77Pdx+cSjeOrj/yfC7grS5GJIB1kaxZx+/5BxTYpzDnVuocCtHWbjLHcZO50D37tDabvgPWYXb8NN73w/JhcPm0KN88O2lTUSNQrfH8nIUNEukq+6WKueRq1xSX6dC2ckI56ZOogM53UmooABByv//B/fxC0jpJUwrCCf2ykXvrF1UmtlgoUrIu3GiV+W5nRvcwRBOody6SrceftHBD5JZ6hz10KP4ryi5EJasxbTvWcxaVySkUn086TLT8B7bLan6kyrvoFecwtnHv0aTj/wGRRGDWmLaLU64ryESCNUYE6jH6DZ6WOz2cdNty5i316Oquni0qUBNmspXH91GbXNGlavpDA1PYGVwW4cft27MbnnRkzM7LD2CKerq9EaT77GU2FxLokRMb5+sgD+xsj4JfMWM4QJmxi5X6Plv1J/VOQ0XjGrTLppX93YAY/FVhGKmbwff499jnxZhN67S4zrUYktlnzG5uYjf6vrkMhuIgcRZ6DJwFC+nT1u3Tq+84k/RHG4jttuvRE7l3ZKTaLZrGN6chr5XBapTFamjjz5zEk8e+ai/J2tOVP7b8DO6+5CaXoxKg8oSSPh1BI+yRvHxuBK91biQLbfrD9LRzsMCvSGfIObxTgmljW51cdX3qJzIxqNOWQl4L3sz3j50sMY31fjNdvkHlUURmHIl459E9/7m9/BUutFzOX0eRDFpMg4HQb/u9MHGv2RwOE0cjTCNKrsJaSDYNZ019689Lf6no2yV6Tk9wqH6ufpcFk9Y3Q+hOGiVVLcLOqPpZHldUh2aPwHfvdKY4haj5kiHaE+i4l8gPmC1gvprPkVte4IjS5Hxg1FKIBaqpVcIK/htbNdaFnm9Y2wbypAOav9xMxMnSgiNsCCD/7bmazSCuHXKgbPTa4+Ze+rFFifNVn27ZGk1x9ov5+hQ/xoFcU2olHCUakeqNZ0uUeFAWqSaL6XHG3jz7kW7Z7e1/ktrtgIU/k0WqMMnu3N4c2/8ScoLx6QEWLxMSRc7yIE48G7t5b1ug3c/7vvQbr+AsLQZhnK0F/af8sQQyCbVTiVEDlrnR4UqRwfBwcP0We23RuhtP9O3Pj296E8f1AJeiY4YRXRyLF6XBfHkHpyFCbWNTt36SE8/exn0R2sYTDoSQ9qkA4x6PYxXdmNW278eUxNHhBiZKu1jnrzMlLv+n+uGqVSWinnlwSpAKNUFv1BR+AB/tAEImJ7Lg9HxidHAteFwiJuuv5DyIczWF5/APXaKfT6m/KAi7k92LXzjSiXDyCdUthx3DHYuU6mTW6YzHLENSmNsjVqS2HtzAk8e/9nsHziMbS2VqjYLRu/lKdaBhlmQzTaXdRbPdkQU1MF5MolFCrzIofVqr4k0WGzHSAo7cLSdXdh342vxQTrIMWy3L+k2dGeeOVI5WUuZJuVi36vKExSPStyKkk3k3STUVT/shR73B6OXUO8U14x9ogPavw4IoUV64Xc7vYUMhnz6GNQxcvN87gzjdLTJMw8HlnYxcTBh8JFfbTr66heOImVk48Ba8/hh+99DXbt2oUinxGnPnSayBWmkSLZieEqRlhdXcWZs2dQLObQavVwaa2Gs5tD7LrpXlQW9okuJvdwPBDM61gvv5OkU0wk99teGP8muUwO30SufnwJ4z7NMSwzbqnxOCf6Mt8H9gv/1nFnOH5p0WuSBy9xtqRmJ3JdIzSqK/juff8Nmw9/BkcnCVOqID17TumIRJfXoFxCYMzOWKPnnq131RzdtJTBXDGQ/SJsUcohRnJgru2rnyuxjk0cUT35xAxPq41JtC/i83r+RMycUGlf2aQ8I2stOhWFUgknsqeWfY8ktnZ6wGZHG/mlRmm1zFI2JWzYMJ0WJCkvdUqQdyrO49BMBvMldfKeiUQDwLkGIh7g2qfa8yjwqNlTZWDre8WOOgph9xU/O90dTAY9c45m/lmA7b3ADqPL9rXXO+ciAtbks+Lh5Lwe2j8GAoS9692hrM36sIz8q96K29/xb6S9RJGqKMROGGp9Lm57JShOpfDEx/8z1o7/o+ic8hW5MEAYso9ba4isM7OJX7RMBV1gO4y2aLElgzfNTF/mwPaBzO47cMtPvR/lhYORTCavZjswFdUAI0TEHKL0mnaxunYCDz/xJ1jfPIvBsGewv7XNSJtdiIW56zEzexTNVhWt1hpa7Q2kfur3Do9kOqRMclBPrrGZwkteztczaFmh4di62bWfpFiYxcF970G9fhEra19Fp7vGuE8gjSBdwPzc7Tiw792YLB9GJiBLzsxjlNWMG0+loqvniG1mLLvqUQBHlTSrq6itnMMLj30Lnep5rDx/HLlclpLt2Kquo17fUoHgXAHTSwex98a7cfWtr8bGhdPYvHwGrX4OU/MLmDtwDSq7jqBQqih0oJI7Ua1PN4s77xjVlE2dsIByvdvqNPyZH4xtamAvc4jRabI7Tzalqp+zDSsnyDDypMu2a1TDMran9bvihGg8OZfbTXqobS+PHGLiAyK7q1ln7EQ1+osQwO3WOmLcenSUXFhf4xT6nTqq55/FpWe/jbB5CdlhD7fccguOHj6IfHECaYE9hhh2thCERVFmEUcn9T1tHh4SCklnsbnVxKc++w8YzB3BgTt+FJnC5JhDHFurl63RNlTAmZCSVbEFh3s9HpOjuqoUhWf/K+ntKfQNrpVtZUGRfmecFSv6oIcjgpITjySu7XjsMK5eJCCEf37SJya2TBSYjDlEdUoa8Axx+tGv4clP/j4Wa89jrqhwIR2iC1Lwe2jgafToaLyRvtaFOJYbFnRCOd8nW85bIQzKc6KHcaC099WQqO3nhx/hKlDONJWWCpF8I2SrqXqtO5BMthgGQvpJp7T+xtddrg+wXKeE2wjkF5AYzt/lwzQmcmkh0EjTvx0P1h+fXe3h0EyARTpEY0QaqqztShbc8j0yAYeZYhQ823Ox+rGWmsaPrvTvRdwJDRokOEjAyXyTw6ECvwp8PYw0QP093tPn6x0Fr4b68NsJOSv0zGx6gNXmEAuTRTzZnMTbf+djyE8vCMt+PKeNozf/m+4RneCz/ORX8OznPoxU4wIyGcK9ASjazWvk3ghDJV+x4sSsUXVMLeu1/SnQt2tHL92Om9/xa5hghpiopXivdOQ45Py4TCIF5etod2roD7ty/cee/hjOXvw2ev2uDZtWO+PyclTUCbMFQSooMcjzJlWxn/rwkRFljfgTYXsZg8vpsHIATU7Je9MU47YI1vQ9c/kSJovXY22UM4FqAAAgAElEQVTje0CqG3l0keix3TA1fTNuvOZ9KBX2bFt0b3i16NCgJd2cbmQTBjMhlBqlyLzufhebl07j3BMPIleqCKPria99DltXzgDDHqaWDuOut/0i5g9fj1xpQqJNZu38dhbitQfPoWDfvXHjetIhemT3Sv5GnvMrpRHqOY0xaDlHZHiTfX/bMhUzjr1eA/3BJhtiLFAJhd3L1heJQ7chsrEdTQKWrvYSR6vuUl0OaiwBcXe9bRqCXr0Z8kj71oeWbgsIXmEOnPv1ZEQbr5t+Ng/75pnH8eyX/xz7duTw2rvvxNzsHHKFAjLhJJDJSpgxGnTFIdLBSW+eY4mSXbI5uyPQObm2Dzz0EB5+6nnsv/PNKO66DrliRXdZJOXkDsUsmB3+4YgSfxSAZ+6gCij8N6PR/rCDbr+Bbq9pv9fSQBDkUcxPoRBqyUBjAhqHQCJUYfdFjirGBNyhJZ+DTyOIUvKxWmBiF1qGRQ+iTsg3o3+Vbsxk2BPDa7Goc6e+iZce+zKe+viHcSS3hZxpV4p9sHq+O2dCqYTlWJ9v9EbYMxFIrYolC79MCQjdllg5QSBSOyfKUox2lDledyIKt0kWa9AuP5hZBVeNRrYzHKLRpXAGM9o0mPkxLGISwnrn+U0+P1XIoQPkvFPVmEyjnFWhejpbmfEnGXAaJ1e7liFqWuDT3SVREOSItTFrcTG4WaFTvVZtz2LtVNsP1Jkqg5sOQ4eLq9yhIxBuz3hfhFPl/mzYANeS76URJ0kp1o5WRyxcD4drEymVfEoqkFYX/9MepLBcH0kws1wf4jW/+sfYdcOrkSsUI/tE7MTvRHdRvGs8eFo/dxzHP/mfMFo/iXxWM/dCVvcXtUvZ580aoqyKrJE9N0cG2Jtoa05CVHbnq3DjT74fE5YhvjxZjQ0rr2fQ76LVXsaFy9/FSxceR2/YRWViJ06d/qo4R0V/NJOPnwunnQyRMucvvzFCWeon/8she63i2/ylprL05iOZDyjjPczxsV4jj1FYRZpeO6tyZOSwVBA3a/Lw8MIzIdXw+7j9pt/F3Oxd0uAf5x9xdhEvubHA/AmOeR4/1HH0EiXMEuVy+QeK0XebWDn9NKrLF3DV7fciJb2E8TXrEzeYwLIYPWbusKwO4K8zVx5v+YTb8czMX2s1kThQ9/scIybqI/PnbB8XP3Y9WDTIV1YfwnOn/xz15mmEQYBSYQmTlZtwcP/PIAw4JoVSXSqwnLy+7axXhxs02/R40NbULkTRu6TZtGzT6mb6G/3/Uot6WT3NPlciVH6TTw2NfEAU7Lwsi6WtGrIpeR2PfvxDuOvqeXz/XXcgEwYyPSHNvq/shEo7iUPsYdCtIyxOWYbDNbACm6QgA/Q6m0ilQyE4PP/iWdz/0DEMFm/AoTvfop8h/9MMz2E+3ldv0EW310CrV0Wru45uv47OoI1ut4aBiEbrpqdxJHFkEE3CUMOqn5VBmCkizBQQposoZCuoFBdQzE3roFd5DGQWs1xh2WFUf7K1S+yPaCsKUcM2jz9Mey4+id0nqGtkHWfwmoX6qWE2bagQGZFWH21uXMLz938Gz37uT3FVuYdihm5CAzfv85MzZo7pUn0gtcWj0wEm87pfXL3IHbPsZs+A4oOhrEBhr1MtSYkxhjHILuP8UC4oRTD4A9ojmTEqy0WodiC1QdmRliFTl5gm3ZmxVGmiQyznUigEaWGhsplc3iIPy9aA9actTm8f4NB0BpWCOj6B+gJlTnocK0tl0CTNppDvIuKUni8OPuYf95V8L++DP6U9zYZspVDnw9yE8DOdOv9Nronur7guzbtUWbo4AuZ7+TMOJBe2p10gX0I/qDmNCxaofaZTPL7SRbufxq4f+WXc8pb3oDQ1K4lE7KCTFtkW19jtdPRba+fx1Md+C50Lj6JUSMu9FvJ6b/xexh2uhsXvbEnAYsxYS7TEuSKNrdYAhcVbcNM7fg3Fxf2yZmFaA0d9ruP6soPRAFdWn8J3Hv8jbNYv6L7sUVbTzl6E4vg5TKAnnC/LoeyRGVOfl/rx3z04ItaucwrtgJj6ihRuzbB4uu/GVTaujfjwzctCOOnMVg4wiEA/VyfLD3HowC/jwN5/hXyuok7AMrLYgBsTz7D3KJMws+EH1yOW7eQVn6zgzlYOH43WSOXXzIQnjqK3P7ghsgOS/GIL+mIUzYR6nXbv0KR9+nZnGeW2Ue9LwnMm6pMa8ZmXMkcj4rajLra2TuDB7/462mR0JYMRIQpM4Jojv4Sdc29ALjuFlJ0Imd5uTt43uEbsTqrRYCVZH1OmiDqIGLZL1E1jTx2t4f8wS47AdzVt0TokdDuj52i/VfOvfW9Pf+VvsJRewevuuhUzU9MIMnlZYa9ta1inp1/2hQQ6tHBeK6ABYJ+W17v5rCnqPsTJUyfxN5/4e/zA//QhpAvzaPbraHbW0OptoNvbQrffRKtbRW/YMeo+P1fvQ3I5Mwq+CFInE1KErp//8WxCHJ4Fmh6sZtI5TOTnUCkuoZybQzFPBxnXaaMJJr6v7PQ6ahIhFn4tEZTuNTinQtq5lv9MjK5KnD1dWMsCfHuaMsm5J76Nb//Ff8bicBVzBYjazJCsSDpPqhLRyAVprdG1BjhcCTGd5wqoihMNpwTG8rhIyVeVJ3nOsm6xADbNTVI318IBza4kO1RCjtsxGQHFuZzdIeqdIeokZoRpcXx0zuwxZGZH0owQlFk6Yf9bWpvxNdPTT/PYYquXxjMrPdy2K0QlF6Nm8tgTmYY7Hr0HbQlxGFSgUzPMKudohCHLhBVliFsQZFBAxBg1Rr7cpsLCwtpMTJ2x42klEUOXpG6qrRW8Zw+L3VnKGrraj8HNHCb9wLk2Dt3707jznf8G5dlFPYmJQ+37zEtmHujRnpM8+fCf/QY2n/0SZmeycp/iAG2MhfQa2n9z73W6Bk3yWUhNWu0P39ds9TEo78aBN/88grlFCaQny0uYmzkgiIr6C+4dwQkwGDbx+a/+CraalyXLZNanjFx1di6jGT1jm9eZRNLUnugNy8CBt/3OwZEorVhkrL9Sdik3PDdgktmo8JKm6HxQbh/5M8d5dRSNnjAujI7p0LD/wN534OrDP4N8bodcSbdXxWbtuBBwcuEsioX9yOcWlG1lZtQfkCyds4i8phlpohoRwyJGz14iKxyZ5ESkHFlorZ1pVB3/8Rqm3otH8vHv47qqV1599aIAzV4cgw2a7cUwrH8av5c1CHcc/f4WqtVjOH3uv2Orfga9QQ/d/iaGw577enGMlKQjFBhmp3CEmWImj9X1x+V5zs3egoW51yJITyhby/e5zHxUdYkkmCqHVG7VoTY3O8lViUx9HEVasOJGJQq6nL+5HYM1Q+xkpehwy/KN0Gu38cJDn8e5Bz6Kd7ztTbj26FFkciWpEcp3kDgTMeBi46h1KEboVstzBzbq20ERIFbYqtWNdXzjwe/g6XWgcONhsIg0SunrPFuXnjNCpLYBtYHZQ2+lwyu8OV4/1Z9Y6GX3LoGkrLu6+yiHT3EqPOttCqNOFOZRKe5EMTeDQnYiyjLdCUbnLdo429so1MDHcX20BeXS5Sw7CpDYnb6KDs2aj5ApEb1OW2aHPvFP9+Hyk99G68pZZEc9aRKnYPcwEyI7NY/czBLKwyaWGs9hupiyzChur6BjpG2QsEGyO0ebdE2VHBOTd5MaprQ3Gepm9odS3vDmbskKhiPRNO2N0rhYY6sYsFjOICfB+Ugm2HAhSZ6jcebnss7JpnGv4XHfq1j4CM+t93FgOsDuSbJL9doUKlbUzB6llZh0rV1WjvcgsKi+SeMMEyRw+xjFcWZrnQjksJ1kwPaZcpbk2sjO1Mycf2greF/yvf6wU9oXKmPnLAnxMhxf4uSjKODgmK3+EKc2hugeuBuv+fn/CzO79iecoU68d8cenXzbR9I/HgDf/MivYf3Y5zA/Q5aqrrEjT8ymfZ35/e22wsf8XCHS0CFaUNRo9LGVCtE8ugdYmNZJF1KiyGBx9lpcf/WPYGbyABhIdnoNnLnwTTx2/M/R7XfQ7fLs6lqpk9OzaY9PL91GrHFsX7/XVxF4nUVl02RGSL31QwdHvOAYzFPnQNSXxiOafGxO0ovK6oXjzSDFXotwBDrwdg3fFAadHt7/E1hauFN+X908js3Np9DvrWLAOhAooVZBZfL7sHfXmzFRPhTBH2M97hFCHx97h/fGa1IJgoJt0IS/iyA/fXgvj/qjfWZv0iw5+qbER0UAgwUI4znT+OckiSfuQAfodbewsXUcg0EdhcI8Lly+HytXHkS7s45Ot6WbmcGFRDMakWv2QZyexjyFXDgvtbLRsCEbNQzKmKq8CocPvhdBkMVo0EYmKCGbnbIZel7kTzg8zw5i0x/dZ/KuzEzEGMRYKKHXuN0oR9/iTsKyQdutkXnmlITT3/kC2ie/hrf94J1YWlpAkC0raSadRhAWTO3D6qbMOHhwxGFRWr9nTFN+gTKlmSlyMoNA/DQovQ4uLV/CX332iyjeew8GNJ6iT2v9DBa9Gz/HYCQll+iMRNbRE31/nv27f/LM3EoKjp5rnG8Zm55EcTpaQ6OiR4AwKCAbFJALJzBZWEAxP4t8wCkOOTN+WvPfPhdl+z6LjaHV+xP7WNmCyR+YIUlkofIM/XXDIVqb62iuX0avtoba6iW0ahuYWtyLXLkCZMsyqf7Zf/woOk9/FbX+ADcthKKvqcYpViqi0RY4WpyHMwhV+1IclkGyvDol0QCrzRFOb/alRWJXKcAEdTsZtEtLwRBdYW2qks5KU3HGmQLVZ1Ki3SsZof2bH8j/lmk35pTInl1rAWc2e1gsBViaSEkLSYymqIWkI0rozIxBrtrLmJjTZ8E774G2UTNJXXNva+YzolPgrpBao2Wbym7fDpVapijEGH2tlz9UoUYdjKo06ffwr1LXlD5s/XL+XudM6n+zxvqd9Qre9Ot/gh2Hb1Q1nahgkgjBjN2vSREn2y+jVj+Fxz7xR+g9dwyL01l5zjI61mylrrOWa9NBCvXmUFinPB4GMEaQc7s9wkpriMbVcxjMTVgwoXswmymgVFjALdf+JOZnr8Ly2rN4/JmPoV6/JOxlSd4koIrPkwggJNbBgxqNBz0ztakoBjalfuyDB0fsKfQHpZtlvBjvToYbSLFrHeUhS2q4vuPa+rB18xOf16KyPh8a9XJhFzI0bCmOY6mj212P0nyZRE5FhewUpqduwdGrfgnl3G6khUY/bjaTOf1YVhcZcnuQdsA9yt+e60RGxOCmKNoa85yaFbsTSOQkcZ3NjLxAkIpLjvvebZ9n+BT6wyZqtVM4d/7z2Nh6Bkj1hCjTbF9Bp1uVu2HtQveyMrT8sESQDQ2DGRk3MDZZCplgAvv3vgW97gZ6vQ1pTJ2cuArzO16LXHZW22ASgtoSHPhgXM9YfVPFIcSY+1NHuf0p+HHz38av0ppiDJfzlZ3Gpoi31zdWwHmAG6efQLZ2Gq+//Qj27duPbL4sgvLpDAWY2VrBGnRKxh6Js+syCGDmyP82yXIhWnXUIQ7INu2ooxSyzRBXVs7j45/7KpqHDqDDLDIbIpyYQFgsWZZscH9UJ4/HYmlN3QZ1uRMx2FSflObjUh2RRmo1RJoVxXtZYKhh3GbghkQzeta56ByLKGYryGbK4iRzYVl+xpqklgx0r8UBSwLpSEwMsZhv29r7+4y37efFn7UdI0cStDWONdkO+r2uyBYGmYyc8StnTuKxv/2vWH7mEaSyWRQ6G7hlUZvkhUDjV2hRvCBMMhdP7Q2NvGoTqxKLQ12sdT2+mkJ5ahZX1lcxGQxx1RSlzJgVsqVCzwedVbsPXG4MhNzDdot8YHql2ZT0E2ZZ1hGGbEpKCySutPp0hkPpX5zMpbFnUlmobsf8afHWHd2J7UYMkJNAIiOODCp1v+RExShYtwySJSaFyLVXUOuYzsg1pM4CcGfAsr5KiFmdny6pEhfVocq7ErU2Z5+K0zXBA6ntGmeM+5HB2GMrKez/8V/Bkdf/pIqXJxxiu8MSQl1QjGw4gXQ6xNrGSZw8+yWst15A+/ETyJ25jPkyz5/afcrjSR841X7M9/I5tzv6fa5Q4z6E76NDvLjVQ/2qefR3sOVNA31mdpIQIIXFHVehVJjBWvUM6s3ztvfjNdfhv+oYfUqAdyTI8lrS5ihK1Avrszd/5AMHKLIQRYvu8CLNQQ8zjGbtdp2BtyjVmIadniNmMTbWQzIX18SMHzq/SCFVfb+IwQZaXNaFUjpLOlPCnl1vwjUHf1nbNFy7RKyJF0OTIsbjQrBqJMxEJFQ61FTEah7S2OpzsGM7bQYm4QmiTzMyQoKMovTf2Mhtd7q6H2KX4dfQ6W5iffMpPH/6b1GrHcdARMfEzJvOqDlDl32Sniv9HqGBRyRF1TR0hQvNYowclSI8REiO71L4Lx9OYmH+Xhze/wvIZbVuZXs2gqm1FqYZsdOfnW4dG3y9FofzPHIUYJKah2RZ2f2o89D/RZBiaoTa2nm01i6juXoWvY1LCLotyQpKWaAykcFcoYk9u3dLiwUzpEyuKDVECcQyBaTDvPQZcQySUKpDjh5iYthVKKbfEcfF9hwZEDtQaIXXsHrlEv7hK9/G3FU3o9nqYKW2jkZ6gNTsDFAuIVPm5ARCPjFUqhCpwXqJor2EBJFD5D7W7EJhGyNmCSvRHqCdF5M5jpyaOkQ7ZdYD6xElm4oJF2UpJJ+bQzm/AxkKTKeyCIM8MumsNB7Hf+Kg7GXhWQI2jTGPyHSMYa56knzDWzjo+90cKD/u8onHcOzjf4DVF0+i3uti2KrjTYcyMmnFlVPcEHEfK9cgPi3MYJj1MHNsM+XjmqY5ASGNBy8NcdWBPTh76SIquRC3zIfI9OqyS1W+Tan7dJCXG0NsdQao5DNoUZTBspai1RZzAcmCQruTvjz2TvL2Zgtp6TmkXJ07FX924rgTAgtR8GHLIjmV3Yr5JTunBuNZkClj0izh4BlWpq1+v5an3MnpzFI5LSZo4iulWaj2W8YM4QRhKpEB+RmmopOjGvIorcTlGeaFdhprO27Dne/9NczsvUqD71EXy+vP4uLK41jfPCdSczvnb0Q5P4+nnvsMrmyeQCoMkDp1GaUza5KNkyAkiKNNuqAPkK1unDo23zuPwY6A3AvPPJ3l+fUuakfm0ZubMEUetUy8fiX7aC1Zkbq+leMSCZxJ8fFdus62X03JxzkmAs2LMdUnqXJ3QOqNv7VfeW4JUp44Vx7u6A36Pkm/rZlSmUH6cd6oKoaaM8440kUWXAdE8g9p06Jj5zwIcxCSvmf4GcmMTouyqXQBP/DqP0UutyS0df0k9nvpJnKCTyRSLddN+Iw2XiNs8X1ys5R1U/ahblx3AslYSPsJFSbiE9TxMYo9x8yyCA6Ua3h5bVG/VAs5Gunrzpaa07AnbFuqM15ceQAvnLkPtcaL8vB0FqGpXljUyH3s5Kb+UCnLFgdqABFFrfqVXpeTyI9DOBhw+LDp6Blqne32G/8AlfI1GNKg9HqqVRtkUCiVZewMnQg3qjgUeW7aTzcc9WRduJ5BmEcmm5PaJqFEZST30ek3pRVBmG8UPA4KAtuqAHwaqeEA/foaXnzoU+hcPofbb7kNhw8dxPz8PDLZvK5Xr4HVl55Ap76KQoHvDyVTFJ3O4RDZ4oxAjN12Da3NFeRLk8hkixj0e+h1O+p8CBOHOdkrnCLQqK+rpmSvh/WNKi5VO7j3ze8Vktfq2gqee/4kHnz0IawFfeSvPgIUCgizWYlUNYC3RuwENCbPNYLd+fFBJI7uGZwaNVP+EFjb2yx0zdxhRVmCWUIpXVhqIcGJbV3ZoQPtpcqmSyiGM6iUl1DOzyI14vczGKVEFqe/2GdYgKMHN47gLD6InKCZEHWDls0l01oHW93Y8HXcb5xycfy+P8D62RM4W61hqZzFPbvTUsuTM2UjfxQq1YkXyXuXrgBhRY6EVeocBfY2fm91gGyOjMM07jqyiB3pDqpra2LEqKHKVjIxnKBs3AAb7SHmiyoRxjWUWaYDOj+KCOgdMoOhOs3iRAZTOQ7KJqyqvYkqAm59a7Zuvi40izrqyBAzaynhfzMw1ezEx8pZomDtEKr3qbZHz9I4tuLOjnuKQ8nVWMdBFYNe1UZVaFbCBsl8OPPT+/1cG9oyJ7l+XX++XrJG6x/nJ9A29zIZPNWYxS0/8xs4eOcbJXCsts7hi9/6IPrDTbG7/FIGZJmgjM6wakLlGQQvLKN89gqmC6oNzT9UoVHmuXYviNC3KOxYL3kSubCsluv60pUOqgd2oLtQMXIgmb0UQGc930s8GixJ65+RiMStGRmUe43IZCTTaEGsDHa32Y1kw4qoghHdVPZpiNS9/2G/nocI5XP1GaqT20TkyHnolpAMzvT6xAHLBbC4rQ9RtU/1oQsj0iATblplOVmhVmi1TKutDiYSSPp3hg0U077mul/BROGw0NZH6KE32ESvX7Mby0qPGenvvQF7wdpSbOVhywQaLbOOVsjOoFxYRKWwAyFrUTKz2w0SDZ3WNEigIAOOKj2k2hMm6PWbFH+LoyudCmiN2MbIjOAz701iy4fq92WCPHJhUa6Hd766+hi67YvoooFLy99Cs3nJDJFGi7o2ur58vwxL7SkNXQkESuPm66Loawyi8brWSAITYZtZrUZFybXSzMN07c63YwKHUX3pEuobq5InU73/6O334Pyxr2PjpZMY9bs64iZXQnZ2lwhmNzeuSA0uyJexcOBqTO7ajeZwBd1UB/VWDZ0eB8nq0FUNNyiRRaiTBJIcsukihtUGTn/hE3jj978Or77zDlRKeTX8BnuKke1uoVG9gEtnjqFVu4J8oYiZuZ0olGdlYGsmLMiYnNr6eSyffx67D1yHfKmCVquBi+eeE6dfLpeRK0ygVJ4SkYbVKxfRbjZQrzfRTRVwz70/hvzULqSCIgJpmWAv2wAnXjyNT3z+kwivO4rcwrw2VDG4MZagakpa5hQZOK3zyrVbmqDBUMx4U7O9rY5IRWCvHVmYqT5LSSFOTNNakDpl/j5WSNFgTYKgVIhSroJCdgrl3Cwmi4vIZcqajdnplfd55GzQaJynxZlGXGR0KUIlBrmR9qqAO8aV576HJz/6YQzOH8dzV7Zww0IO+6dSIonvAbQ4Cuu94yd5pigZiTh5Z1SqTWJAyHmHa+0U0vkiDu5eQCnVkQnxnU5XHQPjHp4dGt4hsNwYilA3tVX5h4xTgUilL1EzAT4lBnsFq6V5JsafM4gnI9ifoSAOVlom+pKx/lGrssjCyvMzZEYLCGoDHT5Vc2hPIFpsdbgKJ9tzFSdiKJn4Fg18vFXMP5Ov0IZ9Jdu4c+U79CP0956Fi7Own0kSkmjN4OsHQRrffamHa37qV3HDm9+DemcLDxz7I1xcfQbpdF8FFmRT6j2JPqtEeQEyp6+gdHYVswUSn0gO06kbA863lERH753fTxIWm/ctX4jQGmWOpnBptYO1XTNoL1YE19XYQgmeet4UEtVERRMw6UcV5+Z6qhoARImSt/pY6Y5rJjbUkh9nwcoV/MBv7h/RCESgMi+dnpx0ZQ529KjSNrXPvYpqI5Lyx1JkdGYWJOhRswMtNNmBfo1cAHFmPVsWbelhl80qv9OeoyBTwY7FH5YX9rvngVGTEgIypDhf3MWBI6oaYX1gsimN/u4NBTKjTA7fUOod7AXz7I0rLum49KBxxawZ1Ue1CFVXe8004kjAYV4cjRJvmxXjij6sk47awHAL6VRXGsg3159DJlUTfVVmMvxul7XSqQxKLlAYRY2pqP+PArS7fdUvtKI2X8MllMkbBifwZ2pENbCIA6B4GHDIUTYvtnEgewSH54/gmmuuwaHDB0QHdGVtEw8/+B0cPriEa6+7DoXihOblA+DF06fRaHZw+NABTE5W0Gg28cQTj+ORRx+QKe3Nbg3VQRu5AwdQWFiAKAJmswgKeYyG3SgxaV5cRu0738XPv+sXsH/XAjKjPtovvYj+udPor60K1Mb76U5MIntwD7KVAnq9OjarVyRSrNerKBTL6PW6cn3TswtoN2pYvnhG6husAUxNz2NucbeoUFw8d0rUilLpHCrTc1jcuRfLlzbw5Be/jrsnMgKPspZKhxNUphEeOILM/qMYlibxV3/3d1gtpRDu24NUsaQQljkR3foaWMUMV+2nixCChLCEhoJW2zDCSpRBmmxb3O7ikCszDgYTahzVSRniwCyTxiViXjskTUNktdIR5+YVMVGcEwZrPjOFUn4KGUKrBrnFJktRGne4jt9JUMNBsFaqkN9LWuKN9/qOzcvnJEMsnvgiwmAg2Za0ODjaamo0Dhlq/57KdrHD0fvuJDO09gjerZBBBCJLI5sNkRr1ZSSVNKxbAEFxaDGV6RQu1wZYa/axMEE7ESArTjjOxGiYs4ES0/ipqnkcq245YU2Celscf9ZqN9SpqvCAIU2m2uX1QkkG/FEZQUvRUcs6E4gcX8ZkQt5jn6kEERUWUNujz0bq0FZ3Vv/q6l0aCIs2aobycaoZyn/4R1A81QWX9ebnCHpnUC3t0emtEUp3vB03/9S/RT/bwae+9ivSXuM93fp16pwYfLE7IUv05IUrKJ1eFRJTmE1Jhp0UG+d68vt5bXSS3tPua9eT7F7319pWH5eny2jvnsEwY6igPGtVrY2n8dAmMWHTe1WNWJvGJIHIUJwex0tJQCNtGQIXIuUERavZKoyq2WLq9b95QM1qxLpRPFVUFIy27HqDslG8cGs34GoJXl/SoZgOo8a9PTE0Ek/M8GjREAYz9PqQJQgTK8AaTsnkf/hwtNcrk8lilC5hcvpWBJlZaUpn5MtrJMRIo0TWoGDO0tgpq6KOQyZFE0jR2WR0TIQKNUzzGg/v37Fp7W1xeIIrL+r9Qrs3nMcK2QrnDjDstoUoMqJXYITVamDz1IvoNWroh23kdwIBm5ctUhOI3zawwspWaYdqBisAACAASURBVCSEJCodgSlXWJZuKX2SOeUMYM0e1LTxOvnf/S7lzUZItwJMtifwrh/917hq5x6UckXJvMJcVnvE+kM06lvIZQPksjkdjCzLMkS726ReB8IwFIknOuJ2uynC2qzZkR7d6LVx/4MP4PylZUyUZ+T3Fzs15HcvID+7A52tLQxPvYh3vfnHsG9hB/pnz6D1zJMoEoJtNjBo1GX9GCX15hbQ3jWNwsKc6MpSYV8L7AOBaRUCMir/sI9uty3Og0owYa6AMFeSZ93ttBSiDNieQug1g5fOXsCXPvkPePs8788aIXgyWW8tltFnVn/zrRjMzeNrDz+Cp2sbCA7sQ7Y8GWdtFvvK+pjhpBbwcGyEVlS1tmI/CVB0cgbL8Kce/VqN0SFOaVEYcQ+bzpjBnFI+sOZmOnEN5JIwnEGylqFrxsFANUSGc/nYphMUUcpPC8Saz0wgDIvIZQqxWHScHkZOIUKRrOUpvm911J3aBk587iNY//KfYb7M7ZwWAW2OMqJzdNg1zizVY3DfijPkNASOKhLCnpJilMSjLV4sqyQBRkealKGp2pm0rZ4hzpXVEJNlKsxHCyaIWlHJxiURBaWSupQ6cH63jFmyyMchYg9e6Ej8HvxnSgyyvWh1Qn1cMWyZeJMa72j/OKlRX6tONx6sIO6CRt+DK4POdeq8fogwNiVwoUKMCaPYZHpxxDJb02TfpO2BQYHeIyFnOrnLzRQa++7CXe95P1LTWXzsH/8XLTXFiycOTcguMgxCYcbMpS1Mnt7AbA7IUBfWBgRraVQDLGELi2ybZruaoem2pYNW5GWE9c0+Lk8UUN89iwGHvVu9UGuIipr4mmumN5Trk+yfPsvOnve4ir8Y6vfq0krxUMtAlmVqTz05GCnNEHnBDnH6AEd6Vm5GhSSM8cVDKBOsY8q/Q6CmgmTQjSU3FtF6lhkztNQBa/OoJUM+JDQqsvv3aHGZ1yMkkkS0xP/I5aYxOX29yJe1G5cwGNbFgY6GbeSKiwizOuNRMlpRA9FNoAEX/2JRkl1ITKUX0MNyPU3PPTIWh5OoB/FxSBbJWulWDZ0XXsB0KsDi/JwoyF++sozJfAE3Xn2NOJNqbROf++qnMGSRP5uXmlwzU0On1EUvZFan0aoX09Vg6KEXOSWLUnlopVhuNSLdrLophHTCQzcKgNUhlnILuO2am7FzxyLyqQyuP3o9imQIBqFG1tYTph6awQOzUZ3p4kQYMc5eE/U8yRid+jv293SwtraCVruLXG4CvX4PZy6cweX1DZw4fRLdThtvvPM1uH7/bnROPoOw3kS6T3rDCKNWE6NaVRzKqFhC7oYbcHrtJUxOTWJ2YbespWBqQYA020jEUfd1CoY4FRVekKCM0KvArxZiOzGBs+y26jhzfhnf/NI38EPzOczxdfwcDl7l+mVzSOfyGM3OYrS4hM3REF967Lt4IQxR+b4b1Qkb8SmJoKj5s8Z9cyh6eC2D9MzKW1KM0ashoP9xWM0auy2aTTIH45q06X86/d4yRzmvcjGaVUQuWTeuZRqEr7X3MUznJcBMp7MoZCZFbi4XTiJMFwTi1mB2O4/YrtiTVtszp77ycTzzl/8R+6cCrLfZD5jCZC6ejO5sSquGytpwfzML5IxYDuLVupo20HsfoK8Ov1WnYigkKEbeoEF+FsdRUbe01hsKSUbmDhLCo1O0tgd+donX5PAigQzjTYizY+knoyOY+MfaGE0DwhyfPWchZwj0Rns5LqyhDkGzMgfhoiDC0Wc5q3ZPlgHKo5PvtokTCSfge8X3gH6/Q9IaXDiELUxUk9mjA2IGJPvIdgRtN0tcglYBqHaAs/lFzP/Q69CZ7OHMpSeNUKZwvJB+JDfwjExLXMFLm6i8tCEzMXmvOlUk7kuXNXRxAvtuQQcsjhM/Y9yitWoXl/M5NPfPYpjPRbJ2TDwcmdEsWxdJkQov85mog4CNlvFxv4hWqknyCfrGhMniszjLUWf6lg/s9WDH9pzP0jLoxNorHArQ3hHFy5MGmxG4yCpZDqdnT8VXncmksIdnOAadGtPKazMRZGDqG8LvMxxaWgrkZi2SskwoX5iTYm+vsyHOhUY+E4wQZksolI8gR+3UUReDXl1WgaK/6YDC0NS+zI9FHOLoIrzfG6hNCihhFNTUGKzORe+00d2qYXD+PG6uzODm667D7MysROObtU2US2UsLS1Ksbfb7eGrX/lnFCcqmJnZgXa3hVOnn8O3T34LjfkuRhmVneMXOLGAfk8L7nFdQDaSNfNIvcCiRI+SGG+EKwFuXbwFr7v9bhzcvRvlQl5GoeRyFJvkvWu0J1FpJJGkfX3pICc/8zlD+hzjuNar+dEzlUi2ZwxPOqWsXHOn3UCn18fn//unxYzce/edCDc2MLpwSRX2M1ShYAbbxLDdQI8BweIiBjum8cSTj+DwwYNY2nNIrsfCZ3HUyyur2NraxMx0BTMV1TFVq8Xv1ppf/Eeb4uv1Oh56+DE8feJ5FHN5XD+bx8FiDjnRt1IDlC4UEUxOYZTLYThZQq3fw1e++xiONZqYv/suC/Tts32/RHVcB1VNRdEDr6hmrdAeBcf7vU0MBzXZI+yxDIJJCd6kidQtH9dcG4XH3GYM+cf7UA3VeO+cG2WB0i1YkLKAELt4JXSKVO8hFDdANsgJm5cwaz47aY4xL1A0mazCZuVr2Poie8f4yGwUz6Rx6mufxnf+5H04WAmw1Rni0IyOXnKj5/s0cdXR1IpWjyLhippw76qijAUUZjmU8GZO0FRcaItI2ON3cGgvJeTYZM8Bu1y2TGqEopQP4nIE9UyZcfJpifA/yYACoSq8KtmCS89FkLhuL2190vBHAmXLcvgTCd6NJ6ElIXNEkZC3PVpDgVTHVB+vIkP+mD2wdSWdxE42tEra4AxK5XdxMDHvyGuEwkFwMQHLxP3LeG8ebLi+UqMzwgkU0L11J0Y7WIrSfahBt96v+B+DKMUesz774homzlcxWyJErdk470vVz6wsljFRb8tGNGu1tj2rtdJ+bdYHuDRKo3FgB/oTZJD7EHBLSiz79mKFBATScmbBB5+BgX08RlJbFdKVIn+jZGBgykMRHM3V+/d/unckTZ1G6OBHeN8bL4Z2wqNslxCSDWEenQdJsGGTZXIIxCNKpS3rQirz0VJnc8Me4bmKQ/Rai2z40FTkVm/Ye1gYaQ4GutqSLhMaybIHjYs8EIiVGWgQTqFQ2oN+dxX97hYC9sWIwksZhdLVCPP7kE6roXXmpGaDHqkrLBAx/TS+NmhjKHj0oN5EamMd/SurmPqXmWO/+M63ozI5qfPFPAMVhqkyV7kTOK4okytLJsOLrjfr+PLXvoivPP1VdHcMMKJQbmoEVt7ILuX/XHjYo0xZWqn3Do2hynumMyB4OULQGOLawdX4uXe+F0vzCzphm9ERsfdsMZoKEdWKLMMiE1ZWQBrdjUTkkFyUwTtOSEdDh2qsXIEDLbQ2SFqESVPAFz7zSeSDIW45egS4eAUhM7NMTtcyxfpCB/1BD+mZKQzLE3jhpTNCpjl69bWYXdhro520BaLVaePTn/0Cnnv+OVz/fdfhh+59PSaKZaSE/KIQYeQQTeppOOiJjulHP/pxrG1s4LabbwIp+DftX8I0YeBOV2oSQb6EYa6Ieq+HrcEAp5aX8cjZs0gfOijwbVrqFqrROhq2MByw4Z8ZRQHpgFq5PtRVzJzVv+IMazBso1k7g9rWSQwHdYX6wwIymRmUJg4iyMwgFeS1R1QCFatlmTHxsyDrbPsrybyWKtOI4CHXwDN8rwz20O1cxnBYMxiV5CQKnBcwTGeFmaopjcfH3FM5cZpBii0fJZRysyjlZ5BJF+Qa9Z8s8mEGz33js/jGH74PM+EQ+2ayqOTo2NRR8D4ka5EsUDNY7hSWyKk0I4NiByrOTSUZZmuuncqXu8oMrYGScbRFg/+jnaJtYP8hWaa0BxzrRLtGhziRDcQB8Lu43yfzMddByYApZM0beX1N4TovP8TCArQF3kMZ+UXLdKUeqThvPN/Raq9jJBtLA7V/OEK8LZPx79IA1DNVtaH2YFzQIPqZzhV0GTyyPAUKtOzRoUl/rE4yEgTR7B2fwclhiM3rF5HZXcGALStynYp+CbnL5PpUCUf5HsGJFVSWa5iZCI1Q4x5eC1xcDerG0n553VaQSINNZeCzOe5Gc4SL7RFq+2bQmWK/ugaYAvmKBKOV0O1apKzlNsegZs9IVWXHxmBZjdbLUWrrvSXGSFDcj7/9sX0jbhitI+ohcNzWgg8LX1xjUl2xxOFcTGmeVEqvzBMwKrI4FYke1Xkoo0dnmjGaU2ZYXDCn49AyGh0gpyjrJG4+Laqgq8P271bRW0I+qkagkaREljK1WbPVVIoFZn6nGhSm8nH/HsdBzaFUuR2pYFKNlklLCZtQrltiPskoFaVRBxGj/0P0Li+j89QJvO6WW7F/z17JVBYWZhAEBQ1VaIxpAUxWzCE9ZlIuoqtKHn10WlX89d99ApfrF7GVqWIw3cNGv40eoUhR7/BeJYWUBBZIB2D5jgeUmD7nkTGjJlGl90IHv/Vzv4H9uw4gl9Vs0B+yqp7Yho8OmVYpONFBoFTZTdq/pCowGnGpQ1ZjL9chh6Sv0xsMlo5eIwGABgHHjj2MU888ibtedRuygz6yNNYG4/HgcDzSgEYzHeDcxQt45MEH8NpX34hDR65Hvjyj0W+GIpkprG1U8ad//td46qnj2LdvF9797nfj6KF9CLOEx9XCJOFLyUD7XTzx9An8zd99BuVCFve+4Tb81X1/j9tvug43XXs15memRDSdjm6j2cbxky/g+MmTGOzbhcKBQwgnKaU2Eoar7u0+atUn0Gmdk/ppYeIQSqWjpsqi68JnLEQfMTo8hKxpXsDqynfQqK/qRAYGbnxmUuOsIF8+hHzxaqRSbLzXFgolinmg7rCnRuJO1FCd0p4IMHQ7awgyOWTzO5EOCvLUBv0mOq1TaGw9geGwrRnCiMQ11pAXkC1fg1R6VgJEr2OKM7bJGfJ8nQknWXgehXAC+UwFE4VFTBSm8eL9n8fD/99/RCk1wB17CxhSjF3af1xSTs8+nZA04dsEBDqqemeAZl/PqajKeJO3j1ky78OWCJH9EseUaPpP6dBiTodnQz5VbegwSaopmZapEEoAlHOBDi+WgHMkcxBZU+NautH2soW2KeiJY31T+AlGVvEkiO/hvD8tt6njV8dodtJkxETdy5RytJamDlHJcA4DqroMxaslUXDRcXO6YsglS1PI0HuTVTmMMyKHyBEscTFvO4LcPZK4JETXxYEaREvY+ulOGmtH55E+MIORfDAzaQ1onZWpAZqefT7b7NMrmFqrYWoqq21esj72eoubhbnrTtRl8EimGpJ3lxbiIH9frfVwqTZEbfc02osTOizaWiLUTuopEG+QaL3jnSfRRVlUI22ZwYqkAsWOSSZun2WfQx3u1Ac+tm8U8oYtkvXEXBUOlKASGUHreRNKrRnEcbxVM0Ftn/E6hkUqUV3DMXfrraGjjDNriwSUIcnbZs2NlyZESx+qKaSfQNotuECtzhAtToRmUV02BQXMNEqXvh17XyGrDlspubzWHHK5BYQyOUGJNvqYWYsKRUqOsAF7cpDKYZSuABQJYEZJhl26jfUvfAP/28/9HPbv2aPkB6mlsABMuJH1uSGGvZYGGZzdJ05VHYQ4WNnwdJpdyZB0BmMf33vqFL7yzX/AcOJFLF2fNbaYTgKgg1dykwYi/NPzTJ2BxiANzkpeOTbAf/uPv49JGfxJR8meNKsjEB71N9uzUjiK125KMNa4JO/hofU6nbxP2bzCrpRnqD2evmHNfOjFDdhA2xPSyyOPPIhj33sIN9xwK6699ihKbKHACK3mpjTKv3j6LI4/ewLd+ip+6J5bsbRzj7RZhLkJYbIys5Xn9C+TU/7xy/fj61//JmZnpvCen30nFudnxbg7RK9xurPw6Nt76Pfq2NhcFyOwXmvigx/9UwR72mhfaWG42Sf/STOyUoDCYgblnRXkyhMIswtIp6eQ4rit3E55hI3mKWxuPI1Bv2GuKkC2MId8fhFBiso4TQSZCRTLRxAEFWkkHg1DbG18DbWtF9Dp6nw+OhpvT+K5y+anUZm+DdncPq0/Wiii44qsfk0ymNRPLWimce1vor75BLaqJ7VnLJNGSEc1fSvCcBpbm0+iUzumhlJYoxYA0+my6SRdRmXujaZ9yzFaVm+RdijFocQVW0YREepkjQcIkUf10afx4qc+hpvms5grmTSaiXpEGZ4Zfy8B8Fnw7DKD4OQFfi6zSt+rvEPCgzK41wwt38u/k4gjNXwzRCutEdZbA5RtxiFfk2NvofRG6xamcy6FhPZ8YganYOiUCL5GtE8JfRrep1lihGUaOmZnwkkczowNNUjXVkd1vvw3nT/PblRykEep4ufyCqtxRUweq3c6s11CUeMGaMakbM0IjaETtt7HrfZA7jkbqrygMj5NVk60dJ3pqs6QQQJtOsXQn2qnceXILNJ7K6IKpddlXF6vkfKzhMGZBluGg2MXMVNtojLJqS4B6E8EzbLyGq+Ryj98D8+WN+5zPqLA1ZbN8pluNfu4tNFHddcUhgdm0O+YCIc5YVOujOFlWTtFHtWsmihJhmIcdBpRlidOcEjHK4RRdau69vosOQ0l9cH7mCFqBCA1P9PQU+PIV8d1Py9i8kBoPcKyNgfALYoSwCoSuNXPUa1TwZksEnKsXB9qEjZQQF2JuDo2yBpPLcuMeB/J2YJmOBjda9Rs9GiPbOSaNGpRAy/5ht2fwnByz5aiJxtmtY9OD6pOoWGPDbB+NsBNk/fiTW94Paamp61eao3ZkkV4RMMb4kMjo1Edooh0D/siJ8Z7TVOfkxJkfbZpDNFtN3D8xAl87uufxe47G0CWDEulmUeIpBEauKGFYcVApQdsXQgxOLcLv/izP4eFuQWk6byD0L7fzJrXqay4r6LXpiwjjtMIRd7Na+gcP0tzFRcx6EczCL0W4g4/IoJ43WA4QLfXxtZmFU8/+RhOnXwWzfqm1FTDMIupySKmp8pYmi1hZmZSHO7s/F5k6QgzeWTCPNJZwswZYRCTwdrr95EJQ+RyBWQY1ERZsHQryWGORhuJnmkDvXZTDuZ6vYFf/b0PofiqHHrmWcTgW02IsVjIzIIQqEGPuvcCZLIzaHfYBtJHTyY/aEVO2390SCqRBaFmZYooV67B9Mytkn1dPPtpNOpnor7S6NzZpId8cQEzc3cjl53Xe/Am7FEN9a2n0Nh6TrICRs7Ts69CJjeHRu2k/Lzf6yGQGqEhCMw684R5p9DcelF6aglROXFLzbXVp0Ha/KIY7xTaIqSQyy0ikzuAdDApqIEfRidzqFkhZD+Q3pzqY0+h9k9fxj17QpUUE6ajnmRZOmM+CunLZgSqVJsiRh3Zghpwu94nf86ska8jAsTJ7/xsOh0Ol/UZgDy7L25wnBEwW1J1Jjads4ZJh8cVYcaYD3QahhhpKxXx8+ko5TtNOUUhtZgN6eQyx5OdQyHfYwQf3zu+jxyi8xqXZzeS4Wmir47CXuAJhkqxKftTauIGw/L3Cv3qKXSioj8PBgAy4UMyZCUQCrxsgbNaYwdOba2tvinjoDrqEIdLbEUyqFKqDzGzljwI0SYVIY8hck9dxmyzg9lpQu72zF1k3HrSJYkSh6jjs5gZU7WGz6eQ084EQr50yhfXe1ifKWFwcNZ6sjUj9Z5OZ2XHwaI6eMmWE2up9VvjtUiEMpKsVxIw83Per8jPluknH/z4Xko4WvTnNTkFm+Q4m5XzSMQdhUMCzt5RiMqPl7Pq7L8tA+Qm1wu3LMWHXIqn0uZzf1Z+8+bZxmR4/BqEsWbkHf5FpJU87LVn7o9eExxrcHeCg0EbGol6g75aRPn+GLKOnKVv2H4jhUvfLeLdb/4lXHv0ahTylAyz/i86G4cUmYlJIMAiB/vJWOMiVMgMoiv1NwkICFGKSHVXmuE5x3H5ygo+88XPozVxEpX9yiaVuovBgZpdWPuHGF6geiGF/tkl/PSPvQf7d+1EJl+SzIgT45mhypMVoobCuZ5/SCQq/ZaqxKs1OMtejVRguJ9lDjTUxjoVMo5xGb0NxaEGuVabIKHhGPr9HhqNKpqNBljXIz0fw44M+R126xh0q8jncqhubWJp91HkixVxgnR2QY56poWxQ+21NGGIyhpZzU2Ycc5A1QyXAt/9blPef6W2hX//oQ+i8OoihjamSEM8C+gYMRpcpkGI13b4+YFIxnn9xSEip0gII93WTTLAIItiaRbDYYja1nmkRh0z/BqhavbHz2dmR+SCE0oYxISYqFyFXJa9lifRrD8re0N4Doy8CbEWl9ConZcZjZpEjqJsQfY9r3WQlvqsyCWSvRk4szwmaSk3ICMRvBgHQYlyyBf3YGLq1ohCT3hYYGCr3/UEARiiW62i9q1HcGTlDGaCrp1ZLWk4vckHAnjmzr2o2pyKAuk/qtgU16K1v8zrSXQGIlARMVw5QSEtJZYz1b6o1UzltUGcijfUMKVTZDbCz6aEG1VphCBjzdo5yUA1U1KkU1mjbhkl23NlGsvEFHCLDKSceSX8xbbE2ZA6JJj73GKKxEBhnQKiNTnJG40pKiicZeMO30q2akQg14f1PSt9mSSxmSoM96B/psPq0t9tgYgmHbxsXYTuADjezeDywRlgkUx9b98wJEgSHiMbWQteatTFxMk1LPYHmJxknZkhv7ZmkMii7WM259ICd1Elk7mPqkPLgcIsG/C6CTtfuNLFxnQR/SM7JIGQVg1vC7QsUGy0rSlbJhRadqOjMIbySWzfuOG2n6mjFKxNAwsiCeG/MMw/eN/eEfFmdXzeqGmHKmI9xXUjwb0jkpXBUQ5Cu5xVlCkm6vNGlY5hEItaovYCs3FWKNHrtyrQtuhJoQI/ENqf435Ql8S3iP+XQhLyiZG+nSbMEcSXgG35OmFz2qFT2IGRhRbMu/URqqfyeMON78StN9yMyUpFN7u0dNhi+ggib8+Q1gDpQBXnp8bS4BKDLuX31OBMZ6TXrtXcwvOnT+Dvv/RJ5A5uoDyXpk+NjqEuaZT4o9MAOud24DXXvRV33HILQkb6wiTle/TaXElFodu4h1KXzTNkO+iW2SmcHqubRGusO043jzuMuNIV7c/oCqNNqbw2nVNp/VHdJjr1NXQa6xj0mlLvq1avYGZ+H0oTO0R+ja8nZMppFwLrerRme0V6j4RiZubXaqB0uq7NOuTkkG5LMsfl6hr+9//7vyDz6gmMhMnsddkY+pWVs/qXLZGyrO1g6YM0JMX7zyzqd2TEl9Gp5zpk2yTghAXn4s5aqtVaiDVmM8ML2SdYwWiwgWF/SzNRU9oQZvDIyA7SzKoKLK5WIioefq12aAgvafZD+F0dstSjpEdM2Zc+ZYKnK8iUUMjPIwXqw7LmWUKYY528LEpMPWGiZ1B95gz6334YV6eb0vIg2ZG08/ja6mKJQean2TBXbx7nOpAboP+thsDMgUK1ljUJc9LOpu47RvcBVhoDGf/E2mE5S8BTHSIZpawpKuMSApeq82PdTzM1QqrKMTBYOKqT+fa2Bm+JXTRQ8lqhKazpvjDCj55vqyOaodZkQK9XHZ+1V7nFiuremg0L6cQQCyHEeZ1MeBhx6cmTAiGqsDnfuBlCTLI6pq6flansEqTw4eOsqAk7GOGZThrLh2cw2lkUZEkDF2OMioPVQEEb4YcYtvson6qCWMZESSULyRAmBC6OzCaKRKRJuQeNxdli0+0OkScKk9Fsnw7x0koX6xTjuGoWI4r1C3ojs2DEXqtAvvYRajKh7FFH+dReK7FKM2PrdLAAVQIQkxQVh2nJkvjBD923bxRmrGfEvKlSYuNmX9sbkZuJ4iaDOvUidbPH4qkq3TMgyM9Fymr7hNaZ1KTyQjxr1A0Uw6gRJ8+jQLMqsaM3Q5zE0RPadPTtcQIUZ6R6rX7MzLSTkGJjZtwZ8iXeXyRu2VXlgxRaV9LontyJ9/279yNLGE964hz6pbOjM6XxcBKLbqqoBcX7OEUb1JyyNflTjJoUfDrfYa+N6sZlfOvh+3H/M1/E/jtDBKHhLNG6WI9TkMLKSWBf7g689Y1vw3SFqvSBOt9IT9X7MGOnrSvgR1QfgK6OpzjmKD2XtEhMXmV1TNty1uNp1zeWw3m6ngjhRElC1WvIau236yLEzaCg16mh29oSWbZWs47puT2SJaqoQlYcIjMUp4mpL1ZlfJ+C4WiF6scy89ZMnI52wAyr18ZKdQXv//0Po3BHGaOMQdGeXArUoI3Mrk3JyJ8+hwdXwjCLQqP1E0krJURIs7FlRpZoR32BssZm9BUq4/dobOGN1mL8RBfYcyteT19VoLS4p4Egm9XpSKTXSg+ROjujyHtTt+kQeymErxE2udEHBHKXET16mcIGF+POM63wby6k4+E9ZoSwk0ppi0Z/mEGqU0b74fPYu17FdTtyqJRC+XwZqcXgRxAXXctsViF5zjbcanaw2Wyh0+lFer6c0aeBcxxvOZIhUKkxEsWpmLOlIz9xhYHPCIUwLaObCEVSGIDDgWU0kwUehQzAjJCGk8LgdGh0opolmkqWBc7en+1hqHyf2zqrT2triO5tn6HK6+DnirPSI5So33v/nO4cRx+SCY5kzUQ0bCSWUMRMEMGDf66Ry74pEqABBKeGULBcnDyfqzF0NUBTSNNriixjCXElGKHZA57vp9C7cRK5/aGQFpUn4L2YmrnLZ4hzHKG/OUTz8SYmh0AxrxAtIV0GO9KK58MaLFOUzzJt016PYh8jFJjNUwC+xwBmgLXVHjbLOQyvnRGNVak1sx3HMnQ338pSVQcr5TwnOlk9V8nSzrfQh/P/U/UmQJad53XYuW/fep/ununZFwx2gAREkAAIggAFcNFGUjKlihQpkeKoFNlVcSlxrEhVcdmlSuxYLispjEnjNQAAIABJREFUybEiRbIYUYpWUxtJkeJikQQIEtywEdtgBtMz08v09vb77rv3ps53vv+95qggENPdr+/y///3fec753zyRXWGadi4do/sW+eIfoUVoi/+qeYn+PJNIpRe9qFAxv8OLCcLXqZzcjZpWkAyyNHZzDHYSW2TzRwrojKToVQvmptBCDahwct/Hx52yV8lJlfIL33xeJag+WI6fMJi1KKZXqT9vOPFmsemwB1shSbsMR5kIQP1ACVWmesAvRlsgb1YQLxdQ+vGnfiZn/oJ1+qR+ENGIYkrqlzGhK/MvzQ8Q826I63dRK4mbQiQpQdok2P0UKrNWM8qH8dIkj5297fxL371X+LOH2JTS1QzM9F29p/5K5aLeP0LwLvv+H584MknJMxnMHSYVhCoAoeCxmQ1HIqIAUYIG9wrw/DyDVpxjVyAWrzCCwSdiW7Rzw0dbE7MCtWkZR3sl/asamXfNBsPlDWnYyTDAwtYfHZ7N9dRrtbQnF1GuVwzqLdUUYWop+boAJ+tBUkmAOGZs2cQhgNPIV0GxCTuYWP3Ov71R38NJx9uoFjxKskPC6FV6nEwKLBvxSS0FwOdPpDEDI6uxy3TglWfb4lVoNHbBp6+ZjtAuLFDX5B9QKvmxDbUavBetm0wQpuSkMjnliQMBiz2cAR96rnLFlHm2KoWBe/KcUqmC7oO7sVAeDBDbF/ndpD5YcYrsT1lw3p5bbqPei1Hq6YKVKCAIPNsFKH7rT5u7dbxtuUZrM417IAlqaHEcV2enKrfWzI7tZSaQ5qwj1PcbPdxZXPPyGt8fp2hs5/93VpVanplVY9h/FEg0vDc2R/mJsgXW5Ss0pIlM9Q2ztfolMMKUfu5RUmWa9RYQbIvyZ4iK6qw1Ccz/Q4J80mAkexA6JSAAZ199ngnfcFgKOBIVXAtcSQooDqWIPseDompGfzbtBjvfbmQXtWhrt+kXJzV4fNRLdB5Hhqg572BmKbsI05YpV50WPXvFbYGCuhs5Bisq1ER8w9XsXCRUU/VmW6RGyLsIR9yjgj9rRTbXx2hkdFkRESDgpFqVEGI6+LrkFXbIcPyeKSpJgyIfAfcawyI7YMx+vUCjjwwh3GrjHikhJFfF7dBiQbXvFWJZlDifWqrsrUftIa9KjeUVsWY9RkN9dLn8FnQEtIUW4RMxa7SVy2gWHbiPxAKMQ+I/AA90Gk5HzaxTZMu5Di4HuHylweIehkWZpVl7B3QfSTCqe+pYf50UUa8JpaMfOq7BJiiYTtMEarCYH8U2JAOMym7CvmSn/fWI9HCtaMkaJyd7mzfHtA/bwwrGLt3pPckHb73DaB6ybxBi8Bwu4L6xp34yR/+MMq15oTkYixOarkKZYzjfUR0/+DMOl6Ep7t2gISA6CJ207DZAN+xBYZCqWE/a3KGNEGvs4vf/NjvYP7+LgZ522URepNWNfGeEWH9y3W8664P4PFHH5Q3Z5nSitwmUhiU6yOdNLnjkA+j7cYQWryXZQczA7dgXgdRtcB8rZim0T/HgpPbcYSxqwHUV0D0WVVhHbFXavAwe6ypVYfs76Ws4MaxEWXG8QDD/r4xUOvNedQbc1ZxcBpGgYzdQ5Axn70NDraJJmIb8PnRhECdD2fBZgmSuI/RsI9r2+v43U/+Dk48yJ+d1HmW6NkkbVtfPvfQ9jcXUQFZv4CN7wxxcMDJKxFmV4s4drGCao3SDmXtYjszSOkg1nBnBVerNB0e5HoIUgADkjNp5UiBJxSpo1YEp0D1F1wmXSp1sAGd4HvVga6sX76WDGhqD4dDPlQf8nek7lhVTNPkUxmiSoSUM1KNaafnRrSnXsvQqHlGnnOKicTzhe0M6dMJ3rW6iLXZijENTfRu1WoQd2uIq2k0kWMY08eXfTUdXNvtAV7fOECzwqohM2JMsE9ThSKiDe85gFchILbjHK/vjzHLXpRP2KmWNLGCz2BBDt72HvhAOd6JRQCf5yhjIOTcRGnlLK5YANfECDsugvE62e3WBpwGBEvcTRKlqoN/jJTkSZn6/YJXAmPUcw17H6o4gyfsVGcoKo3OtgmiFciFPhVHFq/TClCHvxKGvX6KcimYG+ia+Dmh6LDK11i7KmL4rgfjzALi3MM1LJxnX4929zyXhRbab3IJnaRsOdrXM7S/NUYjLxg5hsGG734QK9GwIc6GljBZ5PmphJABjsFwGOey5XQIk560vWGKYRRh9b46li44DeiQ9EZXIoLOVGuoZ2VBLRQh9qBVpnOPGQpDqJ7k7EzXMM4o+aCu2Tkzv/KHJ4I+YtpH9LosNFAtAfquwKheU6AUh6+ZP9wYePaP2libKWNhjoGTjhgsoXMcHOQ4GEU4+UgNM2tsunItOInBMsDQvHXW2yF3h0AxFsIUsjKvZLwgkDuChhJbSe8wpyXbhoXYqT0ZVupolXxJg1N9gENsneqhZ2PKP0q2qAYHGXbeyDC+cgT/9J/8Y9QNskp0cNjhIQLFeNQ1YX6pNucEBFUqBlnxmTiFmv+bUzZYebECSuKuoEeSYOyUztFv7+BTn//PaI8K2D64gm5xHa0TCZpLooIzsx7uldDavQPvf+f34eypE4JdudDHIxuJJIaryBsSufL+fHCZHQK8dq9uAiHZrjVxskBwqRGOpUPYg8wkYGrxToOnY0gk2tjDnh7Y/FzzP7XFRXgrsQCJfGz3wzUzJgEm6SHu7du1VRsUkBfMZsxIQZbZ+Jpxlx1CeawSlX2TuJSgQK0dXXO8Wtza3abNAeKki3/7+/8eF7+3bBViOHzUv5ODj5z5BZ0yqBzcyPGdv+3h+GoJzTowGGTYupmhsFjEvd/XNDkDDzhR7L3icKNmVQbyyVSPWk/LRp355PTAPAzIXEBQJkQhJpA6lSniMB2esY+dMBL6TgzEzMDTjHR/VbeBRZ1lBesXWoCJI/Q3Mwyeb2PO4kaEIQ+L1Qpwsm72ggxhlWqEFqcZ2IGjoEiTC8JM219M8LZ8DmvlMva6Qyy2KjhhjEMGEFbu2l98htSb8b47CXBtt4+VVhHzjSJ4EL6x1cVw2LNnQ09TBrAwOYc9NMKflnQb9Mf7gk21eGM3xpEWTfsV9GjIYUOJWUHkDIjaR9TnmeieEKn1tiKDF1kZVvy+OMlCo+s8qfb2uDGBnYEayHyHOy/BdSWYKEzF9E7McvpGgP1CkNcRPYVTg7DeNN32+6a8DqvJbaZnhkqZPAPtRTsbfSqEnVdZhF0GRJoNUG6CHEwQrFJ0WzWpBxiaVDjQz5TJwZUswuzbK1i5Q365InpNaQIBxjbEIgO2XhgjW4/QZDLhX2Qg7PYJsfvgYnPZylCrsDjiWUqiTIreMEMcE3lQ8mZTeLIcg2Fq8O3s+TrOPCJGv12rw7uaDCP+Q7CjCz1KFXQ6gSyROExxmExX0TsxjsiEnCWjl+h/+6NT5t09GY82Re+Ef3tG5yedrHQmg8PDvLDQfAXaN1Jc+3KM5ZkItaoiqdGYzY0gwqtvjnH8wRpWbqsgiTNjw7GTZplS8Kab8NnkjZc5W8lj1STjCh6rIRO1g4Zz+TybLrPkp0UlzVwJaYUGKoNYqlJa7C2N7TEDWM/KVAGriupT0/ci2WoncPbEGaytHkerPocb1zfx+APnkJplHNBoaT6fPZ8sRTzoYNDvW/KwsHwKlSoF0nzBnIKhg4EsQlZDwQZrFHcNNmVQKJU53kqT3YvNo1haOYtitY7tvV184YufxuX9r+PIxRHK9RSbX6/jAw/8MO654x7L0Dk41jJZjm8q12yYrnefVSkGXM8ngQTIZvJwrYpU75NB23rKRsfXLEVlT4f+mUDTKo0UC9xGzHssylsc5nOSkS1Mox6qz2cwh6faSX8f47iNQW/PqmeadTPJsCDHKqRYncz7U31XQHeUoVlv2lQEBsDNrS10NnZwfnHevEp3u33s5MDCUgtJ2sGv/t7/jdveX0C55gYSoQ9hSIhfv3t5dnZSXH4qxmqNQ5fFdOTabnci7KcRTr27gsasyBbTtezry63FFACnY4HsmbDyoLWVUVVVkcgjOMeYRs3e3548P65Nz9ippQt9QVX9Cnx+Vtr6torSERIZ9etA4MHe3clw7StDzGUFrCy6FWAWYXM/x6BRxNlHWXWz7eF5uZMwJtVJMcfTv9HFj996Bjd3D/DsegdLsy18+A5qN+WTS80w9y7h0c4gwTfWO/jalW0cbVTxzgtLODZXRZwkGIzGeH2rY8SyPqtEHqReuIfkNngn90YZNnsp+O+Zik9ucPSBgWAC1RVgrFJBidrd/Lr1Qk3LKVkGA6jWu967esfe1/UemkB0JTmHJSP8DDUbpgQsQ6dM9yjPZh/BaD8dWkFB92huU8F8Oli6+VQI6cEDAVAPQ4mCW8SFRMffS+i1bvdkVs1+qtJm2dPxk6zN5H8nazSmh5SzFHApzlF/axWnH6K/rye4k4Do0PBEOpfj8idS1EfsHwphZF+QcPQoMcthBWB/7rwePvswoYTJZH+Qod5gG0kJolAUoNNLUV4q4LYP1jEeedV+qDDzvNuJQg5fe885fC0ExmBlOWn/GnyqQiz0lcN5Fv3K/3eSE1O8pndkT7iLw2P6mvp0LgSfYgCCFDwdYhaweyXDztcVECsUwnvrig+HGdvLl8ZYe7iGo7dXkI8ViaeuD1P4016Fs5wCbBEqYaOQJzmqjRzDgwiDnTJGB2UUUnouRsiqeyhVC8gH86hGcwbvDpId1I53kMapQbXlRgH1uQiN2UNGAe6raokFS/pOho0XCzjeuhPvfOAxrCweMU/SWpWWVRH6gz7KyQ6S3jZ2tq+iWm+Y6XM8GmA0inH0xDmUKi20D3bQ3ttCrd5EtVpDksSolKvodfbR6eyZynFmbgmFchndvV3rb80vHLEJ1fGwjywq4uydj6DamLfgxkXX7raxvnEFn3nqkxgUX0d6bRU/9WM/jpNrxyyJYaC15csgY60lST6sz2YQSJhn5rveW6+eanp8dIiEwYuwpzXZJ4CCf890ALKfXRNoVhcwDQ5TzqDgXsKkTETEmqQERZUyvTsN7ow7JpGI+3sYdHeNQUot4nDQRa3RtP4tpzcEyJ6Hyuvr2zhz6jRmZ2bsEOh3e/jm11/EwrBvFk/tFJg/voJjxxawTsj003+Mi4/RS9Sv1e9KR9/Uu5X/vb8xxtUvx7h1rWyMV/Y0WEkMBhE2OxlWHihj9qj3zDxdsMPTCSu0p3NQTsmKa8Ns4zr5Qc/3MMymnnc4FC3rlfhM5JcJ50bvatLvCVWH90hC3W6BzA4pnqrA3nqG9S/2cXa1gmpJAYHha9AHtuIcqw/W0VgWGhQqzNBPsoS5FOGL/66D/+L2k+j2E3zr6r71DT9y35IT7YjWKCAx4F3a7uELr+1glCS4a7WB+04voVWjmD1FnKTYasfo9ProDsfY5171KpEyCdMdpjl2BhnaMQ3hxQ61nqbdV4A4Q8Ul2zgSbKxv6kOBrXI1MbV6Z7R4M2cch2+FFEwJPcIw3Bfd+1cOStlnBlJs6CQoFQwtnJB0u/7a1leQTumcnYjN7SU57On3bSPr7NoENVvQ8EQ+EH7sZPZyNVSeG53EfqbJc9B7m6wW1WsUrM9/5IgjKDrOgNc6GWp3lnH7+5vqa3v1qd+lasmWICH/EXD5r2I0ogKa9dBfVDwgqaZMAqBbx/Hf/G+xQfV++gO+8xzVqsulPCEhvNnuJCjMFnDxgw33qPc2nt+rrkfxI3TNAkXB3pc/x+DoY5HFz7ggGQxhzt51gK5/5Q+PBy36hAVFGrfK5akuMECVZOh43SeRo204/SbKnA7WM+x+K8bqXIRaRRs2lOq0ZGNAPPFwHat3VEA0jqid+jV+wX7RxoKyhJnVnA6JdBAh3q9hsXEKM4057PdvojRqYO3IRawsrFplwOX1xpuv2+F98vhZzM8t24Pb2d3A1e2XUSNDMSrgoLePG3uXkBbo6RghToYGxQ2GXSRZX8+iO4d7Tj+K73nrgzi+RveRHOmgj2wU610UmdnEGOzfMA3YaMjRRdT4VVGuNTAzu4RyrWXkAfYBB+0dO/goIA+iVzoBcaCtyC5OlGFWP9aCHg76HNuLk8unkccjRITiag1UlpaRVut4c3sPTz/7Oexe38GPfOhDOHlizR6lPCkDTKl/a9KH9xLtANG2Fa3ZAAj/vsna8QwpjN0KeyJsjnDMhl5XiAL6+nSChic6oTFri08OGGZhZ5uMFaIPAS3QIYMiesovYquYRxw8POxibD3GkY2cqjVmzaS8Vmupx5SO8eKlLZw6eQJL87OCvdIMnYMuXnj+Fezt7uLM+ZM4c+Y4BvEAf/W5v8Pu3CUsnSVwNCWiKOgoYPAzLKuPcnRuZFj/UowLa3pPQiiAeFTAjf0US2+tYvYEK1dtVAnuA9ykCpB9FEc5tXeMqCC2aKi3tVFFGhOBQ5vC9oL3fKYymLBhpkHgMFEtQFw6rg7pdPlZEbB3JcW1Lw5x8SR72GLiMiAOY2B7kGHxvjrmT031cyFlNYYjq6lKAU/92w4+fMuaWaRd2uxglI7x6MUjOnANqlP13R8muLzdweWdPmZqZVxYbWK+wV6wfIQ5daEzGOPN7Q7iNMV2f2ykmHqZ7ic5ujFbLhRvsxemPqBZNR4i30yhSD03ahBDxWfJiU+9CNUbXxUDBT/Pgp5rog2Qc1FzOHCNMek8h3BcHSLj+7tWfzi8P/5sENkHsxsFNKFPgRAYoODQexS9Qu8irKPQkNAAca8FPZ+1NWqifZkEUILC/h0NCcI1EE3g39maCkQNr314v70kw6t7Y5RvqeLOH2wio7GEHyF679OgyPZBeyPH9lMxWnSsMVKZrouJBeH6UMXa7wrM5TCsnAzfOEOfrjp8RxTru66csH+3N0ZeA848UUdl5tAoLk8GJpfjwVXnzeFkQ1cc9OwheQzJgyBwJ7AF9ISf9b/85oncyC1esppI2Jq8zCy8mAjn3GF2lYV+WKVms62IQQ+AuJ1jsJFgZYFNVr0gXiwPCZbRr74xxuLFKuaP023EUbxAjjBsxw/jVK4rXATxkAuojGq0gLOrd+Ed978L8zNN7HeGaLVqWFxcQJPGzq42Gwxicz6x/o9NXaYZc4p+r4N6nTBbEfvtDtbX1zHodWwzXr+xgcWlWYPYvvnc15GMhnjysR/Aw+94EBF7UZ19pPu7GG1csxFFEQHychWlE2tIKhFKFZokU9RMIk11MqHAyB+8BpvdNVKFxT5AEsutxvIO9akmJT3hizGngZNxdYBv/+WncO9sC6WEvpAFFGo15K1ZVE6fR/HocRxkCT7x6c/h7rvvxu0XL6DZpL2ZNqU51BirdBoUrfoxaDLIPqRfC/IMe/eTdFeLQNVb2MDe3fdN7ctwgrYG2CZId5xfoAQtBJvgcuTQqTI0BUkGc8uGx0OTSBD6FNlmiHjQthFTTBTa7X2r9mfmljE7O4tKuYyrN/ZwMMhwZH4WrUoFzUbDDvpL17dt4y0uzGA0TvHcd17Bl579EpbvzlAop1ahBJmM+kFi8YUMlNfT3ctw8/kRbiEpzE2O2QoYjiJcv5mivlZBa1WQuR3Mwqom1R975mRYS36kYCiG9uFKTynKxIDBYTflEoJHdUrZdg8FuNZPIMd5MPY46j8X+kGerNhP5zi4lmHrazFuO13BKE5QoRcuNWnDHNv9HHP31LB0ZhqqVWB4WGRAKgFP/1oPH7pwHPO1CHudgVV6Z4+0rFUhIhr3X4bRaGw6s4NejNlmw0gYTAhtkG3KijvFQXeEq7t9tJMEW92xVYQ81HnIc3oGq0FWhWHocEjUba27+0goZgQZqieoat6H+lofVoO3Jybi/kjZnzI3HL5fSh4ma3xa1UnMru/RPnMUwCsWtoaCqF4eniJxBBa/k+dlJOI/b9W3v1ojdbmVm1jGYYdpm4bzRJWm3qu2j5AECuwZEK1X6pPtWV9SeK6mxZTJrIKGXDEZo792kKBwvILz76ujOqcp9ybtCWhPQApy4PqzKdJrKRq2DkQO43pgtU2yDC883H8gYTI4ctYqP5CWm6wSaTFHP9PAeOWejuMMMXKceEcNzVPfHRDDLQcLzrAcJ+eMP0gmYmqDabtogpC7mAUyoD93S275fz/90yt5OtIhrQCokrgY6LhGU3VLLzszefFArRqZbkRzwPROzKAZBRzsJlg9UkC9JhFuqBD5MS+9lqBaL6DlUV8vnhmCi5G9IcqzhBVSrdZEf1hDPCzjiSffh0cfeQdaMwt+IAgL1wZVxkWihwpWz2bsVPIHavYe3geQOSeQMfBY5LWbuLm7i0988tM4cXwN77jvrSinKW5+59sorF9Cob2PkjXmPVDHPeR334Ns5QhaR46axRhhPHoA8lpoScYpFhSVNxtN9aTcHo19MIMzfRKDskXtDrqrDAZDu6TO3g6e/pP/hEfmmyiS3MO+DElDtTrySglxpYrSrbfg2gD4yjdexEMPvR23nDupQ4gODqxGKf8IDjnBDcgYoVPvVcGqIqMcimwexFi9JRZcGZzCsw0MNy24oDXQng33IkiUi01dFvUkdeAH7McCp0G70gwGAWmeUo4RW+VHtqgRb5Kh/TehZOoUd3d38PobV3Hu/EXMzS2g3qhie2+EV169ivFwgHNnT1hytH5jC7ddOIEr1zbwrReex8bmVczMjJQtU2DsvouhR8TLJZlKI2RE7+73U/QOUtx6gRo8VYjs/SXjAq5dN1okKrSrdaFvOKw0nFj9SEovzALd0QAhIYERTVafiFd8nqo0RRPXFtQ694lsqhIKbmrsLD1b7sXU6l3N/xNxQltC/X/+h6aG5RgcAMODHBdP1ZCMEgVyWpElwM1OjsaZOmaPkalsTv7+XpXIFqndzCM899cDPLl6DKs1ibYtqFrAIHksskTFIHBjmXJdimBjZCDaIbqUgTM0tw6GuNGJcXl/aM4zxuBkMCvqcCdDNMBhdsj59JxQkUnArgBUrxZFrvEKJbjQqCqXCJz9RRFPtGh55li1yMBiOhY9dzmhKGJZnysQNvx8U5CRNynXUjAbmMxINIaqApFmQqpHbAQpJ8YY+9h8XEWAUfKjKwijmuwZmuG1u1SZN+khwb2PwNrtq5fHnwtTQ+zfYTxV6DMbsiKPvb1hhhuDDPliEWuPNrBAZCAkaxM5kjP7M+ClP+9hrlRCrSIUZfKeypGRanhrE4lOxH0iBIIcB94bgx6DIr+nUpFxgip0Qa6EzZduqeLo2+WKFPrgCuohwHkBNdGj630rKXJui0PY9pw8WbUHG5AXr0wZ+6L/+R+t5ObQwAXuBqkBdjDNj1N8J4y5EEg83tg0YvdaJDtoRCbkdorV5cgCokEwnrky8r96eYzFpSLm58USswXCzMJIL4duwgxkK1hbvQ9vvf/tRrs/fWINCwscjaMp7jZOygfYhgqD2pnIXG5dZBLShwlRR1De5I9LIEwLlwN/+Ie/j6NHj+Ftb3kLsu0bSF7+DmoMFCb0GikgkK04GiKZqQF33Yr9fhfLa+fRoKNKhebfNEkcY/3GBv7s4x/H3Mwc3vvEe3BsdTm8A5diqBxWT0ZDK3lt1OA9+42X0G53cPr4Ij77mc/iRx9+AOPXL6HKBISyg1oDUbVq1WJ3NEC2uoJnXr0GtmU/8P53o2C08aDNE/PVtrZlfByTNWWNWhBylukkkQjlhZ0T7gnqUKbFPn2YP1VLW6e9w5DTGuzngnk7MDTxXjCRxmHx/YloI22APFUlNyHLVAiWGKN8LpRkcL4iK1YGRlby7c4BXn71TVzb7uPiLWdx8ewJ9AYjvHF1G+3OECdOn8WZYy288PLr+Obzz6MQbaFapQkAExLBiObaEsTghwhVctORIXG/n+HmZoZbzlWN7ceXx0SOwWNja4xCuYDZWT+wfQMbrd1gLyUGRnKxfpYCXjhIaJ+oakOkHB1crnezg1SJmDFSze3F97N5Q05NtK1FQVcWmgd4+SI+lMgZ36XNzXLs7Ke4fn2MU2vsxQaNa454BOwcsE9fQr3JIC4NV4gL1hpgKyMvYK+fYD5p4r6VOcyURfFnUOQMTAZlMk0DwzYwdrlahmxCsRWS5sb2bA9ivLTRw/NbA1QKuQ3ttYrN3VEMagz0zUBOsuecoU6aqB+UYekaocRJRSFpVwKu2Y1kthLuI8HGILTQ+7Np8j5ayhFpq9vNecUHpk/aDYID+XmsRkze4EOMbV63eWT6Ye8lzATGDoMGwqBjn19ITaQFy8A+dra95zKqCt1EgddlwTd4ixYi7A9S7A1YIerZ8V1QYskgyiDJeyOUyOuTxWcONi7aCdDl2UmSy5kSzjwij2dLMg7p+Yy9O4zwyp/vY2mefrdFc7VJRuobMsHY3RuZA03J34GtHRPkqzdvTGzyNIapfQ8DIiFUVov8w+9jTzpqRLjtw037b8sEDxGdZMWpv5PhvyrZkHBMFqwdVVOj9fAZoedssYS5D6/tl//7FfMz0igNN9/1eZDMPULj1p65vzjnH9rvs0A0KcYiDIcRrt8YY3mJFaIEozw07ELTCK++kWBhqYDFRbd2sl0eyBth9ZF118TM3P340R/+MGrVEsrluv1TLFdUBZI5alWPIFHtfe+1HNanTQ5nHeqWy4SGrGWF+vs0buPy1Wt44/LruPXCWTR6PeTXNlCrz2szDwcmCWB1ZodyHqNyag2vX3sFy6snsHTsPCqNhYm8gS4zf/6Jv8WnP/13ZuD98IMP4b/88R+TVMWII6oilZgq47FDOc9wbX0dH/2DP8VwGOP7nnwnnnnmWXzkiYdQ6g0QtfsoJhlKJPY0GijMzCEvFZFUSvjs155FudHE+5541CBGfm6p0vRAqMVtQYyBMrA9DbZx1VMohwLt2DVHbPZKcH8oAHpFPYFBKTdwKkEAebg6woxJVcC6P20If9d+wpoRugVmQchmdJ4MvHrnDL0E6Who72Bs1mtkYMYYxX0kyRCd9gEmAy6QAAAgAElEQVSGgwFevryFG9sDzM7OY26BMynLGAwTfOf1V9HpbGJtOUejQUIB+5fSxXHMTsn1gNav882vGXvBCUgSi52tFGdP00aO16vMlnDc5s0UhVIB87PKUEPfz/pOyvRsrZrZtbOZQ28okMr4baw4J9CZu6awYghWgjpYVCmq0gu9T1tJqtQtNwkdp5AEqRIleYJVqs1gLDCTBzY2Uqwekb+u6OsKiHudDEvLZbRm5Dhl75CnqCMC9r95aMcZrq5Ti9bAW9fmcHyOYuqRUekrLhZTZj7VviqZlTyFAZGs0u9s9vDlNw4wW49Q9X5XOH8mQWBiVaj7DXClUbMMEhVzlPdB9xmdO5QAaOqNGeHbo3PNopl6C+bTdtTf0y81JJCsVKl1JDZytOF2aBZQ9ByNmGJKcM1gDVVksIrjxwaHGP5+WquJGa89b7Ivn97BvcHrDklM6KNYouNQp5k5TBjyPoTGZR38Pdc6hKYViPn82Gs1DaD1qYOpgpIyQtH8Qx393iBHl9daKWJQznHmh2dQLIuUNyX+RDZurncpQf/VMRqNogUxbn8GROslkjDTTQ1VsIkbbswetKREXiqVoiVt7CFybB29dUcjImBa63xmozjDbneE7/mJOYwiSnb03jROTAmDKnXtAVLWzOPWRgsKvrXV7KZr1GUqjgHdAaeB0EdV74LPy6x+f/mfLOfMDfmrplReDywhQtqoI2UtxsngQw2CTvsFvjkLOfo94M3LMZY5Kdt00swYVOJTAPnalTHmF4uYm1GALVJP5iJ9sfEYVElpX8LP/dz/gNUj9LEsG8U+9LBMsMv/DjKAab03CYoOXE36oU5VmizySfC0flqKNB3izTfX8dy3v467b7+IBTaGN7cRsYGfFZGN+bTItMyRlnKMmxVcPdjBtauXcc9dd2D5+K2oz65MAiKnKrz+xiX8h9/6GLa2tnDfvXfjZ3/mR40pygpXwdyfpUO+fJOsoja2buD//PXfRb1awUd++P34m098GssLFdxz8SyWm7No1JtmAB2VqyiUK9jrdvHcSy/izY09vOd7H8YaK1FaZuVjlGtz6gcH7CVUia4htGn1ps8jnOFTLsIqsrhFyUUy1TEGfaZfcxhDZUvVINjAGOP7ZfDqawgy+4LcScZMlFzC3qdVYKqiwsI2CUwy9APPv+79RVq88Wtjfj1PkYxUMRIeJjmp1+tj7+AAVULLNIToDvDFb72K1mKMfJyg5LtbswkVONTM1x7Q+e0Bx+237DUVgE43x852iovnqhixUUOWY61gG3lzO7XZoI2ZkImKERMgGkJp4bfYp5vm0+FO27SyYgsei6E/ZJWdc3xC78kO/uCa4gbHdlvufCKPTAXGkG9Ohwx7HeXITLub4/pGirVlSn+miAWr3nYvx+JyCbNz1ITqkAlSJw1HEVheEvMHcRJhazNHPW9gHpy6UUSjUkS1KGKLArXIRQmRkHGO7miMbpJjv5+ikI+x1U/QqihI8cThoSerMJdNOZmH+zcoZAJD1F6TJRwS2fPnjKxCGNISDU2JYIXE5UZtHr8eZi8GApNBa25Awm/cGwL7UR0nj83gxpUNHK0LZpWFnFeF4dC19pjLatyEm5/LgKTcT+zO8HdKlMJkCwV1ttjUwgkkO69elU3b/40y9Qj5v01C4JU01/GVfe0zBkKDXz3gByKRIFatQb4HVoCDPMKlA8L+EZq1AmIGj7dU0VwpIiVEy89wD9wsztH/+gAtFC0h5FozHkoK1OkQNE6tncaFy94g13uWUH8oOQufD4MV/zDIhUqaiRFbcZZ4+6iu7fYY5YtVYLGImAmsj/GqMpBpspxBtoS/jZFMl6KagmtM6YfFLelMeZ8MfOqJCr4WxK6+KxdO9As/u5wT+uAL4iYQQUZwWMDJ5czgcwvZk+JFFaY6HTUo1FcYUluyn2FlvoBGQ1CTLU5mAAl1iAlK80U05klM8Ia0QzvcX0mbTvXH8MR73odH3vkICgV6V8qVxGA1e/mEYMoirhw66KdQaMD7nVmpo9WJIurXTP8IruSA28FggE/+9Z+gVa/jtgu3YG5mBgUGfntafKwphoMe9jp7ePXyK0gR49bz5zA3v4TW/BqqrSOycrMFPka/u4vLl69gf38Py0cWcfrUWWOdshcnxqczQbXOtQmyDMNhF9/49ouoVStYnKvjY3/2xyie3Ea2V0JpWEcFFUkQqiWD6QalAXa2d/DofY/j/jvvRqOmqpC9Ufl+crYd+5fyETNHF4dJTZ5BOJKuMbbwpRkLgxZNg2iBgTKOaQUfnrWORN+oVkW6nMPflwKtk4bYYx4N7L/tGpyJaj8exP5uMceEwkguFgi1UKwqpA/pqG9/x6DIUU68dgZEogb0Ph2NRzZRg0Fmrz3Axz//LLA6sPWpQ2S6zslgDma/RWJ03mMdc26aPUQd9vzXoJNhfADcfq48adYbmSDJcWM7Q4dG0sfclci1aZa5Mot1aHOyv8JYFquY5SZzeFSLJWzB2s0hMbrkBAq9HbD+TNT31SHP7W/ON6Tqu2uHfCen+kbemHxMc/R6Ofb2Upw+wUko7KXqOfMsOOjmWFgqY37eJQ2h0uVvMb6BDhRm/DwUR3lq43vyURHZQYRr1xMcr1fRKJdws58YWYW+ovxjPhkkyowybHRizFeL2BwkGLSAejdFy2fkWXXlbRerlFlRevvZEgz2pPzrvEez9+KEdnnc2bNgxcXnEobz8mDnwwqzUc2lyvuOVpm55Z1+Jke/UMNb7juL5aUGfuOjz+C2hcikHKF3Lhr/1CLNlzMS9yJlpcigawzjQOLQoveeWegpKlAFiYOjmT7IWRtNFn6CSW0tG5zpiQ8DTAZcPZAFHt13hFAIJlXCMC1+LCD6FHvCpZc6YxvSvdAqYcyz/GgJRfbL6UhEradV3BHSdo7kmQ6OLNct0BAJCL7VtGFjcDRCkpOuLL+0CRyq0LlcCZPyuTEIGsSsI9Y+zxJlpyQcdMbozRSRnixjZMbygqfluavPYlVuszHZJuC8yxJZrlP0kj3KsJVtzVITH9iqfoBZ2CRv8Kf/myO59TfMus7pvMxKnZgoFMyb8bygStECYqHslFyvIk1gjQydnRztF2McoTCfvoeuE2K5TvcMCvNbt1cwe6o0ITLwHFK1EGF4tYX7Tz2GJ979LszOLQB0bDFD8EC2YOClRyh1dSGT1+Ky48Ani/OOxd4MQq3wdTV2pxFIlYmCLbD+5iW88MI3EQ8HWFiaR6tO/JovnKbTfYxjMR2L0RAnTxzH/PyCGU+X6/MoVVs+icHeqrEkOXpJr5xJBBmoTG0E8U6uwytF3yO2ejjXjle8uXkN/9fv/XusPtZGZyfBYDdFNhRMTXeVSq2E0gzQ2cjw7vPvxffceg+qHKJrDivS9EmCESzjUiP/GLHFehRqnOv5OtnF/Urt+tzxRTCmhovaAW4d7uA5yUq/IrG4/ayHyNC/9R6EvR8GrySW9Vq44fCOxMSxa02G+2YgHQKiZkuK7Urjb9MxOvuU5JpAVmLCYhm395dv7nfw2//pUzj+OE8DnzLh7eXgkD+Bb43E4pClLXulAOHw7++k2PzaALefqliVY9wgs6aKsL2bI5sv4ej9fE7KPid9jUMm1Maidk/IwFBRvFeQUR9CPSG1Lz2R40FCMwnvTYoq5sQfu8ipLZMdLtyzZrHI4dNOSPVTxqYU0IKOA3l7Obo3Upw5Wra+Nw9I/m4yYjtDoDhbwsyC2wP6czNYm9dL9EStO4fVlDRTi5uOCtjZGSO9keHOxTkcdMdmEL7aKhl0x2dPLeF3tgcYFTKUZgvAsYLNxIteG6HpjFFX4oh44T0xwnwmKPcqzqBms2LTOyEUzK+5+cnEozT02hQclEQwrIUgoT1JzaLkMTzReglQnp/D+959ATMzDfzqf/wqjhZjtOjCwsrIk6UQ5M1UwVtPhyeNqFKfWrT5Sg+n1qRvrOCmUePWhPCq0vIj6jCpqR7DrO0WqvIqDbk0txmZuPvDzAhI5tfquT+TCR76RkjyRII/KHgywt44x5u91AYu0+igXi9il8nafU0rXqo1mTkQW022xsBLQywtU/etoESCDI1WatVgcKF+L9cH1ymDt+TPrKyFEjBBsQDvFnLFnGYuene8V73THDeHKeJTVYxI2mJALDvaMhm3NZUn2Z7x92hOvKwQDUb1RJFB2tHO4MWtpcBqDIj+p18/kTMQsrzlv22BE1e3Jr+yINsAk2NO8FbQYKnS0UNmObp/A7j5VF8vqy4xJj/E8NsswsuXx5h7SxWLt8gNny+IhAJr8g4iNHfOmePKxQvnJV+Y2uJMiCCES7/74PXKxV04zHPSHkroe3nADD3Pw8EoMBtt4Qib2tvfxZtvXsKl119GTN2heW0OLMs6trKEpfkm6uUcrbkVq/aqZJfSDYYQZqlqtmlyhVEg9ItxmMwJBmEY7yQYBKaKqsQAG1xZv4T/4zf/NU6/f4zEba8MWrYqNPR8IuxdBW6v34933nmfSQ0qtYa505jI3ZthgpkyVGuzE92jX9z0JU8Wk7bZxLTb9XjKtEiAYRYoONXYeeW6bzQmKgE69VUTmt523pOxKnKNnwbOgHVJh02lAEbDjpExJklOCNjsb/UpvRhOpljwg9jDMeauBzHeJ9fU1kEHv/6nf4w7vr/qU+K9z+aogb0fXxemy/Sqy8Z5mbGxaw6Ro7ORYuPLA1xY5fBbeSFazZ1F2GsD5aNlHHu7AqId2J69yxVD8FyoK7Q++avFGgxxMEg1QnVg78z1XSLmBpLOlJRjVZSTTSYB3Ov5EMxtdU8GxYrUwD+9mznWn45x7kgRo2Hiw2TlqUoYrXFbDc0jvob9WsKaLhg064nmIdTFYqpXLftXcuSXc6xEDfQ7MZqcRchRP0mCq/0ROlGKdDbC2j01NFeA9a8Pkb0wRpRkPpFiyqAk9MrnZ8/cDPmlHwx9VeoYCYNaQeLz9hgUKDcwITmrITkMGBtURBo9Twa3ECwIvzEg8t52BjkWji3ig++5YCzsz39jA89/+wpWqplVYGY67WiACITui+zXGN6NWubBYs3hPvejnRCkPEXk9VXIxPSEMfSPef2dMdBDGeVaGeU4xkI5M/IR1wj7sQdxbkGNAdEgY6/iJe4PZYASPR2tQgL3xzmuUeOZRWggx1yzaKzT9LYaWqerqNa1b8bDDNFmitKNFLNzZRubJuQmxyjO0agXrco0xqYTWewUYJI1kqSKMOcoTpHEHKztI7DY46T3qhl9y7mJVSTjRo9BvpIjXi5jXKbETchjGCodElMx11Vt2u80GzutZZlgiK1sCYe16Zwg5cubVWz0zz92ipyMiYGs3Ne9evGSNGzeUNWEqRZBKmBO9LkCYmezgJtP9xQQaXFFaIE4O+nPOfDq5RTz91WxcJ5QnX6viEIR+jsZ1kb34IPv/hDW1k7oMGe+GSah28EllmTQjAkBCFDeoSrRnFUU3XW0a+KCfeuh5r7WXBh1xROKw0514LNSM1LzuI9Rf8/GMSU0nO4dYP/mDcwurKDSaKHWWLCJ7vIgLaJYm9U1et0qrCJMbXQBvkGU3NJhoK2Tk0xMHgy1M1y68ip+7bf+Fc6+V5otnwArgoJTjbmZr32ziEfOPYy7zpzCzMwMavUZm1Gn3pGJ4eQKQ3E4h+wajKqM2FIfhzu1bwNRyivbkBERRohYFTqMSB9W9yNVn5D35m44zu9X4nKoIA+ByAYkjwXRhqTK2KQMavR3ZQEaI0v4nHwMt1WY8n7lkFyZgpPaLxTAvEr5dzaLEhgMY3ztxRfw+fWv4Pi9YryJXTuFfkloCPP3PH4p2QhwpChAtnG7G2NsPx3jljUOV/b5bYlbTQ0ilI6WcfRtfKf6ee0PP3z8MwPbUZ2gqZevoaIhrzuc39k9q54QQ9gDqb0a2SJKzhECh77HAH7v+dnj96rJQrD9Mq2L7laO9S8PcGapgvEwMaYtK0cGlAEitO6qYOY49+DUxs6qIUeO+BnWyzPtshOInKJvX0OE7naG3vUI8c0iVU7odoYolFIsnC2gdayI2mLRDrlRL8X6syPg+QTJUPIcTqpgEOPZEqqhQDSdusGEnp0kC7wc6xW5bymv1ZxqXLgehg/zDYTBs6HXynvRZHeZft/oZlg+sYQfeuy8WSnud0f4zT99AbVkgCM1HbJmz1aUG84kMZkMKfChw171SFAvxi+rpGAyMAnITgi04OXfwxviEuiPgd2sjHc+cAbn1+r4/b/4DlrjARYbrMrYB8uxZXKHyOQkdm3eT+bvtaEMjq7rSNLaZkDfTzLcyCPEhFfjzLxh+0mOwUwBhbsbqLXcqLuXo3BthGo/QrNRQMpiho42CSfAZKjXSkgpSbL+XopCGmHYSTHsjY2ME41SLDRKmCnlMlZwRIHPfSdOsNGlGW0BrdkyFo+U0WhwpmuEvYME7ZkCBrMlZOxbkpVKohciVKuMI+4EZDAse94+QoynldcltkccjWThx2sO3r98Dkas+uX/91RuVeHERipsYC10WQapz6FKUBuQfw5/mMUZZhrXI+w8M8CRBtCok3UlJ3ix5wiZppi/t4L5C7S/Umi2xTHOcfO5Md5y9GF86H0/hMXFecvIwsBXBTdlI2Z8TQ8HOikcyqrsbQfGKg2ibRyQQ3j2VESVF1vSXVlsocpM2gy6J70vUf/TUVfQXNwRREjz6XFs/pobb76I+SMnsbh6DmULgrpeG8prAVGnnJJxBUILEBOI1r1BHcINQ0fVMyNEOMLrl1/Cr/3Ov8HJx6abXv2KqS6qMC5h5ysL+Mj3vgfHljgHkZnWjOj5pZp6DPR1tcwtsyG7FoylafCRVQqYtsUZkG0KRZiYzdsIwVHieavcTAoxMkSBuke+F/4cjQBCn9bs3gJuM0lc9NbIvlU1qaPN+K4MeOnQkxlBsDm1ouOhAq4ZSDAgDozoJLaxdE3sT7KfaFBYoYTLVzfwp5/+W7Qe6KFMElcoSW0NKIs0hqDfZ8gDdMh5kuiuIvz8zvUUm08Pcetp+jxy2ndmVHEaaBNeLCxVcOKdTDp8XZszjHRntnfMu1YljX2HMWr1vV5ouSA7XOl0GLctbYd6jMzijEqJk4VZ8pPMe9ilKvydRlf3WkNf1yQPubBE6O1mWH96gBN16Vb5jPl1LoF+VEDrjhpmT7ltGA9XZu+B9KF4MCEohDTDllV4o7Srs0wjwOFOHPLxQJM+EjWOSYTLXxphdj1BMhhjp5diplzAUr1o/SFz/2E7x5mgenRuSEBGtT9b3jOZoew1MaVmIGDg4c+bybWdawoyRgp1QqHco2hyrc+lM9V2P8PMyhx+6LELaDZIhivg2s0Yf/2f38Dmxh6W6+qLEjG42UttyC5HH1HDyIqVa5GVbZMz/yJKTfTuG6xy2Fc02Jd+qxpJxafEw32Sl9r+jLATA+28ivc8dAveefcSkjjGv/v9b6CRDMwgnel+N05xs0cBvqpwQcEiYNma84pJUoUAIQri3IlTbPBdzpdRbKdYrJTs7D7ojxDfN4O8pXZCdZijeSMxGQ7hUZuHXlYyMI595mujis5WH93NEYrdDEcbRRxrAavUn1eU+Bk/xZ2TTBNrSUxmbNftPvDqbooOgPO3NNGaVY+93R9jvxqht1jCuMpzxaFOW7PO3mYtwykvBiXrzAywe7kCM6kf9DPU6jxXaNjg/XSbBhMh+qWPskJ0/ttkvJKz4JwRZYJWT22Nbu6QkBrweon28JlFb0fY/SonZtPFPDg46HuYwaxvAnP3VtCk24dnlTw0tr89xt1LD+IHn/x+rCwtiB1XrFqma4xK085N8WH1t6aIpFiKqngMZkpHxowM42f0s/x/7pcZyB8Gmak3ZlWTZRQKfEa2SWIPErE1dewwHnbNX3Nv+5JNPl5cPo9qfdZ8RiWEZ7XkMwcPVWEKxLxvhw2t4a2AMKkUJ9UUg2KC1698B//7b/6vOPEuOz2tL2TPJvRdrbdUQueri/ixJ5/EsSOcCEH6cgWjYYxaU9WqCcFN48iAAVTqc4cG/LoUg1MkTGjlJtuW8TsZhxBkNlIP1Ht9PEBH8cAmgVAWYezRIocYh3FTDASsUkOVLgjWDKYdAqVgne6Z+iNTAhJnypU6MquItVms+uP/sSdr/cPEA6LgVwY1fo2sU37OXruLv//mN/B69gqO3CppRAg+duiorLF17UjL5BCaVGN+KoXez8HVMbaeGuL28xVjmXKCy8gHdrR7EaKFGo6/mx8eqinvGbmwX+9AB6LOcrEKLdC5TaFV8WGheygzYbn/EWjoc/RcmD4NeO5849XkZHqMYxXWRTJDAaEA/J3xPszc+xjNmTM69qh65KPv5wU0b69j9rT2Dq8izLOzbTPVrQv+Nexq2icLrEp7+5PMddrX8jcuViavpZvi6hdGmN1kZZFir58ZrHV8ln3w6QQRJuIMbIJLBXfqcNTe4PNS5cUqT2uPky4COYcrzmz0fEJD0CBqyoV6j0y1GcA6fMeVOh5/8DROH6Pxhrq38XCMV6/s4+kXbuDS1T3UizlWm2XM1yPMVAhXTuUN5OR1CTUyAJYim+TBmY8k3fRHOfrjHEv1EhbrRdTKKiAoXmeVS7N6mphX52bx5CO34v4LC8jHQ2zt9vCxv3oJM9nQqmi6zLDfyfsmRKweqJ41z2xqEVVM6ICZ+LfY88rQz4B1nucna8D2CI1+jhlWgGmOg6UiktM1ULBeHAK1bgp2wiygE4IkS9PIlAmGByni/RhH60WcmSlZEDRlprN5zTrOxqOpkaClrmqZeWSakzEqX9U32ymuDjPcchvN+iPrQpHss5dk2K0VkcwHpr4GCFMaZGiJtSe8LPSpQqHwqtU8yfTr4M+Ys5DJNCJEv+gB0c8jbZ0A2fjG8gkkTlbQhvbkx743aGZI9e9tA3vPDLDUlDB/mi0yAwCubkdo3VNE6xQPXh0Q42EB6QtL+Mkf+hFcOHsOVWKtvC0LUBy+GiY1hA3nFcVhcoz3DSeQH3/SKhWf2WKnKsvpkTSA5l4TbAv8QYbhiRYQUj98RTaxCsUO5LHp43hoD9qbuHHtVczMr2Hp6DmUqxyzVJ4MCrbDwQW8XIlGbvEKlpWNelZOp/JjUjCrGBV5FuPSlZfx6x/7dSw/HDziHa5SXWFnYTkq4MZTNfzIo+/DrWdOKpCA+q4UtSYD5PQ0YmCh4J1sV17PpCq0zaLgRWcdVlshwFkiYE4xDIgytg4+jxTHj4Y9VGp1TaKw/ozkIGEGIp8Jg6cqZB6cgiM0c47vQDMMrQq1sVAKrjq0VdXKBF7vhJUhq3STi7j7jSVnnDBi44MyfPJLz+KV/itYuC0xeMWLGUc4FF3Uh1Wf8HB2JSagBy5Da3XdB1fG2PrKABfPVBAzINKjwaQ4BXS6EcblMo6+o4C0W0JWyFChZq2u/rytSydICG1RMhka+2GAtdZvqBQCCUIJ5yQuOkwaGBPWB3MoLMC0YXkEdw9DnU3g75Cr+5b2d3Nce3qI482CmU+EmYFcQr2sgMatdcyecXKCJ75TwDm0H/wz7SwIB10Qu4f5psF/01e4F4yhFuZPDXspXvubBMeHOQqjFP04s6A4Wy1guakerGnGvMqihZukKBKDcw2w4iMEaAUh6fa2xST+ZwANJiHy2RXKRZSA0KnFOssHvG/sZg274ypuv2MND9w2pwHHxSLGyRhvXGvj81+7hs5eB7ceKYOnFa+DmYbpPL0yI0mHzis1Nw8gsmAwvbE85f610Rnj5lCBi33I/jAz8szsbBMnj7bw0FuPYW1lFvVKAf1eHy9cbuOLT1/GfCGxXuYoL2CfFZpN8xA86jmX3ZT1xM3U263LJrpLVdadUYZ1jkm7s4askyB9pY8js9zPRApypOcb6NeE8lFbWiAbd5QD+wmSmzGiYY7ZUhGnW0WsNWSFxMrYbTek/7NerZ6tJaW+0A2mJrxvyHtBs0BTBvgcm8Mcm2Pg3C0NRGy/kRBWzDHgRIxiZDBqZvacGifoR4snfprJaEmSHamyELX5sUwQXALir0K6RQbEINhUf8Vz9cOTnJ2NZL2mYDgcPsU3r1Vn7ElsZtj76hBLLdchEqIhnmsO6BHe3AIad5cww4BobDygvZ7ibXPvwpPvfBeOLMmJRvpEYQjGNvRJydans4zTX/hhhqL1a5wx6nMJRQwKu4+HKqlEfChBGK8NanlKgFdtUzurkRCc9ao8IFqgSjC2IbMH6Hd3sLezjWOn70StOW8Pj4Fm2lPzGSh23SIgqUdlVIkJDGw1uk/JDmxKSg+uXruM/+fPfx/zD+qgtwzI0VIteC5Q4NW/G+Mjj/0A7r3tgg0H5mcwUJU5C5Fv2g95c8KhHVqWmS1egJRVsWhh8dmPR0OUak3NEbRARKiYUKYy5MBA5c9w2G65QkJR2QwB+L54/6Y19MkbwZ4sBD7TY6X63glByjSP1ERKnxqqKcFyIvEwKLOXa96mrBY9YFJoTxjJSCrlCv7my1/DleglzJ2mQcG0I+AqiknFFZK/EEgm/3bd2yRRJINvPcX2V4a4cLKEeEgD4gJqzRkUi3UMONstHaG12sDFM7eiWC5je/cG9tLriJa6qLQCeuEQYgAyQ7s29HT8gkIVG9oUJmr2GXSGEhL3Cz3xSc/X0RrPQkXRVyS2Z2qHoBaPyR542O1kuEHItKVBzWKoKoB0kgKqF6pYuiiGTOj3q3CewnpC2kO/NICliuxiUocke1qhWL4a2L5+howGKV76sxHOMLBx+sUoBye/s4o6s1Ay2zZWAqowZMod7lCSDCf8eR+O90dNnwV5BqtDM1Kt12fVhD4jEC1MmuEauBCsd+IIWaOJf/Ce02jW5fLU7sZ45rltXLu6i5VajiM2wohVqD8/Y1BKQC4pxXQEVzB/ENFbTl9xCry6n2FcruKWUwtoNmuYm61hlpPj5yqYaXLwMuH9FP3+EF4dtxcAACAASURBVH/6+WsY7O6jTlKS/7ysoOWKZPB45G43zuHQcGA/DadHqN37wSjHBk+kuzj8IEPy7QHmfMgy10O/EiFuFJEzoIwy1MdAfZxhuVzATJSjUSA7tYB6CaibMw9JZ1Mof5IQemsuBMWQqCpgqnJlMGRQZGVNgtDlTorxTBmzJypSQhgkqa8NWVFXgLhWxNCMBtwdrUjdo0ii1EQyiTLWq5FH1fM+bDpuWlcGxH/2eydzCeLD1vGA6O7kfLLh4pU1a4FbPAyhJKSMFhBz7H9taBUihfky0VX5ygXOgDhLyPSkiDHsHW59K8bPvPcncde529BoEpYQ1KnqwatBI9JMecS6ClV5+vXerwtaRVaHkwG2IYIEt3LBj6Fy0kR3wYZ+9x5AwixA72E5vBpsxXJOYkgG2Nm4jGpjxqzb6IzCQFCqUGcnApAFRwviYZK2C4a98oiHQwz7Pcw0muqRjUcYDgfoxz20O/v4g0/+JSrfsyWoY8zgpKsUSShHMQde+cwAH3znE3jgnrtQr0t7yOkbIbiE0U2WGRMWSjR6id8nprA2UYC8qONjMKUzkP1e6+3JcFzeqM4t5wIexajWm4f0hk58cmN1G+Zrh5QzbK2XmWI0bFtVKZKUJAKhYp3UtA6NW8VOAwU68CSxucuwUuR9mE+m2bjFRnyozczib/7+Gbx48KwNUjZI1SujMG1exBO1CgK0ZK0uO9wD82Cysux7utcy7Hw1wcnVAobxLM6dvQt33H47Wq05dHoD3NzewsLyKu64eA7FYhl77Tae+ebT+PaNp230GJ07CqVcsiWbcSh4cgo3+jKxjaV+llXG/r95NWH6uBNiw0LwiOOUet+j8iudbI0JPGtVvMtLupsptr4S4/iczDaUqQvCPYiBypkalu8UKUymON/Vp/juytp3VIBK7Z0aMhPOFD3x0Ae0fDfcJ4B4kOGljw9xOslRMy1khvYwxz77VpxXPOttEyc0cQmaC5aPMbIky6vnQCIityROXQfoTi0GSTtPy+A6H0lkz9ddbviwWF3w8jlJficp4s7bjuLsWhOtehHXt4d4+pvX0MpGWGmwZ6ceeHBjIexnkKKrvli18TOtunULPsF6/J3qgbBvVpmfxQcfO4d6vYx6jQmmEkRdW4bBYIQrm1382d9dQSsao8xe4GQkVBglNdXZCe4Xq5I2ejZg2NnKnifYdVJDO6KBwnEGHQA3RqjYOeOsWdMOUuifo14AFioFk2fMVGVwYHtoMnNyOo/TIFEpqWxbBfLYJNl1WNdsPL3nx4DIKp9hg/3cJM/xykGG1rk66vOSrAVZETWwPABjmglUijAzwJqMBCjhCNpU48MYt0CcDhm3K2nQOe0+p7/40ZN0I5uCaqr47eIte/EjQ1i0s09D8y5MyAhC5xzobOZof32I5VaEBvkcbF678H8wzA0ynbuzYuyyMad5j3Jc/2of/+wf/iOcP3Ea9VrTJAwW7gzSo15xPHF3CcxWZZ6HAphjvTywrbq0Xekn3ESLKEnDBCacBFEGCdcs2tOeVpQG0ZHUwQAy0fLx71ifq98V9/cx6O6ZU0qjOW/BodpYMGiWI6XYeQ4MVMGoRWxub2F+huOLqtjd38P2xibOHlsmU8PmIe50+9jtx2g2i/ijT/wNRhduGDaeD1IkA01vt45klCMepLj5aoI7T9+OH3ziUawcWbC5gcmwY4HCpjZMSD1KDQe9fXtO9qyC7MBW9TQ4EuYsc6gxCTmOvTFQ8rApGsmJ73aMQbeN+SPHrNo0qYdFFj17ESpUefJ9hR5vnic28YP/2IZlhSkbJL3v4F7jyY6IXJyhKFITr4mJAytZBkKrHuneUaUGs4S/+MwX8PQLz2B22W5KpvUkYVmQjszdn/1YOxhJvrAgRdKIjI5Dn4W3yYDE++jdyLD7SoJWLcI7HvoBvP+JxzE/NyfyVEAsPMBqHmVBfrZ//XFs9p9DfRFIywOU6spSw2FhPW8PXqE3HHpmOiamJsUSPQv64e801MCTo8mQb6OXu8mx9W+nkK2qNU8Eohw9BsSvJTi9UjBXpmCwzEpxrw8UVitYvlfQv/2U96YE4QqiU+KqM0SH1VRDJwhWQUBb1CfIh4xn0h6NEPczvPKpAdY6GZreR6VlGivEvX6KswslNI21PvXELLlRdDAxMCKLM4ONNchAaxMzJNHgswvTJJgwGAmGPSsaiVvvUMkCg8RMnWOnKMFQwFrvAKvLLdxyahYvXO6gt9/B8WaOWeaMboIdiBy8SCNpeK/KnHcI65Gw5OL/0O8kTEgbuMv7GdCawYefOI+GO7Zo7+q6B/EYGze7+Oyz2xjstnGixQDlPrV23lHWMFU0aQ0Llu0nGUZZZD3J/misxMELG14bzVNm6yVDm/jfhGa5B2X7JvIRf1edQ37cLUYcRu9JO+GSIn3xZVT+h/PasDtf51o7zpqeGJtPr0cBMTLYu5vQWQjYIXSKCPN3NVFqKfBX6hFSc3PMMCbZq1VEVI2QlQtWhFnfkfvbw0RANUKyYgbpU/mufV/0Sx89qWI1lLIevGzhmGODDhCX76gv5BGa0ZnzEdmYZKWXZUUw4+y+MsSxhQKqFdHB+WKMtt4XqabUKtiUZFY6o1GGm9fH+KVf+Dncev4MqvUWSmVNlif2r1FARExVIQaKvWBTbrBpNLeCm+xSq8i0kNQnDHP+plijsvOgsxMrcQIweVpth7D1mCg67Xgl5UxbVkwcT0S/zVSOKcPePgb9NvrdDlrzRzF35KgHRMGlDPTmI1qq4O+/+DTuufNWzM+2sLO3i29+8wW89dbTSNt9a15/Z30L84tzaNQK+O0/+GPsJ1tI+yNbqDQjNgIB+xTc6GROdVNE2RF88ANP4s7bzlmFzUCt6QLefzQnGjbKx9jbuY5ZDiW2hEMSCAZH6hc1Lku9Oz6/YonzGyWfMbjH4GVVdZShtPe3sbDCqRLm1WfVUSAXKTsMxtCuWXVSjJhv016ufT49wvx6wiEbsjWrUs1CT8kAIVP7Jxmh32ujUCyi1pjBfn+Aj3/qM9i4+aptcusN8fs9I7dM1UXBxlRkNuoTJSxwOpTN3aRZn6Rxl9BuFxCn9OFt4d/8q3+JSrnlKEXoi7ICpJyIwVmiPzr8X7l6Fc+/8BxGwyGe+uJTyCt7KFYTM6FPgwsSWbrmTCOHlWDrFqAm9jwmuICxqphnETH4bh2jNHr8IOrRaMYqmFKmG+7WovnQ9gz6BxkGWxnOn+R8UhKUFKkId+13gWElwvyFGqp0nRJH3vuQmXoullzo861FbhZlLg+xWach2Hu1bdMatIemVYJ7jsY5Ln8xxtJWajAcv6ufAIMYGFKiMEpxiizIQxwdoWfT5CDAkOZC4444fLes4HTk6g8f+5W9kd3nTJUWc9wbEsMw9JOEQ00fA+V8vYDj8yV3pylis5PganuMxWqEc/MFLM9wwDFhOemCbYdY0FPf1pIM7hXhghPyDyvQlAQmn56xOwAOohoeedsaji3X5LpSoRUaxyGluLk/wNPP38SNq3t4y2rZtNDmV+pWfjzgg+kDd7xQYSEMSgSccWpPlqel/jCFkHBeDjP2TP09B2TFfodLe3Q8qgLWdBbBvuaT6zZ0cu/RWgrYo7GbvVQMCCO/LglPmFKhtIoGDUQGOMaqWeMYrwiX91IMT1axcH8dxboqeEqszGkoGPNbsidSDW3j+IcopdjMfsMBDfWkzIo9V1REv/Tbp/Jhm1VHbtE2HQCjforRgFIDDv3NSXZERno5N4yN75ChLe3YpO0gVhsZJJTErD7GOHm0BPrN8UL4NT7YXg9Y30wxv1jAzExktmgpili/2sK/+Oe/gCMLCwa8s6oyWM4Yjco2gwHAhKTCxjXdURQVhcu4Bk1SDU0uD5WRTpAwgicw+fgyOZMwHMqOb3hObh9gcATlFzL3nsJpBRtNZIffeIhR/wDJsG1Q4DhNcPXyK7jlrgdRqtQM5huPYuuXlUo1lOsNfOozX8b33Hs7FuZnkWZjHLTbePqrL2F39wClagVvuecCzhw/gtfeeB2/8du/h7XjqZM73DIvWIL5kFZb2ONVfODx9+K282d16WmCfntX1azDtUYISMfY2ljH4tKKQYzSibJaJGGGO5mVLSscZxU6WUIoAYMnjXvlIEQSy/7eFmbml9FokGlbMVYwA4ONwvJKIvRtDaj0EU+s8ChR0cZVzzYQeCy7teftDSjThwm2ZZJkI32pDSAEZEQh9kVzlGsV/PXnvokXXn0WjUbPCABm92UHgsN+PsXezlHX8IVDY0LT9s1C6vlgwH/m8JZ734nHH38XluZraLaWJVdxyFlOOqzMRCOQrZTYxMacTTjKaoitvQ5+63f/A0bJG2jWnCJeVOXgiLyzrx1+OwQ3iujtJtQkBlj2631oP4R1mOniJ4ezxwGrVg4RCajVOmjnuLmd4twpIhlirwZEhz6ntMNfWNI+Mns88uKVEtlhbvkE/877gaZh5MFH1oVLLqxlYBW5Bx27PlajPC9CP5Lmyim6NxPMjDIbJcVdTPlEh+Ppogid4RjLzRIaDk/K/IDnkEh+QeTN6tmCkfWiJbngszBGZKT/fnErxomZMpab09FKvCqyM0XTzyxQkKxy9SC1g/nYXBkXFks44BDj/RSn54tYaQUCjt4HD18GsFApBl0iqzQmJId1kjy6NbxYqXhvDNwYFnDLLSu45VTTrqNaq2A4yvDylQ6ee20XeaeDu5ZKaFbFZNVBr99n8w7thWSGgAj54V9JOhf2gLgiUxmdsZF9cLL4DQqkIZCEIBlsD/mZ9jWuJU9OrXaY9IUFu4fPUUXv0H3EPqvmnYotr2kaJB5Nqkb7TH1Gb5jjpZsjk62wyr9KVvftNRy7v46CxQC/j2CJdwhx4Bo03+uwXl2XGzSe4bQPIcQcn/+rn1jKa5Y5yCOOUZXzDm2OVdiMvsGMbWkZnuZ9CXhxBr23CmjuvXszxVHOQ6QNjy9+3lx/EOHKtZGZey8u0LEgx3BYxpmTD+LDH34/Zth0ZI+qRBxbRBo7QHnQGPki2A5p8ruCpF6eSSf8oLWelVuS8TMsuDqMcggcNnJMmsZuXK23SV5UqELtgFZkUfAziIhZFJmQmmVof0yK0fZqMcFw0Mage2CO/7MLxzSqyIJnjmZrwRxtvvrcJbSaLZxaO4L5VhPJcIT+KMZLb27h7PEVLMw08Ob6DfzRxz+BOLlCJMWCkWXi/J3OUuS1SlNfwMFeA+96x2N45MH7kbP3wOeVjqx6HSeUoSh7p73Zm5cv4cSpM6jVm2ZTx+fSml2we2JPk5WikQ5MzK/Uikt0PEqkOTRruIJV5N3uHrZubuPc+Tttgj37goVy1QLshKjlUOyU/yEqNqt5VeIMdgxwqkCNMCNPM3sHklToOkOQDcbifBccA5UXCnjmuSv4+itfRWPmAGWz4HeJBX1ATSg+zVmDc4vsnsTAm0B75vcpneJBZwbv+94P4KG3vx2NmTmUQC/WKr3zRJQKMKSZQXg1bL9G5CydTPp3Eg/xhaefxmc++5eIsIH5ZvCnVF9Lt6t3rBl4qupCEAp9Y3MgIUHAmJOBvUuj5AD3O1RsyYx6g+HZBx0aP5MBceP6GGdP1zSvMPSXyOLrMyhEWFnWAFgLsN7PkjRDB6JM+j3Z8MqBsxJDEA3MVt6URlC5htkr9VCmcC7rYFjA3tUEJ5uaKkG4kzZlPPTZT2KLYKFGKFOB2dt/5iLF6wlJgyQB0mHGYxpwK0jy3CL81h3muIV6NsLsHPXEobpdSj1Y5WkyxHyjiAXKBjhjcMwpEtQZZlisl0wfeWouQtNgOUl3bHIH5R3eU+OaInTHgK3XEqQ/E3BZa8KlbKxab/Ry7KRF3HvbCva7Y2zvdrF3MLTpH0uEA8cZ9mOgN6J2WvdVLxUNSp6rSr7RLAsVEHLp8KQTbgKwrSLJ59wUC/Y8g57VVbIKSWHsk1fbhlNY5Ztb4OfaI7QZkkAjrRnCIPg5qB+krZSRRIgJVsHbe/RxZqEtF/aozVDMTLv5ws7Y2MYUVe21Slh91wyay4pT1AKLAyHTjSDSD8SziTmJfa6QEgu5boYfnhOtCKN/+t8t5yYhN6qw6wZDJup/76b2ojUbr8WHbpqKXTcUcOEuX+g2A2LRKkRr5tqsMAorM6xvZlhYiDAzq1Ed/V4Vjz78YTzy0NvQqNc88HA+IuG30mQSAw/ZSX/LKg/veDtWrUOHOsHEhOEhUZgMx510OLzD61pFMidN1jFhqoRgG5ocXr1kyWRagwU4VoN+oJsJMFmPycACH3uAlC3wkI5jHuLOMMwyI1+sHjuJfjzG61e2sbnVNhPvcyeXUatXcWXzAKePzuH6jZv43JeeQa+/iWZL0gFmRBLBe0/GXS8ECQP9uIi1pdvxfY8/joW5GVVdqUY3GREoHiBJyLrMsLe7jV5/gJXVoxaIqtU6ao1ZC0SWRQ8JBZNAQ4cXkpyY4bNvx2pH7jFaB2Mz0t64cRX1egtHj59FozVn7FQzUzCQXhidEXss3dSsRoNkbZgy4XMGRD5jJ8EYgyOAOoyXY8Rxz3M92kCxImSiIVPvWq1hA2k/98wr+OorzyEqjU2cHNmhrUOJeqiAaLDCNBWw9SvUezFyhUMn/EZCQZ3uCA898D48/vBDWFlZM40l2bFljtUq1r671xmCUYDq7QzkscCw4pZi4yH2925iY2sTX376Kbzy2lMoFDRIVw46VrbKwNjhXCNhWH9Tj1NRW99nWTaTIpNy6JDTRAF9FF1uzCvSWyFmxu1DZnl47e9nNr/03JkqRow89Dh1i7/ekBZbwGkK80OwDsmxX4ZYuxoUHIKlVWfWxhfCoiRjap/l7UE7LAPxh7fOBHmcFvDqt/o4P1+2SpCfbz2wUWbMQ55BSw3O9/MKxDuGvHX+3jD5QtCpqk9CeTp8ge4ox7V2ivlqhKW6+qJ87Z1YTlsMmOEfjVUtYLVVNMiOleXlfQ3Ivme1hJUmJRJ6FZJvTGFZIeZKsifEJq/XwrgvgR85Yq+6WTHvDjOs02TbtMMis9kkB45MYl+zEmGuWkK97NZ2DklSorEX56ZxrJVynJkrYbYqEwVzZXWHpomRuZNdHD2Uk9ghCRKDiI3vKkl0r36hrz9Wtg4NB4KOLOC0zvhZ7MuGCtNqBj+QvXBVchAYvkQbDe1w84pD8iD+LN/L7iDDa3sp5ptF9MkwPVfH2kNVRzS01u2osfuU5loJXNgvh2VUgegzFe5bz5fr9Bf/8ZG8YM4avnA9eQkPKtDQQxT1Hq/SjxAP/eFyEXR6Gdr7OZYXCqix0iwpipvAsw9c38osGFYbyiJGwxo+8MRH8MD996BRr06qPdtCNhWCzidhlp8gDxv9ZClQIMiEjMvhOCc42CEcJAJhuoRFJ0EIrProlmLaQTsLeXAf6lMa3h0MAFUZmmiffavxQONCjB2hwGNDhqmRs6qsa3P6zOXGxiuJjcmqsdcfodFctAGYA6a9hSKq5SIa9TIOOj1cubaFr337BRz091CppahWI7NDsgPTYb5g4Sa6uA6jfi/DHWfvwY984PusN8kgbbCk4/bs943HzLE41DbG3u4u9ttdNBpVrK4cQ7M1j9QCv8YqiezB7IuHsQhCIrfIUUYC+RTJOEGvc4BkPMbayfOo1VvGtp1Y7KmM9+pJh7VNz/DXZpBOCIjOJPXS3w95HeKERXudPcG8DPBWUdKJv2aoApmn//EvPoPhyjaimvspWpKkQGeVkZ/GAhWmfeQAcckkyA0UUMDmt2P8/H/93+KOW29BtdqynitRhVKVhgdkU4SBx7btFQAMslc2auuFATEwntMU6ahtKMIrl9bxe3/yB6ivHtj7FYt7yshTFPJeDy9YbshyGgyW8SHzy+nA4m4/mTJuS2LcmN9YrTQHH2kKiAmZKbsYZOh0Upw8VrGpFcmIX1NV3hvQiQc4cZI9Za9gJ3cWWDJhhqoisAUmVq4+cJwBWcSqQ2zDgOWFg9LPklBdvPytAc7S3ss9SLkHu6MUccJeL7DcKmrIbTAY8GpH/bRDWJCfviTO2E4ukDGa4839MZZqBczVVIX2RhodZLMqKWEYsxqVDo5yCFZhC3X2xjkzMMPaTAknZgto2uw/HcQWAJyuwFelICKW44S05uBdMLVWzxLmH8pgz5+jXRo1gde7qVXEfM88qFuUN5DZWeUUC8kHpiRHpY5JHuFgILccBu9jM0WsNouWGE7gZLdrE6rhjjE23i9gECGA6HzWeCQlItaftO/LUPYJITb1yQe9S97iVWmwAD0UDI3g4sFOvU3Vq5akUkvqlXSIMfq6eqz850pbEDrlFNcKGc58aB4FzggILFZLuoKH8NShZlIz+bVFHixDP9ywDIfYo//x547Y5Eu7b68M5ePo88486rIMDcJqOWs4y8xhTMJzvOgeR+QMchw7wqnZ0gox8hMjbveA6ztAgYJl9k9oQluu460XH8P7H38IM8264Eteiyv/zSzb7Mems/PC+CT2ZiaHrrsHhIRAO9AAV2e5ibEqtpxWA/tRrPaMjBOIgg7t6VUEQo4qaKtAUwrC5ZcpPID/YhBxo2vTMOYYDTomyZBWjnIBQYKsZnZ2dvHGm7uYX1xGuUZTbFZhRSTRCOub1/DUcy8iKffQWpazCC/D9EVWnWtKgcHVbmVV5LSAQgH7l1Pcd+rt+Afvf696azTAZlB0EwCr6Gh3xkM5Tcxg+bmXXka73cNtt96KM6dO2ueyArQ+YUnsUgb0UOWKtUW4W56i/D5WwcNB3wLBwtJRVEnMMds4BoxAiPIq2cAVVYtG+DHfWBke8PMYxONh13qv9gbs+/TOeF07m1cxM7eA0WgodqrpHZXFvvbmJv7quS9g/vYx6K+u0mTiyTEVvmmp+ybX95nps4MCtrZZLQwL2P5SFT//Uz+DW86dnUDrvNZCmeQjJmyKSAwykoaQ1auRWkbu8kTLqmBLZjjJYw/JYB+7B2385We/gK3Ct4GVcbDSt8+z3pABAgWkBltrQr1a5d67cwmNBXczVuIJZ+gzioSIWROTMDTMkfbLqKRNE7zzKxzmOoxjjIojS7rqNk6ohXKpgWJBpvqjZIz+gCYJCfqDLsjDz0sM+IK9mA/wwDYJh7ckuEbZuxM0FR6pBw7bTjpbtAlDguKtF5c93HgjwWwnxRLPDjt/6O6S2Xw7Hojs29Vttl5wHNKhbcJ7nxYh8pcILoRdDVqm7CHNcIMEtBxYm5GmWWQQsSh57PD7BdXSKYbTJXTIcrffvlzBSkMkD4NnPbCYPaV7QBtJxgkcps33gziwbe1sZUVNwTsDSs7KTnpJSg14LvJ3khHK90eokNAshe4kabF3SylIe6jpHuyt0buU18RnQDxiuzdGZwScW6rgaMMrNIdsQ8UaRDpcNodZwyEO8O4IVSuRnGRCMpVwIxgFw8OWnnrXfAaeB0/+bYmRPYswQNvlId6TJCno8NxIe04eCriL6cRz9UDX0y0B1be3MHumYDImP9InSZkxypmQ+MSMcPkS7gdNrsArmYkAJca4n/+HK3nKB8sMw2ekWVQ22IUHjcyc2aQt0qWhRpakLMSo/7ANUI5QJL5dBAa7GbAZ49hi0WZbsZFt5t8A9rsZbnQizNxWRmNR1Vu1XMHopeP42R//ERxZXNABZ4c+yS4+u8+8S72Cm5gIq8or0CJtMs3dN5lDE4Gqb4+LPqN2sLoRo4u9A8w66fMYE5MwXhi3rOBj/UMTtQ8VYBwWoySDLEcOGdY164ETOjVvzbEN5hJkOR4ZjGqerwcH2N7rYXe/h26c4c3tNnYaO6jMDhA1M9PSGGnJ1qL8MNmQNzaXtdqcPWgDmOWQsfliivuOPIAPf++Tgm1j+n3qegl9kkWqtpymxfPdXt/awBeffZ56ADz56NswPztrwtzw/a5OtLuiKDgwb/k8GKBYaZI9yWC21+7g2NpJNFuzFsisSvSRUJRvqKrX0Um40/rELqWwHiAJSaMBdm5ex+KRY+aYI8YqJ6Pw+Q2xd3MDs7MLPr9yaBANN99Bv48/+8JTmL1vhGKNwUgHL9d00D4FSIZXEKpqO1QtMZuez1YNpcDB62Pce+RhvP/dj///VL0JlJzndR14a1973xsNNBoAARIkSIo7KUoURVESJVmLIzuxrbHl8XiJJ/YkJ5N4bNmOk/HMmfE59pw4cTwzyZnMyLK8SrYlWbuozaS4kyBBkCDWRm/ovbv2vcb3vvdVtWFDIBrVXX/9//d977377rsXk5MzxkSm0pECfd/jUQIEDNj1sgKijQQxgbQq2ZK50BOlUAU9HctKTta2d/AHf/xZZO/el8OMZ6W6JrM4CoIRfaUVI2FwDwaWtB0k8nascy4sjViHqssxY3evRxDdGcZdt9+FQ1PT2i6NRhNLKyt4/cJrqLb2EW8kcfuZu3Hq5E0afYpxnKHT1jzs3n4B5869htW9a4hkW4hmoohxzDZbQ61VQSpJZwKhrb78TZCcBzwrGZ4jyvZ75Cnr93g4UbdCSDqDGT0SVzvYebaIw9QAdQPaYr2jXiKrOUKVA7QZ4pwa38SFBOh76IRim+N0sob6rayqdNITHm3j0lYTpyaSYlcKdaK0mJ9VvDIGYL4Xgw8tlTi4zj7dQ3M8i0wv1FiT9syCIa6qXO/XGgzIvxsR0c5Sg2Gt4OfwOeF8spe7KFQtCLP6NeUdQ9hMj9aCJYP3eqmDvUpLa5ivpcUkxyN4fWO5mHqSPMNXShYw757hwzHRb+Nh2PlhKGAgRJlIgUHNQajA4kAg2gS0XgmYGOdB9MT2UKhY7Zb0e+IHOgl9Pd5A7PEsNKgEaaSjH920hsTHcUGSK3vWQx3IRbE6FMf8Y2nIx9Qh+cAp6Qu4++iHJ5nGGu+T0Yxtbm0oKTD/9L+e6ZJswaFL+uuRws8/mcmRHarsQPVkREr4vJ1chPx3HUbGglfG2GK1PH1f+wAAIABJREFUsNJG+2oDwxkg6RkLFxrdxBkQt2oRDJxJIjMeM9JAJ4qlZxr4Zx//WZycX0AqmXYlftMNleJJ8M5TtcBDybwC7YNR59Qo6cbVCke4B7JO0/U05Wflotu2c4MijB1WwU2AB5gJXysIa+CPWL5bC7mkm6VM5tOo65GCjfURrV9CT8Oak0OsSuXnqZXp5ceGdA0NQqj1Gvb2y3jp8hquTKxhdDIqqKpYNZg5He+oF7tL1f2hGIpkAYvsQadow935aTgvtbcCzNSO4sff/0FMjQ+jXiuiVtw20WZL+3oBmwc1A/nZa1fx3IULWF8uYDI3gfvvuQVHZ4eQTqSQTjMgGQOXyUSj0RDT1bUu1NdjQGSgZyW5vLqCRCqNyYlJDA2PK6CZjFUcyUzeRgrEiuNAPVVquAS7UtRhsG03m9jf20GxuINDcwuqMK13HFH/cG9rA/n8oO58o17B5l4BizcKuLa+jcuFNYzd1ZFrArV5WUU3WhHUWvb3ME9VpvBQp4ssZahENiHFm07fPNRYDdu65Uze9W9U8Hu/+ZsYGxw2xiwh407H4dIoOs2q9WgpJBFLmgJQs9APhKFvTbi8tq9HoKQsQITthtCCz37+y1ifuo5UvosEE0taXLU6KFfaYnkagmGQUiLhPXmOh3RISrOB+kwmgmg9gr3XI5gdOYrjR08hmzQm8OzsFG675SZk09SYdf1cYX3A1vYelpeWcPMtJ5FSVOMScRNtXy4M3Bw9unx1Eds7ZZRKZaytr+HcG+exsrOEidNxDM51VT0GVpI5bQT40qF+h3ENWe5qXauVIOKTBQhJjjUiuPTXBUxUupJs46WWGyaazSDFion9P6seXaDZe0BWldpaV6WmMRqrENn34vcw+KwW24JE5wdNE5VnEYOLYFMN+FsiRaIL+3OblS4WRpOYSLdlrRSG9nW3PPGysQpX+zI4wPtoB/QMnI2pYt6zBMlXUiqvaRUpnxGhUb43nzmDIHuD7C9SQJwHOMXAOUrCviKh25SSZ5uXjFPEXLN7ETF075iMSYhbPUI/AUILwVjVVs1b0An/7Um3F4fhnvKsCYpFQm08+PclAk2lRs8xzLSHoOtnrKyXgpiAE2v4swyeNc3ZALObi0eQrexirxERw5fB/3ypjXt/fgLtKFVxrGQNcKs4AdSrtZkrjw8e/KQp3LaerwdyrhHNrf7T/zjfZXZDmyYeBDwQKnU29a0mE8AVmpU+ZK/pfxZDXFyMExySpJsy2WBrLUTXm8gnjMjAoJpM2KBlpUrFdiC6kERi0PQrlRY2uxhbP44fe+JDmJud7ivGhHk1ZvQJ6oT64HaL1Ht7+OYwcSC9N/kLR2MIxTV0fVJEEQCuYSnDnUPGSjk3zjl2zQjV/iHgZ/xP9htZ6QXWlSnYaKtpXo8wZBgBqKNdo6M7YVWrokTCcWui4CDRaLCfR6upDnb2y/jqc69g+dA2WEjtlWxTcTGwZyKJKh56yYh6jlK28F/cmBp5iXbRKHWRXE3jw3c9ikcfeFvvumqVPfd1tL4fzYc1ZxiN4s+/9gPsZndAjsje2Q7uODaJN65sIJsbxOMPn8GR2VEFNN57OxgZjA3q1IgGK0eaGXfa2C/sY/XGDZFqTt96BwZyg2jqvvGgzypA2lxkC416WX3KIMHWqNfkdr+9vYWR0XGMjE4YXMqhZTFZ9wVBZzIDEi5/9uW38OzaRURm22gmWqgHuxw9epunUi6nbNWa67kEM3+rXAzWsQyZZA4O2/NQYvKmQeRmFNXn0/jUv/inGBk0/0hW2FJRog4bt65GKaqIJXKIxtOWBLUqGq2hdZX1Dx3mblVQ2dtAIjOgypjroFEvYW11GX/8F1/FmfseRJUjLHtl7O8XsVFYxVZ0E6lDSdnq8IkzaY1neQ1RtHcjmOgewkxuCtkkxR32dE3ve/TdOH3qhJGTlLaTZGYzsInUgJM8uPeCCIKtXaEH/kxtX3ovhntMhBkjLxknyuHtbgeFwhZefe08vvr0kyhNFtAatHvOipuUed3TBBEMDnVHlBRz3cUilLoziyXuZenC+rjC2GAUO2frwMUqpslBUA/JKrJqsy2iB6XSmOTwWkm6MA9D6yHqlwhfdvDaeAbf3zwC+QqSdK4XTS91Jh+XC4MG0hNMui3ZZdAisWSz3MZ6pYP759JIx3jYG3nH+EV+YAeCkNxEgjyLtYskpODJAP9NyYJgRjtj+TMYCCnyzSDYIXRIqUvNmEbA6nin0lF/kd9FiJRn8KAINgyA9pGTcniwn8d7s1FhAOnizATniMM1hJ6mw9n+GYxUY2VGjxsk0lZ/VM10UK2XaKMudhb10FR3VwkQsYb2XZ7TSRo94lHAB/xhOdHLSUCuH8zbo4SHpKgw+N8BbpS62K915OE49cFhZKciNpMbiC/hMwQTBFlDuVSbO5sITndYPZym6rB84vcWuuUq1V0C+cWaqYRBAkuMYZENbSNwAHn6b7nNCenLvI/8OgfGa9damOi0kSJFXzJFXaTzmvAQU6qYiaAxkkKXWZY05boyEm6cTeLnPvKTOH3iuK1nP/DFPOTPT7C/aE4MUjJx9Rk5K9DmqYdP8ztDn7ANyqvJb4+Huio/k38LN0ModSDfqNLsw1A2hWzlv6pADmaG9of3JnVQeLA0LIKVYaUHk5o+pFVE6llqdIOHr7E1eS3X17bx2a98D7GH+LlYE1hWIzkjziLFSYG3siKRNCscPmA+E5stslRMGU8JGNsfwSceewJH5yaRTCaxs7mkIMFAWK2UxTRlT/fpVy9hI7GB9OE2qqzeX2zj3sMzZqjajmN5o4DJqTEcOTSB2YkRPePFlW0MDmT0mwu+2WgIziTbc3dvHw3+7FYXh+eP4ej8ggVNsv/kgOHelgqKDTTrFdSVPJgtUqlUxPL1q5idmUF+cFTV5sbWHlZWN3TdA5I+6qJYqeAHZy8hdrKNxDT7S23BaVTiEAkhSlNYq3OYSLBC5OwTaeIkL0ixhFVm06DNwMrkOmPWLR5EDdj+QRP/x7/5FVWIfIa8x6nsMKJxwr+0K6qiXi1IFUiiC5yPZH8xZqxewtXBSos/s7i7quDEkQ3urVJxFxfeuoDLq3Wk8uMYHBzE0PAQZqZGkcpk8NzLr+H8WxcwM81BQDL3mtje35Yp62MPPIJT80cRd6EHKzZIZIshk6QZcjgafSxA/U5rAxjcLrikx+JWj9MdSALOEnSBg6dlgAfVL/eeeqvdQKW0h1feOI+/fOpvsZXcRzTHEy2AEhGRIMRS9HNEs3rs03p/Ksy5GflOsAxyHaDwQhXp9QZm8mSkG0mKUCb/nB6IIct+pge+MOSvXphvUsKd/NlNmTl3kU9R1MLGMRjoqlTAqQNb5aYqDrpNEOLlfTS7KQtYDIisEt+9kHYnCps5NOUTCwcGcbOi7PQClGpVP9RV9RwIOsG/0EYTTKmGAY+KMmyNEB7lvq432wqIBj/bocj7NkDBCRr5pqKgyDkfp53bQdM1gmv7bf28O6fIWLXvtT5ewNK8oPe1oiXhZIpw3TZ21fdVtO901mo4ow9Ishkc22eV2jkeAqi1eQRR+/fyWkL1aZMOVrVJ+1XWeVac8Pnz+/hM18tdXNtvSLSkc2sWo7clhWzKNcWJaTzKiQgY/8IsnuxKDD7vMVDDrCbrMgbeH/2do4bgeOlIhJAPiZASHxoXSKtl8zT8ITxcqGfHbJUKEoSlrKfFrLCLWLmDYa7CVke4Om8AN0SCnlmRLirxKDj4GE1G5ScnKIh9gnNZ/MKP/ASOH551sopJnLEXJjkued5ZoNSguRXIPUg1KJ5I3SYESPcVlDi1+mg8FJz25Z9ZEJKIPEFn1O6QzeB4QAzC2B0bxA+/LP4ZTGoVpy02ypExSGqEQddtgtrG3LQ5JxJR+G+lSg0vX7iMr77yHI6+x6yV2i23sdEwuh1gzKC5kQlVs2pkZW4bjnRwwgxBI7KLeDGJ6d1ZfPy9DyE/MCiCDyuScrmk3uXVtXW8tXoD7Yky0jNdRJIUZeigeD2CzGoW956aRbPdQrnW0FBwsxNDpdpFudJEKV7UOpgeHMHs6BDSkoug91sDlVoDe6UqVrcKuOP0Kbzj/ru88uBCN7ibz1FJifdcyXxlP5H38vrKBp78/ks4fGQc+VQOuwXJ9SIV5/PjmosjkYihVqvh+69fw8jbIshNG7lCfneqZvpkI52LDn0xWeB6FAnAyRt6Zj7I3qpH0NjtorOfwEBiEEPZQVS3Onj/O+/EqYU5ZLMZVbDZ/BhSuREtAZpGU+Q9QTECOqgyIHbaWF9fxtjIOCLyzrSqWocsWb5NjvmQdNPB/t42lleWcfz2d6NUT8hDj0nFyvIKkskYjhxewMTkCHLZlBJs/qx6neSlBMZGxpDn3K5+uJ92rrykkG4acL21av6X3lrwEaMeg1wJpq3TcM8s+AURBetj2jxqqBK4MDXAKbb2zu4WXrtyAReuX8Eb1y6hlN3B4GGqrEQE7TNgMIGTc7v0N21G0BXo7Os0AqYQiPwCoyhcbmDnuTImOwYB8nCu0Gm9HcHsQExjBQpEoTJw5rAECFyhRUbBXm1x/7C6YoVJRIXroaq1wzVuwZYJkwJpGE6PkmBDtaYEjo9GMZPzaOvz2IGdHGBT3vLwmQ5WQYFJ6UWYrplQvQgpzm7l+7OHyNdy7tFGZayvyIAqiFQtEutnstpk1R2Ue6wXbpXnWtFsow4PxTCe6duQ2anRH6Hgc+a1CCp1QtLBis9mfYOriFdq/nrT2g3VuBFtGNCs7yjTpz5a52IVhp7216URv4MbR190Xtfgwcr6ra5HHI1io9zFld0mDo8n1Ec89I4Mkiy63NxZiCDRAlfbsSQw1DYelMOYkicDamnx4/z47x7tcqHwgOXNZ5OZB0w6yWhsC1gZgkNQDIiqVFSisuqznhYrFT4MMswSIqD0oQOjPNtKaVERwXtffE8d7B1gaHEan/zYxzAzPmIMPd/kNOLN5EfcEaG/xIJyjW6mBKJdWUXeie4wwf6Lhi+DU4O5mfep8jZbRzhWT9YzF8GgPgMX3DLsfGC1ZxCo/kqpI0JjbKSqj+qqIaz+SBJRULXMW7qbZHxqvMAIOLz2lc19fO2557E/dgPjxwLpxe6dzSvZTA8XOVm75hpiMIIZBRtklJDFkGXHnUIU+atj+OjDtyKR4uFrz7ZSKWFxbR3PXL2O5OEmhg5FEFH2bnSuViWC1aebeOT4cQzmaf3C6+yi2miBKMLychGl6TLS4x20q1FEa3GkkZKZrOYTCW8ka+hwRqo8jA898AiOHz1kVRLTFw7zh83gMnCETuv1Bq6vb+GlixexXr+BWqGD4/kxrafxkTwGsikp6ch8ORrF4o1dPLt4BaN3dJEaItRjGyywGsNhZl9zSMdRLCZvXKu8f9KapGDEZhfp2hDmBo5ifuIIZiYnkE5lcGN9B+dfexa33TSFseFBoR2j43MYmzqqAF/YXRGLl6xaXhurjmKpiKXrV3Dy5GkdvFTy4Tqh0AGr5d2tNUcMKOBQxcjMMcyduAvxJBWLgFKliu2dXSwvr2JvdxcDgzncfttpjAwNOexmc7IG6/uQs5OVAuvZgqTd69Dv1TFEgo8r6ASoztBR29OWcZpEX8imSRLS3KL8SF1kIKAoXMt0KGHvlOzgBgk4+7h0fRHfefEpFAc3kJ6MyJSVv0yMx6A7obnWnu/N8vE1EsMSrNlFi2Naz1VRfbWCibwzQkX8i2AsS9iUfbFgfeVzkAHq5UwcE0mz1NQIA9+T/Tb238IomBWkdhjyt1H87SDX7otGxHvYqieQSsZxNFfHZBqqTgUtepHI67CZSp8n7Um0mRpNkIWskxjUsgSOZ60k0wi78nMxaSC7lbJ5VAYj3Ox5jcYSyBtIcLyGsGmAf/vzdQEyXi93JCIwlY9iImtD90EZxgtAneuBJRtsmHqWUS6/FtDnEMRDssSHJmi6J3ThAcfvvUHUBsGqSAgtt9Bi9tELS0j7cGgI1BYLXcrN23ah58hnwl7q5b02bp5K4Vy1i+MfzSE9zGTU+7I+F0/ouzeG4VW8PrOg4IOcigPP+6f//dGuWKDuws0+lRQIXP7IP4/2CosBvpaZrJXeRrrhmwZjSv4cZRphuNKV9VkNyqSSGyLMa7NhykDMLPLSDH78Qz+EqTFufMKaFkjKexvKoDKEqiS91TY3eJ//49yfCDASUoybnZBORn7Neos2FlF3MWJet8mPCcIjI48NNAVE6yFaX9DGKqSkIoUF83nj1wSFCbpl9m+D54FhqnDrIwRhs/DfRLiQhVJDmb4Gcus13Ngp4ZuvvYzITZtIclDYcW1mWdais/scqMH8rOYOHeYSD0AM2vQRBcTEhRH8+Afu1YB9pVRCo9VErd7ARqWMH2xdxpE7U4IhbF3boiTEXVptI780gtuOjiOfSWq2kAGLm2JlrYq1wW0Mn4BYxZT1a5bt2bNYoEs1C6VutIPqZgzR5TE8/sADmBsfRCppll66XfTda9Y118i+2dWVdTz5ysvAdAXJ4SY2zjdx18gRTI3kkctmkKQwQCSq3iGX6VMvX8HmyDrSM22Sh/VcwgbX+mRvw5l5AR4xbd6wcX12qhlFfS8KbE7hXXc8hJvnZjGYiKFdrwm9ePniEmrNHQyk6kJFKMTOSmFi6qj6obubS0Ircvkh3Z9SsYDNzU1kMjnMzM4pQDdqRVTLJWTyQ1pXhX2SnEzhY3hsGiMT80jEKFfDFkIC8VQa0UwOnVgcO8UavvOdb7ObhXe842FMTEwgleI4ijXCLHE8UCEqxfXgFuB+p132nUa4mk1nNaAiWnNBdanX1epXiCK3CesK/XkfaaLoPRGSeslFMcwarVwu49rSdXzmb7+AobsaSAwEKCwwG21Z21nR94bkW7QIY8uVwkL21oUmrn+liEnjZ9l4h48icGDeMvsw+nGgJtOguAU6wo/8b1Z//EVDXVZYCsD+tbA+eoqxHIng+UT7oUIX10pRjAyNol3awD0TVLCx89BSKltPwXpJvTYniYjM41Apv7ZU7OJqMY5uPIFcp4xTo0ykzN2BP40BmjDndqUjYWumAUwMU2wDqHdpBCBWheaw4f1MrjUaETep0drEzGAMoxnaMRkbX4Hag08IPMGSSnqrhHrdCD6wZIU4EpXSfbJKMaB0RlpxspR/PRAzGLxkBNxvpTqM6lZYnImVy4mtiwOtv95z71V0Sr7sWYrAE4lgjwFxt4UT40mc3+ng1E8MIjlCOUcbjFeP07cFyXpS1DIk3pm2Dp8eGAvSHuD3/PwfHO2yAR6wXsOaLZ+R2SUHe/XBnK1F/J1Qp5elBmFaU5zfR/iTlGuq02iWSjqCXqM7pVeb2JXPdRGdKPaeH8QnPvBhzM9OGgTFqq3bBgkhu9vLyA2MI05mZKuBgbG53kFOokW4dgXtJHuN1lMUHV4MUZ8R9ExapAD2hCJk13pAJJTnmn/aKR4UBXnah+z5JfaZpRYQOSqg/iDl0kIueACuZdAmG5O/CJmZY0RMLNPVrTK+/upzGL67jIYqKc+YfM4nLCrL0sP8mWXWfFZhYFbEJw4RxyOo70TQfHUQ/+3HHhYztFwsSF+1Wmvg8uYW3uwuY+qU+1F6T0AX59d+6UsdfPieW5BPxRUM1SPsdLG6Uce16ApGboma8a2zzCxR6bsYaAPRwXsrgtVnovjkBx7CockJJFPmYsIZQm4GBoXtvQL+7JvfR+pkHaNHYqiWm7jxegv3j5zEoclBpFMJrw5tbpHn119/+2UMPlgBMuYcoB6zwz06VF2VpZ+YBZNa849U5d2KoraeAlbH8FM/+gmMRNqovn4WzRuraFYqqDXaePLGHn74F34SAwNZE3hv1lDc28bK8mU0qhUMiH0aRaVS1X1KpzPy86zW6qiUy7pvI6NjyGazKBT29fxGJ2aRzQ3ps7TqNexeW0Lk6gqi1SqSqRQi2RyioxPIHDuF3NwxdGIJfOM738bW5gre/dh7MTtNEXUXg6BUXAiIYcfrAHHQq9dXJ0vY2LoH5fACZBrSLq1dJUkHBuzcg5OBTvO/OrctSTNyTVNsWwVGzr26uXalQgPbF/CDlacxdHNX4uBMmmSM69UTBZhDQAnAAZM9xQZrOmLvegvXv1rGiJhQNhvt/4SZfEwVn/WX6J5jiXrv8n3EQdJvXYMj2W7IxLuYyHO8CxKRDomSwYZ2mCsAUOaw1cVKBbhaIPGljYEY8OBsTLOIDFTaNRLn7sODFnzslyBJsi7jMSWOTy+1gJHDiKdSWF26jAdnM0ihYZWuw3h8a4567Nba2KxYYjyUiqgiJoOUvTEidJq79PdpIYa1Ygvb1TaOjSQwmLTPQWsmvs4qRIdOvTLrjWF4S0iGxn4eGInFzm5jDAeugq0WCZt4THDmmItS/UOUgc/KHp19j72n/93Vb1htsprXDKVX8rp/PnJGQwmOrHC1aMSq1sXVvRbmhuO4UWxj8gPDyB+hkKyjlm1C7lbkhcAaIm3YLr3nY0/JJ8K6iPzqpxf0XQYlWcnPC09Kdd8+gPc5exY1Hl99bMHWriGOfcZRSDjF2pTaxj9s5JoAsUGxHFBdfrqBD9/3MTx4x21IJxMKVMykW82yAiKDWjyWkAv81NzJHiOKU8jq1UlbUxPDZk3kPRQN4vd6iKY9yYyXii2SJYunEXExar6fely2yrXJbfDf8PFgcxPkx1r1kv6dPcRQURJS5TgDD0pBqq0mGvWqzVhx2Lle1W9uoIGhMbzw+mV87/IzmLybh3s/k/PC0Gnpyj196Tss0xvMJwHAhAW0oCnhttVF/VwOv/xjH0S1XBZxhcGXPb63bqzjUnwJw3MhW7JdGzB7sl7Pfa2EH3nbXRhOp9Fstkxdp1zD1l4Ti8k1jJyMIi7ZqwM9Opm12nX0hnYbEWyfB9574h7MjAyJGMPfvC+JRAqVahVXFpdxsbqLibclkRoEarUONi83cbJ1FKcXJpCMs+q3Z8IDo1rv4k//7vuYfihuZC2XDtPnF7nAIeDemX6QKe3wGCnuazHEVw7hFz/xE2gvLaLz8ouIFgs2L9poit7/V7sV/OL/+tvIZRI9P0j2h41oYH2SRr0oeJxrj9cZOiRh4CAELDN3NuQhrMFaeR/tzR1Ezp5Dt1JHPJowZ5F4HJ1EEs3hMQzc9zCGjp3Cl778FRSLRTz62HswMzlu5Cwma8qKLXvqqTJpj9tIkLUeQhUZukM2yqBlHh68/uKs2CBo4W0BkxBr2jNgVBOSQncYY7+2GiVTaqJfpgycKavXxObGKv7Dn/4xRu7qYGCCwdT0L8NZEAJxwB0F93vxGoJJca2Na18vYbTGA44sXjuTaAmVjQMnRhNGZBGqZJ9P5Av1Aq3lQ9UZaz9EUffZxbEclV9iNmqj2+enmjOTQ50tL8RaDFsNogM0w61hJtPGRC4iMosfFSZaIhKIj295n9p6nMqoNQL0zHID14ssHOIqON69MIRuvaTRAl6GKivZUpFN2cJ6uSXmq6DcVkfOG7xuPnnefVa9+3UO6bcxkY/jptGESHgMmnKn8BgXZAGtX2f3yKozt8PymUqubRMrMNg8FWcSasLboc+o85wIF1mwPuYSzgIlOGSGi4XvmLJ76vJzmTmvPXGb/7TKWiLnmrv1+dserGrSg0HJh/eSFeJSoYOpfEQqP/XjKUzfl0ZqwNe6r2njxbjAhVGCe+ilkSn71Wm4H5Ff/8xCVz0VnycM8yN2/BiGrkJRZbV9EkEdmqdy/rpnCq22sbd0EcTIfY5REkCUD3I4lSQbscE86+g02yhvASO7x/DD734ck2MDXt3RdsmICJs3FnWYJFNZzBw55fBJUIoxwkxQRrHoxZ6VSb+FnqDh+wltVp4EcraPJxDj7GNPIs5yJPkg8vAjRV4Pzg8g3WWrMJkRR5MZg1PbDRuxEKOUg+qEnc1GKRw+3NBUYeEvMg2pJfqtl17A1e5FDMyaLx/vr7zunL0m0gJ7Cw0uPutFKEMO1jK+kO1gtIZ6bSsCXBzD//ATH8Te3rauiwGxVK7g4vo6LkSvYXSe5aXRt4PuIj83//vNr9fw8XvuwGgu4071JNTUUCg18PzmZYzfEZcDfP9Atdk4m2kKh65pU2691cGZ/J144LYTImg1anyeDank0Cbr6vIOriTWMLDQQYyjD/Uudq53ML01hbtunUMmZeMyfHaFYgkvv7GO9dFVDB6hUoptaAEOXlHbf1uTXvCsb3g7zMk266C02QZWJ/ATj/1jDNEi6803EG94hd/toBmP40Ykgj8/v4z/8dd/RTJ4gd0sjUSd1m5g7f1hMS817kGBb+93UoBeJCK7Tq4X4t18TbNWxtbGGjrVGka44y9eRcIRDaETTO7yg2gxOM4dRnL+BL725He1xj/2sY8Yg44bPCg72d/+AWkskMNUmsmSifiyEWFsL4R5XGNWC0oNc3S9YGm9co1HK6B7HzH0YHhP6yRt8QBhFch2hEkXdjp1/Obv/ieM3d/G4CyDD0eRbJ2KMO7VZrCaEwHKK4RQh9R2urjyrRLy2zL1sQTa5/Z4SB4fSUj4mlCjiaEfYDmGw973EOFR2jqxjzeSjUkKzUYJ7H6IC9/nJ+n6+HrOIG5Wu7jvcF7rNhlpYzDFGcF+ncHXhgpT1+Ci7MWaJSXsJ+9U27iw3cIyXUQiUUwPZvDY0RR2ixVUGmZSzmDF85i6Rfv1Nq7tUtTaZlD1dVqGESb16+V5TeiUEDB1TtMCDwyGZsAOAhS9wt5FugPapKIkIO3er9NrWck5mSW4p1jVZp85GFWHUQfb9oG8YxC2E/hN49R7vfxZYawjnHLGOvW+PhNrz0aEfoVq0tVviERyXnOx0MZ4zh7W9lAahx9NIT1ifUGuA/UvKTzOYkGXbUmSuC/ORLdk0OclXVs18ht/vNAVjh7+UcGgIxYpL9LKbFfTd7krw5Lt4AuXOt5KAAAgAElEQVQlqUVjE+INjfJA17V+nj1sK5cdXnPsmdXf+qUWHph5Jx4+8zbk09TMJBGlhWQqoyHsWq2Ina01VKs1LBy/zYxrPYNVZkpYgnCpqP1WKfbqVV2b6Y4SRq1V95FM5+UIr0NBvUQOVzPrdZKBoB1T6ekFWPdmVDBsVBQUE+kBC16SSuNMF62eqkYA8fpc/cZ2A41aBfFEAuVKSZXAubcW8Z0LzyFzso5kzhr9XIVaTN7b4z0mJG3aiA6rqEEcNEGD/Yk9dC6ixm4UmeuH8MmPvFMVGb9Wq5VRLFXx6rVFXE5dw/gRMwYO8StUCpT0uvBkHf/k/rsxnElpXIHX0my01PP7zHefxuT9EeTH3OW+t0YMJuD/hkOGf6lsR5C4PIWPvPsBQbBSzXFMn64b3372NZTmtpEYZ5XPvmQHlY0oEpeG8dCdRzE4kFNvjRe7s1/En3z9BzjyXmoCWu+oDx33kLwerKdH6F50ZOcqT293sbvUQn73KP67Jz6G7tIVpMt1dPnsum004zE0UnHsp5L4w889iX/3W7+GQqmMJHuHY0OIuxi52Tx5sJBkm9tR+X4hJGrB0DVbJV5gZCoyp/l7Y30N1xev465bb0drYwOR9S0kk3QL4cwIM54E2tzcyRQ646O40Wrj7Pm38PZ3vAtHZqe04U283ivTA6dejygTnoq3KUxMIvR+nFHtwZDCEj3P0cDKk3NBXUpMoSrusUlkvWX+lerTOwuVPXIGRMrmfPW7z+OpN1/E4Kmm3AlsHMPEwA1mt3aMLs+Ug7XWZW1EXdH9DpaeqiC+2EJSfo6GlfB0kq5lNILjI3HxGgJyZXHRECn251Th+udhEOUZxQKIvURWUwbRGmIiPoUnsXwN32On2sV6pY0zUym0Wm3k4hEMZWx8I8wiihuhfpvvU/YfmXxxsiocyF0SdNootBOYHh/FWLKJaqGAeqstRwcFJmeLE2YkNLhcaOk6OUPJiwyapDz0w7gFP202ETMrM0qWKbCamk4g2giq9mujao7iWrDv8kPcxmEcybMXHEiewr4Oe7xrnBBJDIbq2oKOgrCPh0jc3Fsr6vU6uqLkxfMJYRtGVrdzz8k4+hl+bWpN0SSZTNx2BIvFDoZTRv5cjiVx5PE0MhMWq0LPNpxtvBoSsVjQ0U9WJtBaRH2/02CNFvnUZxa6mvfwXkwvw+IgOLu4gUzi2QHDjKxVIoQqmnIKsMhokZf5oyCLA8zU0NJQee2NzJBoWknfxeq5Oh45/ijefuZtyKVTYibS7ocVIWW9eB0kYJCqziA5NjEr1RTBL8pKrX+nkj0aVcDrkQXUR2yrd8Vr29/bwNDYLHIDo943JB/HqskQIK2/4uQaJ9CEoCGTWu8RitDhc2W8ZinQ1Momhp0wNXYy8fg9gm4jwMbaEnb3qvjW2ddQm97D0Jy5tQtGcOKSQQk+WKzK3OeLnE7Oqpufj/Oi3EmsYoMQb207isTVcfzMxx6TehAFAHgP9wslvHjpCq6lFjF2hNY3Ju0UnNYJMdG09upzdTxx0+2YGx1GIm5VLucMuZj/+KsvYOKRNtKjhA1tAdsAbhD/tY0dClyOaK4/FcHPfOCHMJw342fTMWV23sQf/MnfYOSeJlIjrm/IdVSLY+2bXXzs3W/D6DCdMzha0cbixga+ePY5zD+Qklyg9Ri8TyOSkf3FhNrtwPWzv6ehyUN9b6mNge3D+JknPoj62jISTbO1iiQT6GZSaCQTeObCVXzr6VfwP//Wr+Gzf/IF0EfyRz72QcwdovQZJdnsMNAhw7ERrT+DKvmm1Am9eGUFr752Qdf13scewvjokF5PqJ0yb0XOIV54Aze2ynjnXXchQ43ZQhnxNqXQ0gDXVTxuxsaZJLZbLbyxtIaTp2/HsflZRCOEVykjJx53D4mwC7HM2KpDg8EsTNgv+7vprwrxIFtUmo7W57V9b0mhHUos3awKDj8kzNVyrVuSyNYB17r1Fhkkt3f38NbiIr7/2gvA7D7yM3YAcB8aPd/JrZ4EWs/KnQuIXFWB7ddb2H26hOEkySfWL6Z2L3tyexUzDSbr09wmAgBrUmS9BFdVukGBFOzerbY1kM+KypJOY7uKYCJSiA/8U8KvYUa1pydTKNc7mM1bJdbrh4lA760l77lx7o3BVCxXK61s0F8zt3H1xakuVavxDCXbnvfZWcNua7VVIbmmhdFsXFWgJXc2fsU/GRBD0s8K1D+s3k+qRpSAc1IMf7YFgf7zV4Lo4yXeFrb0yb+mWUu/oaH/qL6cG0hbAhBYyjz/+9qnSt59sZn9khFzTDmGrzywXj2pDq+3GOS4qlpc5tfIdUg2brEJXN3vYjjVQT4dxWIzjkPvzWBwjgl3WOd2ntj7WY+X/ybLNJ+5t8/pQdcFaCwgOu04nC6yZWmbPiZvFCMrsyxKFg3GU0jFUpgamMC1/TWUmzUFRT8a/IZ7Q/OA6oGpg1ij1yJ/nwzBa95dbGEhehvec99DmBq10QtWhTSb1c11Rh1FhtfXrmNs8hAG8kMO/ZhUmlUAxrOOJWnpFHJG+0+5P3RaIijkh8YxNDKlqkdwCXuFhJ88oBrxhzcx2CeRmMPflinzvzlYzuWRYGUql3nT4lR1226rirWhdSrDmKBwsVLE8y+8gqtbu9gb2MPAPEQ4CFmtKh7BITafxGay4HyNv9icFpvZpnMJzYty8+kQ8WSjvgN0Lubxyz/+UTRJ46UEVbMmyPHs5Ws4V7+A0eOk0fPrXrX3Ngpw43wDd2QWcMexw0gn+TpC6mTHtvG9lxbROllAcqIlPVs70Kxfo36Em7CGHjKZq6svNvCj9z2B+clJJFIpCQ+wk1Qql/AfPveXmL4XSA/ZnKmxEGJ48/NV/PQPvQMTo8MKPgzq1zfX8cULT2PudlbzPjeqIGiZrMA8wUV2D3kNmtF0yFLXx7nNvS461wfx4XvfjWFm0Qn2CHlQtpWBLu+s46W1C7hydhuf+pV/id///T9Cs97EP/uFT+LMradMtDvg4Io5ptxia4Y9qRbeuryMz3z281heWkY+n8Uv/9LP4aajczLJJQmFsHq1tIXrV8/je8+ew8L8Tbjt1CkMJNOIy/Ces7p08eAmtyhwcfUG3lrewGOPvRtjI0PeN/cZ2j4e0gt9FhCtdxkSPU/5/ZZ5oAuKUGoz2B6wIX1ThnAsqDfEb1KFDKJtrXsmkmRRB+QkwMcSpWg29JxffP08vn/hBQzd2Rabuhec7aH3ZngtlFuIV0LD+cDVLs7/2RbmBqjNauKM5kzRlaQb1YfmBuOm6enMS6sOjOdvrRlrN/DrfMb0PpwZSMgqSWdSr6/FcQ13vpBKCgkurBA7uHmCFWIX03mTAvTMwdiZBunYHB4RmZZdl5Jch5fZ6xRL1lndvB4Z57I33qRot69bBpwuJC/HQDmSi2tYnwkEpdp0LlMNSFM09h4yUfA1YJZPpn2sLoyf4RzZsPtrwdUHS3Qf9XH8I4WAqD3kRUZgmyrxdcFtSzvD9/1DVqmp8fSTAUu+jHEbKsBwB4NAvl2CM5hDlR/2mQcukWoawFs7HYyku5K4u1aN4PATeQwdpcG5z0w6w1jEI38mvNdSGZJf9T+8Xn0M5tjsIfajZKiSDa6wAVM7cFOxGEaTadyRG1JjOpUfw416AVv1AjbKez0Kf2CohZvKU50HNT+I5Lw96wibzLzcOiBzu3ohh/ff9yhuPbGARDSGWqWgbKonHxSLaVRhc2MZxVIFU9OHZLJrGDQRJsmz9rzbTCbMejYazCdUFwEKu5vYK+xievaYKPMmZJ3wgMibZTBh6D0Go1tWeTz45ADRqqO4t64ZNFaCfF8eEIGlRxiXnoDVStHHMGi8W0WxVsF/+ZNvIX0KGFqIIpl11lXIMqMRDCasd6fsPBqRKWmTCjitNuhRx4DIqowrM5eOanie85zMfrjgqtsdtC4m8as//ZMy+7VsvClSxoWlFXz98nOYvt3UUooU1WG/IWmVPw1IiyttTBXH8fZbTmgG0NR12MdsSDv01dI1ZI421Uc0Zpw7n3iFGyoQk/nqYuuNDh45+nacWVhALmczn2S/rty4gc+9+HUM39xBImv+g+qhtGK49qUmPvHE2zE5NmrKL50O1na28KcvP4nDd3K0pj9HJDacz7aFhn8+mUQykkCRgZz3Tq7iLuXGPsx+AlgdwH2nzyCbzqLeqGNlYwPXVldRTxUxcAx46XPb+N//7W/jv/6/f6US4qc+8SM4trBgELufBHbAherJKjKut+889QI+/1dfwv7eLg7PzeGf//c/ifGxCaEXTLJajQqKO8vY315GvdnE3379aRw9egynTp5GPj+EZCLt8Cxd5ZsSSvj+82cxNDaFH/rQ+1WtG4uabQBPJvqgoff3Ldh4yt8L4gH9CFA/XyMCWRCpCJ9JULARaZTGBvk2wb98vZHXJHqv+dq6+u4c1CeUKlRERJo61tc38J2XXsJabgn5I6Y37EWhB0drF9j4l4lth6q2WejihU/vYD7J97KP4+12sUQpa8ZARKsjVk38HdwWeom3V1VcK2UGuFILI5m42JsSvPBznfeAUKf2gpUqco1YKbUxmU3KFDgbp/2RJ7FesYWAqj6oeo8WEMNsn8Q4Whwut4DiP9p6cVRpYtka5rUJBzc76pOx7z6ciRvztdlRwCd8yoBj5Bm7j+b0YSGG83f8RKwOg+YqoeM0R02UvDp64sEucIosbhtyYP9rn18QYyxmSQqftUYmHHZ3RIbfIIYoq+t4VNJ4ot0F31QGc5+dDMgN30Gi9FZmOskmyFZ65R7uiWu/cheTefvmTgfD6YiqxMVSB/MfGsLIiaQxzFl8qVXtw/mcsdbAqckfcp67R3UIQTugTZ/6zFFHkr18tE63ERKcM5OMxjCfncDR7DhGSDRp7qOWGcUb9V1sNoso1mv+oB2i0sOz7MVgCMv6aFsjo9Nw03URNL5lZRHB5sUWjsRO4yPvfERYb6tWRTwZGH5t4YncePu7W9je3sWVlW3cdvIwRoeHRelPxJOIswdDvzxVd5wY5zC9aYnq+RAnr1exsbWmXsXCsVvNT09ajpYk0XpI3x+YdR5wGVzN4oei5jVsrl3F4PCYaVy644EDUcqMRcCgKHa9prELViKFahW//5kvYu49UcSyUY0nKPPjg4pFRSJ5+9Rt2Ny/ISeBkYEJXCysY7fO0YmuWJay4vIMmgQlfo0/J5c2oerKVhuJxTR+/WcZENn/YQVJt4gmlm5s4T9/5RtYeE9GRJ2ipkG4MKkowmtto1PsoHEhhvfeeRqzowM2+0mh6GgE1UoDf/nUS0izJzQdFSQkmTDa0HCG1StXIocK3J0udi918fDM3bj7lluRz+eVddbqVSyvruOvz38L+aM1JDNh7OXvs7RWHNtPdvGPHn8IE+PjvUy8UK/gD7/yeczdn9TMo2bjggCEHwJ8glxf+XgaU7kx7DZK2K7u9xi8QcmfSH+t2MXuYhXlfbJeo0gPxpCfiCM3mtCafOEvdvHvf/t3sbddFm1+bu6QjIjD/rAjIzDbjGwiu69uR+vz1fMXBVWfODqDY/NziNDGTHOsdTRrRdTLu2g2Kmg2yjj3+quIxDK4trwpK6Ch4SkMj4xp3ZbKNSWAp24+jdtvP4OpiXGbvZQvaBjAt0OFC0NzVw7n9nCrAxKFJkxhvy0okvBTkfyc3GPCcL4P8UuIQq9nwsfAZ+Qxvt6KUNqb1Y14pF55CZXCtoIU94baFc0K3rx8HX/25N/h6PupP2w9NztzvVZwgelAlzfx5Q4a5Q6ufLeB+NWanOqZ+AUEQoSzVgdbcrqPCAalZi37ZEHHlLciuCiw8iIEulJpIx+LYj4fVbXH1zDJtCF5c6IPyT1HIJb22xhKx3D7JF9vfSq+PuRlcuhxmUIy9s3Q2GDLMJ/IfR7snQI5zhR1oiLvWD/cKhcG04s7TZkhk/zD9+F5xYDISk8wIveciwxwjwvCVTZq1SGDNgOiKmNlBnY6hWEX/k1wvKvlhCTFqkWbE+Rryd62RMRaYiRPSmZNCBGTKQvxQaWGX6csXkBxA/GG12OOPTYnbMicPXuqF/Fnh0RDJBgfRTGEo48srleBN/faSHTaODQArJYjmHwsj7Gbk9LJ1XXLwcISL8KsATLmGtHUkqrzvhypkcz+XtSfFaLKaL9hB0BGCyDsF8aiGE3mMBzPYiY1gsPZLK7trqGby+JCYR3b1ZLeUDfEXSIp7Eu4geV7LhVDp0VdPXto1JkU78XzMrGXKVe018HgziG87853YmZ8SOMJGsbWHF/NPQXbqDVqqsb+7z/9Hk7M5nHHLUcxMjKMdCqFVDqHdHZAVZuJEbu3jDdoGcgoocaqo1wpI5cfwfDYjA/YW7BTtcgeV4tVXlwPMFSNfF+6tVNhZW3pIsYmZ5BO58wDzw1zeYiZEDkzlCgq5YKuv1Kt4/XL1/DU0nmM3hZFPG0Yp0F8VsZnEnGcGT6MKQoHdCK4gS7OVlYFdJA4IJNUi/N6fTIZxeZeSwuWwbHeACo7LcSXYvg3n/yEQx42asLDeWl1E3/yjacx/EgEhSp/nn0fNxoZwokY+xpRbJyt41hiFPednMWhyQFjb8Ximrn7i2+9htpYBRNn0mJ6Mi4xEItd3PZKk0GvATHkShdbeO9ND+DeM2cwOMg+WkRs28L+Ln7vr/4SE29rI5N3qgQF1usx1F9K44OP3ofx0TEdqHwuhWoFf/ilL2L+EbKDrYdnMcD6idRk5gY3I9MwPM41bCIGSr4OyFOJ0aihZYPhRE42yhfajTbOf7mE3/2N38HY4KiRwoIKkodo64db/y7068Q0ld4eXVAMmegdQe72QWEHSr5xhIMjCzQLvnTpPA4dmkc+P4BoKqMDpVxuIZEbwcj4JAYHhhSkLemmmDGF0pNuZ6Yarw/jKhvhbfZ+X2jUBVa4p//Bkkp/ZWuAI0gSxPAaxlWewryhRS+yqzl32LJZYbc6YyDUP0ulqayguHr9Eianj0hujgnhXqmGL//d86jMbyM34UGwR0IKZ5AfrmLFWrxu1jrYvd7E1S8UMZcz9/rASNVaUlshon5box2RPdRE1tiYfJb0CuQtoDA+5/R2EMH0XcPYPFfCfKSlfz/Yiw4IjCnMmNPGWrEpk+CTo3x/41YE/76Azhoka4L8HK6XGo3rZtKSiWtPdmO6U9ZT5C+ZhMsgmo5Cds2leheXd+qYH0lawBZMyQrRKsEQ/OS80SMr2vB+IDCGKtoOezrAWJDgzJ/ZIHn67qMP/Ip+tleKPZ1khzu94Osp+lgyYNWmlpuzRfmjzVbNEwaJiVj/UPPSTtwJc48MqDIpcJnL0JsNkDKvqyduQOm2RhRvVSKobxdw01QaW+UusndnMHY7NU2DHrX3lDXUH6zUbP/H4uZXGdxVgmOQ2lCf4hxiyEychGD7waKniataaWvxNgoqMbU4qOw4sbGyrBxvdTsYiGdQbjRRI/PLrVHUGmJmQS8x0oPlrGFNZ2mjxiOo7Ucw27wJj9/xIEZyKbQapGjZsLAEshsNVGsV1OpNXLi0iu9efRPp4Tawl8DCyDSmhweQyWWRz2Uxf2QWKVH2Lcu0TW7zVCRoEALY3NrUwXLi5B2euXN+kAHQiAGayXFGpKoR+qs1qqpQtzaXMDwyjoGBYQ+WfVf3epWBdkiHLTVLOaRda7RwaWkDX3nxZRx5F30lLSvVw3AeMtXqx+Mp3JQ7hHJjH61OE+PpIZyvbWOP/nkSQCB0alY4cvmWADArLn/oPDD5sLeAheZhfOhdd2Ign1UVSp3Ma0vr+MqzZ5F8MIpqnVAr35+MMdNNJV+IZBvxmLbbyG4AC0PDuPnYNEqVBl67uIJipY5qoovBW1NITzNLtQ1QqllFbJubEKspC0X+/jD7qXe9H6eP3oRMJi8lIsJoFEH/7f/8aeRvryE9ZP52TAKStQSiFwfx/nfeLZapzZbGpK366S9/E2MPVzW3JV/AcHZ7b0YjPYEFHWYR+bqgSuEsZ2XA7jBvMJH3ekwSFZ1mB6/9bQX/y7/8dUwMjam3Rhaz2VEFSyYj1Bib1BKg3loTtG5uJkHQ3foo5pxifpUlVNluaDVwY+06xscnkcsPI5UZRNQdNOi9qEqLKkyJjJsS0wvRxLrDsWZnW/hbALwCMcGDj2udOtDdY4WGeCnZHwtr+m29FBO14OcwNin3BoNfAP7odlLrBd8we9tqVXH14muYnTuCZq2GUnEf1Xobz75+FS9tn8fhu1jGEfa1dwyHaa/C1dliowjsC1FX/+n/sonTuRQk0uiMLq4BwpNBjo/GuqTl83CdHoohE+OIA+cW2yi0ImgPxTBzV05jO29+qYnj9TrSMur1+cEDpJ6wLqgYQ9ulk6NxTORickMJC4/XbzR/l44TS9Z8G00e0Hp2hEpNvSWic5N3LxgT03GDzziMJ3AvbdfaUp2ZylKs3SBSBpgg2aazw6XfZFsV5uxg1S3vo1RtGNSl3mLPKyiSWQXlDhFSgbHnwMCjU5qG0ZxB9KrXYHarHMPqUqLqjUdVdELlbGYxfN2u0xj0TOhoIcjzSzOSviz5+rgMGPoyfqFKNaeL0MojKSmCpWYEG/k4yqsNHE93sVtpI346i4m7UkhyFEM/9wBN2vvSUqoRx6GvsxqqVyOdMiB+5ljvVLFSsb8leomlk2OMnGAvUmbg7CxBoN4QJvv0XfP34NX1S1gqbPiogD186p7ye8wZwx6IKhTeiBghLOBw8yQeP/MgBnIJM95VZmOOEZzj298v4eL1dXzzxZcxdj+rrA7qpPavZXH34XnUGnVcXd7DA/fehtmpUWSzKbTpyNBsIp4klMrFL4omdvd2sVcs4Z77H7XREoeZgvRaf07L4AKrgBsol/axs7OJ6anDNkitrKejfuH+zhYGh4e1kbd3d7G2volGK4oLa5vY7G6jO1lHdoxWQj4u4f0v3ltCIRmKBURtPIF5VyoaQ6XdFnEp2NnwEfBBGpmGPURzI/FzzCC9WhRbT9dw6tAUbj42i/WNPVkLkf24VS2jeKSNzgDljrwmOtAv5m0QFl/vIrreQnKdMz9Z9TqK5ZqgEg4sdw9FkTrO/kYUZaoRu0M1YWn1jSn83uwgdqOGX3rih3Hz/HGkNepic55k5P5ff/oF1I9toJWinBs3RhfJcgLDNybx8L23YHhoUFU2xx3K1Sa++cyr2JpbRC3StMXtmTMhTxl9+gEbPCOZfDED7dnvWFPMWIGCxfyg8ORCn4EbhiMOXyjjd37132I0N6BEKZHOu6mxiRDw51h/zWTN+smXw5HuzNIbkNecnUGmDIZNBsTKPq5dPo/pmSPqHTLoJjKDSKRpsmxIhQVUkmxI3rIxi14A1mlxkO1noq6WFNjYUBjYN8gzsE4PKtoEuLUv/qAjRaozNmMrqFcSiEYs6wu0k2FLJaNAOLO9RURk48aSmYTHk2ob8Fq2ihV8+gvfwdQ7u4hnTcbRYBL+vyetBxo8Vhlx+L+Lt75Zwfh6GzmnzfNRajZPDEZjIHIIn1tBDvSIID8ZRzwfQWYsifxsHMmRCGIZQrldnPubBuYrDaQ9WFgv3PrRYc6TfyfEyrGIO6YS6sspIDqLOcCcfG+bISRaYvOODHxcZ+ozS0jDNVzdGUO+izwXxdy085RBhaMhHLdgZTiajek9+RkZnPLJmDRNhb4JvevLuRnSZDZYgVescRCHA5kUK/B6QNYzdrd7VnAKol7FmesFg5Q3bSP9oGwtL6tY7eg3mIufQ4WPzwAGPoWMkl0bQs8y6GIHf0w3P7eZQ+9fhkzXl4cQSCY2rQiuUAt2Po79q03M07Wk1UX9UBJTD2SQGmKS5QiCB3guq54AvPGxxZvgtfTJjGbVJZZpeO+QZAZiTxCX1jV54A0D9br4A9lCIhLDTGYMhzPDmB+cwkppF0vVHaxXt8VElcSWD92KGeU/T2K+nskT4cntzOKRE2/H7FhWkFIqHXzmmiiXCrh8fQXfOHce8cM1UbjJf2mW/t7peDGFB2dOIpOO4cbWHrZpD5Il4SWp3tnM1LAsjDIc6dBB0RHJZGltA9nBQ7j3nrfZzVG/0R1LffSCDEcdOzqcuiiW9rG6vIhTp27V1zgbub2zjxsbG6LvswfZrNextLyMSqOOTUK8ky1Ex9qWwYj6a5ZY1me1hUSmGDH0AKP2knVlbJ5ZelPe1ENYYZvvG91IeCzyITPJaNc72HuxhqFOGsO5DPYLdOqw+15ttVBMtRA5SZV1zrJZdsSFw43HGeswNoNyB7GNFjI1BmxKKHXRTfJ1HXRHI4jNJVGvstL0noD54ujAcDcttFdq+J8+8nHcPH8CqVTG5/Go61rHV777LN5MXsBWq4R6w3okqVocM1ujeOzB2zA2OiopP1aeHOx+8+oSvrH5LNoDLaRoZq0N6+TUrh0Qsscyqc4e0YiHBGGZsGmtB9Rn2AZdTW1JLu5OBy99vozf/fV/h7GBAcHo7E/LrLpnlWRQrvUUQ97slHGvYsLsoe0tC6DWQyyJlLVxY1Hrbe7ISaRcozeeyikgmmWZ9wN95lBsaJFZTLQrIBgWFP0aehvY52g1R0wEx4PbgTrQrtt6QlJ6MtzYlp6zu+Xt2DPC5oY94JzhfcOg12v+TYboFHa3sLpyGRMTU0hwfKTVRKXewneefQNXUtcweIQOJv1nIPxJFlDGgAxDBQoajS6WXqgj/WYdo0ym3c8ykFjkJu/C3Pyz1olgpxnBrT88hORgVz1qtnB5GyTE3ejg0rdbGFtrYJAHT49I0pd+4z1gcCLLdDgTw5Ehw8iMrGLEQ6v0yCy2nqgqVnlu2ohIUGIJQSNAvdJZVT8uCJ3Y/iYTlVJzi/stzA7EkXXvQ5cSxWDKuKTsm1KWTQHaIVOzh2L1ZebJ9hj79zEUONa3tPNb+7xHorKeZ298JZBSvLLs2Tw6lG2tJBfk8NaFwcaOLqMMl4cAACAASURBVAZlGCdQ8Wr0eXWv7D6qsxFIUrYUe8Qpvr7PbrVkggzTq50O0nfksHulhpGtlhKFwlAcMw/nkZsgQdJ+Tl9O0pMAPyd0zuvmBKWeA2SiX/ujBeut9+ckLUA5dNBDRnyThLEJZRn+wfnidCyBhew4bk7lMURrlfQErtULeHXnIirslfC1PoAbiNyCQnzxMzOnl1dzI4nR0hwepoN3kv0tk1vj2MD2zjYurq7hhcIlTJ9m/8SJQLT1WU3gFOZxamFKHn3buyXU6CVWqmFtp4Tddh23njyEoWweCT8cKo0qrm2sYbtSw+P3vAenjx9BSuMNTqHXQjCnBvbgODC9s7ePV8+fx/7+Lubnj6FOabZqE1sb22g2qW1q6gjUh82kuihXG7hQ3ETmlggSA1Zl2nXbn+pp2aPpQQZG0+4fcZoPdNilDx/YoU/liiDSy79zLEP923oXlcUmkus0P01gv9BUBUxoulhuUvMD3btSoGqw6TbbImaCwuCq8dKAilXoXqFZeEqAokvXIUKTuSharBYrdiBI3YKfzzNFLmaZSa/U8Vs/+t/g+NSsZkgZJMh65dzas2cv4lvbz2OtUdThw9qGzu/D1yP46DvuxImFw0psVIFX67ixtYU/ev77iB2OIJllEmGZcpilFc3eM2HrQZk5rUhLZB9qhMihobDmCZUI7rQ/BQ+1I3jl8yX8b7/6G5gYYQ/RhOPpv8mgJCg0WIEFAou+N0imGUuZ60YC9Nqg7CtaD65eKWB/dx3L19/CsROnkUzlBZWyRRFPZCT4EJSWrMlpWq4mT2h/2ijFgWHMEMlCTkLHbs/0jXxDtMV6fQY59il2faHwfmBXBcwRI/l4HoBKFZTNV9Rg4pZgU2mZaiTDqmA6fbx+7nlMTk5jgGSqTgfFcgUvvn4NZxtvYXCextHucu4smXiC4wUuldgjyFLhqIPVVxvIvN7AmNaqVVNSz5KEGdV9onKLYDCqNIHtdgR3//woUqxEvS0RRsy4R5ef6yJ7sYYRkJDjFCmX/jMUBig0yPKO4sREFuM5rgv26+1A1zV4UDS/RlapbZFyWMGJWe+D/vI39GdlijNG7ODXlTv5Z6Xv4kqhqSBFp4owR8gzQKQ79js1j8czJoKcw858bxmJ+/C7zRD2UaNwpqs/7pJmNv5hAU1tM3evF4rnvAaDg63CEs3E+SYWTE2PuK9P65mWJ1OBNKWkwPeWufTYmRUk5PhM5FbPQsH1VvleQbQ9BC9+7269iyUaI9+fxf5iA503akjHgM1IBJPvyGNswRA7nj0Hi8yQAIRzNuSMtn6D4wa1TP+/BVuKrpJgmLOV5yH6hyw4wE78d0IEXIx8CGpUIoYHpk8gxx5iNIVIchDnCku4sHfdnrbrgcqN2vFoVj1hXoh/kmLcLEfQXRrAIwt3YnZyQB50tqnJpmzihUuXcC2zhuFDZnqpG03iykoX8Ss5vO/+00glEuZGL4ZpB1fWd/DU+mUMzMbRKLQRaaTR7cQQSzeRmmghM5zExktdfPTB9+Dmw9NgZ0YQqg4hY8rR0LdWreHvXnoZL1+9gNhgBIX9LirVAuZSU3jg9GGMDKSRTsQ1UlCr1eXwsLi2j5e2F5G5uYPUIIOtNZjtMOlxFPvisqRQi57lh4IdYzoog8RVgPm4uJlxGSBjSQ+DIkczajX69bXRXQQS7RhqJcqFtZFNx1GumSpM5WgM8QGrshkwNPjaMFeAbiuCRNLseNT0ZrbIoOeC74kUHcUNduAsI1/H56FEqaeJ64zinQZ+9uEfwt03HUc+m9d1Ei6tlgs4d+E6PnflWWygbGxVzhESdnqjhJP5MbzvIYO+qam6uraJG9s7eOraIpoLUaSHKYnFteuzXfTubJonHGeNeIt5K/kaObNTXs7d0yUhFaA3z2C1gYOFTyeKS19p4jf/+b/CQDqnQySTHZTSEMdp7FrD8Lr9qT6zPYUenEqUQ4QVzupR57ZWlvISq+NScQdbGytYOHGrqSyRKMN1x35lgv3KlI018AHFWCVbn1K6mYRTD0AJAeYxJwxbDUaaoXQYJeRsnlSD+t7LNBjPyUccpaDKiX8GhUWpZ4gpY4P7sj4LQdQs1nqVZ6eJdr1s9miE+KlUE+ni2ee+g9mpGYwMj+p9d/YK+OKTL6Nz6zY6yQ4SaXdJDyiU96KsOg1VNV1DOrjxWgv5N2sY6llIWS+dH4EBiLfDhuG7MvTdbHdx7y+OIZ3uQ7KasZY/KbD4bBdDl8v6eTrDesmFWUfVW1Gslbq489gkzswOGNOTyT25EUoeyTNgQDeomUF2Y7cgzWAN2ktOzmFUoRY+FynpOasQAxTI92OQ5HwkJd5mBuIKSjxfw5hCJmkGxjw++HNpY8UqUWeoAqYlM9YOcFaoQ40B/eNRzPcxBMjGQnTeU+TDvKisehTcaHHBIF3Pffrt015Cbyo4dp5RgUjJhRS37OgOjhYS+PA+JI+RgNDw24PwgFR0vMpUVW3Ird6LLbetagcr+Qim35VDeTOCG9/Yx0QaWGt0MXxPDnN30w3GphbCewcSj/qZQRrTJUgNZbEKUZdGcW9tYScTWBZjkAWrGBlsemNUKiqxqOj6pZph5umUzQyxKToxMIj9aglHB+fIPcNaZQvlVk0Hqm00w6MPDmxaS6dvl9KqRdC4nsWjC/fixJFpZabmx9jG+uY2vvnKS2gcLyIz5FCPJ7u1vS72Xu3ikZtuxvzsuBSi2CvkYl3c2sG3rr6G4dtM4T5ABbwkg84Malz6Xg3/+KGHMDuct2H6LjAxNYfswJC86V5/7VW8sHwFkeMt5MbYu2uhttvByPo4Hjh1E0YG6NDhqi28rlYbz762iMXEKnInOANjAVwq8b7wyFTTJ/FGMO9v+KUMTrBBGLLrL0ov2E19wwWTjYDgPZeWQapc/CxkWsU2olXbMNWUkV+qfOaJCDIpjlxYWC3z/hOOSTDQ0YSUVGlmgl1kU1GUqm6w6ZaT3JzFCq2syMIEqlXzcdNBQf3aRheJThfzpQn8k8cfwdG5aRFk2u06lpev4+KVZXz5wjnsDrbRlSVPhAUH2usNdBZrGE0nMTaYFY1eB3qki2K1hb1TQDRv/RWDYlj9WuHDz5MQrd+eL68/n42pelafkTCT2HrMsq3K4vEUeiMStO9E8NaXgE/94s97DzKDqfEpK9biMbQ0A8hnw2Bj99WEu21BmoJSSxJ/DEx8Hcd9GvVSbySnsLelfvT8wi2yIGNFaCznOKIJY5FyMF86uwn2D01NyeKgJa7GnHU4VMHO4R0fk+C1SMOUMKsOszBw7691aChAuToWHGK1+23720TrTYlGVbQk42zcyETdW2hRv1Rs8CbqlX1Vx9//u2/jxLEFDA8T+ibCUsR//evvYvo9VTnZu8pir/3CdUOnETvQHX0n/Eim56stDF6sY5Bok0OcSso0Z2asVEmzUeKLlVarg0f+1aRaAKw+DNWyE71Z7+D6DzqYWa4go8qIMKNBIvxfwp7X9rs4c2QMdx4ZRtIVmzhLFzSY7Yz0vjDXXSYtwt+l5U1s7hVdBi3M7dmuFqHGkRf6Hgb0jpXijXIbhRoHzmPI8Vz1nprB/DZ/yABYrbcwmI5pj4bZbhMFN49FiVZ4dajzxpEowtYM5oKXHZmj2hc/sarZwF515IT7JCCBodi0NWTTB2EWMVSOOqucaWrPzkdBvDcraTiKrjOguw+my2NbYtvTDXNnDaEqXjgISu9gpdzFxlAUR9+fR6cWwYv/zy6OD0eUSGTPZHH4HSTh8RMZz8WgbTeR8GRVBUeYrPBQbtVsFBFCppal2AWFPpNlFPQrtPKfZ3LK5bJ4ALJPk0lFxU7UD5f7NWdWWDXGXR2AjCObcxFkqirHSccOTegQt9adHmK7BlSuZPD4zQ/h1uNzvVEGZmaLKzfw9RdfRPSWKlLDHCK31auMhIOwaxHkb4zi/W+/zXQJpWYSxeL6Nv7mlecxfn9cCiDqO6lE99CjKjOC9Rcb+MTDT2BmcBCNWk1Sb41mHft7RcRTCVTrwDPLF9A5XJKyOhdbYauJ3LUhPH73nRgfHRTjlOQf/mam/OfffAbVQwUMLcTde80SjbCw7NA2KaoQTO2AtWwrjPEaHGK4uEEcrq7hjXobPPefq8zabHEC7KkMmAc954BaQKnOMQ7Lws2zzRIFjk/o9sSACsmDYICxXWBMModqKS/mfTkSCMoVg7DYvwzsfhJbeP/5PfVXSrhpeAL333YSo0MDuHb9OpZX1lX5Xa2VUZ6Mopu1ipxBL1rqAMtNJBtAJhpDLm0VDtcj11HhVAydHIOwvZ5C4kIruE6ThEddgNhVPHIZJx5xVCUWQTbF9dt3xwgb3Fi/7MG2xDL91z/1c6o64/UubpqYEvzZjkWxQVp5IolDM9NIp81bklq11qP2XiFdVVgNNkxPVqLdFA+nalBhGztbNzA+MYuxiUOIRDlbySowONdHEEtlNWsY4VA0/yRUGWDTAI9q3YT15C72vZ6gVXmqJl3vNKAtIsoEXMHRCgZuXqs5vFgjxgT8WSQ20JbpNSXeTLyCQVsYh8i1LXSaHCXhSEkV5eI29vd3UCrsYHhoSFC5/C/rTTz75iW81jiH7EQHCSZBHohMZYujB/0kUT0psqqbwPJLDQy81cAIq4+QX3uKr9454UoPOJVOBBu5GO7/5JC1NYPyjc8OEi1582tNnCg0kXZqmcQOnCC3U+uijjQOjQ0oabptJqfzhOzzeMKqt77OpiUmAVnbLlZw7cauPmvP2DZIhEmT0yqyQCJiVUvrJsK9+WQUWSmpkCxjRC1+LgY8CniH/hxnLUP7KlS3UmFxQskB4FsVsUhZYXheFaFdv2MJCnxklXoU6P1snil8f0GZPpspRi9JdURgpDwTRixs7wTZSQsxViFzjXB/KnlhgeUnG+9D2nuJfRWbUD2ahjPvuxDLaBRXdlvYm4nh9EeH0KpG8b3/tI6TA3GdC7WxBGYeGUBq2MQB+LPNDdJn6kWmCQQfh1S9uNVsK09QC4ghWDkZwvsw/BD8YVyMiup+eFcapmiS4wHG+Z66gcuZtKmyC9JztpHBSLxhpvrOm6TmbBBwdYhK18BmcbmL6pU03nX8Xtxxy3Fly6HntLy2ga888wO0jxWRGDb6rD1A+10vdrD1gy5+6Uc+pOyKrgrsAa5s7OHLz7+C6cdTqFVp6WT4eqD96po6wO7FJj7+tvfhxNSMzf2RGdfpiJTDz7e8sYfvXHkZ8YUqEhk+pDZi3Si2norgA/fei4W5KR1o8u1rN7G9tY8/e/pppG+uIzMmHEHVV4+M5E3rIGSlBeTDtYYs2PBv6DUG3J6fmb02Cia0OG3VoruCwdz6v8ASFWPOSR9BRk+fNYJ9kmW4EJ1m7Vwelzyz6orQq0m7URTXgixXe5BH4pUZrZzPM4r9SkfQqcdrVDirrUwxgtKFCnI7UUxoLIbQICvJNorlOgrtNgqTEbQGnenls6ootJHaATLtGOIcEI7QUb6JzlwMjeEoukrQLJmhID0PVx0kMVO1Vx+EGTO6yGesV8pgFXqKTMVs+Nsrb4d3lF82O1h7rYP3nf4w5qcnsXV9E/l6G6PDedTbHay1ozhz92mN+PBH7JWq2Ngt49hMXgGl02mgyflcijvo+lrqqRHp2N/fxv7OBoZGRjE6Nos0+4XxpFxXenZNhL7opCKlJmqWkhFixJnAMg1i25K7dgmXXpXqGJkR2KjCpAltfX6DpExkQivJ95FmKJsV21OholTmZlZoptlqMoRS63EBe6u62C+tK2jSyaNW2ceVyxcwkEnKv5Fzwdk8g1MXu6Vd/J9f+zJm7kogwb6clx+8DhsFcDNuVu0eNmhGvfJqHe2zVUySkc11G2afaabt6i4c6WOV2OBauC2L2btZxTrmppLLys5GrY2L32hiYa+JJCtVme66uDeAq9tNPHTzIVzdrGKn2sK7bhqRQwavJ5FkC8XQADpnrBXq2Cw2cHQ4haFsUmbci+u7WN8vaw8zeATSFQkzVqRa9bRb7SgYkgxmFSCQdM+mRCwmdjnz2myS/0ZWfgcD6ai5XXgVbWve1ruNSHpPzNd1SJWVqOksNgENG1Xx84iGw87EEYriItl8FkJEHdaTnKQ1QO39veceGKdcLkq8dagF8WxDrchf4DVovtE5ESqiNHXgIgLO5ufP55JlUi2GqLtVXC22UZlP4tQTA2oBnf1cHYdqNV37RjOC5Ok05h5II+IwLj9x4GBobalIsFQkkIe034Mrzq/90TEFRIvqllewXxTILiGPYUVImj+hNTIbmfHyv4nr8sMyK4/H+zMwvh97JBIpK0jeTDusN9DZU6kQ9NNFq9pFbSmDR47cizMnjyNBlqlkoVpYXd/El59+CpVD28iMm/8ZIT2NRnM4vNjG9osd/It/9HF7WOxlNOtY29zFN188h/hddYh3xwxTkF/Q9LMMorbVwenoabzjjjsxNJBxZ3eOBzQ0lP7cuQt4efd15I4TE+yof5dOxXDt2zU8cccDOHPiqB0Sfh9ff/MavrdyFvH5mgggwuOlOWoPxJaM9e4M+XOmprJYGybWbIyNt9n38WuEZ5pxHOuOI5sdwo1GGbVEDVWUJFNW6bTU3BdZpldt2s83ex1TkpD8mzexrT/sjX8FT/Y5XIVCMJ433z2g8mdZNm0QMO8FkQTNDTklnYP5DIpclPssqa41MdCMYSiXEkGA17ZfaqDUaKI+G0V7nFJ7QCodQTZDVmkHiWYEiTqQInErEkOp2UYt10E8xwDnKvmydTJYzDZWX0GE1WA64QFSRAj2SoKWYV81SYdUmEVUdd5BebsLXD6MH378MeRicVy9vIrSTgEnpiYwMjGGwflpRMXBj2B3v4TXr27goTsP6/MX99ela6vsVq631s9mMKRQAwfws7kBDAxNSAuX840MiqF3bQHHHFgYYEnmCZCG9QTN1szWjJNrFJdMWtDs2STN1NcxdQcYEwuwGUqr/EOVR2IIK0e3hgoEExcvD5Viv7foPVSfQZZkW6uBRrWocZK93S2NIWUzGaTTaaSzOYmW7+zv4D9+8W8xe38CqQFWo7bOuY7YI1MiHkhavkfYn9u93sbmNwuYiUUtIHp8U9Chd2rHFF4qFIDORHHkg4NKRIMylreklMFx2H/5Bx2MLleRhY0qiNjB9R2J4NxaHR9/4BjOLu3hxl4V7755AhO5hAVOQubtjjRRL27W8OLijjRG7zsyhNnhNDhPTCLftY1dvc4qFfoy9n39mFTtVKylwc9s7++VITM/Z4HybOAaJlQaTo18isP4XgMeMNkV0qMK0eF/neMu4H9Ar1UjHN66UYLuvc5A5lOO6AeUKedYZLX+u8s0ejTuFzdWoKh/5ybAgegWeng9F4wDwt+8Xn5cVofcSgGODtAW40Vgt/IMvFrtonkqg/mHEoK9l54FEleKGIpFUGoB2+kIjj4+gOyYJY/aIZ4IGpnHkbZQSOmz+oflevrVTx/riXur0hIRwW6CYa+WTajikxQRH6q9CbNwSobx9dkUoQ6bcwnVhoGgTjPwN2V2YGEgwBg+t6JMwdTt28tZvHPhAdxx80npk5pcVAvrm1v42nPPYHNkBdlxE3cOfQEJX5c72H+zg19874dlMiwNz2ZDfYtvv3Qem2PryE8lXA3CPgMPchIw5NnIz3Uxj4+9/VEszE0bhCndUirPxPAX33gSm7lF5Od8A7aoFAOsv9rEO+fuwj2nb9bMlZhbnTaeeeENvN6+gPYYZbFsMWko1aEDy8QDPOqjKF7Sa737TQoLlNkUD41EN4qRRgqD3awO1lKnjd1kAcluG/V2E3sdjrk4IcJtdCzemi5hPzEJC98218HRmlA9h0HeQL4wmMgHfV3eT2igNgyrBFtw/E3kgLArkYVSGahtthCrdJFEFAn2BupAhWQfXuM0EJ2gs4P1AlPJmNagVI2Ysao/QsJJBOTIRt1rMzBsmanHonQmDweLHZiEQkyk3u67maY6FV3ARsimLfEIA8hKCFrAjRcjuH36Ltx3+hY0ag1cubiE+6anMDw6hNjUmOyiCuUqlm5sI5vPYOHQMIr7O9jdWulZ+fCYIMmrUCyqdzo8OIxMNo9sbgjpTF59Qgt+7BEy0FNo3mBLqePEKHVGQQBLofg6MaH4NCV6b9Ca5Zoe6LwXyOpSUmy+Ey1RNQxRwTOMW4iBamzYXhBV0GR1SH0/h0/V0zdPRbN7Uvng85UNDe0THaF0GxGUc+fOYnZqCpl0WnOsvPZL15fw168+j2n6auYsMbJgZQzgAO0JCfHDmZdVK0Zw7rM7OATI+0/3wveIDHQpx0ct3nYE5eE4Tv/ogCWbfkCLFe8/kIfpxmtdtM6WMBaDmIoKiD5f/cpaHT/24DGs7JSxtlvFnXMDGB9MO+HE7nWx0cbzV/ZQqNYxnI7jjiPDGM4lVVzslKq4sLqLOiEW1ypadViUMb+hSt1UZjJuNMxnZ/PJQZfUrp3BNijTGEkssDTD/LehIPqt6swPfhdOEcTt/Tv+bJ7fQV1G1n+uUMNbE2ZzdR/kK2ptEhZEvDB1+UN/13v3PE9UFXr7OiT21l+1nqkgWSnumKkxv64RK43QsKff7/eF+BRGOFqcTvBe6LVGFJEzGUzdTom2yP/P1XsG25Ve14HrnJvjyxl4ARnoRqMzmuzEbmZS5NiSrFhlWR57RiWPRv4xkhVGU1Ou+TUz5SlXuewajknlUqItUqSYu9HdZEd0RuhGIz6E9/Dw0s3p3HPOzNp7f/dC0ywQwMN79557zvd9e++111obO1eA+is1jHJ/JzxUGAfmU1h6mmPU9Dk5ktCAxmJx7u6g71i43m//0UrM7EvgOWHeDWnsXEyswHgzVNOlD4tZhWQLzHv4QNPsyxkz1VHajfsoSaoJybWSUGst94CFesyCi+9LnVgzRrCawycOnsTDJ+4z8oDS17e2t/HcW6dxJXEJhVn1cOTNJ0wnsG43Rvt6hF9+6BlMjY1Io5yBtFZv4ZX3L+JM+zImD2XA1iPfkGuVh16p6KHTjZDN+GieBb5w/9N45N5jhm3ob5VaFX996nvozG7JIEqBBjlgNxmhuhrh0dHjeOye+5DNkOXEe9HHa6cv4Fx8HsFoC5Fv2jhmYwyIRDr1XFHPPxvlJKQN+6VBSjMdB7HQDzaDJApeEgECRCQ5xX3MFUYx4eWx3tnFTti0Kdfu2WlAcIeLO0Sc47tmcFq9S7YogndjBlvQcEmM62nqoFYN2i6b18Wv18uNJnRtyjgopO0SIqVlG5sIQNyLEbUo/gciri2Ky/JaAfM1Cdmkk5FIcRzfm3+k9lCqmwFN3HrdtLUSlpwbTK2fRXsDevXqY6q7QRmXOiSJJB+loBu13DHl2BOtRKheSGCpvA/HDxzEnbVd7M9lkUunkZgoowEfm9UWZmZGMD6SRbVSxcb6VfgyTqmHTJqIAdBqdwRKn52ZQTaTQyZXEJvBVCqrcw1TGemxSYtA9pX2cxIyH5HB0EaNE0qSalFnposMYFAhOkcSMeLVeyREHKsWXT9Qm9FCfLO6eBhIHXPUfKkYPMM+e4d6P1VWYTON5CzlNSiMyurQzTFllcg/v/r6K9i3uBf5XFZaDyR0PPfq+1gf3UJ5j4dk2iBvl//xILhrUoI7P1zV+uaf7mK2TTcs1xey88U8K3uUSjCIHM1h8ePUIJv7ycA4W000iLJwEPX6D1hxAqWM0+7p+jqz0cPPPrYiyAS9ZMnoTKfJ7LUB3QkftXYf9a5W/qVsAjNjeTnXgl6ISrOLy5tVNBQiQYXVTE3xUsKiNCCnJ6qDUl3+K20MK/74O4OGTrFRSFQTOh2CK6iO3TchGQmapFabSoy0Z2Z8A4EeaWLgWKZOtmKjq9S/1ViXVlnZE7Z5rMNI4hIwp0sXNxoniHfvbcmMVopW+cfsSbLq1c+mOkpttQ2JVEOdpPRgFdwSHspqlETi/gwmD/N++Og0PFz8eg2ziRjFlJJAb7QiTD1dxOQBbca6lhM/HJ+9/H1gMqNokWgXeYm//YcU5g/1carH0uAm2YGJ6XnAMcJrA13nS7HaIbHGOTTIrCn1wBn09Rw0SJiSi5PvJYwwOdCU0Taw4GIWQMRmPYdn9p3Eg8ePWxmujFEGpRfefhNv1c6gtEcZowKTdHQApEeSyBbw+aVHcHDvjAywJAZOCcS5qzfx9XfexPi9PIz0JrGCIVGolOc18LojNC708MXjn8STDz4gbiVCcgBw4cpV/N3p55BcaiFVoi5StTOETtvbHg5jP546/hBGSiOCb7J3+e65q3hp4zTCyRZHXIukgZUU+3HM0kjS4UtITyvJHqwy2Bz0oeecC6Q2XNMgEjHBFRsorZgO5qeld1GJmqiHHXkfBiJxyKeeU7JQo5/zNSTT0+rfBUQSU7g4nE7P9XaMeDxw8ZBNouaFg8AyCI4G9TjzZSZTtabC5Uwy5WYKI1Sfe9J8Ifnz3Kh03aG9EzfICEm7UlWT6KMkGLJDtUmvyIRUNEaKYs/FY2/SBry6SligY0uelD/t3PD1eljVyiFkiYlUHu7gQ4xe08P6hz2U2xP48lNPot0Msb2xLTaCtW4fCwszOHpkEVeurOKtdz7E3KSH2clRjI+WkErphBYG3ZHRCWRyeSQTKYFJOR5MGKWJFBLpjHzd9WQEkk5kZdYmBwWLTZuYxRMuVU0JP7vMAZX+vH4AhUn1oCXzU826eYtkFIGdkHzmNvdrMFrNyDwWiLX60iqUUKjYtdk4IAm25oAj/UQZd6am3/JLjCxIdOri+Refx/6lvSjlc0JSa4fAf/ybF7DvCxkkc8oy1dpQ/3OaaEe0kcpUSCj6nNdOh4jPN5Cn1tRSYulJGeFL4NK8h7lnSyjOsZdr7QjZS8pAc3IDVpzn/nwHsx4wlvOQUR2XEHNu1iMc2jOFozN5pMVoIEKj2xO2qSQq4mbBzOxnmAAAIABJREFUgzWBXCZlpA8mgDT2ADYqDaxXW8KIZgJ+ZbunPUI371RaH0N5gJsmJax3M/gWUb61uPlcnVm3nBlmXK3VnRUr5onDe+qY3hrQhoxQMQygON5Y7m6AA5+BTJ5wQ7fvsmLTgd6WNEvbxWBZC4Ly/OwBumn1mmzrc5UtL6YD6tvK6y+S2Z7kAGP2TJkcWKJr68AZe+tr6DnDa7+GDPKPZTHBoTNSzUe4+mIfmesdjMhyjdEOY1xpxrj350aFfGme5rpf7KxwCb6sDxtZJ/fid/54JRbxqNOaKDgiPQgZnaSWNEqUsInNzGIIlbI/IsmIZRPi/q70qyGO7BhIPhmIClXRu0/6b5yu0NMsnf8ihME+kNot4pmlkwKZMrul7ygPuWa7idMXPsC3zv0Y2bmEaJhqDX24hNbIwgp2gQe9A3jo6CLyOWbcCfR6AW7vVPG//9X3MPJQCamcQQh9NRofL+sBws9X+aiNL9zzDD756KPqRCGWaTE+uHgZf//2i4j3tpAuc+FrViHknSqwt7OITz/0uDDqxAM2ivDhpWv45rkfI5prw2PvlcbcoY5habRJQIllykI+QwN0siCVMChNcxGca0CU2WXsNVB6YHRzrhuxrApUo0gxPCskSU4k6WDA1aqJryUehUaS4udUS6mhsFmuWaY1DEfWuOxVsk2XbtoC12amHWK2GywB1cBrX+PiZ2B2DhX8u4NXNDBpwBfWLxvtzijYEANWxCp+dmQYmyrgehXuvYyg5MT4qmFSCEpgE3sNeRfFjwf9WzrkaBywrNvIFcKks7XM16quAt2PCnjqgXswNZLH2kYNhZECVte3cPHKDZQywCcfOyiJGA/0VCIp609mbgoZI4tcsSyjnfh1CWqJJNKiQUxLz1sIOAKLppHKFNT8QiBShRtdMJRnYsbYCn2qgYSs4sHXzWJNoj7JGaYCl9/JPjWZizDBDdizAKqTXszeTVkzGrDkIdvgbLuXanWoky7EeIBzR0PaJfZw6qUXsbJnDvlsxgYd5/Afvv1dLD3O/asWc65toIm2rnA9V/7hVAuuzeaNGOunqigHBrfJutF9xZ/daYZIrGSx8pkSkLL1LJIdfebuoJakL+3j9Fd2MNWNMJ5NCHdCh2bTmpAjomLcu2cEB6dyEp+5HkQWFatRNdeRuK6QSGdC9VY3QCcIUGv3UGkF4nJzabeDctJHPm1OVEprsqel20gROlfNqtk+CxDn0So9NkPpuIdYKQrL284t99lUxqXyK8fYVpG7JbAydV6Dk31pEHQdand3O0tRhiG7Xfm/7po1JujZoGvPwaX8fSDmJ5kwjFFnCyWIUE7TcF1ZszKuy+znxCDK9qrTSsqZdVd1ed1PIv+xLEb2mn6WRuh3gPUX6hhphfK6rBJrHaA5lcL+T+aQLqtJu6BXJveQtW+91AH6xmD5b/5on6KzltnrB9IGqcCbViVb4B50/wa4rIP3nEOIWiSoqNYyP8c6EkujfoxWVw85wmHVel81QHRhD0L4IVCsl/CFI0+Jc4yOZdLr45SL965exldOfQ+p6RRypYTohfifYOspD16YRPGij1/61EmUCtRueajVm/jwyjq+9cpZRMey6KcipNmYTvpSrRVzKjDnB+/e6Ml7f+axj5kprtKLP/zoMr5x+nm0JxtIl3RaN303CwU+kBCHsYLPPPoUxkbGVCoS9HBrYwt/9uIP0J5tADmFSbmpuSClKiG7igsiHQu1u9dnRhhipEABLiv0ofm3olTao5UFKWWbeY6S8s95iANNniYZzp7MySqkQHQ9GTv0VQ1gUyOckFbLruHEcVctWZ9HXXbsgHSQDa3VSORx0yQGKf+Q2ON6i0pqtEBo2b/UN7bY+CjYRyQ5RgZHDNifbqIKzdndIaebU4kTen9cE9/as7IxpZkuy8iYqa4isfFRIg8yXMN9Bp6C0rcVsZSeKkQDGjdYNUXirN+LPeRH08gHBTw6uR/7V2aNlWzyImNxUtiezuSRyRaRTLInaLpAykLSWgmyTy21rPQQU1J9SDJKNjNF+2LubeL8gUWWTjKRAcWyd/XfXW6ucKljiarvqpNSKEtU/66BjomsQrPUHZIUJDpGqVD52qQwUl+pkKkSe1T7RO2hDAnu8+eoReTA4B5e+MmrWNlLpxrKFhKodNr4ox+fwp5HWBW7qenWQhFGpgraNRnkS+vzZMDjIR/UPFz9bhX5SihVBqsLJhFEXzhRYiuIMXp/HsuP5+XvXN/KXHVuKQaN2T5a/UkHuNgCZ7CktYEqQDLbQiTBVAXFScjsxNFcCuO5lCWZVnXFrHCYrCVQ7fax2aDva4zdTh9r9R4abC3lgBneeRk3NJwooSvOPHVtj7n+Ib1WlTOgLSZWh5JnSQKh1SJ1k66iY3/d/AGsT+pObLOqM9iRS5xMV21pmGUkCw6bTKG3xSzNLEApO9VaKra/WTG7s0iKpbvOFkdSUQKOEol26TRUU90vE7O5oidG6Zw0oqQig75tj6qbz7AtJ3Z7YYTrSCF3Mo+JA4rjyE9FMc59s4r07QDTRZVuSTW53cf4yTKm7s0gmR9O39D0Thntd0PLUhT91h+uyECLu6EnTQX1ay7waf/J4CYzi3VFg/vZgbGFREQNei5z4U2jzoYHO2UbjOLiTsDxKq3Y5md56HcilJtZfO7gozh+cBllTo2QRdFHs9nE2dXr+E8v/gipeR4YjgGl8J8wqvtAcivCSjSCe/YtYHu3hQuXb6FH5xpEqIzH6I/78LMqaJbemtH22Z/y7vTwsw88i89+7HEhQtBgnCSBm+sb+K9vncJ2cQeJLCUX1LlwYn2M/m6MB3KH8emHn0B5ZAIxIUtOX++08R/++m9xu7yDsES2ocLMcsNlkCb7Eko37nZ14kQx76GUNfq0JSPKzhJyvWr0pIHtZlYq3u4EKA7K5vcz4ZAKw7K8AR170Px2lb9uHtdDszpj6DDh6PqW/DgxrSsRXVXnepOyntwakuzSyCpWbbnvk6a5oXikkU94aSylSkCugGvNXWxHTUUPZAXbJA3nYuEMUyzwakXhor1V0pYBKnzoIrT7rEPyhhy0VhkzWOs12cBSCUh6b8T9gsmMJWHydqwM2OjfKOPJPQ9i3+KkVEZMMvucxSWvQ5iTQT6DZIaDf+l2o6J2BkGBw1glctC0BEFn0zYw9VPoVMpYHZKr1Z2hM5xGYbM7ZXyT9J4N/rLKSAZbSyDT+6DaRJ0dp5CXM88wYgkncvQaorvke0ty26fZPiOVL2xR2Zcy/1GneAh7NQwQdNsiu9jZ3cIb73yE+44soVjIotrs4OX3PsL1/BrGl1MyhkdIHNYjcwiDJEDWD3OzEZ0Qg/f/o2/WkN2MpO/HCoPfT8YnD8FK0sfU43lMH06JlZsUx0MqmQY8G37Of6uvR7hzqo5Rtk/M6UUsDCnwl4M8Rm88ifFDefTO9jGTSmG701M9rKVQXHcZSRr6KGfSuLbbQt3vIz2fQvFIVqCcnVM1TCZ9FDmI+661JXIFM9x2R7zo8Syh1faVnpVSlcrTGw4o5n0Shx1LkOXvVsUOEBsjHwq07CckmSf5SO+zJpNcFQOy2WBlqT0bK1We1yLRsSrW2tAm6LfXsRaGuAYZAkMjAiYVzcDHJ49OCmT86pUKNuptLJQTmMnzGeqeFPIZZW7GT3DJrZNNcA9eaQHRkSz2P5mTs1QvNca1V3pon2thKq3FkdrJeZQyY/mzZYyupFQ7KevBdI7Gquc9cNJDIdXcjVPLQWssIi0CNOwNGUR6YLjRIS4o8t8l4zB6Ln9G6bqacfBlCJmS7s+BmLxpLpNnBk6KPuHTPntedR8HMI75kVE8eP99Aj2trd/GrfXbuHx7E+d62+hP+soicvoYZhAk//C9ejHSqwHyQUJ8S0l756SEkdEMtlMB4r1p+NQRmpSE1+fGnuRrIX7p5LP45KMnxROT8A+lG9s7u/iLl5/DWnYbcTaBRlOrTGY2/d0Qz87dh089cBLl8ph6O1K7iBD/z998Fx9EN9ChEwvJJnKYavObAVElR9pTS4mpAZ1jNMC5u6cTAzRrdpmzZJpiT2QghiuHnLuHEXJkSLEb3WILwfmODvsHukAcJVmc7p2OyC7CvTyfpjKF7bnanxSSsMPWMBcXtLlw3YJzsIziB7YR2EPwPIz5GezJjqAXtLEWhdgKWkNGm/W53TgaybmMBOTkItpLssBor81vcgzYu75k0MmwchCd1KCPMdSkabAwloPJYZT3oRWgaD7Jm7hdxMPjD+Peg2Qncx1zvBVJJkA6Q9cZlUoIhGqBTxmlGnBTnKlpDGVXGUo9wODIr9t8TXdWuYAolTYhSxnJpGtJvleSEhc0tX/ogp88OWO0aiBT9xnV91vWHIXodWro91pIiWYoQqtZQcKnyXkWaYNzxQh/MOKKrQQGxBaa9R1cW72CMxfX8eDRZYEh3754AxeqNzH5YIJtUUEB3BnhSH0D2r2RufTg1bXCeEU94sVv1JDfClEm5GrXzG3Fqq6WT2DuE0WUF6wpbEmlazVokFCYVaRWlRg3v1/HeDMSQbz2xvU+cDL8RrOP3lIKoydy2H0vwPjtCAuUVjA4Wb+Ni5TfW2/3sNUMsOYFyK6kUV7MIDXGpCPG9b+vIVvro+h7GMsqXKhFByshDcBSzUrlp/dF+nFiaansaOXK6LXTK1n3tSbKCgUqaCnBxfTLTtamUzQUphV7Ows6MmewzwHlA5cSaynoewkb1bSHjjhjVISBhMuhinqGKq+D95n7kcEw9pO4f+8YViYycu27nQDPX9jhw8SijOgaEp8YyPQs0b0lRw3bQERkEh5W6zHaCykc/AIHjbszIMbauwG2T7cxEoeSKDkiT4N8lQNZzDyalSkn0n6x0VnitXwXJCzkpd/hPESLai5jGPSG7qrw3E1QTNctGl07iiEPh7W6g9EduK50brRoSquYNL9GCzhqGl2/qdnWSimqRsjfjjGXKSCfL4qEotVuoVJroNbpYTcZoresZAG5Lpv8oKU7M/ZIxhZlqxESffYq6RITIZHxUCO8tJKGn+fQYoXktPGuiUC+2scvf+yTePaRh6Uvx8yafpR8/69+5we4EK0jzNO+jlCXCdvbMT49dy8+deJhjI1OyBBVnRUW4YXX3sH3V99FrdzVQGKZnIOFFK5kdajZl8O4nQsMFzb1niLYHQRGE2BZVSf9RYmUeitdhm28lwFLVbe50ecJK9j4E9c/1d6eBVlr5mvU0U3odopjq+nDty1ofdNhnHTQrpKwBrnV3Vo/96PmaJFNJDGazor9X0dMg++C7O06eK9c4uUC7jBY310FunWltHElmwyDqCwdp0myVNrpp/hXHYNjbj+WnOjBM4RZFMpX0k9/K4W55kF88cn75b3cyDIGIZrCSxCUk8pXZqkRFaR6ZQVQGJG+oTwLwWxV36g6RO0hDnptjrEkAdMXpikhWSFzsaKTiRz8NwZGQpzGDHXX7/qRMLjVGX7b85RqMKT9mgXETF6CZmX3DgqFEeRL4+K7qmJ9N2uUsCyHA3fEq7XZqKBW28Hf/vBtzMyNodrt4GZnB7mlCKVJ7bkRFnT9ISFz2aSLQVLj3F1sTBKDAglO175TQ7miB58+U3XCYkCslpJYeKaIwgzXsR0QBqXruTSE/th/pzPW1b+vY6zal+n0Lvjy+xg01rsR4sNZFO7JoN8Amu+3MNlLocBzzIyqpdUSA9u9HiqJUKrCzEwKSTKihfgUY+t0B6lbXfi9CIUkMFdK0Vd/wJ8g2cT15wYQpPXhOJDY7T9JsEx6IUWKNn+Hsgdj9DvRuRpjaFXEQEUiG5E6TsvgmhLDew4G5xBly7b0NmmrgH8ULrJppd2z0dxXUQV33jtzA6nymCCQh+Unce/CKFbG6fOcUL21B5xZb+C969sYz2r/lh4baiaoelRxL7PEe1C9ecB2O8ZWOYG9ny0gW2KyoejR7XMhdt5sIdmirZ2Sl5rdSD7fNufMPl7E6EpyMA9SWLrSB3Zng55x4lTjoNFhjmDZvpsk7lJri4MukRxkk/bvsrhd1LY+pNqM6TdwiC0XrTKpVPIg0xXIbkz4aLXVXLpdCdG9FmAxWUSj2kU2o0be7GkyIHZTMTr703ID6cU5CODyAH3EQShWW/52iFRfNW09ZrEJD02WpnMpeJahMfOQOMVMjKSUSg+/9Mgn8LmTj5pHM8kChIUi/Mm3nsMr2xfRKSozkYm4NJ1DQqZ78I8e/jgW5xcQhey96KSMsx9exn9593VsFFrwJM3T/qwLKqLzMymGuL0b+YXfKpRr9ik5v42C8jQXsGaOuma12hTGq1SY2oR32aIyqtRr2lUWvFfGpVCfQMtSrTaQe8me7rBZ7m6vkvSlV2cJkKZo+pNaRDnhriVHbkFZlBxU85baOc2TON9YdSefX15P+83us0ilpvFHJ1YISqQkIr61wkEGITooyA4/DatDyzxXIwxaAq53atfLT59NpZBJZFDrtKwXrpm4ENAGqISuHT7DbiVG82wWv/aPv4R8NjsYgsx+ibA1hdrOipBwo2pVpbqT6/aRyZVkWLUGRDPN5u9J519qvUWxSRSfw2GPUUgtZHkyu9N5aqJNFJMIs1UTn1XqON0sRdurBnMKW9VgeL44+4edZkV6gSQDBQHngNbEZo5TORiwCae66pCfhe2FbrsupuXSx+l18Z/+6hR2sjWkp9WMvTimTGoaxwtr3XACJYBYReLymqEHvhzaYr6x42HjR3WMtXSijFt/Yp1HiDOfxOwzZJgqE5wVAQF0tiOUrWg/IohVBAopLn6rhpHtPuY4H9SZu/vUGUZYZ/V+ogDMcbOzzwh0b4eoXW7KvFAFv2IkskkkR1PI70khS8clIXcooYyJdeOjHnLXusgElGnEGMv6mC8mJHDwFdQ5RsknOjhYWyn8NyEbWj+O640wccpXlyiBS21fuh7i4Li2+ygohpHVnHkGSUP8j4J/0f7KDEWzc7PKzG1vPdbdxBAriAaV6PB+qiyPFWiEJuV6URIf3z+OpbEcaExOmYRoiT0P260efvjBOtrtJvaWNPl0dZbqmq06vMtnm+dHJ/RwywfGnyphbK8aq5PZu3s1xsbLLfj1QO5LOePLdZDJutGJkT+exfJTeZliwy61cyVyfAbHi/B+70+XzQrF9RH1dz40PXD18NXaQm+MOyLdA+DXpbSW4DccTam9Gw2uUsKKcQYzDwev8R+150EBN7WAXJDUAVev9zHeSaNXoa2RLwchPfnqFBxO+wgmkuiyD0cijS0WXp1WPTFSdO7vKouR0AzJD7yZ0vMxqzqtdpkh2fgXZlr1EP/o2CP4/MlHkKemUMT9HQmIL799Dn97/i3s5AmHmZ6F1xaFGG+m8Pj8IXzq4w+LmXTQDdDttvH22Uv48bXL2Mh3gbwvgnJXYbvqWipDG5IsmZowxVTmwsqQsCyrREKqvPfcKBIIbBYgMyp+Fi4EKS4k+9F77J6BbjuFidSVxjwILcPUPrBV3HYwOvjFIYZqb6QrwfUJ/yEaMDzgBtUkm+9GatDel1ZE2pSnTEKZgC7wyeqR76e1mMJHjnYtz5dB0Zkim1ONrL/BtWnGqqmRC66GZFij3lWCAxatVWn8+Jy0Tku8jJ/EPVOH8M7tD9FmBWX+mrITrM/oEkBxI+Ha3c1guXcITz9yH3I59TTl+uO6J+yeTCSQyqgBvFY2TFjIQmU/jf1DBiwe0RoQ5TMk6HGqMxipKRRdlXhTiv5JUAhBIwQS1TFMckCzSpQArjKB4Z41xp0RYyQoC9yqJhSyCMTarC6wJ6Ff6iU7nSbS2SLKo7MSIHkNJN5I4OWfycYOuuh1mui2depFP2jja996De3lXSRHTDuX0GxFTRIc9Uddk5xhuSYcLvvXBE6HuYZo3AI6r7ZQ6oSyD/Sabdp8GGPD9zF6Mo/SCntlnJCj5I8S4TJDkHi9NOludkOZTnPxWxWMbvaxUCKbXaFznhEcDLzmAdkHC/AmU7IPheyVNGckq7hF4kQGeUDoUSU7fB2RN7AqIxJ1K0TyoyYK9GXtR3J+HJ+lY1MCHTl/FLFpB6FAqMp8dBCqMcBl5qPOESS8y5xeqjJBdlwW4VzAhsGNcC4hfr4u9wkhU5qfi8DfKjbWoDKEx7XLjIEuT8jJbVxwkoPT9bGpYbe9Jr6rEbY7lBqn8IXjM5gvZ6QyJOkoTTKZJIYkQQU4dWED761u4PAk+SDqzuV2rvNhVsMFEgyVuU0K10Yf6CxncOCprOwpmbO54WP1VA3YIRoCjBd0YDif+W4rQu5oBoc+VzA5irKbpSYfaL71fPT+4M91QLDliwapuYBlFcfQym4gq+AWkwpE2IquDLEROBbhdcMrTiumFiJB05LYBVft+6hNl04s0L4Axxd1ayHiBiswiDaITy9Kewhz+ilkJhiH9Ak7bYgHsxSmVyc/FEcB8b06XU5y4HvoYqPvpTKXtOTmTWTFimYfBxNT+CdPPoFjB5YV2u00ZbzVpZu38cevvIhVVLShYUkCxwr5rRCptQDTXg7Lc5PIZvK4fP0memGI3WKI1qSPiEkmTRAsk1DYjj2fWPqROeohA9WUiWcixcCJGKNF7vxQJCLiB2g9A/68EBOtByG9NOtB0EqPi0ryPsE3tEdh56hUoqL1cXPa7IDm9znbLxfelOatA0wJzaofoGZxrmCkyyMzryH5Wt9LyVjuQB4mWQyC0rfjAWIjavj9qjuyFMwILe6QlucceKgxbY8ilGd9kd44+JO/y+YxLZCDSVVKMpTWSP9PkrUhwcLpPceSJdw3tiTJUKXbwYX6ddSClhql23XxwBRShd1ahaFj9FoRVl/u4pef/ikcXJlHmo1fySF1ZJPcW8ccFK0kUQaOelLjbnGdYVXHBpv8u29+pjrqSc291epMJ9lrZaiOMVy/zpzbF5IOpRBDSMs53HAANP18WSnqNekQYyXdSKALOui069IL5GvyedSqu1jcfxy5ImdDKvOVFSBJQTIzVGQdfQQchs1pF90WWu0qvvpfX0XiaAOZKQ1qcg8FNlYdoRCy7CxXJxOtRGSsmR28HKXEZ5VMRFh/g3ZrHRToIKVYniYcJjO41Q2RuDeHiRNZBD1foFSpSFNDdxcehQyIlNswSNz8YQUTWwHmiymppHgdfNocNbSeBtIPFOGP+BgvsroHqvUIncAXDTNdrmT+aF+v28F7BoLoxBkmcFshcKaBScFQ9TOTETnCktMkaa7d0TVok2uKlZWlhJIMNroqw5ofocG4rid335y+ku8ncwqt2hSXmBR5G5qI1ToMiBww7IxYtF2j5BLXs3UOZQolOlkeCwqjFyhfxMweqInuUH/ZDDGRz+NzxyYxlk8hlzEvW8qLBPrlHu7L+XPpThM/OHsLo5keMn4oKJeQDu28YJtrGGP0OljYbrcj3ESM+//pJFJZJXS1d4Drp+rABmetRhjlWcqeMgk93Qjlo1kc/kJR45ckvkMrSl2VisJ5v/cnqkN05AveMHdQsqzU/ou6uvDr+axmevI9d1GZeVBrIqqaOEfCIQygi9zo33f1H3nGyIBP8/iksJ8PTjYELSdiH51uKHCHMo4UYo0TGuB4iAmTErHBseqnyvOQ8KzCDvqL16XemhFq9RCZDHtUnO7AfokGmoC9R05X2AAOjczg2UfuQXmkhI2NbexWGjh38RouVrdRH48RFmhwbpmsTGr3kNzto7AVYTSdkYfBDIQQSDcdozPrISwz4OmcSRsSIBuVGac0eI16zMOXVTGDWiEbo5wzyzF+jITCGxSh22lrcKBWRlwMQtJhoDGoZVC3OaKCUYfptDOsHXSGGR3vJVjZPEzJmiywuRExLr65Dg3/LsOfbac4NEA0rCYWFiasQZL8qlaa1u+Uc9nMGmygqp6dSn+QXqFk3b7My/SurGDv3B5ca76L5PQuMkXVhukrGiPXkF0Negwu+kmJKLYqahJRGufEBjcyCSilcjg+sYIZL4dUp4NKKotdr4tzO1fAYdKaLGhCIgeHZK4uGWTvGti52sfhxBF84pETKIvUgEGRm7Mn1VoyrZWbaHw5nkx0tuw3ZeX6GID4ffyan6RtoYdE2kYt0e9UxPJ8fx08LBxKGWLNtdVFs7qBYnlimFSIjMMmqcgBw/52JMSYAeJjPVaeAaohdLrCQHqCG+ur4qwzv3QM2VxJ77FJOdyf1QS/i06rri2GsI92t4Z//xffR/6+EMVpHQTANSEmH+IoZ4Jr0anqWUMkhM+KwUogypSODAp6qlv+8K92sRQDZYNAJTFjJWCVzPVaH8FKBpMni+Kjy6kmDCR8MTol8T+ZbN+n4buHZjtG9cUq5mshxvNaPbs+cbUPXOeePF4U3gANPMoFYKdGjZ1euwQ+gfL5HBXhctNeBE6XAz5GuNmHf66FGbogWQXJKm++xFRSd4n0+Wxkm9ib3QVVCqGI0Cth4BiYKaR0LJu1QASxMW2wth+0IubNlLFL/VDNVCJgiwO9BS51PtBqjaZGIGbGYr6lQ76AQrou4LvkkO/DnmSlrYYrx/eO4ZE9ZRRo6p5MgCOnWMXR5UeCtFXDYRCg3Qvx9s0qTn2wiuOzNFHg9QkHVPNI0yQyMPJ8lfPCA1pBLNNm8g8Uxf6PSqFuPcbNH3fQuaT7dCSnZiv8XlaIowyIn6czlDHrXVS3U9RCF71Ml8XLVBI3699oo9th01r2ExLgBRK3VzaeXrD0hYwBSHyYfTpmjFrB6/BKt3CcfMCRX5wDhfZRzELHoCktZnTzOOjWqB1aVsvG0oPOacxkmC0XfJIVpup39BjUYOoySYridSahZkEu4EvF1YuRvBVhpJfGdLmIVCqNRrONnd0miFhVOz1UU33EezMDyNaxEFO0JLrTR7nPPiarnwQq1S5C2rZNJeDtpefF0FXDzerSfpBtCxmzpfc4mwZGCjrKKKYXaL2PqBbMjxZIAAAgAElEQVSjX43hcfivjNvWRU4Rsk9tZTYBn2duOkZ+LIVs0UemCHjphAQ8Ochsw7h7rBmZvqckRDwwZf6bZtey2e6CTWRpWGk4SHZszajXqSYuCu8o5CtGYVaNEt6R97LAKAe8DYMdLExLV131IM+oE2Hzwxg//8SvYnFuD146/QouN06juNS2y1FZj8KbVjmyqoxoUJBAbStC62YW+2eOY2x8DM+/+20sPpgyFxu1i1ssTOPg6F7crq3jRnsXHZp8U1cnnp/6sV2fSSQwroEtbM8YQS1G4sIMfvZzz2CklBdRPk9IBgthmsr0Cs0GBDJ2TB/FwHWsEitEobibdIKkHIFUTcwvcCKDF3sCfHkltgTdJnY3VzExszT4Gl9vAHuxiuv3DZ7VKk+qQ/MKFqtGusyYLoYsWVaG67euYXHlEMYnF5DKcrqHWiK6ypQ/zwshkqLthRC9bhc3127jr0//BCPHYmRL6vikiYQZeFjFzZ+lUJyVlrQIkp60UJjzcS/wnGi3Y0SVCDun6phPkjRh7Epb/xJEKaZvhWjMpJF/II9u5Gn/3Wze6Hcr+SKfk8xI5H73gLdqWOyrYFxgapMhNDlEmH++t4BugZA1Z4KyGtTDVhNA3QtEuCTPHbSJ9HPyf71uBK8Xw3urjtkIyJIcxOASxjg6nVRxvxsLJf1A9r80ueW/Ed3gW3Edt3oRuiGwUE6KXMHJJtzoLFbEIj/T/5M77Jjs/Oz8TNsthWhl+DCTDpKbYm3VDFpk5qnM95Rk1T6nBK04RqVLyNpHvRMik8xgaSyPY3NFlNMJjEhlqP1wBkEm75yFKS9hBCmuQwbLi9tNfO2NS1gseZjOqkPawCuZiCJhZ0EYlSDDe81koRUB17wYJ355wrx4PFx/pY2N1+soZ2knmhBVA2/QVj3E6JEsjny+KGYQet44A3yFSh03wvutry0rqWZAw9XDj81gfqs7uKSS47lr9H9l+KkjC6Gi5p0YwaZGpOR4AoVZH+kiD2GrBCSIDXtc1qqQrMUNyeVdl7N2UE0YgcEqCZe9DfpWw7g9zNSM+EByjpAvrFcmPQjTLDGQsoJ08Cnhjm6gDdokD4lrMTJVD/mkCpe73RC79TbyuZRksZVuD71JH/G8HnZKn9fPxqBYIlO2rWzINgMzD79RH/4ox7mwCk6IGbrvqwaJi5IDUBmkaRaepeyC19sFkrUYhXaI8TiJYhxhNJlAgb0mbiIXyZh4MOhyYxK6o6tPENE7G83YQwt9tDMewlICXpbfFyPHDZ4B0nkd5KvQKQ9hG6R6V894QLqSg9JJG+5mtGrSQdqG9tXUQ5W/mPGzApZM/i6ZhLPscmeiywYFLjYNmi5ch/PS+N3D7dNZ/MFv/A5G8nms3lzHd175Fhqjl5Ed1e91UwDcreEV8zk01zwk6rN48MDDuOfAIaxv7+CPv/k1rDxrgdMCUz6VQz6ZQbXbRJewoIppLbGzxMDZPTl/XzsXpTLmbLuf+Pj5T38e82NlZNIZZLI5mZXoghMrNkKl/CUHDS/WGK8y9ULE8Ya2yIDfpLrdyDoj1MlkJbT5hFaicAxbs4KdzeuYnl2Rvor0JAcswKHOkP1FmWzPTS8epF2FOoUqr2ON+Bx2qzW89tZ5FNIxTp58BKOjk8J6deOULGeWa+FT6nUZEHtSZdbrVbz+3gVczVxHZiaSZFIqORcVZUyRDhyXRLUPVFu6tgpZShh0/zJAChTei1G/ECB3JUAhCtW1xfpRboQRWyg7AbBT8JE+nkeLYvaUL3tK+EaOcUkkhYcl9ZSVPooftbHkcy6fnnHWwhSW6VUa0O/PIZpLSbJFFEtmfN7tiel8feXfjCPBZNLcYITFzn3+Xh2T9T5Gk2Sweqi2+nh0b1bWmMKPpp/j+WuVJgOSY1NzHYsLSzfG3nJChgS70kRhdE0yB3I318+w/JXJ/1o9FGhTdI0yPYdVojJcnfxOESEmZxbQWcEzKaGpChPdlIew4CNqU7bSxScOL+DEfEkcZ2QEFc/RJBEBX6tDzo8UDaVW/61GR/uIEfDO9i7ejCrYONPE8XGtchVsHPoKq1xEPZalrcKh5L0IH9b7+Ni/WkDk0ZTew53zAW68VEdegp3KSXjmMyBOHM3h6BeKojQwyqAhHVrYKVoVw/utr65I4e8WqxQJovvQxcubRKycN5kPjAFSPEsNhwsqEdpXCBXGKIm/IFDzfDT2JJBYTCBVHDZ9HZlEshmXLYrORitNt8Gk6pMms1al2u8aqDOMRGMZor2Wwrf2wYwkoXj48L2cZZiIbgNjMZk+shdoo59z9cLbEfwtH8nAR9xX94xWm70Umksn0Y76qHoBUkc5tsc1g3UAATcwTWYJp0owJGRn8yGVIemJifhE0UPIEkrMhz1Qys2VIHIgTqWvRCjsAMupNJYLwKRM0Y6RTyn05Igj/DGFo1WMLZuKbjhtHTjKRdwJPGy0I6y1+2gSbyf06IdIMhiOJQBWkCUPqQIPar3nUnXa8x9kwmb8LjCqBQFdurqQhbIuTEEVuvM6CP0mU5qtcvNKIBxoHs2WzrRhfK3/P1PO2p8KnQYZNN9fwL/+l/8M+VxePEJfeP0neHX1BxjZr9XvP/A35YX3fdQ2IqS2F/HpR5/FQjmDQrGAq9tVfPUbX8PiM2bWK5tVkzZX8TPBoCm5VPK2lnSjxXLICjnJVc8WgblW6jeB3PYUnrjnGBZnZjA2Pm59V63keJ10rWHw03unB48GMFYimoi5EoT3lKQCNyBYptTHofT45ODguK9uC7XKJhuEKI9MKfGGlmKJpJJuYnW7URYrYXEGLhIQCLkGOqtR+fZiRL6xWcHqjTXc3txEHPv47DOPYGFhUQhAAyhbDr2kVv8i5O+o/rLXkYD40psfora4jbjQEza4TrbXykmIbeK+okc6IdJml2cO2wScexmh3VPwjMxqn1Df621MVWNkJEjEAtMLAUgCji/rfYfnTymJxMEcSC8iQWvQXbhrzSry4CGx2sHCZoAZHuY2S9Qpifhwr1RCbM2mkTqWE0hcQyaJX0P/TqX+6/6X9SPBzPpuRj7xEzG8jR4KV9pgTcMzbrvRx5GptNiNqdOSnkkyjUIQFUXBnISCAZFVcKMXY6ak/UcSbASSFVmEVhR3O0npDFq91mY/xrUKzeCV4es0nC75UmcYq5ANMQx9gDzrftJHxH591kN2Mi39+/oNYOu9Gh6cHcfJlUmMZOn8lRHkgOgH1x2JNOk0B8brGcXeXbvdlepwtd7Cj3bWkLgXWH2zi8zNDuZyNuvSZtTyugmjaoBWZr1WujE+qAR44l/Pg26xEmi3gKvPNxFtODlQhEQ6IWOhxo9mcPDZ/OB8kcHig3RC4Wgh27FCdGJYeQDWHGaDscUyX4xkPenjqQMBS20ePDGCZozamz0c66dxeIJi2wieYcTfvRWgcjCF8hJH2KjQWR+49scUVosR8j3EKDy0Ya0qPRDrOD5kTtKwgOwgK6F08wOYokA+mutJuSzUZe12Ymv1YP6DVu1qRqZwsFQ4EQ86H3GP9O4Y/c0IfjeBIOwLi5AleIJN8CzQYw+RNPKibRCrbNjzyKWVwdRosMLWrJEVN/uerALZuxghVr8RIVjvqifs3jTi0RhxzUftTBP35jN4ZD6DPWNJgbkM9xBhNxcXzQYcnCiJoCzmYUXlxjxJ/4yVfVoPLhojtHsJGV3DwHWzEuBSNUC1GGHs3iyCXB+JrJigDfw/1QLORijJfD/LaMkAY0+jTz1XjHQuCU4pYmuSPRppsVLCQD2WseYc6VGvWd0peBALvCFrSyEMLjwrSLW6JPLQyaO4fh9+4ac/i3y+IPf1zPlz+Mvv/w3GHuogkVQoSEdCRYj7CSRbZVQuFPFLX/onyFfuIE+W7uQ0Ljeb+Nrf/WfseZqZnwZrazMq1G+wCp+bmxYuAd/MJygbUEhIN5McQnIycpJCEhuXAqQ2C/jUww/j8PIycsS/5d95/3pIpnLC1pQkxmBKskSd7lB8S5mApDiXM1ALQ9Mdam+RkGlbbgzF8eu3rqJe3cLcPINWWo3A6aVqAUzaGDImyiouVoXMCs1hplrZRiqTRatNy8EqXj59FlMjCUyO5fCT99bw3zx7AseO3YtSaUQ1lv0e0tL31L5b0DPbtqArLNOgH+DSjS28unkGuaU+UvmE8BBY4fB36QsldfyRTLkhpb5H+0KVE7Q6kRjX897SFDtu97H9agNTYQJMI4iOOLoJ6fU8+Jscu5T3EC5m4ZExyrNMZAWaqEsh7gIBk2ZaA75Sw+GEj0nuWYGP1dLLJXe3qn3cHk/CP14wZxSD+l3byEgoRnWzClHXiZBpDAKVddLqI/1hU0wASPZrdEP5bMujSU3kxHLMYF2TYogmz8w3yOBksJSJ816MuWJC5kLyHOC9dEO+uAeUkKJ9WhYvvL/rrRjXqwF8tk8YvA3iFX0iP4djkBPhoX6WbZhiEiN7MyhOpZHMR0gXPZk4w2qpsxvj2rfrGI99LE0U8eDypMiVJgoZgaWlRJZsmvuadpSqlyZJiizX07s7uDFbRW7RQ7sZ4/zXa1hKAwUy7KVlosmzIrnW/mJAZHAPYnzYDPDkby6gz/4U71sPqFwKceW5KtLkbkQRssU08os5jOxLYPKQnmlqPuMInwqTOz219xv/91JMzF4zDZskINitcnBlTqB4buqKIrTBP/Pgv3O6g/s7PhbzCbx4q4vMShaJqy18ZiWDH9+McHEKmLo/rQ4LshEpYdAsPu4Cjc0InZ2+QK79TigjWbQfqfrCVDmNkakU8lNsRLEpbOJV63XJZANrlGtfyzwoZMHo4nJVh9CpjRXomEvyeclg5cbxPMlQeS/4CMUWiI1tknjo0Rn50sNKFzz4WV9kHFzwJW5As0cTuMT6c0KIN32dc1OXSpwsV3oznuvjSd/HoZE0thohvv1hE909aYxt9fC5gwVhkckYJhGI2+eQ6lx7exLnRbtEVqV+A5+ZViAKRTlTdBW7GlnAQd1WqbBvxoPzZi3EC6sNXM72MHcihzDBxruNBJPUbAifs7JNkPBUAaprAVrbXaATIzmWxOzxjE1B9xBz0RECIVxmm1r9GbUKlcNC2HCOMajsSUmgLBoOCAqMW7s5LPUfxRc/+zSyWYY24M7WDn7w8vO4HL6B0T1JCbAOgehsJhCuzuFXfu6fI756Fvkghp/LITk3h492d/CHf/8VLD3Fk0oPI+uKyzUz9+N+dr6I0tewKS8yXcD6N460w/tPeEi0gBJMfVQ3AkRrWTx96CE8cPSAIBB0emk26iiURpDO5DQxJGGHCVKgcwdlYDC9TZM0/s4L0cYZcbsKT/r3lKZEoTA679y+LuzQyck5vYdcJ04XKsOJA21FWIler+0MxP69Xhfb21ty/ecvbmJjcxMLU3mUCknUW128dWEL0+N5PPvEw9g7Py/9IKnYRdNI6zkO4uahxN5hC61mQ55NrdvDn7/8AkbvAVIFDtVVA/tuTw8kWcODNgrN6NUijImyuqTovydDD/WzLaR3IhSySXQ6fQmI0r8VXSdZ5QEq9PpdyULGHjCh4jMiO5oHwcDs2txdjMQWv1DF/ryHUZpsmKuRTKEgahMqo3GjnEB4LI9QIrB2jYWAJOe9ksnooOP4VdIjleaeMTYFYud+9BCea2Bko4dyhol2hK1miAdm06ItFDhQEkRj98uIuqFJtg6q16SaxuHLoymUZByaFS3sCdo1uYHJXC80+CerlCOtdiMfmX0ZpOdS8NN2tlD+ktVWDpNt9urI9icPgdfUb/flvBcCoJsnqpEeH/xpFWN9SJXb7/Oe+fj1Z44gEZEDkcR6pY213Sb2TxUwVioI2ni70sGPrt1GY76L8lEPcUb5BtsXI9z+SRXzCQ+jdCEybgP3ozLcrcpheyD28GEY49FfGUfM5267t7Ud4eKpJjrXOtJCyo9nsPhMFqVFEtVU7yj32UYaun657tkY3q//x6W4kEsiJRCAgwF0BhU30IAlakxDmWrNrITJ5UstPFFKYdMDTucj7L0njeo36/jcvjxeWu1iddbD7EPMgrk+fXSqETbOdxCthZiJPCyVU9gzkcdkQUf7pFnB+Tova7seYaseYb0R4NKdDnaobJnyMb6SwehiWkS+7bYeFMqENH2fQYaOMeXcHIQ5pkCxHj6S1auWRnNchWuMyzSABHmjVSyvmS0rGWYo/HkuHPreDUhBFqRkSrolD8ofG1oycTO3tmIcX2VDP8KtBqnqhDVD3LdYwsfoohOFsiCJw7vZkXIA2ud0/Vd+NpVW6MaXh2sSGnmWpF+nCK+ZxsyCopz97vyXbEkPe+qyzm/1cWath60C0C15SE/6KM0mQFkbDa0JhWyd6cFb7eFAOoljsxnMlpit+3j5egcXJ2NkD6alkiaExErNmQ04FxztQ2q17ijWcv/5WYY6jYFRN7+JDmGttTSOFU/ii88+K305/ten+cHlD/Enf/81rDxBizTd5I3tEPHGPL78+C9gabyA1ssvIT8+Ba88CkxN4IPtNfzFC1/F3gczwlCUQGP7zdHftapVerbTc949MJkHIA8/x0HTgKPOH0zUSARobEToXk7jpx77OB44toJOm+QaxVrTaUKY1PGReNESyzq+Z74whlx+RDWJQryx/oaMtzJ/Wgl42u9jQF1fu46d7dtYXlySNcDB2gxSwjwOunL9NASQpLbXQaPZRbXWwvW1Lbx7/pIEDVYrB5bGMD1WkGuil2+z08WZy1tolICpRAGfeOA4lhfnB+47OkC7a6xTQrdttJstYdOev7KO17bPoLgvFrIXKzYmph0SzjhoPLBxX8YmVu2eavp6ZI6wbmcitNZD76Me9swV0GyoJzErDaHxW3uE+3I96sJbysDjGDWuMVZCooNV2FACrJD0zFayEiJzpY1pP0aB5z/1kUxCRaiekIS60o2xlffh3ZtHP5tEu8WIowtFkxLdF3yeCn273qgGZNlqxvTkzwRXO0gTNjU2f6MXYTTjY4bktwFZUYMigwADm/TkhTillRK/vt0McXAiiZLISXTArpP0KNqlVSH3GM+SWifCqzc7SB0vYPxYTsglbt3K68osXIVntYdolTsn8libzCEiSeqh+e9pDxf+qoZiLUKJVTwHMAQx9oyN4Uv370UpmcQbFzdwdW0TxUIah/ct4NB0ScZo/ai3g+oCByXE2lIi+zYG3vtmHcXtPqZpQiKWdXqgSWIk037Ugo6DgJvzWaw8S9mS7nnH/O1WQ5z+oyoKhTQy4x4Wn8whP87zVM93JmPqSKQJvyZm+j7e//S15Vib1y6ztgjqenq2AQkCKm1WD4n2ToyZD0Ls92Oc6YdoHPZRuxHi+FaEI9NZ/OBOB917UijMJtHajlE538dEo4/HFgvYm08ghVAcZKRfSFGm1MaOzWgekRSwSiecgSeBW7U+3rnVwqVahGYRmDqcQnHOQ5q+pK685oczKMvON3ldZWPZATwg+uiq1kTALQRb7dK8VexaWEhiPGt2QndBLzov0nm46p8l07Bd4xr5CvcqvFg55+HLAM7XAvRSPmo3u3j2SAnLE0lhfCmVWhveir0bu1HWofaaeN0CXdrYGKe5c5CAPmTDG4xW75ICt0n11TQZ4AEg0pSgLww3Qm2tIMTbt5o4vdVBvJhCeSKF3Xe7+NhoEkdHfORkwkgCTRKYghC1HvCd3Q5SD2SQm7SGiiLKggpof9Cwegdh+R72FmbRCXvYaO5q9UiowHqODB7i98jhz2tZHCs+hi88+wySmbRlhRGu3rqFr/zln2LvJ1uS+XHocP1yGY8d/qzMtdx64xUU2x1kckVEY+PojZbw9q2LOHXpG5g6lJKDWhIK1w91fzLGoJBNTErEe9RuRyjmeWAqzZ6fa2iVZb1wGz9II/ComcSdMyFGMYrFuRk5pNvtBvbMjuO+oytahXbbAjOyWhubmMPo+KxOuLCKTiZN2AJmoKXsQrNdNYa4evUCapUtzM/OmjFDCv0wlBmEld0tZLM5jE1MIwg6ePO9K3jlzEfSChjNZnDfgTmR+LBCLRW08u4H+vqNTg8vvHsVez+TQ0jiwvsRZlJTeODACg6tzMn6YS+SmkQaUdDNptcNUBoZxTeefwfekQDZGR1WLHNQ5QxRMbfIDDg8use9pYmwyA4YBG0aQ7DTR/dMB3PFnKyjym4XhUJKyDKsaGR8WByj1uijNZ5APJ8UvS+fk/ZRdd3JnjREiHtQSCzvNzCXTSNJYmCX1S17XuozKsNN6PvZi1AfS8K/N08QRCRasopdUHTECDdcnbMIxbtXNbb8NiGV8f24Xysh+ueamOjGSEJF+JVWiD2jaYxkNCBLK4lwsRD2NLg5/TbZo0wYdjoxVkYTmMgZGUYGD6v/qoNOBaA3o/L1ZoSPImD04wXkx1OSrLqzl9fLYEEJm2u/KCKk3AAWAEKWoSuYIFEWEJM+rn2nicxmgBzPJfOT7YcJ/ObnT8ALQrx8fg3VSg2jxQzicglP75sSvfJ/2bqF7qEAxQmyj/XesC9cv+3h1vM1cSJiT1LWifVU6R/LG0opxe0ImHqyjOnDCYF+NWE1DgDlFtUQQTWBylYLs0dzQh50cYCB1aFUDoHSkynmPMRlUU4Y69+gWo0cdx+grtJxdl+NTQ/7VvuY6Ud4l1PQjyZx56Umfu5gEWd3+lgb8+BP+Ghe72NvnMSJcR+Ui43lE2ZJZg9yUMLe5dNEDDmVFAGnsg6t2RxoX3O3HaMWxThzJ8Bqt4fUXAKjy1lkRih+Jx2ckJY77J3WRuFRyTKMQu+GH7vKYBg4hw47LnuQhWkpoatq9DyybNN0SarBM3aswTSiCaIxQC0Wtl3zrIdnk32stoBKPcAjc2kcnU2jwCx6MJ3CzYkbBmilIzsftsFVmyONblR5f7uVOsuP20OlFty70muQa9bjX0hLFgzk8DVpgZgl9PuotULcrAV49WYPH2338aWVNJbHEigmgXonxvm1QDb2wngCI4UU/vZiC52jaZQPpZS7ZhpD6QsP8monCCaRIYkT08eQS2Rxcecatro1tEOSRVzmpokEB0d37mRwOPNxfPkzzyJNVosF9Fu3N/DHX/8bFB66KVrO5nUPS/nH8LmnvohC2EXtheeQH5mAXx5FNFbEjge88P5ruBq/hdKszQ+U+66Qimwsm8PmKPjmRSCfgNo1GrBrkDT9qBGFBsJsk5G4WZat3Ri33ujg0ycewEg+g0a9jo2tulSAczNjKGTTMr+z0WiiUCxj/4HDKJZGBlCpldID30gh07CXF3OuZh/vnzmLdruNqbFREYsn/CQq9QYuXL2FSr2OuakxZIs5XL51G81sHcnJnvh49q76OLmyjPFSRtmid8HZvL+77TZOXb6MfZ/IKeGjGaNf85Fr5PHA1CKK+YzOCmQ1KtBsX6RKhHz/6rm3sfAMJ1+zH0gJga5RFbCbZCjUgKjQoI5Io16YrlVSRd4K0P+gi8nxHCpVOuN4yGUJJXP0lKIvDKKVRoDOmA9/MSXDuDXpU92urHRjf4oukPjcZoDSnRij+QTanT56vUheVyRczq8ZEer9CN3ZFPw9af26sGQZ7JQgJAHPECRxZBIymX1OOtuw3UQbt4BJRgy/GyO80MLodg8FTrnhmRaov+hYLoFRImVGIlRnHXXTEsTJEjA+o60OMJHzsTiilZSYD/Bssyk6OvjbFANhjA93+wgOZdVntTAUC6UoNRGyy1BGIj14MUZwGmTn/uSmxghoLOfI2qtteFd7yEsCqESiSifC733+AekDnjp3C+s7NeyEMRYmy/jpE4sSbL5+6xrah7ooMHE29imLQbaULn6vDn+1K1Z6fA0iR8LAN+OGSgBcB3D858eQKVjZc5ePs8QzmrG0dY1lstoXltTfYp3aVw7PUGEOM2H5/T9biWW8hlRI2gzWU9F8K42wIYe6q9bICqt5mPmgh2XE+KAaYjsETuTYMI1xvh4jNZlAOYxxMJ/CgdEkpkoqPBVyi7jRDOmh7vBRrZsxtlyFZiNP5GBx/TE55IHNeh83diPcYsPdj9EsemgXIuTGk0gVgVTO9Ya0Cc3Mk+W144px4RKi4d8dY1ALJX3wrlenG9jJDAzYNl9EvbFWaRozSjapZKRadZKG3NqI0L7Ulyxsa62Hz44lcHU7FIuhR5czKGa18ez6x5KMGAtK+0auknWw76CccR9nEG7cTVRYQHuNyj5l85ybU4M4M9cSjXWl10KIxEYHDeAgHrqREIKYhLx6qYtCKsR98xQF02kiwIdrXRwY9zA96mFyJIvVRoyX6ep7KIXMHHtMBkUYJOl0WtQmTeTK2Fucw3R2DNk4xnavgTe3r6Ae1AdVsVp2qcNwUEljqn4cv/SPv4xsOo1YJg542N7dxd/98LtYy78thr+7Z4r4mU/9Iu47eBC7Z99F9sYteGMTSEzOoF9K4Va9jr97+XsIF9eQJsPWjdNyh6gRfYS5K310rVxU7jM0RadExZnCO8KX08o6koUkHUI+AtbfC/DEwgkcXJgSUsrmTgUb23VNZGjwnU7i5u1dtMIIRw/vxwNHjmJmetJ8Tw3WkedJ4byZavse1jd38aPXX0E12kEhV9BAIa2HHnpeCxHlPdQ10q3Eb8shlMoC3UaM5kcejuUWsDBVRBAG0nt0a7DV6eHixhbulCqYOEBPVSU60MCiu5bCYcxj/8KkHCw0INCAGCKX4yzCGF/57gtYfDqDRM64Ce6AtfXFw1P77DbB3XqGzS49jTnbNEb7WoDoah+5fBJ3tjooF9PIZBRG5jNhgCOEVkeI1Eoa3gg9XA0CssDFBEG4AjQX4UHPAeVnWpgvZCUQ7Ox2hUyXz/Mzcqnp6co2RsUPES5mhKSj8KOSVGQ6hcGvWTIvmZ+x70i4lxIqs4BLp1UKREJfk1wJ/tvlNoqrbRl9xKG57JtSJsUzgzq+ibz28aSPar6N4/AAACAASURBVFMjGBwZEMWYhC46HBfnAYcnkqKfdO0HnowkEolMzhAOSiVe3+hi5afHwKpE7ec0GLiYwB7hQHM8UABYu0dFjvqcxMxjOGFj51wP7ffbKBqiyO/ZbPTxzz9+FPlUEq9e3MDZ6i5K92RFQ31/cULaOKvlGvzFEBlyMtzZYHHn8kstBOc72CMezkNSDe8JE4c7RBNWMlh+nC0HlztrETNQJrgqnq5kSU0AnH6dgVxGXZnlp6Bu1NbyM/z+n5Nl6iKla0C5DOeuMtTstURbw8BJ/P+1Dh7LpJDzfNyp92Vg5/fO1zExkcNKOYUTc2lMj/hqiTNw+HATpq0vYni+Pox/+JDcxlZWpXPV16pHH5B+kHZXJ2Vf3OnjYq2HoOghHvHg06yXrMcU9MbThsmgLi5QLkCZls5+jniMUpBu12CLhYQP6SeY4NXyEQMaVTflApdSr2k2a1Ma7KAjcaW7E2PzdAv7UjlcW2vhybm0QCX3L2YxM6pPVXwJqcsyyonCoWqV5mQpAqVapejuF69AHCAMD3e9AZnEEIbK2GNvJvKx26QbvLpCcLp3uZBCOe+jkKU5uFW8RmN3vUclW5E16uHMzR6yJNomgXdWW/D7PRyaTmK0xF/sxwGXqhFe3+0heU8GyRn2rtyUer17vO6Ul8RkYRTHJw5iIpGB39zCtU4d7zY30ejTC9P1XyzTZ/XQTKB/fh7/w7/4Z2IJxXKQ2r5mq47X3zmN73/4LWQLCSxnT+JLn/oyRr0Qu6+8hBwJUhPTSExNAyNZvHf5Mr79xncx/mBbHYNM5uOIPi7wCTwkvWAznbYb65yayIgdWF4Nalrtxw4sRC3LJ9TW3PBRXJ/C0w8eQ57mw522ONiE/RDNTkfW+E/evYrtZB35UgYHyyv45MmTGB8bM09S7SRrAFUP01anhVOn38flzkWkZ1WoT+Ia91smR59UlQOwjyZyh0g1W2J6QcbxNQ8LzWkcXp6UCpPIjHO2Wduq4vT1m5h9wofPWaHqsir7rreZQHl9HJ/+2H22b1LyWTQxSKDZ7eIrz/8Qcw+lkc6TIXuXb6RLII09zOuR1ojdQyZgnHrTDzw0V/voXtdAvbnZQZHVoZQzmnRSexgmYyQWksjMJIRmrz1+TTKKlBL5qnOk9lh2Wi1C+60W5qZyAl8zIJYKKWSypps2ZyT21LfzsWgQ/QwlLACDH5+5DCQW1ymgwACWUnco9o7JJncaaCEgCgzrifEAR9yxj5g6VxdSDHuB3IsUm8tYJjroZBIYyXrIWZYujFHucbIrO5Fo8JKzaQTbfRwp+5jKG/Zia03aLOxXMmjDw3Y3xrutPo7/4oiI3EXuQvjTkmT+zoDueCOuYnM9SKfp1XWnvySocJTThQCt99pS/MjJFXto9iJM5EmgUWmFt+hh9mRW/V3X+2IwP7KYQiKvGksdaWc9WA+4+VYP7XfaWCCJh9AtST/0NU544i+7kfIw/nQZxWmzrrS4QdBBjNHVCMxijragXPBzpBpFPIcjCvVcBSvE5dj10NxhP8gcjK0pGiwThLkMmG/eW4+xd93H/dkE2t0Qf3euKkzRL91XxvyIL9RiC/q6ySx46Js7RwhrdpsuydEP5VvlfY1oIWW1zT90JIi7cWNjp5JvtFGPcLsa4sZOgCu7XezGIXJTCeQW0zKWJU6ESGU4SUCzOjbauck6PcI9ZlxtFTLxfGee7cggmkAOB++qobjucjF+1oHigomrua8OIejXPWy938dsz0ehE+G+GQ+L4/REVKhOnC6MJKS9s2FJ3+n2kM1QHKwUc7k97p4Zw1Sb6sPEgt9L+yqSk2h0PDGSEi1jViZmqBMKE4mdWh9jxQTGSpS4JNDtBWK75BaM4vsqcuH9uL0LnFsPcPl2HQdHIyxOpFEu+MhnOfBWq/+NZoTvX+sieCSN8jxn+rnMcggBMzNbKs7jcGEaUWMT3VQa7za2sdOtyTJwqIYM5qXDTtvHredS+Le/+1tSTfueTp4naeTarcv4v/7yPyOdSOG/+4X/EUf3H0GwfhOVl54T27HE/BISkxNAKY3n3ngNr6y+gJn7FGIaOo4Y58pY2AxQTBYNdNNYZCSFMNAEhOtF0AOpxo1gY7CgK9k1AyZikMT6i0l8+fFHMT1eFrcXklCCXk/MjtmT/M7rZ9CZbaIwlUD1Q+DxpRN4/OSDSCf13grkw2yWRJygg/fOnsWpM+eQP9pDflL3iA4CVxGpsw5zhubiQ2ujfZgwda/7WA4WsLJnVEwFmEAJKSyM8NHN2zjfvI2lJ2hFqDdF142HzraH+ttJ/Muf+ZQZBbjkkOs9wuWba/je5TcweYSELO2HiVbO+RMO0B6zgTTExY4I9LoqxWk3YrQ2Q/RbHpqtEEG9j7gZIcUJOITCMp7MHCzOqYWX7DXpZWnrYGoyIQOdm01WfNpni7ci1N5pY2yEI6ximZVaZF+S68yZPXse6q0A1XEf0XQSnmgFY2Q5IsoIGAL/ekBO/HRjZClXijSBVb6BYqy0u6Q+WXplsYfGhTaC01XsH09ju+lM1TUp4KDjZk8T0JkiRe2aLJP41YGHGqvmJHD4syNY+2ENR1IeJqXKYsKj5B5H7OFzZn//ZjvGxmgC+z+dkwtWAp6udfU9JSlnyKdwJCAh/QuTfSjnIjxMra2cTzTaPhsg+qCDUSIoltSIrjqiqXaI3mgCK58oIT9jsUCqdr3J7j6KptR6sHzRm+/00HirhUUOU3ZyLWn80Cs1xtZ4AkufLYnEi31kPmiSrBTu188vonxC2S7LNRhcCYU8T1Si5SrDQevodzn+yVg3FJA5VwSBQdi7MQhV2FSWKqhtZAROOa9fjdF8P4K32xM3+l94sISRnAo/ZYyQ9afkAcikBjNVddMvrMckJb+VrhLNnc2DVRQOqOTi4E1gVq1+m8zKtPksryFBhJBB33pjPmrtGJc3ezi/2cP7d3pIjCcwti+JsZUE/ILeQEKpJIYQznUsqyGZRvuO8gmsbyjZhMztshE+4tLgoAutzATTt54D4SHCSMx0tlY9lN9v4/PLKcyNkOps912gFW44tRVSMgf1mVYlqrnGQOSqZ56aeDthr4NO+KFoQP3+jS4WxtOYG0uZHkkXjzbrteJge5/6xHQyRJaDxOyeK+RqGk1zRnA+pa9f6eD91RYenEtgqugjl0sgSx9aMrlY0ccebkcJ/EW1haVHMsoEMx615Q5aKcYRFsuL2O7UsdWu6ntTl0bx+wDW0ftOiO+jH7bxf/ybP0AhkzcrMyZaEWrNXfzev/8/Ufbn8Bv/4tewsrSA+oVzqDIgzu6BN7+A1OQEKv0+vv3a97GR/gCFaat5RO9jcL2wrLRWcWvSQVcDraJlwnqoaAKiomFn9jBMqlxKI72mpI+LL4T4ucefxfL0pPTd2q0GWs26MIoJn77wwXl4K13RewV3EtjXX8KJgwuYmpoR3R+Zn7RFa8sQ3iqqvS6e++AcCgcD5MrOMYnXRJmDMhM1r+LaUzYe1xe3F+VOvSsJPDi5H3tnxtBj+SLs0giNdhdvr15HsKeF0l4K+TVdVnKUh8ZWH7d/HOP3f+0XlSEIwuMqm6k1mnjz7Ee45F1Efj6Cl9RKRYy8nUG862G7CtqqRZEmWG+W10/Lti57nQaPiq7QKPOaoLJCY7Kg8jAeqKZCUjKcNMR09qqYW7PSqsW4+WIbRXpt+hz2HWCknBI9pINBVRLRRbg3jexcGkkZOhuJBo9bQfyVxWiCcKk+ZdHQspJJqnG9BhtzWJEkiX35GLULHbRfrwnLniJ74TyYVzM/Z7vbR6vvodpVmQnXWMBe5FwK08eyGN+XFmbrjW/UcMCHiPSZvsoIKZHc8LzQv7f6Ma40I0RHc9j7cFpY8S7PHs4VHa4R/qPbn07vrWerJfx2BjpU8cqLHeTXuhixAQ68RzxfWLlvd2IU7s1j/tEsIhYh0q4y2ZVByhII5eynWb0+v7X3AzTebGIv1XY8I8ikNWzkWq2Pxt40Dv/UCIIudbvktzPJM3zBAqD+pk5qDjq2WKj69rvIiAOjRyKZv/1Hy3ICaAGnD9a5hTjNmBwWcrOV8SNEAill1dC4djFE+80OfvXhgowlEXaSvKEx9+yGcjGr3MuMwa3HpQFIM6FBtm79N43BZvjqRua4wGNC6buboxqxVIfnGKTM5pltikSBPYN2Au/d6uHsdhv1MjB9bxoji2lh7rGPJg/fVZyWHQ0CtgE7UrVIP0k9lvRQVDhFDgYmawz+kqmqSFYy1yDCxtkIn+r5ODrqIzeoSPWzp1Mpw7od3dgxWIdTMuSO8LCzDNUJcIU4Y30uQqSvX+piedLHdCkhLEIeui5xYPCn604YJ9Drh2LGTL9PCWiOXWkB0SEHCtPpZJBOL8bpa11s1Pp4fIWyHYWGtEecwFbXxw/Xeug/khRXC020htC8wnbamHV9K5k44mQx1H4aO1V/zEO3FWLtdA///Zd+BTPjE8gXR0S4TlZqtVHDb/0v/xtOPvwsfuFnv4xiNoXq26cRvv8OMkvL8A4eRKJUwJtnPsBPrr6I3L66VBdKOddERWOhHlCqv9V7zrUuVaDQtHXvyT4QUbQx7oZNHHbrhj1fIzeoCXiIa28F+PKJT+PIwh7pBVIywX4i2aUfXrmNt7Y+QnqZze4YfjuBibV5fPLxBxQmtIRUBeQqgbl44zZ+fOsM/IWe9MwZDOj/qSOU3J4eEuQkyTGLsOZmiPTNPJ45cgxFsoTMBL0X9LG2Wcfp66vI3RsgU7YK3UaPcZ02tkLsvpHA//rrv6oUdjkb+vJZtneqOPXaO2js30KyZGPKXGbOIGLJmAuy7rwRMoTtIxe0xeBBHKuUcEOoUs8IhdqInCuyos+P16KtB354JVW4w5HuWx1OpghI5vJQ3wlx590WOlsh/EiTd4KTqaKP9HQC2T0pJGTCBbW6Sp4SCI9eyT1Fubjm+Yv7i4e6C8pcQ3IWMyBKoq4kLGr1ts510HilgSWSAEFykE5p4X8MJKyu+LcOr3c0hemH8hjZQ32qtosYINpND9e/UcVyHGOasLAd3Px5LkU3fIEQ45UuMPpEGRP7VF8r/BBLepmkanC7Cymxs5evo60YR5Qw5MHJ1jzgwtfrmOlG4pqjaIRxHTwP1zsR5p8qYvaejCQCwva1pF7aS9bq1YJAkzcm0jdOB+i+18SebIyE6Md5j3UfXqz20VxM49jnR6XocA49dx0tQ3na4Mnr3tWiTu8P/yxEGzdpxxU7DIiuItI1a7ILMVPlfDAdwWHou7wSn50NkEDzdoTeux18cbaAvWW9GfJGJm4VCMcnrs8MQZvWejOGTg72JYV5LDgK6cN8Dt2B6Ba3rnJHctAFPyh/5f2Hoz3kNa33w4fL6+HDoZdgKwDWWhFeu97EtX4P8yeKKC54SJLuaxIBeS87XCR7Mk6OmxGoOecQptQbbdMF7ICRgcAWrMJehEvP9/Fri2mQYCWLgYtS2E828JZVotGYXeUnsCUPRftPjIPlzRVuEFNcq3Kq7QinL7ZxbC6DyVFmwXpNAlXbk2Rywp8/f6MjcN2RhZwIadkf1ixdM6tBZuiCpMCIkQT2GzsRfvRBC0/uS2J2JClsue1GhOutGDf8CIUHcvAmOFlBSRDuP33eQ2mKC8DyqORccPfD9ff0J5l8NW8AD008gQfvOYJCoYQ0B+v6Piq1Ov7nf/vv8Ju/+a9w+MBB9Cs72P7JKeTabcQLe5HZv4JaL8Bff/ebqI2uIj+vVHNJIkzHqZNXbIyYMAYd8jAkNdnTtnutFbamcrZ35MBXdxRbpnrxdlBsXwzx9NITOLH/sOwvOrzwV6/Xxt8+9wYaszvIzHIcU4xELwWcH8HPffFZlPJZzVSFide3ytTHi6ffxbnwAsKRnhy6PCxz4iqlqIGThPD6nH6WzFY+v+q1ANO1cXzhsROD65cpBJ0urtzcxtu3r2Pk4VgcXVg8yiDjtMoIursx2mfy+N3/9p+ibwGa46NoYr5xZwvfOvU6io93EHicJanMCBcgHPtxMAfT9suwXTKUfulttKrCDi83SV2SEx7+DAJusJ+1EbSdPtSRSpXApN5aIJTO6ESdBKL/jxXZa2uiR71k7Efg2MoM55fS/c/GqzHw0QxEr0cDsMxktMNVp30NyX8Cx4kkywUK/Sy7F3q480IdB0aSIjWRVkeoMKv2/XTcXaUVI3c8i4WHc8iUrJKSN/PQ2U1g7Ts1rHghRrPs6euUGr6GrGtro9xpRrjaA/b/zBjSIzp8WM4n24NaN2j/7h/o0tyZRjKPrSXNS3Un81zlEXH+zyrYm/BFMsI1676l2omwk038v1y9B7Bk53Um9t17O3e/HOdNjsAMwoAAAQJgAEAQFBggakmRK4n0Wtpde72Sa7Ve2etVcpWrttbeKpddW6ZkKzGIpAhhRYmkAQaBSSBIDAKHMxxMBCZgZt68nDrfvsn7nXP+7ie9qql5M69f9733//8TvvOd72Dv+2qozVpbnEk7OjsgvY6O4OLgWXi49nIPyZk2dhc1mODrSOLj35c2YzT3FnDsgyOC6A2siCtTDWauunVxQaAjyXEvumzU+XpBTmjy/ufPMcZQSErp9wpZSHTu2EVGxZZWDBlRoxMoCLl0z8a4N87j3mmq+CsVV+tN+nCU0WM0XzugShRREWlpCrCGcTk3fYxJM0yHS/eN5qCi08/kLHDWDNf1ajkF836UzINjuI9lroyTWPtc76RYbiUS0Vzu9pDbnUdhNkBxxCTRuAf7461cvch6BbctiSFt6vAZbdo0Dp2soXASZyv87D+38T/cUcQomWkOmpPGU6opWNbiDKxlTMwy+Z4yEHObIo0ustW+fA8brQxvLISYG81hZpgq88wKDTYwZRhnwNk28dobW5JBzo0VFHoinm9hriPp6CZXp6t1SkbqsYxVeeHNHq5vdjG+I0BMRZpqDvnpPPxR1nY8rdOKXJnLot2hsgzY0AfH1LWHZz2g28g4phGJdh7JxUk89fi7MDE+jkp1XKbNs1/sM5/7PH71v/4khofHUb/yJhqvnUClNgzv4EEEEyP41gsv4UL9VRR2dlCoGKvM8Ad+rkxLMfhKCvNkkbr0xYIPcdoOSZFWHBNGcJCSTbHQqSLGTDYYlmu18UaGB+cewP233yETAdi/RydC+ak/fOY55I60UZtmbdNDPi5g7Yd5/MavfRwVGQ+vAYqQrMTgRfizrz6L9s41pBUlZ7DmxFKHyO0xUDIjxe/ZfC8+NeP7+9g8H+P24k48ct9tkgnwvcOuBkhnLy/h1NpNTDygBpOQOt+/UlBt46TuIzo/hN/6tV/qi3vTmbLpf2F5Gf/5+R9h+okYIc+c1WRln9oz0dafwR5QtEAHiBs37O+dDWfUtAFbAxA15gMyTp+wYBbXkkZrpXGqMRZcmUgAI1x5RoaG8JwLE1oyQTegWp2ews2Dea6D69Q9TZnGAUStnyPSa0KKc7W9DI1bMRZ+0MScEcfctB7XLE4rFXkerm72cMcnxlCdcaUIXU++rrHsYf27TezzE4yxhslATjJc7Qfk9dC+LjZjXIyAB/6bKURpImUbx/RWNMeN1jOVr370ZiUAzT0UftxW5qJDaaykWPrbOnbnfVGqcZquZMNudFKEe0uYe6gijH+n3sM9oIx9hbu1ZcViRilBAddf7CA518F+Zr5iv20/m0Ns787jjg+PiQScnjFFBdTfOFtlqmo6U9uemyZOVJmy3Kv/2YpYiUPcn7l+E1c7cSGtK8S7NFjcpY3i4FZceyPGzPUUj88UMV5xBentePOg7cGxMZ1qDT/dtTX0Iwa3g/vpvPUrmcOUeNy8n6vd9EE4KzKKco2wsqzZehu27Aamit+0z1LDokxSEkze2khwqdHDMqniO3yUpjikNVNSCOsrHZ291euonFtx1EOZjFYrmg8YogYdmCF3WSwd4vkv1fHf3ZWXniM6C6edmCNxQuAOvT6VZBtUT/sA2LZGez2oCvNRa/attUQghr2TgY6NMZKOe8ZyHazxxQnm12MsrHUwUWUPYSCi4yURS7DNJUZ1MIZI4AaL1rnBOc/s8mqCZ862MPdkWcTByeKlqo1wJ4w8pevmrsDe2+BvJ68n62l3K0xby3hdZU96MDkzr15A/MYYPvrBx7Fr135RdaEuKNfw4sXTOLB3r0x2X/7pq0iuXEZ59174e/bgzJXL+MaJb6F2WwfBkLbg9GtOJpBMIob0qsp9q6i00WHs4tWym6qhu6EBnZv71ujcXEc6WFenJUzIe1y/lOF9R94jGSLrV5wOwYn1YRLi/3rmqxi+M0Z51BidUR7Xv53id//1P0elqPqk+iDJRkwwv7iIP//usygc6sGvkDWq0oN5EZzXs8f70fOr1yNtRYSmODz3TR8P7TqIowdmjRiUCnTb7YY4eWkB5zpLGLtbh6lutqg4BJRzqlzitQL4b07gNz71ESsvMNvtSrZ7c/EW/uI7P8TMY3r/bl353MggpY+knq877v1dbuIa3Dv8mUNH+mfeJBUFInVat8Yg7GdhmvposmmRoiPjOfshwb8EdtomoS82dqIFy3oGTXBBBvHqywTZtD5fh6ZJ0N4XA3EYjKkbORlIq6FKPbCRYfGVDopXQ1S2CaII7GxwdifzsVLxcOypGgpDmtE5hIdZbn0hw9r36RBTjBXpuA09ErlErWXy2S+HKS6Xc3jbLw1Lu4yAII4kYz20BJ50mpHVvp2dNQESDUa0r9udY5YMFs9EyF1oY5YiCRJoKeLSiRIsNjOMvGcYtYMkOw2SI3ePzixzp8s4QaldazfCjR80UbjSw3620Di7YczRy1sx6BCPfngMvYjTaHRYtxs6oT7Lk8EK3HjSDmOSpIre6R/CxK7uvz2h8H778/szjfoHhclBlKObRSIYw+ddWwLFrq9/u4nHhkq4fyfH2GzDoM0AimSXCSXz5xKZGIzh2jDc5v2H2aBjosq12Fr3HagRfBQSco32Dp6wyMygt75T1zxfYUCTWeIbu4chPxZmWIp6J8WNRoYX5lsoHC4iGc8QUywg8oDVDJ2bMbKIVBQP7XKGsXvyCNheUjTjIyfc1W0sy7XnmMsCXP3COn75aB5jZToba4aXDc9JBwrpFvIqNaQ55MAtuqxTcX1z7EaHbncS3NwAxocCTA+7ZtQBWKmUaZ0oT6bY+XlON09lMCql8+gQ2Rwu8KxtLGWNWhQnRl5rCsrAzLDSjPD18z147yuiNq5QswWofVc+eMYu+3VRvc67dA3NLgI1YKK/V+SN4gBep4pqay/eecfD2L17DqOjUzIxQukNKdK4I7qzzNoWf/JjZGtrGLrtGDayDH/09BcwcTxGVu0K9bzd0XoyIS/VTmWTtGZ1VN9htC8ItRGn1DFqlsTAQxycUyEx+jq3FyFFRViocqIoCOMahXwyzP+sh19++B/htl37dOp8FCLp9bDZrONPn/82qrdFKNZ0XwdpgEtfa+A//PZvoVou9xvfCU12whB/+6PXcHLjFPJzsZAlhJwhFFPNFHSmohoxMh75I2qJytptZtjRHMUjtx/C6HBZ90QUI4p66IYRTrxxHTeKm6js1nmWW22dclPMZSIxFrQKmNzYi4//3LskmOTeZT007LYxv7KMz337B5h40AQybEPwuTU6anwn2VBuerDOFshgcasHMkjvU+FtJ+l9aLnFOUw5y9uy5n4W4xgRGolaHOFIYiZ1aOpT+jsuCxn0/m2fkuHskdSWXdnHJCmdWEa/nGLQbn8mobUtiUNmTBMBzesJlr61gdmq9n26+yHPgTAq+wxrD1RFGzhXspYAR+gjnDqfYfE7DezzM4xxjJtFd9z70sNIIlGSYjn2sLG3gl0PK7nIZY5KjNQssD/NxTHnrRDAYEH7E61ubkihCAX0gDefa+JAkmDYhu46tjV1U683Usx+aBTVuUFvs+Bzbr6qkYj4XyZOaGiGj/nvbGF8OcFOatLyvJnACE/5la0YzZ0FHP7giJKN4gxbrUzm9JLoxL1AJ0kSFasMon9qQxwkI5V2E62buj3G5aQtE1bqv6NDNLacOif7BQkr1Xtb6cIiQf351q0ExZMh3jdbxIzh24pYqo6gHk6XXegQU4VDtNdOFVUUt+eX06lzhthlpcIUs/qVbHzDwDm3Tb3FoLFTIUu+RhU3ZPSJTWkQDUjr35L02obyKs4vqrnieGQ2mUWnrTDFxcUYr9VjXNsMcbScw93jAXaPB7LpiK2/uZLgO0tdDBPn3+HJZA5FqVQsV4mcTm+UMw59zH9xDU8dKWCSY2pMmo33S0MsU60TDiJlD5nBLJYh67vqtcqXwazCBjOZu5vr2kIyUQWqZW2d0J9vm45BWnQY4ceXuyL9xOyedHQyTMtsTpb3dUVoZ2SVJOSeD/cAIbiNToJXbyU4M5ph5ngehZI5cLtGd9i3saXk0h2cqHQpRway/afs8QEJJykgXqrhjsl34snH3i9tKiqQa60p7rOE2EH5sxYWLp5CjjquxSqe/e73cDP/BoZ2QXpRmTXROAsLUFjbevCVBcnMUJuXuT/F+UstWFm/Un+mqkrC6FM1JLlf+pkPkRJTZWlRcAdcS6tBphnmT/bwq49/Akd2kVRDUewQUdjF4uo6nn7le8jv7UnPH7MyxkPX/7aJf/9v/g1qlSGZVUjyE5GOZreLP/nSc1jft4yswJqjZjTMDrsRaT0cn+ShUtaJLmEIVIs6RYK9cuHrIR4/fBjHD1IiTmfVcQ92um1stWK8PH8D66MNBLVM5nM2O1SjAWoVj3wf+CsFvGPyHrzz7XeByAZ/mfMQo7CDhbU1/OHXn8fkA3mwTCfniaosMQW8M5QLwDiNnSmKCDQt+00hagmejYfgiBeunchBbnJejZQhUlym9TlAIgYlMZn63of+dF/JMFwKddsMRLkWK+lwjQUksVjSwXJaZjM5MUsEXbgpBtXBy7DAlgAAIABJREFUdttLPxbOakeCllGYSfXWMlx6ehW3jRUkEHNBJ/dgO0pxrZ3h7k9NCAKl16iOSe1jhsZqhhtf38KONMU02zNE3cZKXwbVcu7hzQTI31eT8WhSqtJwtV+mEmZs36QMNHspYtDq0iZpQOeUv3jt3VaGaAtY/eYG9lZ9VEkMZCBvk9Q4SvfSeogddIizTBvUF3OPiPOzbJtXIqiFe9BszekAaz9sYK7BXkb2iivKQJ9B2zNfT7E1k8feJ8nWUjvS7PD86vcMQkmKyXsZRod1pB/PqwpfaE1YJnE4dRxbM8dfkQxRNqwwgCwlNmLIQKPTyYUN6Lk3ToR4LCvgjhFCKqmk7LLJZDMoqUR1BAkJUsWCRWNqBTrJcrXrbqo0G4J175jQsknp6DQHdaxC6LH5YJItyqYdZED8jgV2HnAy5Xi4dDClhmASuXMR2EPGOX05kljIHtOMRxbKQTxOwooRR5zh9YUeqn4sDbOc5cXPD/kZOQ/z6xm+t9RFdrSAqaMFwcEFkrHeGXWwBgGFHla+vIaP3F7BMIdVup4xAENDRREKYD2Mjds0tlwDXreOxHLKL8bqs0NIZqzL2prdDNeWI2y1UzxwuCqi7Y7dq43Z7CVULcnvng2xazQTQkxFFGs0uKAsmqrzMLBwcYcaLFE1MviCj2x+K8Ufn6gjOFTGngd9EUDYLizg8CtHMJBAxdpMhOAgE0osBTZD4tjO4vtTD62rQ7hv9xP4yAfeD89jGMi1EtzDYEStz0pFKUvRbW+hsbEg137p6lV87q//Crd/hENlKAyt66mN4DZDTo9Hn62oJQQlFrnYQ6EERQDIFGx39TlUCA/7KmrM7IHGntl9p8t11MkwZWMHcr7O/I8i/OqTT+Hgnt36ftKL2MXqRgN/9p1nkdtH+FNp87ksxcYrEf7XX/911KqjZtTJ9I3R7LTxmS9/A9fmlhB5nHqhMmF8mDQyvCZGyeWiL5MYqJKSY4BGNrEXoHzNw3uO7MHBXRNydsUZBD6azTbOX1vHmfYikl0kdqi+ZyprlqGYz+A1U1SWy/jUY+/D/j27tHaV0Ll3EIUtLCyv4dNf/Q6GH6qKE2frUL5INrOWEcYJAUpdR6EuNwJKkSrV8aS6DOMeBUJMh1QIM+ownYPrOyHRK3WkwEFPnAToJv0lkJkJYev/OS1gFcPQkqYUifsatXTM4sqEXELZPmYeynh0jkWet9UcrRXQMnX9RRecC/FNzIyH9nqCa19v4UjRM4lKra0RMWnEwEolhzs+XtPAwNk5N5+UWzFO8fqXtjDRTkXijAGtBh5as+Rn1LsZbuWBqcdHUBxXqJDvL7rNLMnIOVaY1j07HdOXiTOkcxH42k0msVmWaeRh62KM4Wshhj1mpGojZECQGD8fF5oRZh6voko+gfEOhP0rCvjqkEWz1Wyy1kBTdBYzRK81sVPq1TbxRN5b0cpb9RRLQwEm3jMkEn3CMjb8tUuEh4kF7bqXYnRIeQJcKflsJ45mJEyVRt02CYj77He+sF8a8wWvt0qjNn4bm8qmPgue3u/1S3Hmi3V8cl9JBGbF84tj0eyvX8g3uK3fIydN65armxG0ra1RqmPV9CN+dSLaW+NgW11sNarWG7nNWOnw0RS31mk0lLpMXUdGuYGXYGq4gEqBs9joRFyU6UBJ4z5ua/jnA2Wmt7YVyogZad4lVFiP8dpbXTx0sIzp0SLmtyL8YL6LeF8Z08dz8Ar6Xn0Hb8Yql+Xwk8+u4dePFcQhCq3ICvqMZjj8tdGJBcKUhn0qijAICOiI3XBghXb59jlPIQk1DKYiQhihk+H0tRAHdtQwPZxhiPIydj08FIv1GKevdXFsRw4TnKtWoAP2ZQbduQ2Kr2c4MOphWCYUqVIOudrSIkHCiEW8Cy0fn365idLeEvY+lCJfsdqpReR6XduazSy5VWOiPVPOuDmCkKvRFZDHyjkP9+59Ah9875OoVSr9+WoueHJOkM9ZxiFJABEhS3pIkx4Wlxfx6c9+DhMPdZHlYiNFDNjM8uGGkAhCavUhBhlSczZoR9srNCjg4WVUSvYhFXtovGk8mAGVCwo/Nzs6HoizMWmIwm6GfBhgaHkOH3r3g5gcGxWYUYb0Uh4vTfAfP/9F+PtDlMap7AIUvARrp2L8/j/7DQyVRqyeqWLaW406nv76D3Ay/xZ6vgYufNKilsJAw2IGocJbZiGyYQyiGikmNwJMlouYHq1h384JTI6UsbRSx+pWG69eWUS6N0N+Jod62wnWK1QojmArw2FM47/9hcdQLJSEPS510LAtGeLS2hb++G9ehPf2QCDaIs8ejXGqz4O9fNoXyOBURaQZAApEl4M4nFJR27rUF6iuqRO110BdszVlWGsgJEGnWb3tWR1ti+4T24piy1zPqK6re08x0GawJRCVrFudDTO5KFZ2Ng0xTSSdPM+CyB9aQOcCfYV/XS1TkTYGY3Rw3fUUN59r42Au0eDZVHdaEbDOZv63DWP8GMVDjEtg543BoFNhufSNNkoLPUxSictnbZe5ljacsx6+1EyxNR5g/4eHdfajEzdxEK3lE8qY1V5RV8uTgM8LpEQio6AMUhbx8UaCG883cZi1Q6nHWiuPoFuaXV3JEow9VEFlImfyc4R1dS8JmdLWlvdOroMkASXg+g+bmFmJsaM4aDNSsFLDoOVmgptEBO6uIDcUCArGVhOuEYEKnr3hsiY/vG5BtKT2q9dIkQSHELAUMCBrKgrk/c6fq0OUorI9MJeiStZEyG1bCC+Lx1T8L5v46IE85gwulZl/1MKUoq3V6oRkYM343Fz2YGVfOsaS3ai4BlFQ0LqewGpurphr2jdYxxFqHKymhWJG6NTd9HBlsStF+/GaTkSQjEb6WAIsbUSSPe6cKCiUNUhONC23/jeNHfSBMeLiYVhvZbi61EMnjHDqhsKNUzXgwEwRQ8VApj2cWIpwjfT0ySKK1QB+IcPwbqA6rpueY4xOf7WF3zyQxzCVNSx952fQIbkBoTxgjJ4FFuXKiYiwHmxLpBUyMvYnf1dhAP0cXi9roWGcwxtLIUYqeUzWyFbzQSjlZ1cbuHMuwGg5EGNEuDbzAlzdDPDZV9dRzhfw8N4SHt7rYaRstV+qVETmJGzs0UI9w5+/HiI76GPn25RQ0+83dAot24SyNR0cMNZU4kz/LYQV6TnTaKm7BEz27sTHPvAr2Dk7axCZWh2FwAdyfjKdIIuV2Zux4stZlj3U6+s4efYMnj39NYwfDGT4sYNHXLFTxA62P1TLGAWRMF1QC1C1HhGrEkqHUmAs3BdNyitmjxj/zanzaqAL7M+i+j6bo1c8PLn/HbjryGGUS4wcNBVhnb0TdvB/fvlpZPtDeDVmchlKvofFF0P8b7/1mxiq1Kz2QXg0wWajjme+/gP8JLiBtkeQqo9LGZnJUGVz4lo3UYHpYDXCRDOHXKwwfZV9GiBcGmNts4PWqA9/Vw4xbZKQuwbvLbDsFnBXYQa/+PjbMTxURS7PiSE9NLa20Gg2cGutic889wqqD1ckE2dDtmRgwmTXuFucBUsnYhy1TulnjPgJqRK50exR5vBJzK2wqpRMTBzA2REpCxjDU5y/ZLsaSLKUwMBDBOJN+NottWZKCoFzrWhUB2PhdN2ksV4cou5LOnCuP1/L+2GW05/fTSFp1tP6dAWzg6bH6Uo+0r+8leHmV5vYV6ADUyPEVgsyt5cy4MDHRpEfsoZBs0WOaSuCFR6wfqGHxqttTDHQkCXMROibe5ItZYshkB4oYuId1Pw06NXYqA6ZIqrBfUG7SXIKgxX5t6jl6LbiGVD0CEi7GdqXu8jeCLG3prA3g3PhX/Ae+H6eh4VhD8P3kGinNVL+4XOiY5O1N1SSVotJRidMkU+B1ee3sN8HJiQLV9sg12BJ2xKJj2wZu6sKlFSdhgLlouRoc3spCM415T4ThIaJh8HrNWmpSwU+7UfiLkjna36bfYguQpanpA7A1U50vtyADMHL624B2ffa+Lk9OUyUlbWogb6TanMEBJ0g4FiUBZVyUKjUKXxYD50MdpXaoq5CPxNxMIgV+bbXCPrz/xhd0egQIljvYaTiY3wo119EVbCXtmq0uiQksI8uw1iNr3HRijbeumIzP0d6ISXE48ZPRUfw2kqME1c6mN8IcScZqH6KqeEcZofzGK4GiBBgvpUh4YToIMO1eoa1nRmGjyp7kwfq5k8TfCAGdhUlJusL+Mogz5Cjcphl6DTxfrO/EYBcF4CVAjSDNphX4GFz4NLqYe5zq01GqLqZTsTaH41qirkxTxrYxZmKzFyAt9pl/B/PL8jzPzLh45Nvr2C25lRbXNFaexEFzow8/HQpwotRjN3vyiMouR6nAcuPz898u0GwagGcQXL7UUlNgwilfjGHj777n+LeO+5FQUbUK9zkIiYyIuuNpsCA09NTSv+XOlsk4TvJJ6xrrW6t4n//s/+EqeOZDnjOBSKYEIdA2E6FIFVASYIVZpn0FKwF5yse/IpmxgNDCXRIDIm1f5TSeDSa3OPcfzRaI0O+fC+EHf4uVUe2YsRXE/zmUx/F3NQk8kUlyaRRTxqMz71xBV8780OkOzJEhPmoaYkcJhbG8c9++WOo1apiuaQpP0tQbzTw+ae/jTPDK2in8faEWbNYEgQMRZGnbX0DCbPENzsYT/NIOehZak90zJpZbnRDeAfKyIbooRhIeiJzKPA1IU46yOUYO+MKDs1NYnJ8DLvmJkRgfWVlE5uNDm6uNXAlaaB0uKj9pjTSNu1Ezj5rtjZqiMabRotOTxqwCZXKa3kutbZLoQEpx9iAcRlTRKPdiBGuJ8h6Poq5nM4OzKUojAYo0FiXNEsXB8TMTGabWnsZzzSNppD8TH3GDem1LFEdt0LFblrCoKdN7Z30/hkMKS0MJuLgzq0iKQPqvzJfgWg1w8r/18DOsl6D3BvJMp0UN5MMx351XAMAMXgOStazwfiEr20txGieaGFK6nAKMTNH5L7jubzFOY/3V1GcU9sjLGrH2O+3PmgA3Y40OBFuBIMml3kLrm+MbA5vXk4RXuiimvLxUlZAa+1SSrCbbfP+bi+jsq+gNXsyi+1si2N26jQuyhTBkgxBK0Hhpy3sofarSCKqiLiUbwzmvNlMcK3ow7+nJkPkuXVlcDHlKIVBqnsnIgEy45g2BvvqmhhgkXzDoFWc8jbVHBekiUOUB+/mHxpspPGGm/NmLCcjpWzeTDH9ehePzBH2Mxaqxvk2v03ZjEKsEYeiiyq6cxY9ySaxaMbR+fv1Grv57a/9h3Up7cVSMkmnB2y0Umy1CYkGIlM2mBVopCAHOYhj9dFocdJ4hCp1BgsksGyrbZomnmz5bZJc3PwbzQQnr4d47a02bhsDiqzR+R6mhgJMjeQxMVxAkdkoB8UmGX54PcYbMxlG7szJIpDQ0FwHqie6eNekhwprMqZ4w+fBjbHYyLBrIidi6dwUQjTYRjJx30uW7TIYachVtQ2J2raRDoQSLuwr1SIVsYWUsA8NkNZuNWP30Auq+NMfr2Nho4s7Z/L48J1VId24SFEIOvx9aXDWFdvqpXj6YojJD5SBsqd4vz07gSANbtci+EDv08GmzHwdzC60cx6OwEf79Qn884//Cxzef8jabYRmZ/4zwYWLb+J7338BpVIJTz75BGanx9RpEDJlthjHiOMO2t0W/uMffRqFvQ0UCwXkgyryfgXFtIakG6CSH8JIbUwgJ7I+O2ELXbIt0xaa3hLCoImsmIh2IkuXnBbCP4TyCAkKMcCo68waSyW9Hwle5H6AqJWi+7MQH3roARzYPYvJiXHZN816HUtr63jhtTNYm91Cp8janw+f44B6efzcgYfx4L3HUS6VxBkKHJxlaDYb+JMvfgPnJ9bQJYnMKhF9rplkYDbcWk+dBDCcBp8uRShxyIZAK0DUjVEIcuilKVrFDNlsHpkoKHkImK0JW1wJSF6YwZ+PMNrLoVoooNWKMDVRUxH5DtGTGJtxD9nhIkC2LDMLa8HR97AyghlFqSE6h0ipLtmOatQcSkKDRoYroWpxPu0Mfj1FrZ1gDBlGSnmMVAsy4HqjEwlDs1UOgFlPAiDCeNz3Lpbi9uTnupmLdLB0Atx7ZQ7ONVEKPjVHllGSlUFs/QzQzW3Uv4kM8FwJJGiat3K924I8OZthhubVBMmJBqaqKsLBa+LvcfrFjTjF4U+OS+aj8KLaYt6DtD/YiKnuSoLOqy3MRBnKfG591RWAA2eWaj6GHqwiGFb0qM0pH7w+CxIcYVHh2sH98R5oDkV0wKBGgRypiXyui2FOS2Bgxjcj4UV1YCSgascJ4qkCho9XkRTcDFRdN+0SUMfv+g+lXUxIL4C/EGL0rS52sf3LWl4UptehwFSxeauT4tZoHvlj1X5bmvDroMiM8rsyeGRV+xnKnHhkFoP3M1TW17i+0r6tdD2Mv/35fZljLslFbYMwFWtVZym3wsPdS7F2JcG+azHePZenVrJiIPxLNgFhU4OaLMKSDMFZBzHOgyn3fXjUNlEfpjTcgZ+vhWLdNFKgNakojokhRfnCfCjTGvZMFjBR43tbTcB9PhfLJmMoRMd6RSIQkZelqFaYJdn0bSdCYCm2XAYjRqkpMeJMsbgZ4Ztn28ilEeZq6lBJHBipBJgZKWC4kpPnNt/08a2bHVTfUcTQHq0VcumCvI+rX2rgA3M+dpJgIDCcXmOaBTi/mODgNJ2swaBSx9LMWYyUMaP4b8K/4tSkZ0iNl7SimG4kP9ERD1zx2R3yflZvG0azYg8bvRxu1WPsqGaYqild38EiUiO24cRSvPc9dOIML18JsXh3Af40MSYboGooAOEORv99J2n9SkZhUI3H0JGkdFRS1AbGVu7EP/nEr2DHzKw0k0t0zRomJc/iHv7g//ksTrz8EoZGavjEL34C7333/YpApJyJmSCJuzKBoRt28J/+9E+QFmNM1HZg355D2DW3F+OjYxiuljE6Po4CB9wZKYf1KApnLy1u4eKVC3j19Ak0vXUUZkLExVDWL+xplZ1fnN3HuizhsmaoJQX3JX3pVCNpZ+ie7GG4lMf4+Ah2zoyKMtDGZhPXF9aw5oUIjvroitH3EHQTTGwV8T9+6pOYHBlDPl/UQbxRFwnnVDab+IPPP4ebc020KWFlDZ0y0zJLVbWGBskgKjmfhBvlEDOKSeAxkaaRFTZEBtQC9OhABLpXBpHbUxw/SdgsXk3g3eihEmt9mw6wVMjr0PAokrfukml8m86rZBAhTtFaXGi0qIrCIILPWwhzEr1nVsfWM8J74OfxmUpWZzJ+HQ7VfjPCnSM5PHJHEbunNDuUgE4MZ4YbCz08+0oXN0s+hg5TzH8AY0pjfb89hdtJP49EHhLa6HwlNrYMklfJz2fWyjPKoJ4Iy6C7Una1au8WOOlCjbMcSfbW0Yk6lrj0cGcyXH35RAs7thIMkfREupcJKHDe6404w56PjiFfVcRERXiUxUmylrIGgHA9RfRaG7OUTiNHQJZR32ujm2F9sojK28rIyNbk3EnLiHnGub6O2SpBaE86t3XbWj+ktiyoBi6vO3yri8KtBFOjZTTrXZWzs7YX8mpoi1Y7EcrvYX3cpgobVqlMd9XJVXJT/6MGpbFzHQxtRhjPAVUiEz77XjXICNlqlHh4K/DR2ldGMEEbq5mekZyt3qvPX5yh1KtVJYxrwb001B9FpnJxVqU2u0nI9PP7M+l3M8aV1F6sOVkyWoMOlcNBun6ClfMJji4keHDOxzB76cwHc5GUAp0hDKkLqkxO/tgxyLj5Cce51JneXYy9RLgK3ygrU8etiByQMZ+cNBD/zbd95Roj4xSHpgKMceilU3oXuMXUUfTcaW1SMrFY4FXizFrgTWVMiaNuK5vVmWoTDzDDztczEuZhXqx7+MyLq3jsYB4CR3sA8empYbKqgHbs4ysX2xh/Zw21fQGyPJ+lRtpU/z/zFw08NZHHoTF3HXzuqrC/0PQxVvGxc0zhD7keqzMohDsQLNA1UsNC6FNmTXK0lUX/TrvPOUOXjUoA4KvB60Nqrt6ktKU+a1hNhpKJFPIaNJzz3zyE62GAL19rYPj+Ekr9fkRlboqEkm1eIaZY5C3RJcWaGf1xnA4PO9fCz7ByHvjHj/1THD96F6qVGjxK3vQz2QRb9U18+v/9PM6fP4PpqQk89fO/gEfecVxrizaolhPgkySUpve/fOYZvP99T2LX3gPI+XnVvMwVrA+U2bv2syrsKlLUahuErRnhwsVL+OHLL+Dq5nkMH8pAsitfxT0hdSRGuoSUEmbeShBhzUQcYi9Dk7MkN3KCHtRbPdQqBRlIy2e6tNlBd7ePuMaZhfrM8t0MO9eH8Hv/6r+SaDcvYuaEeFsIwy4WVtbwH/7gGQ4hRZcO0ManyXpyXY20rUGtY0HaJHgJfHWen5AVSNoiVZ2SbBkNrzEuLbuhoR8Sxh4Q3YiQLSQopB66XSNcgIIOPtpZjB4j8okcMEHIn8YoQZ4HRPSFNYpnLyNrVtx5LFmo9rEaMsKjUlo1sWwlPqgYAFm6yz9t4cn9BTxyrIixoZzoxjLzlTNBEpSt4cJahGe+F2JpvIDSPo5+U/kwDRAH9kh4DbafGdTQYLNcofME9XVaALKAjsG1iVDLNYvNUbiZL2FbiTBOrQ2Cr2UpRIIk68PeuNbDxostHKHtNJun8mmQ0Uk3ogxzHxmFV9HgiJUm7i3C87Q9vW4qMCEztuLZDvZwWo+oKhEWJUErw3IT2JgtAkdK6IqN1cZ33q9k+lYeok0SZxVxyomp3fD5k5xIiJyD2ilrx6TgeoiRFlnomlCwb1l5HlwD1WleRITy8ZrCoq6lxQJ517vMAQaOKcAzRrKXR6HuUx3MDBWRRjHiMEbR91DmtSWqonSrlyA6WAXmipJVq99S0ha/4X04+J3BlBIxNbAiVMp9puIGmUrCORV4g8TFT/zbzx3IdAGdx3aUc6WkOwKLw7FZd1n8WYS7VxLcPxegQkq5yb4pNV0fEFlDGgEqqcaxLTVbVIq3NlFyITSr7H9ZsiAb0vr0VKtT01DeEDfsiasR7t6VxxjVUVgXsrYMyXyMveSiHbcY/JyrC11MjRUlo+t/LiMNmTBh2a4JWNDQCNyoZET9jDjFVivBNy9FKCUhJirAaC2HubE8KoUA19djfOVcE9OPDmNoXyDGUx2yOq9cMcBPP7OKD88UcZtMjB5IPDU7CVaaHloxcHDSxygNjLUBuLYYNkK7wIX3pSryhJgCIeDoLVibBEkmJDZZi4nUD23igNM0VHavRYPsZxOn6rJSZwgcbKON+U5cnL9HQ7OwleK58y10DxcxfbyA0pA6A6nDms6iI2eJUpYxH50IgCNrNTcTZM0ShjcO4tc++QlMco5hQNBfgygSShSDinHilZ/izNmLmJmewOPvfRjlArVyc8IuZV2R0Cm/rzfWcerMKbzjgUcxPMr3U0VoMY7Wz+gQEFXXoWNklhmbohHXPEaj1cSJkz/BXz33DGYfyiFX1tYap0hD4+XG6YgQPjUw2fKwGaN9KcSsN4QexaXTGNVqXupqhJWWsy7CCX6uyRXymdVTzK7msWOyhruOMqOdwvTUpOyV829cw3N/9xquhFsI9pSQ0jha/yzXn7BfL4oEYhJtVnMAHFar9VwaWYVQWVvm/hJGp9QezVhx1JGoFmk0X28lMlW+wOimkSJtZkgaGQJOd6gBpdEAcSEA5Vd9NopbS5EQPaTHU+Fbtm3w2bCuymuReqHR3+kceb3iBK3frj+VIGXvm4/yxTb+yeMV7JvN65ky5RWVg1SWMfdU0kuwspngf/l8A/s/Moq0bPUzx/y0IJnX5xiIYqTZe20lJGePxAZK4KdQrgaBamMsebNWHqeaosdJEMWUTeMBOl0NHPkMNs910Xu1jbkhtQkuieBZYe/zUuJh7IkRBCPMRlmDVSfMNh4GWlFPE5hsK8HE1RAHbGag+0wGNFTcWtlRBA6T5MHbGqg/SSuFqbVICUMkNN0ztwyCNWU3TSekt0tliv1YQn1rTwiJ2ptoGrFsF+nFWBvJUNpdNBuigbTabZXl436iE3XJjQT0bDU7W8fOXBFljp8LY9mPtKU56V0ENpo9LBWA7FAV4PxHmbGrmqTlCiUvdY20vULhfQYizPgZZEmLiZF55HUCCWuwo4G23T9ZplJ2tmJvH5q0TSnFdCt+Su9IL8PKxR4O38zwwLSHUTbqSiFTb1zHO3H4rDLftJ6mvUNKYddsRorzpPmbxqU4nv6ECm1edc9Sft8yIUca4d+vXY9x+6zW2rY7VKmjWUO6HBBzpoyQbqyzdhjLSCQaDskGJHrV36Fz7g8jNkFg45v2nQbvi8ScxXqCr5zp4MNHixirelispzi1nOCmn2D2oQqKY/SyRiowaSdV7wduPl3Hh/cUsG/MBNQFotKp2CTBvL6QYXokhztn+PtGLxcFGdOBtTWR583IGKx/0EiYURVWlwYRRvq1GYcDLF9rQ7oOroXFkQAkcuPwVaEt63vys+hQpQmX8lHdDEtbFErPMFZR2GuhDbzZ9RHvLaBw2DqvRYBZDRKhGukFk2hNmWfO6PKzwgaw+UYev/Sej+PuI8dQGeZEi6KNeuJcycjU91lHq6PTaoiRGhoZQ0DoTA4fhZvbCpe2m7h25SxGx6exY9dtKFVH4QcFmymp96/tFEpwsrOrW6/P0KSh5bOI0Wo1cOb8GXzpq09j9H5O/FYaPmswHAzLe+HellFDUjP10K5naM/3MB4U0axHKFZyoGJYh0zIXIpenv2YjNLpKCjekKKykmBnvqLMR2FfMpvViHir0cFivYHGuIfhA2X4zFbNMfCgEBoiW5D7TIKpfhOyfk/nRIPGv9n+QIcl0bMZBj4Fsvb4PgLDkXRBoxXyPBtBivChwGQeqkNq88SA0unJZ+s+F6a0TH+xZ8PM1RqqhRBhzE7CeEGgRC3HaKRhk33RHquqAAAgAElEQVTJ7CYCOldivHMYeOLeKsaGyIq29SPrkELP4qX4d4o4irG5GeJrL8a4UMujfCAv2be0gDndZsJ6purjyFzCqLXYXHgV28oTAo1GNvPU7KKEZiKJR/hYsRQaYH6JNi5JLkJY0xp+EgJbp0KUrvWkNs/LEcEFMqy5J8hmJ2Hl4RqKE4HsE06uEYZmxmkdbHmyc7sUYnY+xP5iIH138nPyBFLg6kaMldkKcKiMIK9wMqUPVRBlsM8d5MmEQzgITgWMHlL8jicZKRUW/Fs9VBqaNbNvmQ6Ra8z76voZNtMIub1F+CS95AfIUz/XcVLTkg07uwiglSF8dQvTYyS2Ee73UC4GEizxRPNuN7dCrNYCeHuL8MquKqgZL/cbR265Wi3tUE1UwDLJ9mkfuL+JdLja8XZUQj5BtkUK7/e+yLaLfhmw36vDXj53AF0xVDI6quRfTzD6sxCP7tJZeKJtaAbEQZzsw+KHk7jBA8VoU/tCdIqFJZMmJeZSaGWl6oHRvhBpAZH+ClerNOOVAa9cjbBjvIDJivYxuYOnabE7eOrsOd263QNOX2lgeignBBg6RIEwZUq9GzapcKlTfXBKOuLIhU2oDlNbPDL8wYsNPHRkCNc3ulikKsmhCgqzKcrjvCfdZFoO1esgdNLcyNB6voWf2xlgdpgLpk3K8vMM2KQg71KKlXaG+/cVMF3tEyv7cKODSvmwuEHlWUu9xbWtqJizRD+k228r9NNwyCgoK1w7WSph+VrEGBKesLomnw+bzdVp8uD52GhnWG0m2DNdFoiQqBgzMgoD1HsproUezpRiTNzLSdnUyFT1EVWYssiMmX6k5AZp26EjaQLRW2P41x/6BMpBCWmxgtLYBIpVKgRr5ib9QtIMHgvJhA/VM8VeV5NOkh6isI3G5gouv/E67jj+MGpjc8ixUZICByYkoabB5nW5xXaxmNuHBvkoOhCi1drE3/3oJbxw9XlUdkUyHUVYdn31GzU8kiEnVHBJ0WmzHmKFdg5u7UDIYCHr0oQpZeK4Mho9QmE3E8yUWYxTiLVCXr04BkpVdRFWUlTuLCM3xKxEDbDARWTeJam0HSlGo3R5ybQoRxf4UkuiQ3TBmcaLysgT8okEtq4p3gwxa6YUC6BDFEelTpS9mMzsaNC1xUFhK0cSUbtgPXoWFEsMov3v/S/uCEFnLJN0zE7dLtqutHWih/cfDPDwXUWMDOXRCoHzN4ATp5v44MNV7Jng/amkIOdGbm11cO5yhr++wbl8ZZRqqpoi9sUMst77wEEIT0EyCM3+RcVlO3hlAYKiW0rE4d6m42NdmZmKQOZSLzNSjJU7+J6t+QQrrzRRbieYrFCNSB2mm3RBYI19iOmdFZRmCxJoqei8BrKup5SXFJxr42icYkdZ2flyTeIUM1xa6WFtsoyUARN776xWKnZDNoZmulIhctmREw9xAqKG0EXs02Jw0EqQa2ZImwnyBGo457IaID/CHjEPPdpNQv60eQbhO8KQimzYPFnjhUisEadIF3qoLKs6lxNNIS9DYykNWtbXO9gcy8HbTeUL12+qLGk6Oq2XazDKYE6hU20XkSzcyFt8DdeNPos/U96A2Vfuy9/lgGDLIlx4LMoFYsCZqg909Cy7RHMpRe5EiCd2eZgdUkMp9GTWrniDZKuFWjegSgcXijUGZnpaUDX5HvEURs+XkzMY5qEZ3z+g6NrWlZeKjmaGG2sRxqs5zIywn06H66pQr2Mj6k2zneHqUohOJ8FI2cdIjfUchUe0r8m9XjOygQPW65MGVVcJthoY1da/db6LpWqA3oSH3FQOtakAhbLei9RUxdlq9ifnnZOkFzNkP2rhiZ05ceZO8EDp28BaPcFP5iPMRx5mRn3cNxoILOuMjEYTxgzVbS2OfZiTJqRGoI5VDZR+Jp0j31+Ug6Rfxzfx78FD1SBF75X1gEZH71lUbLap0pPc/eZiKAXrXRNFXF6NMFwOMF0DlrcSrLEp3cvwvcUudn5sTAfSWkChLT6DjF5aLdxEBh7oDtC4UMC/ePBDmCyV0fTyiIdGsO/wfiummguj+pGca83eeMqTqGcsZzquHlr1Nayt3ITn57Br/90o1SZE+EAk3yyAk5XSE2CWwiw4DYyNxnF7VO8jQhqHWN9Yw5898yV0Jm+hMBZbM7dVRiyAFedi6yTG0qwxHRGzLUJgMoDFghZp+6GBnY9RWgQqARWRPKystzEyXJSAopckaKQRykdKKM+yX5Hrqn6FhqFq+o1S72UfJLM/R6yxc8pgjoZDnJj0oSnpgEZFrYO1JlgMyucgk+hN8Jr3xH2ldPjBKB1xdObiHArv4H7HBBTyi80y1O9tWeUh6C9rCUbfSxAP/n8bmPtJG0NBgnc/OoTpmTzWmsBffq+Hkxfa+Fe/OIJje3mvWhIQ4lGdkzdS/PGpFNXjFZSGlek9yFi2YwIK7znj6By5NvgPslpHlJEkweYCkowjRD3RsFUllrCncLlTtCEiknQybJ7pIl1iq08iWsbMiJyzE1iU/bdsUN5fAsq+QJ3yWbrZ+86LEGblbAt3ljwZEuAYo9L0H2e4WU9xvRAgOlSRIeiiTGN1TYWALSpxtBIzf2oDHKogOKcp36hakEdSTJgJzOmxw4DKXUwsRNFL1XwEWXHZtQJvghAJAsGpHy475E2FQHa9i6mEMpYeWu0IbM9jUCGqOdane3OpiR6fyaQOg2Ydk2e2XPa1RUrgdg1mGBRq+44J9Rs5nRmjCtDo/0st1RAIQUh5qWSZusK7kCVsGKcaCo1c+KVjOPQgRC2g8VwbH9zjY456cdYwLlMKbMp7o+uj00sFSuSPXSMkI3N1nu7oWMhmzlCiRGOHqkCACUubuLhERiZkzEtb2epheSsTMsske488QnqayUkmYqSCVifCiYst7BjOCfmFDCSFilREW+qYEq2rexkorOiBZYbVP6AG/dJxnL4V49RYgOIRX2on7lm5g6fPxGEw+nw3l4Dsx008MZfDeEmzO66HTLwmS249wUurCbq7iqLYUb4R4faKj8kyr9k2lota7bkw+50dz6NaVvaVqzcSmuBzpDNkFsJDWi6pFqtkiU5H1N6P60O2GI35elPhyfGhvDyrfo9m6uPqak96PcmUfPZUHUd3FnB0RwkvXe6ik6SYHvXx0nKI6Y9NoBfHeo9WKxo4ITe6ytp+eC9dH80LBTy1617sqJax5ZdQmZ3BviN74DMLFCOpouiiOWhZnbQk9NoCrdJBxlEHzfoq1lYWsfvAXRga24kgx5mCqpwoYZIpkYtZFtbYACrRuqqeJDWUYvq15yrhyKYuXv3ZGfztqWfhz9SRYxZv+k4ao9jgVXtLLX2mEhRSE5Qv4ZpwbTiYWVjGWaaSbwsJcpt6uOPIR32ri2o1B48N7kUgrgH+eF7IBPoINFJmxsYmZM76VSiacKjKE+re1c9VxEeNuAtGxPFYGOf2vvlGPUPWL+t+X0A7q8kQ5lWCogafDtURpyZC3NoYrY7F2i7s+DukyCXnblsrF0+JJh6dy7kQv5zrYWWlh7G7q9h/tCrZ0OnLCd68GeGjj1YwVNSgRmqIUYxGvYOllRR/9NMMlXsqKA4zQ7QJPNvmM8q6GcOe1+coNIMeQFtby9Bod1TvVANPOkRmyvJ6IWGpiDqNP7NpmaBCpZvlGNGlHvK8nziRFi0+fzLleTbbrQitfAYcLMOvGoZtDqqP1gkU7wObEXbOd7GHtTKb4CB1YBJ7CLt2gGsk6RyowhvTWjBreK781Y8HLXJx+YBr5WJfqjLyNWIhPCowo8nLZaLQo8pC0hZD+D/25L77URFr4dyzMmhYs7VUMl5z7Hwp51Je7mKuWBR0a7MeCppYJjYvQiYU6/dws9WGf3sVQY0/A4aqioDR+TEwp7OTmY4Gf5aZFUuPqQVuNiaPz1HqiU7PVnyadT3wt//d5/dJSKippImjWrOjjjJzyvID2INvcPVLdfzCrgAHJ3WGnz4chT75UDdbnkiQTdaUlcQCp1P9UENsR1LgrwEcqptQb8x9uc3gpkpLK4bVU7qcy9dIsNFm/6GPoZJGbvwMxyhiJMwenOdPbeL22SJGqzkhFdDI87348Knf6XQAw54qnkhz6jbMXTIFGmOb2Ubi0ItvhbgwnUP5kA/aW80KFfoVkoRRl+Xw0OjFKdqbPprfbeGJGWB2SAkv6sRUAeWnCzEuFH2M3VcB/BTLZ3tYf6WF+2byODLLyCkTdXtm3VEcC+1/o5PHgekcqmXCAdaPKFJu2nPIjI9/ePB4psaGWEfT524lV4H3HHzc6sTYaMVohsBYNYdKmYOG+QtU1vCx3EhF2CDOfJy+0sRde3Se4itXY5TzHLDq4wdrEXb/ozG0O5E9Mze3zCAqi7x1ya2+1fXQuVLAo1N3oNiOMTI3h0lOtpgaRSCptxSq4HGvEX+WNQlEEzTudZB5qWQHhEypaVooDWNs+iByxZoySh17Vj2rZoeszIscnWqjaiJHSJnrosUUFVXXuXlpRrJOiPXNdXzuK09jrXgVlVkVQGaLgZsn2t/BrmYmharB9BBtFSBUOhAO5y21WVMJCbcDSSTtw6AByvjefAI85JQ4K6qxkR49c0iiNyqtUCocICorBvm6QyeP27VS2cZzgacuhbkla8PhS2TEmB1LaXI38pz8f3+Ar96x/kxP+CBTdNDpQExfXiNBiD5adcAKM4rwEuupPSC7FuHArS7euxNobfVwI1/F0XfVsINzI7mZhWPAX9aAhf1xvbCHrY0urt3M8FfzPorHKtKs79juvBXp8WOmYI7NtSM52yR7cpuMo7Qy9bRs5Nq4mClQF4ntNipuQeUbrfu5YIMOkQIQvTd6GGl78FjkY/+kZf3cFvy99fUQm/kU+Tsq2hoiYq7K+h9k2Nbr+FYXR5oxxsmQFKiQQ4J1MDWTGM4jvJkCjX1lZOM5G6D899WL9PnrmslycR85NTBJjY04k6YolRSa5GPm3qSzpy0rFBVt0oyewiKqzC8ooEU5DLZEDYhBsQQQmhjwmnO9FJ0LXUyXiyIA3u7ECmdSNSxKhckcUZpwbwFZLYdCORBnOFxRdIH2jGeUjllHPekakGjoKm2iUmR7VxW93MCIbRAuz6jTMnU4Oh0gF1NVItiroswqbjK+j+r1aR/dmS/X8fOTAY5N6sVIL1mSosAaW5aIjmi7R1050phN79Q0AcmSVDafsgYDq2e5QF0WSObKkWUVi5o+5/epDqr11dExWc8NN/JqE1hs5HDPbk6W52KoqK+7jxtrMa4ttrF/Ko/RSs5qbpTa0hofKfik1/NgSaHZiXtLM73i8+6AKLrjoZt4+J+eXcPYnSXse6iIAhvYHawkcldO2GBblslnGnm4+ZU6npj1sW9cI3g6cEKcvcTDly+0UXygirEDHKvlIWqkuPFX65jMeehEwJ6RAEemA5lNJ+NP2jEaYQ77pqhLSvjAFl3qbLoTGIXW24lMO+B1s5BPg8o/QyWFj/m8hI0aBOh2Y7Sl0Rm4sqYK/Ed25DBZlQciup1kJE6P5DG/0sLkCNVPgZWGSpYtpwFeK+cx8TYT6BWEwWpP2yFzh5MJbKkHpbmaYuuihyO1PXjiwXsxNTmKXKWEXKkk+4/yetwz0nMnTs2RRSKBSXNsMg/bKJSqGJ3ch0JlTKANJVQ4aM45OxpRcTM2sHawxxT2MVxFA+W+kSfBJvMS/PmXnsbJq68gP5NhaCqPmowKU81emeQue8vYdRJcqfi3i/c0yHO9tXpt0qhsMSLXV6CjvmEezGpU7VkVIFeK+SBC5pVqk7urFbmShsvKB31ofQdgDEDnBPoRqdUU9f81w6SR19KjOmP9maII6iz0c7Xurg5f6+hOaMLaegzaFSdq02wkqESAzq0e/EtdvLPo4965BGG9h24nwfWkhp331XD4UKBwqki3aU2Z6kS0FZ12D6vrPZw4l+HSXBUZ608kCZnoh/T8mjKa6+t1Tl5hUtf3q7J14nh7QHsxRmc5QhIyMAyQG8uhtDOPru+hi1RIhzzDrPtpDZkOykMWe+icbKLWUwIi5fICkjxYb7NJ96sbHWwVUhSPDalEHZMkdz4chktoloXFix3sTFKMExmwQetFYbKnyPwAjdjDdQrds4Y4qrwHdbCKgIktk5aogdC3+EarH5JMIyQT0ZJWm1iQGrTN2LRCTZ4ZLVmuxv0gZMolKRWUyMJ9Qva1S2x7oSEnJAHmM5D60W7GKLDlrJ7BZz1QlGQy5R2UPYzOFhB2E4GhuVbkpTAQY5N9O6TzsxqhTtKTzxfkpaA+TLmwpitrQ+ddQqVopQsCPWqZUrpND6LCNrq5+b04SpeyS/OsPnD+/+LpEAeXEzw8FWBE9CHVUdFYKavUx1KD2QowNeQgF4WHxABYVKKQJrMutQAyicGYj/2amR085wxdNKwJjjoFkjkINXISxeEdQV/2jL9Dxf5X32xg12gOU6NFlPJW0xQqLrOsFIlfwKmFDGU/wd7hVAQHVCiYhlLv2bUpKG4X4OZ/mSn3R2eAVqWOw4+WUBVogtZBHxwbPxllKeTkDKoOEz7/lSbeN+zhyAijIY2m2B95bTPDj9MUw/dVUBkLZAOEnRg3vtvB2ynsG6dYbCRYbQPVQoApGcxMMe8Ut80UcGiSyvdGMRYoQPF8apteX09wdS1GlY3UAbDS7EkAs3s0J9A3+8MUaVZtQULeXIM480Qs/NpmgtVWiqMzBeybYFChxmioQmce97PPa5spTkcZqu+swS8raaQPQff7wHTT6nBQzWgk4mNU2FGCU7gKxDdKuHP3IRzcM4fJsSGtGXKzl4sYHR5BqVxBL+xgc30NnfYmxsbG5fBXamOojc6iUB7VmYlO/9QgeVkTw7VFrs3BovL+VOGIUCgNiUN0Skr6GtYsGZxxDFOMH738Ek6efh37Dx1Ao9XF6auvYOyuUIZK8/40iFKDIvJfbrjstlqWDnN10a3uNWWGDmpcTl7MBWWOyWpxRN/Qk9Qh12miCU4PQzgBshe1p9XVUuTVg5RIzrt8rmWQrtTkatEObuatGZFWshJFRAawsWYajr0+6KNyTtGRaPS5uJYm19/qIV7KsPNGF+8ZTTHmJ4iZKXQSqbldDUvAVAn7D+Zw5JAKAGjvqaslx2g3QiysxHjmZIDiu4eRinF0eleGULgs0WqsSkByga/rS83QXs/QeiPEbDfF/bcXsHcuh7EhQpUpri/E+NZPY7yReSjfXkTqB8I21fqwIiL8N59N+9UGcg3aQCI5ORRKpvPJDLKXYCuO0BkL4M9yGLTV8UzUwPlF3n+yGmN4y0OVb9qNkONUFksWaP86WYo1Qo07SyjuK4MtvNLqzUDFkUusZig9leIHra9P9oMrVenEFyXBqdPhdBeWm9Y2KAjiI1fQbIw2jPvdjc4iwY8Bmx032RjM+Lj/aTdcK4u2QyiEwn0p12jFaOGcEIqW9gpFEng5hF6JOnKYlbScySZWZFHRCsv2LCt0HA1BOkyKj5/hxBC2x8nCMpWIyGoEDhcRcEwaZHXz0MWxT0/o56QHr6ZovdTBYyMeDo7TcBv126JU3thyI5BC84HJAaQjWYL15PG+hXka62gaFeh2459MNknuQp1JP0gyCEjTclVRoc4o+44WG3n4foK79uRRLQVodDPMr8VYb4bYPQqMDhVRLbGAa/EvjX8EfONsFyeXImGGffC2Eh7aX0DB14ZQFxQI+cBqMPz/8L+o9f/utxrwpnwceryEyoSSNVx9hXCV9j8O9BOVBJzh+o/buKed4diwjxIhVukP9nDqVoTLk0UUDgfIUdaJJJdejNXzMY6vhgi40eU9fbRiH9frKbI9OTS2EsymwKM785iu0NGoM1Uik0KlZ5dSfPtahPxMgJSNuLGHrJ4g66YiVH5wqoi5kRyq+RTlvDX5MkAxTJXSWKnnY7Weoh1lEmDMDAciAD2/0UMzzKHuZ5gvJBi6p4pgXJ+dg6k0Ele6tdMG5aESmTMLvHTeoCHmJJCGPrrLQH6zhH2j0yhXi5idqKFQLKLX7dkUEA9zc3OCUpTLVRQrIyiW+WdYeg59qtCwE9kcmqCuQq6x0TwM8iR7oyMMxZkUKiP6Gq5XH8ZXip4Qa8whXrryJr7/wgk8cP+92LtrF24szePL3/xzVG9PUKrq/mS/FEfSuPYX7iGdAMNgazBhQJNXBydbxicMUe276rdE2bR4+lCLWbVZ3CaCa+Co+1uf62Cagx7+AbSptkf/rZCh2heV3NO6oswTtPFSzunRMHfrKbqNFJ7JnnH6QHFEe2FjNzrMJsrIvUvWasIdMqqH6Ii2iTjRb20VAdoLCSoX2zgWJBhnFhJSgzhDK8jjZuZjYjLA2/blsG9fCWEYYLwWKgkwThGFMdqtGFeXAnzzfIA4B2lOL+0qIEf94QohVpV+lD1g/cWi6mNKWBLQZpxMnyC40cEv3FvFwSmdxMHSgZRNmIF1E6w1YrzyZoZvXYlQu6uCRGal6rqxrCIzKFMPvc0E7Std+JsJxZwE9k+Qwi/mpP0GlJzk6C86rYLaRYWwKfBv4+pY/jjZxGS5IFkwe/W4t1yPNElY3SjBaiFB7mBZmvu1fURH8MkaMAMzBZj+XjGxBh4VKZsI9Kj9eoKYWbbPLJEMZYIqFkYawcpJcapmKq9Z2iasfU+JhRTeV2UehwZwf7IOqFCnjQQThMv2pTlJbgq5D0NKlAypzlVGbpltkd9zAZ3tdZc4udY/p8wnZFA3/FwOqqdtF9yAffFiY2iKlyU0oo7X8FjN9JiGMqi+8d0m7suAB3coQ0hrDcSLdRhtvePh2gZw55wnw0nVkzvYiQ9roELvCDki6GqC1doOYLVGm6HH3xYIxhqRNeLU7JbEkkYbWGvFSOTBk9gTi14o+yU5bmlsmFqW22sdAVq9DF89G+HlG22hwr9rbxkfu7uEWlH7XHT4qDNIAzya1/aFn4S42Iux85ESRnZajUojCGUVWhTKGxdWntHaWzdjlM92cV/NEwapDsAEfrYQ4c3JAkq3FxHJyBxmkBnilofgh1uYC1Kh7zN44KiYN+tA4dGqwjOXI9wbeDg+oWoU3FYMOGRtfQ+nFmI8d6sn6jk0HsXIQ/tkEzviTGaPSdSUUimf0SJQKzL7V5biZkcDGfZytTKfJDfSJ4Tk00OKsJJDYayIeDiDP+IhRzKVtSOoV7D9YXGIGGDbEALr6dC3vliyPDdeN/v7KDN2s4T3330PxsfHUC0XkaPKDFmYMlg5j3K5IjXCXKEkmV2+UIUfsFGf9VRC9JT3cpNQte4gX2L5DWkIW8JOLQ9Nwvf5uwMMxmWGhOSok8qmfU7XWFi8hR+8eAKzs7N490MPSu/jH33xC4j330JW7JpjcUQti8at3udqdeqAGHiYMIRTh7KamhPfd45LnBqz9usB0m4RlTk2CJIApbRzuTXrreQjdr2l3H88JwyS9BLU+QqctC0bdaRG9zOxZcbgC7cyRAsxamGCA9N5TA2lqBW5Dh6uryY4txyhO1ZEcVbXnOiFZqF69YoiqXamY9gS2qWR5TVIqxCDXDaCd4BimKLMDJQlEL4PpdNyKYotjrDq4YE9PkplYHjI0A0j7BFp4IiuesoOdB/dyMONjQRn1zO0x0rITXrIlTXQMBNntSUKqzMISJC1PWRXu3j/wQLu259DTSQZNcAQkhUDZBGQj7HZSfCDMxleagD5vQXkq3Ro2kjPoJxEqm4X6DUTpO1UJplQsEPaJCKd98d2BY57kokQSoZWNSFq0FpwgnaK4kWOodNMidwMbWOzFpBuinorRme3D0yTaumITHz6OuXB9eCpzWdLhjov3g/JKAI50uGlmUhiyjEhC1km8DCAoVweGc/KkHXiCgLbQyFj3js3jSuzce0cc1hajMxXuGZ5TcqMx2aIhUMI+1B9f0atJhg6WcS1TWyz6Y7A5YI7OUdWN7R702xxW0nL2SLnEKXAbztDseTBBHFXY3c4LB8WF2D1YoypKyHeM+Gjanh43yFSsy/ysNRk4T/F0VmjD9tAWNVYNOFvg2kdI1SiUDd70fT5nCfvt0jI9ToIxKJaNpFSwDYD1tsccpkiTwfCkTwy5iaQqfBCkTArQcNISPDCmo9nz7VFOu2xg2W852BBnLjEkUY8ED1PM1ZqSiAO/y/O1DHyUBnjhwv9DJIQsNPvdFJn0pYirCkfWStD46UW3p7LcHBMD3urB9zYzPD6SA6lo0WJNJXKzc0foP6jFm7v9VCQRl51XAucsPDeEUSMoFZS7F2M8OAY1eKVeKMOPZN7fG0lwQvdBJMPVJVAw2kVP67jUJZhkgfBgo+tboY3N1NgpoASJ5uTGUbS1FCAoBAgT8PAHiQR3E2Fep2j7FjJQ1B2yiNGS7agwB0qFzQZKtKXyOoX8y0i5uHkgaWcXa+RIr9Yxc/f95CoteTzBeTyJZVeC/LiGDmEWhnMOeSKVfmZOjRHHLDaocCjFkWKpdd15ASJbnMd+WJV2jPUhbn+V55tnVRP8o44wzRCkvawubmOF0+8KvJyj737XbJXvvH9F3C9/DI6Xr0/rkhiJDugLjJ08nqcYejQD7nnftO3Om61D44IYLJa9QJ2pffh9kOH8Z3XvoVschmFkYFzk9qP9PJqoKNtVCYlJ7TzwaPp19B0kfoOVKN6XUDyM1trMcpLMY4N53BsLo+pEYolEzKTBkusb8W4NN/DD85HWBnLY3hfnr5In7cT8ree2HZ3UM7ltZAQ4XgYBvyIY5D+SaqVyBBjtTvRVoLh5RAPT3iYKUSo1jxRf+JzzBdyyqa1c+rmrPIu6o0EN9cynFlIcZWN/sxox3Mi68Z6FaP/Yk0ZvxHr5PMp7sln+MBdRYyzKdykwmTYdcx9YIxWlgviFBv1BJ/9uxjtA2UEU5y+oYOj622TwhO0R8sEJD4xaGVQsFU3b8BLsKCQJBZHtpEEwXpa440YxW2SNNEAACAASURBVGuptD1QM1mmhpgjEQm5FLi13AJuK8KbYJ1dW8u493hWSXwUx2br4hIffp7LuPh/zMa5dwiR8rW8F2l053xP4TxowOqE3x0q5rRiBZWwkohbT0Ur+kfOyvmDVoj+HjfbKuUakcQbODt+K4Pf6TrkHkwYXFBEfZ2sv4Mk+iGffXBfbEP3kmS/5pzF7/z+l/aZwuaAeeZU3VXr06J352VNKJehb2cjQ3aqi4fzHnZwgDEFsKVZVXXwGCmsdzycvNnD+48WwTYnLjmNu7ZOaOqpKa2r0enBlR/Zk3SHWRfCRJ6NQdm3t/awqbXKjIDXTYPgIFi+FbUjCdH1I3OBEvTfWZDHW/UcNutd7BvzhB0rBI40kQWQhTTI1GWLYmv9AN++0MUb4ymG7iogKKoBdtdlJQkdLCBjTsj2ZEoeYO3lBo73Utw1Tvagh7U22bLA6WoOxWNlToiVNM+RLLrXU9y13EYpjCVDa4QpQt/Dyr1DiAq+TAGYuNnDO3OJsFfLBT0Q/Fyq6L+6nuLSZB61AzmJghkarL2wiX29BLMlx9TSw/fjmwnK7xhGeW9OIDPCGkHZakT2LMTY8vv+oGWlXxtqrs/MYDwNcsw4OiyfOaYFYf1OADsMrv7GH4dbQHBrCE/d907MzkwhnysiVyyrM/TJJqZDpEoP1TMIkbJnT38msJgbuSGUfOHDK2uUTs+8VByH6HUbKNc4mqmm8xYse9QMSWuH4gzjnjhEtl40Glt4+SenUSqW8a4HHxDHfOLUOZxs/i26uQ1Tv9G5e063UpVG1MjQqLAhXtokRF9SNSflPNtzlWDQnguNTNTOIX1rEr/xK/8SYyM1/OVf/w0uh6+isjuyKTOsXQUIWxnyflXuJUEHWZF8SD1bMuVcttc2UoF9jrbsGJxjAYPXBtZPt/HR4xXcty+vU+MN/rc4Xequ7XaEG0s9fOHvEsRHKyhPcyaoXryrOTJDID2fn6MBrmYoNG6iUmPX6AAlyV6lBqrZUnQpxMOjKR465Au0T6lBT4TtLaN3G60Pu+lNCOIVJWh1ElyYz/Cjyz1E4wXkh3NIOCKtmSDYTyk8DaoXX2riE3eW8b67lcxFNaGNZiYQ6HhNkRoGhfzDhvIo7OKl1z280A2Q7SkhM5H0OkeMWTuAtGJ4bEPT2rI29itsKHMzO+qImKnxc5yT47Oh007aKZJrERB6IrCeF/6FijFIG49PO9JG+VgFuVHtACCbXtlHSmji0rJ1Qe2XEoao9qIOQlV1WhawEF0ju5StJbSh0qomgYHaaRdcmsuS91ZI0gLjPmypxsDJaVvsJafQ1fjcsABnK7R/Wp2WQwJlvxjML6QoUfqxljinONOHWe3QmFOU93DQ6rYSHE8XSTpyzn7/i/vVZriNbz05WjYY6Pxpkd8uwOS8elTwf62D++JM6og27lALmyRyxKkY4tO3qMbu4+4d+hqB87Rg0j+gWoDVCeoOKpDJCjK8kg3i1F/UpnNlZGp9z0XWrk5Fh0MlDkZCEle7uYvWX6STKfRznGA2b56sRWkCNShNYGRjYikzfPBZspgy+UQN+nozxXNLXfSO5VHbwbqfQV8WusmtpkCL0Els+pZdD+0rPRxeDyWj2+rESL1ANEHP8pAfq4lKvQzBlflePqLNBLcvdTHOGknIUSueUPGvsXA+KpQ0lOa7uLsd454pUpO1b48bfLWR4LV6hlt7S6ju1gkddIg3XtjE7HqE/TUfxcAThRNe6/fZPvHQCKoH8/ApP2e1JDfLTLMqN/HemIyOwGncRteAr4XsgUN03zuYTgIgE5RWcEMzeDWRZNlmyG7W8KG3PYo9u3aI08nlSsJylXq0T0F19R6F8pDCnTpzyFoyVG5O4MMkVK1Taa9Qh0i2YKuxJr9fG5mBH1hDqYFpUlu0lgzuEarVZGmEqNdBo7mJV0+eQa1axX333I18oYBzl67h+SvPIhnaRJ6KMFabM6BSWoCkvqzzgcX4sf9Q4SNl4SnhyIX+fL3u516Hg4ZH8Mihj+CRB+8T4tarp17Hd85/DcHchrwmCVMEWQmr53I4uvM4Ai/A2YVXMXoX2771S4NNNb7sSRWYjP2MfSunJQ4XCNYvR7gz8PGB42XMjOgZ1SHN2iAtn8vRP2GIZiPClXngD38cYccjHBKrTG6N5/U9iVi4uau8FDoJnm3WFAU6N9y2X/MUhwiE9QwT10M8dUeAvbM5HZ4tEz7cJ1jW4JrPzW45WyAOTFRfPGzWY1yej9FscWxcDq1CEd9sAoUpfe4Lz9fx8fvKePSeovAnuomPr7yQ4o1rXXzqyQAHZlSRhffNOn8URnjzeoavXc3Q3VeGz6zSpzKQ9U2YUxb4WRyGElncMFupy7H2aBkd14bQrwYSagvJSmbZhZNKtl4PERDW5b5wbVVBjPE7q6hOEn7V7FF6iLFtPBUdoMiYuXKUPT5Xb7bnw9/husg8QftysDfXXNGnwcK6oE06EyyBckvj0EUGQ6q2I65UnrNuRa2GaxvRgOQpbXiyJxWtcLNHnTCCWggbwWaEIXHIEvTqZ6iwupX9tgXviiJY54TjqQjLdFthXT2+fozCqApduUPkYFVeUHczRfhyCw8WAuxig770PCmEok3giep2bqb4m7Nd/OPjVewepwEyKMccsYND1UvrFTMzY52Ed0LB61qFqb6yFZ38l9Pk6ztGEVpmfUL7kUTJvr+QNvnbei5lgVhLIcGDpB7poXQ1JV0o9jPJDEdrdLcCqCyAKK+w7ie9cB6+e7GDc1Vg6oES2s4Jm0AxyyIkivDprGxZkzyFetdjTN3o4u0lbdTNvBw24zzOdUKEh8tIKYlkkYtMsO7GKC73UNvqIeA9cjNRyWQyj2QiD+qnFTYT7F/p4f3T2icoLNqUkW2Cn7UyXNtVRmWnFJnkOa6/0cPEjS6OFJRIUyv46MSsBaXo3lVD+XBBZJ/kcNrkbNVV1AhRjFkfSvr7zCcaMB39xEkcelwMFBBH7whLDvJxdQs5MCJWoKSkqJ0hvVXBY4fegztuP4hcjuOGHKOXiEEgxBmpIeY1c+zDpU4AWhr5uG7M8EIdBMxxqqa839i8hUKxhqHRHXZdRDv4Gu1N1M2h0nHiFJMI7dY6NjbXcPJn5zE9M4PjdxyTmtLZS5fx/WvfBcYbyBVdGwJhSqp+MMMwEpERjLgO1EFlfUeQDXuM0lhs4tfimGKgteBhqH4A//Y3/nsUchQyD3Hh8i188+RX0Bl9S9Zl47KHWmsPPvXRj2PKT/Dm9at47tyPUL1zXaYhiJiKDcqV8+5kzHiv1qDunBfvO+olWD3Rw68/WsOR2byKb4t2JhECq1k6WxFH6HW7Mm/0//5qhJgN8VOE2M1cWqCt9A4Nf3iOxNCZOIW2bzh6kZ46NagZlk/HeGqnj3ceCVCpcM2VVSiUNLGbPM+EtClWoO1dilVrixdhb1prtuyIQL2Qo/SZXN3w8NWlArpj7K/LYfObG3hkZw4P31/CyEQB9SiH3/mDVfSSHP7lRwq455Dqy8acndnqilO8Og/8zUUP3QNFFMd1QjSfL4Nk0e41kh33tmN0K6lMSWzSxJ+neINpi4qxUTssY5vYwN/WWh/flygA2ylYq2UGq/2kuoH4q1r30ydNm0yTKG1ALty0wQGShOh4Q4tcNDCxDikNnty0CLaRWLDYJ6U4H2KtcMoZMEdmWWBfLMRwE4XkrT/RMhsJzSzLlKDIOUmb8KPBExEBa1VKSRhU6jRhXMdglaECJAep6pwiLiIsoJC1OEoJmmyn05byqfzeFw9kQjO1zeTiOKk7yGsHRWdhx5q8GBe2tZyicLqDd9UCTIk8kBp9iQC52TgvLcow38jw7PUEfi/Fh48UcXicDbLUAiVQqBcn+oh9RQ3+W1lW7G1kNjRU0eZ+wY9tQV0N0c1adBJlrXaMWk3mLfVrkVwchWjokFXgVhyisJesxmHRqc0z7uPdyrTSUScyd856bgSiYBN4mqLR8/DCWoK1QwWU5lRTVBfUTYvW+1zbYlalShbdVgrvVg/Tyz3M+J60NPiFPFbYvH+opE7OLZj0tmXSdgFRn5eCgzjukP3qNhw46CSYXQrx3gqwZ1ih2FZPhQkud4BTo0WEExrZyfPupJi41sGRNEE572O0lCJMPKx2fczP5pC/rYBCRefNtaMEQ2WjiosikcI+whykbmtf3m0QIfL6ioGPaq6IWq6MidIo1np1LLTX1CBaw7cG+JoZaMaoTlf+n6SCjTJ29w7jQ+9/N3JB0RrnyfYjoUtHYP//XL1XkGXXdSW47n3epq805X0BKHiADgABEgQNKBrRyLA13TItaaQQRyE7Us9EzEdHzPR8zM98zERMj9SiNC2JkkgKIkUSAEGBIAgUUAWgUEChvK9KU+le5rP3XTdae+/zXrKLwWAxK/Ple+eec/bea6+1ttjSZYvGIOV+HIxw0SqGyZ2MhOqbqbsdDKRYX76KSn0bRsZ3WItPKx+h85t5ulRBArmSQt5D0G1gaWkJb58+h4MH92HXju3y9ZdeeROXC+8iKXc1sDtWLau+nK8B0cgfzjVGSAjibjM02eaK8JC70BG2U2TXp/D0A1/Ag3ffKfuQ1e71W7fx7WPfwhLOIW1WcLj6IJ5+/DHg5lUU/QxOrzTw7TMvoX5fa2AErzpgs+MSI4stOkZ+QLtQdc2A2z9o4o8+P4Idk2oh12inOHUpxsRIBoe3azUrTk/9vojiCfe9/HaCn3R9FA4WkSu7cTxm8m9zCV3C6i5e17P/aYsv7cfzvF7/YRO/8v4cHtxXkATISVNYEfB5ySzNMEKBTPJsbqAn5LxSBqyYAnGSj9hOMIkUA2UaJrix4uGZ63lszvXQuerjw60epsg4ns7j0L15QZ2uLqfYbCc4uDODGvvu5psa9AL0u31cW/TxzEUPwf6SmPsr9K26U7mDnJbaoD41AzGm8WBkm7bDNEaQ3a+FxuAuoTZVaLls59jMWmMrO+mCjMQy/Sh7q87oX7w9DVkTBMygeRdw3fMQhIyVIn0/B2J2vTNkpbfY+LmOhLurpCVgaJEEe9nHRtoTJzTnT217UPabQwgtcRbnH70DtIp0gdJBmY756oFzcfmHRB+bd67h2tyIpLK0nrlL+LR1oACu3EEmqxPIVGKh027Yirjo7OA+B6tKZWSjgVqLCcbP9PBgEagzY5E3rrICmUZNl/JeghNLMdYOFFEY9dE61cPhjIcjNU9+RiYchGoxpY77+uhl2SxjoS8qm7t1mXbseogKL2mOqZvHWWFx8C+zpVJeBfjKUtIsX6yEXGZgDVo33Vzs22QepGZsGtStCrIAp70uDTAr7RjNHmQ6RT+OxFPvAnH+PQWMHM4iyZoWyQy3HVTT6ikbtkPPz1aMQpAiSxi0ESPPkVTcwBM5hLIRFW9ltSsBwiw3RTRunHtJkKyqIORVa4Z48F9HUN09ynl1Gax3PaF/zwfAy2SI7ivJQFD1CkxRu9bBvg4rKA8Hxznw10MAHxcYT+4oIkdZTUa9N/kjtAdz+kYmMoRkHKtV7aGUfMQ//B31TB6PzN6LCmnocR/vNW7hZrCKUCw4HBKhqIjAHc5w2MkSGP9XU4QXq/idf/cVVEsVqRI56okBkZAnLx32Efn/ySjVDFWrSPYN9T2xz9OUXpccMnOu4b+vLd9AuTaB8W27LZUkoMzAF2gwtdFTArmKG0pfdI9Xrt/AxUvX8MD9d2GkVkOz18Z//vtvonq0h0zFieqtf2VDWcXv0ZIBXoasfNwIKR13ZtpFkSXpZcg93LzhYX/xQXzlM19CuVTSisgDLl1dwt//8zfQjdbx/ns+iAf2H4Z34V2UMwVkJqbw2o1beO7iDzF2T4DIYFFhc28Zd0YWJJmemtS7HqImuBTJz399Bb/zC+PYM5tHPpfB6esx/vMzbdHj/cEvlnTQLQlHBh/SPemd8wG+dTmDwtGijIeS9o1zrxGts042cOdRpSjWRjE3OKkyrALkNJP555v4tUeyuHcvqzOtEOX8G1M46EXC+qzVOSHFhnILi56Smlj2fXMzRLGURbWm+0QJXAkuLyd45lIOG0mA2WsBnt7twWtHWOp6GL2zikNH1FuWV7w8F5u9KME2CNHrBDh7zceziz6SA0Xk65p48uyyjcO/a4JjfVvTitIvWu9X/R4+I5kjK/1341pYseV8ayVQysgjWzMjsejFbzeiqQPk3rB15pZ32kOu9SARMf6Uol/uLKpcbquOTyFsI7C4AsnFD3O9InojI9SsD62TjByxy9mkKWHM3WmCMrk/dncof+WnJRUO5mQoYxXNu0fMZAjtGgws8y0lmLIqTgYB2WTl6lDEJNUKFpXbWEHGgDiQq9otZlX64IM7/Z3CpS57TNFdBUqnAjyUTzHGuX0DVZTqSdgnWOik+MFihO2fHRHtS289QftigPLtCIcLHmarzP4Ib+hIqOGaDNl2mz26qQAjFWVNKnyiD0o2tPWcxE7IplBQVK6Xd0YqSyUQWNSwRXZ0Xv6bVplOGKzVjxOlMqtiIGKjnW+x1UtA5xv24ahp5EBbyU6jRKY6n+kkuDKWwdRRdaNwc8AkmJFm3Wc/0ZP5cvwsDMOcYsBBnGyu54oemiEZpjapYAsjTN+jc0XSQcGcj+Z8JXmKit0Yu2/08eSEQsGbXTJYUyz2UrwaAO07KjLSRVl9KXK3Auxc66PuA7tHOPrMw2oALNNsd38BxV15GeNFxhyX0FGmZZK49Rf5dyFaDGj2eqj4jLZXRrG9MIIDIzvlBl9or+BU4xpWw7Y5srjqxPVmh/1GOQAsiklmuOrjwbn78NRj70e5VJEAyH6iVJZRiFy+jGye1aM6EwwCHmcb8rJOKdhekYCYybkRUAqT0wS8WB7BxMxeGQ8l1QPXOupbMsX9GMn/l68lMTqdBo6deBthGOLuu/ZjvdnGj984hcXcPOo7U4gfgGX5DqJSxrHuA245wvviqCH7zdw0ZF+nwq50+iqaI4fXRvHJ+z+DRx5+2Ega6kV78r1LeO75F3DHkb1439G74F08h1xrE7naCJKJKbx4+TxeWXoR9X2WQZnMSt+aVvO8XPj8nD6XF5Ukp5TmXOjhQysBSrU8HvhQGWOTOSyuAd99tYeZCR8fe4j7Q1EXVltRPxS7vvMXI/zdRQ+5o0yGld0taJCZB0jws0TcEfkMMTNW7OC610rIB278Sxu/9rCPB/YacUr7J8YXoGVbjE6rj+pIQUyitQ3CPaTYGSu0XjdCYz3E7Paied+m4oRy7maKb78WY181wgPjwCgt+roJltseFjI5fOxzFXFkcQNxmRgRPeD+CXqEiiN851iMa+MlZHZx5IISZfi++czp2EbbRScx450hRCsLAHrZG1Rpfpt65W5lYmrvlV93Pp0CMQ+0lM4MYXiGJMHZwhNxqKj26nh7KvwooXpQ2TmFq5ou2DYetEkUwXE1od6b/P8SwLmP3WDzwYVu0itLePQFDVGUJMm0iYZcOXSIr8keq/Pq5f8XXknI1hj3LCdkKPGHUL5LEZiAaLI0lHjofnMwqdMvDg3ABTETYb4Lu26+mCn+tbeoGYXirRIq5e9cIs6u67/Rw4Npih013ejS9xM9UYR26OFc28OZqo8dHyoNHDi6mzGaV/sIr/exx/MwnQEmyp5YkTk9I9+8yAVo5RXoNPqxKkdIqSG32IzZkGEt95WdxwPOyRatHvuXtPfJ6kEXiEGt3BwE5Q4Sv+CmOPN3iuen6aGYqRFyUEsqCFGo0UnQ7vvYPaHTumQydEoWGEdMpYizWfzZe00c+kIdhZr2IKUHZP/lZ6MOyyUYkqWxaR9oEOdFKZBqqHAudYgyVJf9BRtZQtYXR2fyQtV+pgfPDfvsJqhe6+HzY55Mnd6ky34HaPQTnAqBpUMV+TmBP/gL1iOMLQXYgZTaYOkVNvtAj9XlXA65gwW5CGgTJl5F4nmqz5sT0LmZucacA6f9cL2gDOXAaLGEvOfh4MhuOVzzzSWs9ltosdqyQbqK80vdaVX/0BybC0jLp34L6F/O4OkPPIF7Dh9CpVzWgEgT41YD5cooCmUV46sPqfYIWQHGUU/gzs3Vm7JHcnlWWGr3Rfhws7Ei+tmZHQdRLNUHc/DcQGKtMgm7sUIMxRpuc3Mdzzz3MrKFLManRvDulWtYjVcwdiCPMhM9670OD79dILYPXM/GjUtSFpyWO4IAWOXDD9jdTDET3InPffhnsWNmejDCqt3t4LkXfoJ8voAH79qL7MoC0ouXUahWgXodzXIVz59/E5fSt1Ce0pKSv8eZ9rvfwbNCyEkqDNVQI+qmSG+HmLrYxs/u9LHWAjK7KthzpCh0/05IdyNKmhzMbVVYSGF8H+9ciPHd2z4yh8rIll3tNzSzd+xBgeakl6m3JPcQ96BWMLqXpO+TJlh+N8RnZhK8f18W5TJ75EN3KD5PuqFsNnpyQY+OlZAj+1ogSSt7mJB2QywtBtixQwfZcj+vriZ4850ImWaKu+c4xjRG1GaQS7DW9nAtzOO+xysYqSkrmAk0K0MGRJJqWJUurqT4+vEY3qEqcuNZocNFHGxQVDG6Y5prkuQCgiH0rk1gz9x9j0O/tvI8XGXjCEeugJEJ8GalZ85zA+s+B7wbdcXQvC1ac3s8itDp2usj0DvVkWcEYpUzrlNOoh4QkizYjcWv1bNqlxrPLCdhlHUahtyRA9mFBV57fd0Hmhw4Nq623vTTE91ywVaRADWvZ09ULCdTvYeGvUddUyctckm1JhFk+ep+k4Td5Bu8l+TvHBDsmptD4NplsC6DcJe3ZTsMPAyUYYr1Ez3sW43xvrkcfHFxVO87LiblMK80EvgPVzGyXeEDR6Sg00WwkWDlXA+9kz0cnsxhzxiZjkruKBkNm1VJQGZmmsHcqCf+dY5RqnColt0SPG3Pd/uxQJocfsoDXq/m1M7MGE06ZNfRo7QRrV6QXOREbcuCWCpWWiypvZg60je7KZZaCXZPqVP9tTUdpbNn0sdKK8GZxRAP7CriL860se+LNTEU1vXQ6krpyJqRuanRaiKuD1hMbanvk+DLDUubOc7OU7iU1QTfKCG2PqHNiCwwDT7U7BGG9YjTXw/wuJdiT5E+rwmavQxaYYpGwccbjHp007deKmIPmWaIykYflT5QYOOf6U82i+ZkFuleNQLnPiEjkc+OlklknxVZAft0r1A2m5vuIRmn9JLJpNMMs2AzC4NYJ9Fbe8CYxM4BX79fyCXKfxAol2SpoJci7WQQXSvgFz7+JHZOT6FcLAuJZrNxG+VyFfWxWWTz5UEwJJxKVmjYbyPqt7G2fBO5fAH5Qlm9L9kfpEQh6GJp8Ram5/ZiYmqHUvhNbuEqRVYZ+t8ImxsrOHPxMp4/fhK3mhtIKz68SorRWdV5kfTA5+amoQui4foYluWKTksQD/mQgxFkTu5EQwReqqysGjc9vH/7J/CJR55EuVgcwMFnLpzHlSs3cM9dd2Ck30H79VdQoAl6qQxvehLXuiGeO/8j9LbdQraoxAz+R8XRbjCqojF8tvKcaeHYThHP91G/3MbPzGWwrQ5srEW4EpWx64Eydu+iQb72R0kkkqkq0qeji0+CZquPH51KcKpSRDKRRyozEnkAEiFYqWeuUvukOmY7wzJwqZw5iNcYh+68cJ06Kylmb3bxqbt87JjJiG+t9ml5vvUuaDcDLN8OUK5kUR8paRVkiSbXksFr6XaAXbs0KWIQPX0pxomTfTw2l0EBEfq85DuR6gTTDK4EGRw+NIbduwLUK9FgmDk/M71Fo36KU1c8nG7m0C0UhVtAO5osJ+GMZtDlHcBB0MrvkT8MqpoIaLD4KXG689d0E3sMLeC5cGbkzlhBk5wh2da1wFxqKgIjgY/VlNwNBldehVkFmkzCnVuuqaBkTMxbGpCyNE/gzNKOWJghaqXYvBait9oX2Qo4vLhPkk8GcT6FX/RR3JYTfXZ+lKOiFMYczojVxGvgqiRaSSkxBuoArWBVfsE7j59JeCQchUYDEeUtCTKluk3NNoRgY8MZlKyndwlVDnTjkeBrNoouVZMRd5x2MYBI+VJCALDhwHIj6NNTmYQ+OCmPhQ3nYfXdPmrnA3xqZ1ZEmyTKyGJGKa40Erza8jD+RA35EeveWtmqGbCHKEhw9mtr2F/PyHzDYtbD3tGMiNUpjG+RQJIkuNrwcWA6h13jbriwWooJPu2rWwN7kQxozCi4WB0GRupnfA+7pgrIS5apF7vD5hWi4GWuTvhduk60I1A7RB0fxfx0a+Cmpdfo8maMzSDB/m1FvDsfY2EzwD3b81K9vn2TYu0UR3eU8F9v97DriSKyIp0YBkKuJquzAQFri36dlxXXV2dKmikudWqVjARirRaHvQa5NMSLld1aH5stfm51MUk5xPNqB0+PqYaIDjzM6ONCBq+RDDCrDDmx3JMd4cmcs2Ctj3yTB54bOoNMPSPZbkySE1JU1BZU1pHBmTINvbgSlDl6SqO+QRN6yYvY3BAGlVxwkKkeMgHabSM7kaxIHOTzqyaKe4kv22LflcSSyENloYDPPPo+HDl4QKo9BijCorM7DyNXrAmcSjBaMt24j6DTkGkYa6vzKBRU1C+MUaNnM7Favj2PTi/AwcP3o1SsWGbMT622brz8ojAUycVGcx1//g/P4oq3gagOkVewIiwWNbNmP45wsrDiaNJABi8HucqlpJ9bYHyTG+hA7GGyJw4gYmunWd7yez4++9Av4IkPPGIwlxoz/9Vf/zU+8sTjmK6V0XzzOHDpIvLTc0jHxuFNjeKtG4v48c2XUNy/IQgDL3heqOxT6dYfCpMJ/QuVqA203+7gaD/CozMp6kUVSIe9BBdXfWCuhn13lDA91lcmnxhFEPa3aqkfodGM8NcvJsB9dfS9jCQzkgCUPbkL+N7Z6lW/4KGWTN6R2XSpNMFYgnJxqlFD680OHhkP8chhX9xjKMaXststpgAAIABJREFU15LyWiVPfU5rWaNOVJEUtmvyNM7OWU8pn0F9lPIaD5utCD84k+DEQgr/doDpOEJN5t35aPo++rMF1CZzeH81xtxojEKee0F7u7yIxQtZLmsfESU7+SJSGsxHHpqdCNeXuzi7XkB3PEF2G102OEWCWmk7A6yquMcYBJ3vu5kQcBi3fCyn++OP8yyS36B5lPbLbbSaJpmWYjls1GRlrGRlfU3WIK9pgvatxk32koj7NF+JsXSqI3f65J0F6YvOn+ghasSIm33MlT0xZaFJd8k5iDFY0V86oiYyxWbBx7aHqxg/APg5NVDQVoBBmPZ+VW9uAwnULVCTf5GJqJOX439y24hGUUwOdD3cvwnKZvcMX0L1vrpURLFkOox+cP2vGZzLerBCdEFB7bPcmBeFwtyIOEez1+Cp2QMjdmspRXKqg4+UgKmKYscuoF5YT3GsDcx9qo5QMkN1TVEtm1k4dVOc/ZsGfuFADuVsjKWWh8trCeY3Y7SjBNuqWUyXM1jrJLhzNov372bfZNhoFlq6sQvEXJbs1yDB+cUYZSoRsmRZ6syx+3dxArni78wG5CKW4K+AQjGXReKlItxd2oixuJGgUvBwYLaEDBL0ggirbbItU+yZKuDKMvWVESbqCo8waJGcsBr5OD6VwdSRjAj1tzb++d4FInKB2S7BwbqbeQ8d8omN870yq+FaO/0ek09q24TcxB5FBsJcFOEuHYICfr+HHMe2XOxipBejLuQIYCX0sMrhmvdVAOnl6AERuMCjfs0TmKjV55QSH+WSWkSFiS+9yHoJMoRWKwyFNPgMCoVUTNMd41df2aoeZ0s2nKAk7597gUmKyxBlTaxwd0GSjhmyz9qWIdITkhfJhT6+/Mij+OB9dyv86fu4eukctu/ah/rYNHI5Zv/W3I/76LTWcXvpGlJas5UrBswyUGWlB8iJKhsb61hamhe50J49hzC784D0G+XYSDDsIiS7NAjx3oXL+Ic3TmCjEsIrKdQoQ019tceS/qpMT2cf21xWxCpKs1lFSjRxUGWAm03opCvKKtaLysPGezV86fFfwMP33CuZfj8McP7iWTRbPdx9591IVxbQ/MlLKAYh/OlZ+DNzyM5O4u9e/Bdc6L+Nsb2xZvfcL6wQI8J9eiERAVHbN2L1QPRyC0+OxLhjG8cd0XIskqQqTnzc2sxhI+vjrqNZTM4qQaJcsIud5ylK0eXooZUYr17kFBW1VRuvqUvURjvGtWXgIi3O9mRQ2ZGXCQc8h671oUxwa2YJtKjZvxI1PLHyy13q4bGxGO874gssmitkzDHHWB9WsdLvln1FVoGSAMqoInW2UWP/GCevAi9vZtDfWZCKQ7SeTLz8DIrjnry/kBKzt7p4fyWHyZEIk1MBahzdxrmq+az8fpF5WY+RCyruPIZexYhw8hzwwsUEq/UMxvYV1NMzZNDpI40SVPbkkKkbkcp6jUwKeU64Hkq0cb0+UyiTjWlVpuhYDc1iwHZaTv26S1yGzjZcWgYStTccFj1iFtBN0LyWYumFBiaJdHjAYofkdg9zVWC6SMSHqYbuT1b4yjr30Zf3qLIc/o0kvZvtBMFYFgefrqI8wlmmBhvrj2sv2TSB8tP2mXmHiFepvH9lqDrYVtmnZgSyBeZlcqm6dukgDmBjgVENhdBEc9g+k1qEAfFPvrZXIqBrruuv1DckAx15Pu2icmJI/jB1cSSHBM0UyYUA9232cWRS51gJlu2luLiS4OVWiumnR2VUDjcI4Ujpecki+Oh1Etx+pYePFmJUsxrlWc1sdBIkvo/zyCEz6iFkE/xfBeOP78pgqpoV7F4b7dpTFAiXATHRkSDfPtPBWk+p4DnPk0pzpJzDxw/mMWKXNxdUm8FkK7Hpr+QeHrp2LxYh/XITuLGRYqzqYabqoZyjea5eWuP2PtQVRzdqI/Tx4nKIuafrSIrGDrWH5RwQSLLRRr9NQTDPQmY8Dl50/VvdL6pjEmcLY1Dxqzws8sk9BkOt3Jjc0BaL1VSvlyLXi5E2I2TJZqVVFF3iSxlEk1mxvHIzIYe+lgohsbfCi5sXOIk+zPg4x4zfxyAmrh/SPGcl5KFcUkcjkXy5fqBp1BxXylXK/PeuuXCwqhIquHBbVMTOdefvplsGe6k8dEGgrNx+APibMY7W9+LnPv5RTE+MK+zp+bhw8RwKxSJ27zmMEpt40hOnXV4XzY3bOHbsFVmjWrUi5uA8zu1OH8uNdZy5dANhL0S9VsPszBRmJqvYvXMaY/Ux0Tzy+pGeEedP9gMcO3kWP7h1Dq1cXwR0DIBFWgOKsweTK62geZEQQiUDWQOhsuZcdu8YtZYMizORJJ2u5cUKMuej+fYkfvGpn8ddhw7Kfmj32njxpRfw6KNPolIsY+PNY4jeeQeFchXert1IayNYQYJvvv59hNNLKI5owCERwUF16mWpZ5EXiFyQYYrW8S62b4TYkY2Rj3Uu40YI3OwAS9kMynNF3DXn4Wg1QlG0vEyG+FqcI8p9kiBTyKJULyJXyClEKvIaEm5iQW841f3YBeDkChDvyKM4RaNrnf3nYD1nKUcA3/V/WCVwL0RrMbI3Onh0G/DAPg+VIt1WVKgvSINlWVFIONNVw87uUUA5gefO3gReuOmhv7MkSIjh5PLvynz0pUeGhRB3tXq4dzZGtZ5BvszeYE76x7wzqGsUba1wFHTSvf5dTq88b7LfN7sx3rqY4PjVFHEuj1zQwWfel8frlz3cGs0A4+rJapRc0+IOtawK/3piMC7ORsY8l49rLSFHcHHVtvbQzIxkQCwxmMdphYWXYd1/3sErCS59ax2HqrSpS7BJ9Eh6sWqlN1WCDALg+9E7iQmE9gAlubGxUQMSTALc7qe4BeDQp2soT3HdrErUTqWl0IqQMdCJdC1mIuf05KZdFlTDEYGMVWtlrSSv5rvLV90a9vSGVojWWcIpI9eiMv/9j/58T+oEoso0cv+oP+4wZc3YzcncOS7wsuG06Bshxs928DE6oORYS2l1sLCZ4scbCaofrqOb10qHH4QMIGb+rHTYEmte6ePgUoTtOUIvtCAC2tz0HnAyyGDusZJs8va7PdyTenhwVjMDmSBgvCIJBgmJKAn6qY+/OdkGDpVRnc6gc7uPpXc6mICOhaId0V1zRWyrqHE2L1SSM8R130wDuBSs0FpBinU68oQplts67YEbocgBw3YRNrqJBNzlGFgrZ1A6WkJlhuWANaANFpXN5FgMho0roUZX3dDbQXbkeij8X2GkDij5Q2cRNS9QaFGy50DhYsLZQZAiz01K3ZK4yiiWkOM8MXoUUuZivVrVtJmsgyQGy7DkZ2zSgkzeoH+hNSlUXKyOF7w0t4p6hSQjAV/p41bEq0jW9pKwEiUr1B4SN6lWvzr1fXWDBCeF1ukBSbVEspHigbGD+JnHP4zZiQmpbtgL7EcR/vnZZzE3M4eHHngIlQoNzLkXU3RaDbz+1gk8e+w4NuMAmRwz+iwoX0y7CXaMjOOu/Yewa247KuU6SqUCcj5LkhC5bE6qRGGYxiGa7RYuX5/HN188jvWxHiJO7C55yBd0LShDYJAnMsFGv6vqBf6TvcaKXjVX1kqSPrFofO1acDoxN56G3q0bb2zDL3/+K9i3ewfCMEBjYw3nLlzEgw88BD8M0XrtJ/DmF5Adn0S6fQ6o1fHj987i7eYxZGfayOV1f2mFqBZaut8UjhaEwC7baDNGnnuHMGAvkjXu8QIqZhARtmR77FqAoznuqQwO7fYwWo9lcjllTWLFVswjX6QsgpcmExZenDqmiBcs/77RZj8eeOVShKtxFpkdBRHwB80Q3kaMHhGanQXkttmesb0je4RJaTdBeqOH6V6EJw75mB0j01m1nty/GqQUEpP+GX+3VTLcS6evAz9ZSxHOlZAbywq7W3kOzslHx7cFazGSM2380j0+5ra5ajAjvTIJes5+Uo+Kee7podaKRgdB87Oz30iIdm2DdwnvyxTj5RQvnSvizWwGyaRO/+CyCc/AWlZi52eEG02mbLixZZsSM+zMOUnNoEkv0070VnYTZxxL1FFolMTjIe4BjcsRVt5qodyMUSHJLtZW1ng5IzI63oUTJZ3EM8FE2NZMVAKuuDIUhHuYe45Wk70owVofWC772P1kDdUZG9jsplgMGPQah6TatUpRk30NlLqD9Y8jeOqXdU87boJcU9bqcxwOB9U6Vq1Up1ZHShHyx39BHaJ7eUVVZWENueFi8MDKl0n0YHbX10tY34OHYCFC9mQb/2a/w8b1RRpdD6+sx1g9UkI0mkWtpI1OmV/Y1TE/nLKAHtB7pYl7yikKDEjyvD2s91Kc3kiw69OjyNZ9aeDmznbx5X15qdSkD2iWU07DxAo08nx87VQXo09UUZnOoNeIsXSig8pChLkqITdq7XQ2I/uUtZweuOmRHEaLmu2ytBb3CDpDBCSlpLIZltsp+omPbSMZsUPr5YGARrd1ZndZ5KZzqIwzGOqkDGVKDUeoKL4/XG/NWIZ4ult/ecDWeOdfmdm773ON5kETXiIOsyklI7iZZPx3gYO3mN7yteTyYzPaNoPbSA6KlkNsI7oGyZkFQedUL89eIEBlZ4n21ET10sO0zeqYlCJ8NQ2WCm6tknRz2riPpNep9naVkodGUw8x+0ZMTrJpFnPhGD7//o9g5+wcSkUlRfSCAFdv3MDfPfM9fOWLn8W+3XtlAoYQLDpNXLl+BX/13A+wmGwi8COZD8f7I5f42OlP4bOPfQA7Z2ZQr42gVKppb7vfRdhn78QXScfGZgPzy7dx6uI1XFiax0J/EzFn4hV9VKu8gPV5jVS11UBIXi42WxvXH5WzZZmqkkysf2sQusKn7K2nCDYJc5eVOLSwC1/+mc9ibmYcreYG3jl9CocP3SUVbbCyiO7rx5APQngzswjGRtD08/jac99Abl8DxTHrHRmZRpm9dqMYqiAjjZwjk6BCrOp0TJKm1cNec3ArxLbFAE/uUXelqWkflUpOkgy1HWMw2tIMczi4tDpUXKx9Yq1YObbtvRsJLrd9bHC6hZdgZ5mtiyzOZvLI7lcPU/IBBDYjrG/TMmJqeW+H2BHHOJKLsXsixUiF7HLq0oZCO6nKyS8IyLj2cXbBw+leHv2dWWSqGUlqmMjozaWHT7VpPlrXApQvtvE/fLqMci0P6iEFfTAYR48G15TVjGpipf0kZDrO3HGvqbIUHd+mDkhKYorxwjt5vJ5mEM/ovEGez0GBYtA6g4s6iDnOqN7X4uBlsKMMlJb97RIeS1RtqIKrWSUQmP2kS8BIWNp4rwfvZoBRolV2PxB1myjTN9WgaxHBA2s9D7Wc9p1Fr2q9Tu4BV6kJ/Mr+s8hO9OcXed/vzGPm/WWUJ/hLLJDZlnSFgeQW7v40yFT7gxrgZY1Nvyl3o+Z2g0RTnubgfMk7GrQpXK918C1WOXp//F/26Lm0/esuKjI2+Tu0tNRGtcIV3KhkdNoMM8JZKxGKp7v4t7sVPmNGwIUg9Hm6RXeULNLteSFgOFEoLzj2hvh+CXmuv9HEgX6M3UU2jbWfcW09wmoPyD5QRmFnHn326E538YmyjwMTJnTxlKXmNjJ/dzsC/uvVPqYeK6M0kRHLq858hNvPbeCJnRR0p2gxU+lCoAAueiNIUR/NY6LiS+VY4GHgpcEGMbMcGYuUoBF6aDFIkhHFbHjSR206iwIzzAqrAHsGZkm19YFJcHJ9I9fTtU0g/2NR0IEHSrwwGyuDBFSkzc2apTxYrOPEcUFYYewLadUl9471a3m5bfUElN6fTBIwc19zhBmQXMxXcHCJD3aNmU5zbZy42O25mESesvTfMpU+MkW9cRVONm9OO7hiAG9kGq6Jm4fI/UW4l3uLBA9eXnyfhGpZIRbDPB6bvhvvu/OokGaqlTKiJIsrNxZw8u13MTYxiU995FGUigW5bDqdJhZuL+Dvnn8e77QWELEyzikklU8zGO9V8cUPfATlPFCrFLBt26xM0iAs2mk3sdrYwGa7g27Qxe3mMt67eQNLvQaiUiqU8nyRvVPN8p2ch6YF/CPVt1n3STzZKrAe2CLarmUyY36nMX0AggJyYR3lcBqz47swMTGCSnYURw4cENYz5R7nLpzFww9+UNCN5oX3ELxzCsXqCJK5OXSKObx0+gyuJCfhj7SFHWhpplymskcsq1ejCe3965xkCwd8BsK+1nmOIqXiDMPQg3ctwKO1BO/bxeSC0GhJqm5WZLqPtVIi1OlIO7LvXSZk/qcyLUIIegmCIMbqeoKVRoR6LYOxYowLt7P456Uckv0Kz7e6Q7Yg++RqGqWgJNZj7LzQwu5CiiptJKsJapzAYvP2OFU+n/Ccezi+7OFGnEH2QAX5igZOVtDSS7XKhpeiY9F2LgfYNh/gv/8sda40f3BEOUU/ZEasVL2xQMSO+S6Jq8EmDILioeyMRaxiZoRgkHz2ZBbH2WKY1Ynxg/aCyR6cLs/I21a5DD0882yH0D+6T1mI3o1yB1jyrYFQ/7gkXW5Nc+zqrcaYf7WD6mqIWY7jypL4puRDPsOi3WsDuzOfdyfE4Nw3Zxqx3pXkXveLQLdmmEKIXKVVqse8Fngo3FvC7P1FZPLaL3dJhnJaNLTx1aQKdAxkh7ZZNekmW7gK11WoerKGpB13zUoiaO5YkgjYogjMyr0uAdHuYvdZhvRVZyWlxrLU4HFj9gKg2VX4RYxpWwlqVzv4uVEfoxXCljHagfYT5/vA93se0iMKe7qsR7Fv9REltSptxhi90cGdnMOX1RSI88s4Xfoq6bt3FsWVPrMcY+elLj62PyenQ0gJpkckoYZM0MU28AMOvX1fGfmafmIOMz33jw08PZ0T2EJHnfjCuNvsxzh1O0XunjpCimyZdfJiorsELclIkiDTNJuiSNYlKwJmoDxwpPGyUc8+0dBYxiomdyluGbciG1xdeZxI1GVTCkHyYnKi0qFRAO3LVP6hOPpEcQR7azux3tvEZr8tMNFCc0UGjjo4QCAX51poFZk02I25Jw4UVukJnMas0PdAtw8GWD4vhVTVdFcgUNsrSmZyE0A8dJcKuKP6iMBh5zaOIz/bFCad2Cc5+NSqYxIvxMBapmhYtSiaU8cwdKbGmlxxv3XbCYphAe+bvBOzk5Ool0qo10Zx/tJNvHvmCh770PvwwQfvNWNgSjRaWFldwnPHXsP3z51EOmlWXcasqyQ5PDpzFI/fez9eef1NPHDXPoyOjqHTbaPTa+Pq4jLeOnsJS80NRMUQHqvBOlAqKeRfljFXZshtbilcO2bOXFSxInSNYOfXaBeC2BK6vrPR6Zm0UMYUrpRRas3iyQ99HHccZgCsWlXA240GAyHanQ2sra9ibnqXkMRWBC6dR3ZuO/oTk7iyvoZvvPoMJu9KRAcmFaFcWuoVzPcvvUPZB3rxMAfi82dC6967XkbK7rQBigg3E5Su9/Czh/M4NMuzl0Umr0FAbhfbE7yNmRyJRZoESkcbtGrKaaQsw5dLOmX1ZC4i/RAnr2Twz7dySA+ppKrdVU9gQnYkr4kNW0yGY4pyI8Su6y0cKgBXAuBkpYRcOYcS3WHgYbTVw/5sgoXEx2vjGUT1HOo1nZYhFH0hhHFuK52XlIghwneaiVzuY/vtEL/2uYomD3zecpmyr69klXazj0LJR44bWnwy9eQ5qFaq4V4sMwSrUmWqXEXOaJLiG6/5OF8G/GmFQ6VRYD02PiO5K904JbMC5FozMeC/MxHTIsNDraxByZHU+Pl4cnWowdAEQ5MRNQq4/sMeKgsBJjOJBEPuZb6ujN/iBAyyyt2AVws2RM3YNtICxg1X1mEEQ0WxBuqezJh0JB4Pm6GH+YKPuY/WURZI3BkWuPmGFrwFddI+tbyq3VmyXaxnqkF+WFnYjlavXYvPXKsBTCoBW5EZDYgWfLmF//DPdqfuhZ0WTzw7rSQV+xsGQsk2+Hdm9CR0cINS4kDcOUXlVgdPxjr1Iog5xkgXs5V4+P5qgs69VRXTm+fmMHNST05+oPxCD/tbMWYynEafYoOrmM3iWisCjpRQ2lVAlsHqlQZ+8+7yYOCkO4iSfaTAyZsRzk2XULsjC7+gGy7opFh4rYc72yEmOOfQGsi82IM4wRtLCcY/NQq/TrjHMmabQccLjEYDDKCyfOb1LNCQ9eGZdZAm71pyDARMFvhHK8Ofrg6VYm/MLla5JtR3lYXD+CXgCxeelxVn/nET5rG7OodD1T2o5Cu4un4Vb65dQC/lqN6h7ZZU47zMrEIUqYtBCyq5GDQ3raLUHsLS+Uh0o5UxhX75KYydrbCt63+aIXPaL8C/chD//ud+Ef0wxDdf/CZueG+jNKpBXBmUauigRvEWTCW46jRxBklNCLjW6qIj43AClYyQNMRMNGwAzZUAU/lxJGGMglfA5z/2Sdy5TyFU+ldSNN/rtnDh+nX87Y9+iJV6D1LuWyXMNchFPkbbZWyvTeCug9vZlEIYZXH+2i3caC1h02uiuq2AXMVdluyB6yXJy1lF93qopCgyhEUNC4xJylWzzFP6FOJYImFmCH0JY82Tyuv2SeDxez+Jxz/wQUyMjiOlsYBQvaxqk/FV6pKjFReDQge3X3xeLof8nr1Y7oX4s2//A2Y+EMHPk6Zis/gsFRZiDacHheqQI/BsqEmWg6j0/bv9Orgv5FwwII7OB/ji0Tz2TJHAkpGpI1oZuNcgHEqBfBfVelF6bXJuRJmulRLdZGgykSuqAb2eKzNSZ0AJI/z4dIoX1jPwD6oEiXfNprCNPUQcqbTcR4EVTZDgQD7GhEd4MsWpMIO3Z6voj2dQJIkMWcxcaODBMMR1P4vjs2UEGZp8cA0o6haKpSQDdMSqMzBxRBPnVDLoXAtkrNrvfLnuiNn6mW1N+XlaG4GwXUsVOiVZW4T7LWaixwRchwUsr/QFUp2eyZt8LUHU9/D//LiP1bkisuN61llJMmHcWtkI8sZ+XsGm6ZDByYBIfbIQ37i2KepVmshDqkUhwQn3RckuNFQQcw1zuyE0n2z6uPmPqzhY9VEtKLnKkXAkIGZSbPYS4SMw4eMeF/OOgEPX9W7Qq0STXL4CZVWyPjpmUlA2sa8z/kmc8XGzk6Azm8ORT9UtiA4NYAY9P+nrqAuNlrg2jtCVu1ZBuqrX/U4HnboKUO9h22dM0qWLoOs7qC75CVghag/JfQDNIBztXVzQxYWFi68sQFeKswKUanEjgd+IsftqF5/anZFS+/YmK0oPJK2/tR5i4a6qOLjI73FelXJB2YXCo09Y40YHc90YZU97dze7wFgliwYZnaRoI0XteoTPj5EMoZCISkL4L57MCHyJYtGHR4EJTqHWLLfVjNG+EWHkfAeHap7g4VIB+Z5IDE4sRZj74pQISgXycdeWc4M3LaYr5t36UIAti2q6IZ3XpeJSEVXbg3MOJFrSGxPK/tHh5MziNebaJGvJhjTAcYbkSK6IbtTHtvIk7hg/jNHcCLwwxHy4io1+A2fXrqETBfr+hYXlGkXOv1B7WtSgDQKilae80AhLNm952Oc9jLPnLyKZamD8EJCraNLiXPQ1mdHUiwLm9Ut5/OrHv4rDe3dLNf1Pzz+LV698D2OHE3gkZpjIlz8lgV4OvGa8XAJWJvzsQs6xsVwkTfBwMVFgEJHvsWAqjjzCHgXq3VE8uvMBPHDXHRgfH0c3aOPM+Yt4+8x5vDt/DY1aG+DsN19/p6uMxPCXbD0e4k0gDCJ4nAQ+mkFMiVA+EVKMXJZOKyp7QbNfR5aRIGAwpGtguMkNjqw2nC5BJp/KHUR/afcdP+vCsRRfeurf4AMPvk8ceGR1JfHQaSouYA2mNdhJ31y8isblcyhNT2Gx08M3nn0O/sFV5KpKunBogPRFSbH3OWePcx0JzSmQJmxlSm6kMqBUxbjmgio4pxKF+6KNGGPzfXzhzjz2zNJHlgQQ/oz2ybTS0z27tNDB1HRJzaFdpi7Vju7L9dWesEIrVWpi9XfFQl5KEAYxvv1mjBNpDpX9eSVc0TSDQXHTw+hCgKPNHvbXPHRa2ssspiFubMY4nstjcQ/vGw9sI2ZaIfbdaONoJsVJZPDuXEUsRBjAKoRMuQ4kAmU9VAvAeE2rIyEIkeKwFKFwoYvf/WQJlTKTAMhndgGRiUm328fKMu3gKoPJLm4/SJXIgcJpis2NCO1OjLkdRQkCNDJYXErx9YseOtsLyNE/0ZJg7QQNrGG0L099LpEccc9SpEUkWXJPKwrAfdvraXBkks5g4oIB2yrCzrd2RtRLceVHIY40e6jyjBjj3bE4CRtLQUD2N71DMx5qBcrMPFxdCzFH6YnFD3l/wh8gD4OkG3UPYwLJs0zpGxeaw5cjDjroplgtZ7D7k3UUJ5gwaPKtVaBJkgy2l/62cRS4majh5GcWVYBN33BGJy45ddefxeVBcSITUSQh0KrWVc3ye//4L/aIDlHyO2PwiDM6s1a76EXpH2s2IiJH08A5/0WKbvvNGPmFPu7sRLhj3EOz62OD9P9+jCTv4xVupOm89jJcwHHwiGDrnFOYwu8lyDb6KPSoIk5F9yKQ20gW/kxBJBS1xT4e6gR4aFdOsx9J/vVBdBPgG+8FKD41iphz5ijQD/R7CqmPzWdX8eg0MxtlZXJKfbMf4UI3g9FPjsArK9lEEwGFQcUhQQK5XoSSrXLoQUrLMh2Sy+xZxMYy7FSDnvXeTXCtPn+qr7GNY3CZSc1UgzcIoPq65MnlEx+7OJook8NKEmI57ouh9WxtG4oo4tzGNQQRdRdk6AqNUN4vK0peIu41ByQcTeb1jyPeeOoXevNEij/55d+X4a8vHT+BU9ffQH5XS5rfgpyxojC6PtcjantYPVHF//Yf/qOQlJgGvHL8DXzn1WdQv3tDg7/7VYNe5RDHcP1MB5VpAauQqVzMAklpD4n7jhk/9ZZEKAibdRs+sJjD/rE55AslXJm/iV6mi9wkkJbpO9sX9iBE74qGAAAgAElEQVSrgYr8r5mJ22cXVxzRe2pvUdABSZQUTnKuGi47ZfbLw60ooAZHreaVgKHaTE14dPithL6h1MJgH1cp079286qPD+17Gk8+9hhG6mM6usogRE0g1YzCic61mqJNWoDN5etI0hBXbi3i+dd/gmhmHX69pxegvcdBxmbEHYFHrdpwA6QliJtZtKyGBW2XYYtmjn2hVoLKtQCfO5zDkR2sDt2YH5MbyPtW2P7ChTb27SvJ5AljF1n/Sr+H4vnllRj1kRyqVa14CTX2gxDzixG+c8XHwlQJubqW4HK+eylurybwV0PMrfdQ70U4WMxgPsyIMcfVvI/1bQWEvo/ycg/buiGmEwGYsMoJHPk8FnfykGuQKBYTFInsOOlMDijllOkpg3XZA6NTy/kuPrvfx937OWRciTN2aao0Ikpw7VIT9bE8qjXOfbX+iUtqJXjF2NiIJFhNTukkG3qgvnbOw5t+Af0pll+aXPNZCJpgBYmujev/DZNw7ctx6o7egYLYmhOS9MrN6tHxLGTuJAOYO2dt4J2vreLBUaBCqHiLIbhWW9pGEWeYRDkXfF9E7+qFjHhYO1GEM/c0wHegKyXjnRWioIzWNgiI2sXAKjwU7qti6r6sMpBt/JjC0XpP6ahaa0FspSTaNaKTWxxuqsGen1f6n+4+tdxCYVf+V2UySsTRS0qKmj+yHqJULvbTboq5UsHNy9SqAvp8qsZHKf6c8CyUf+rUNmIUb/dxJIpQgy+0aqnasx7eZRRnH5FGxtJDcs18vWC1+WAfiplEoLAQv5Yp+EhzvojmWR1UGjEOzXfxsX05GVnEP7ykpA8GH98420X3kRF0yBKVSkPXpeT72PzROj69zcdoiaw1ivgpHAXONYHqU3XkRvXgSdVnM8J4AbuhncqMU+IHDwwDACEEgQYHA7u1jmQvwpZbg6mjJdvragLiqkjTJrog6fp73MCxh4PlEewY3YeLzXnc6qxJpch+EMk13ZgCQc3KRwtV7B3djUZvDf24j+WgIUHSkXlcU14hW0eTVli53wY2T9fxP/3G7yK+uYCVZhdXWht45cwxBBNLmNihZsliGGCEhmxYRfnGPvz2r/6qsu/SBOcuXsTffv/r8PYtIkfnLGOgaQY5jMVWCw83pQEYUoHaLERptEtmrBUOD3hPROJaZYnsp0v5BEXSWfT6JPSkKJgRvGSNZPxaYNIZmfZ8jaUmlfTA1k/flYjU7UByX0kVZQYGctisF+OSeP6MJjxbJrYM3P/1VDqXfUeQYF/Y7xaQubUT//4rv4Kx0TF12LEXpW7PITc633EILdJPNQ676HU3cHt5Cc+9+iLm/cvITcQK47sE13TqDubWzDuR/SvCf9fnlAk1+nNKLnFkBl17qcn5vRR8X+7hsWqKpx7Mq1aM2kZWTDwNzLyFLBNj/lYgtnhT0wXRaEqv31W+hE5pOL9IgbuPWj1rBvopwqCP196J8FI3h/5OQq5WOZjrSKujRviUzOSCCOXEwxqtDDn6ib3ABNjTjLEniDCCGHk/h6gf4a04xeXZMsLxvGkDPZFpkBHMRInnl96YZHkSHufXJXlnkb4cYfR6F//dhzMyKYPVteMuKDoFbK7TCSmUZI3VJ00ZOFdRkBVeaYFW4uxDF0pZuQc3mxG+dtxDuL8Ib4R3nBn6G4Oee096iJZVDky6bY845EDGhxmDXPXBrqVrkLnBmrwzFHWSLgG6Syluf3sVd01mULQeoT4jC6zSa1bdJosZ7hv2QblVGEBdW3F4tod3ObeL6JVN7iPoonQIfOGjiOY48XAr6+PIF0bg5xMbyWf710gteg9vncSytQWl5uOyQ+QXGgGMcz+JANkUDfd5HOvboRli3kNbOiZ2vKn+8M8JmQ7O/qB0UA2ZBkOh0/8Uq1CzbFZJfMisoJitUwjeb8coLgUYYfnLjcTMggYY1AzuofiNlGRlForPZcYXqr3i2vrUZUaYwTtiJM1gaALUJExQ2Iyx82oPnz2QRUWmQRusG1Hr4uGHN/q4ebSGDo0FVOgmTFL+jvDdNp4uJxjLe+hEqbrYxD4W2wlW7iijsisrImr3hzi8lOomVHdNWjkQwwRELIEk8zCjAHVLsDleXD1HsrCq273+T2HdlgA4mFWuZqPAjxeKODi6D50kwrm1qwKNDi5WsLHtY646g5nSOMYKVdFVrnZXcXL1POJUm/f8XWIgMCDTaFbudn8ceGi/N44//fXfQe/sRaTtAO1CDjeTGD848SLi2QWUxtVCia/lI4NcZwR3Fh/F0x/7qPh/8rfcnF/At57/R6zVzqI4zsNHEtFWxZO+FwfH6cFxjXHDk+1UugMvF4NjPsfan+VB06Cu5AVHpeZac1/pOip0uPVScWsvwIxVdAOJihBi9HX50gKWCJSnFb4EZ+3o6/mzPSsmIg4KF3tD/TfH1JRKkjoqg0ql0m4BnUtl/PxTv4z77iZzVo3KNXhSItDH4uISJifHUa2UxLScf6iJpBwiijl5I0BjfQX/9C/fxZX+eyjv0P6P5jpavQ1heBcoHVnLqOqO/Sdz9tz3b/le67dIwOSQ2sU+Jhe7+JUPFzE+Yn1S66m5gMeA2G1HWFvX3nGxnEGxmEE+z96d7rmQnsHdGLV6RqpInnkS49Ybffz96xEWpivIzigr3LEAxdSZXqvynmyANPXCfTW/D4MUxU6MI80Ad4Qpmh0PzcTDImLcmCygNZ4HrV45HYFQYElcdvTi5Ne4Z9QU2gKBFGke4naCjbfaeGouwQMHMiK10eHNuv88agijGK3NPlotPjutPkQC4fP36RkoCjtZe67tToqX3o3wdj4PfyYH38aqaWAz6YL13FyC45J140JZgjFk32pveSjRcuiM3miWCHJv03qUd97pECNnu5gtawJAwhKpG4RZi45luUUapneS8+BVwoxLCp0xt5xDC8C8b3iGxHnLdKC8cijlkD0epVgKgeKdFYwezKI6SXMF3XvyugOo1HqbRlaSpFVMVGzYtruyZQyWvi++gMxHdJe22RRaBm4kH70P+dnlPvrDP98rP+l0fHKpu16PVIfGGDJT2MHkc15KRqXlNcGqieJxBre4myJDQokFo1IlI708EjeJHQvEIIM19dBSTC+m0Ua9lWzbymBtDNvjJBYdJMhsJpi42MGXD2ZQZ/VoU5oZDOmHeqYR4fz+Cjp0urdLSt3ygfBmDw+3Q+wuKWxEbVMjoB4SOJbPIMfBnjK5Q2UJzDrl8jeiAQ+Lwil6QYsxtzjvKIymQnXNlAU2NShGy3QjshiNeECJNvhCkgF7eIN+urGsOGSXmZCSm7jJIqnepWKHh3K2gMd2PoTRbBlE+InTn2lcxKX2IqKUfRlXgBtJxtZFHpEkO2ra23ingP/5138fyY0leGtNJH6KZrmA5WwB//DiN1Dcu4k0yyqEzT8PuD2CT9z3RTx87z0CDXL3rKyu47mf/ADnu6+gPKshX0yuZS+57E+daXRMjH6V6+lGvUhd6WjRA12sC0g0X2eTXuFNGaAq7EZdc/dz/Ptgv9opdX1Id9g0w7XDYDIUgaqdG4/ca0P0RN6n9cjYG2PVqqbxrq9hfVomhAa5azJgx8EOusA6K3nUGgfxu7/xW0IGclZz/MH1RhMvv34Sx159Dfffdw8+8eQjqNfrCjkKI0DHUTGjCcMOXnn9OL57/LuoHyX7yKbHyycz4bj12l0vz/UvB9aMxg4VJvgWFyV+XqmIPbo3qQ+o9CWu9PDEJPDBw7RkUxYgR43RdEDRHtXcBdTwboZotSgP0uddrSjLWvZtNYN8kTxQIkeRMJzfvprihTUf4fYSMiW1wXP7RuzbhJhkCYsMESeBRH1a6YCUjVPMxDHK87TZy2CDW3Uii14th9TsCDX4KZQuASgzhEjV1kvPrpxJzSTRbySSUH/qEO0cPVRlBqzC7eyFUnpCC7awr2xZmRJkry0m1LwLpBL10ekDZ67H+M65FIX7SsiUlbEqkgDXP/tvptgbH07ek/ag3aroEeK6uL3pxmVJIjHgIgyJfdL3XImw8HIHdyU+yr4SsBq9FKusvD1glve2SLT0nAnUaoMKxKLRGOSuj87AJ/m2MZi1WaDCfjEK4fxLk/ixnygTfNhbTH0sdlMUt+cwebiI/KgvxiHiFMT9KGxfMxGxJFcKD1sfkQy5wlStrwcjtYQJPkB/hiicBlxno2kDi5VUs9dR2HTX2S/UjFlHJjlhvtp4DY1U1SLI3FdsGCwDAbMBQVdsbBR/OS86bfpaMGQ2JzCUj06Xhrk6DYN7kQw+YS75ngjihXLMqpJQJXWDHEvzzgZ+9WAeE0UNiMwa2S+81Uyx2Inx3q4yWmz+8o2wH8SwT91jmGDbpQ7uoZYMFOgDi80Ih2cKeH4tQo+DPcdyksUOpAVOk2SaJskmrXfJRWM2wqkPbvyRaOxMG+kColQdW5iIfKAuaCpwaoHVEgFn9uwyQy31NfuXACaQYiozGvn7RwolzJUmcXhsD0p+Ho2oiZvNW7jcZG6sLGE9NNoT4B8eAYfVS8bYirDydoI//MWvosZDsdEGuh3EhSyC6VmcXmjgeye+gdzulugMozaQ3BjBb375N7Frbk6suTxksNls44VjL+LEwg8wutekJLIDbQq2ppnqwK8gvu6XRCUNwsFwG18Wx5FKbOaeHX6ZAGKQjgQ/ydiH8JIERnkt3eKyB5wPrl0rMpaGUJ94OtoRsApaRM7SI7PM2i4q18sRY2tj3KptlRJKCMuyB6qwtAZUbQZp5s5nSTuwzMo2fOLen8NDRw8jlbRYCRUctHvirXfwv/7v/yemto2gVqniD37vq9i1fUaJUgLx8lt5NpnsBLh0+Rq+9aNn0JudR5F6WC1c5PUcSUEvNpNKGQFjkFibNMQlJrJXLHkRuFSeHUeMqaKR3p7dt7v40tEMdk1EqIs5gfXiGBjNeF8uUF6IhMiYJNiopyJF/MZy1aAbo9eJsLEB/OWJGPHRGvwRvemE4CGwlqsYFGZRPaVBeeb7SzjfjbJirBN0S3pg/Bn9Xv6sygpsbp8lTpSbDJGKLVWi/qjsn85agvi9Jh7b7mP/RIJqIREtKi9vsmktTshn5t2j/UBNStStSMx/cGXZw98c66PyQBVeRd2LnIbPcdYYj+XeM4TOeaOqQceQNKfIiPISnI2kTgKytpRxH9z9zufAaSZLxzqoXe/jILXaljDyDqUBCVsGdKlxKI5DdPieRHZiQVnIPExkjTwjCYQwqs1ezYYiSFVvPWx+DvYU3R4TKJW3mkcNuYd+IYOkDJRIfqzmkK3nUKwn8As+8mUfCRM+mnSLSbqeO4cUuZ6qkHvkjnGQr00ZErRHkw5NKnWT691sLFNdYI2Z8h9zGlFnOveD+rehjs1Vbfo9+kBiIXtoVanRX/VmIqES3Hkg7LQsUjIxu0y48d3U+zDUReeQXJ39p2QWQrOc0xZdaOEDXoL7J4EKiRYRG70pbjbF2gQnRgpoTeSR8Ey59qRUdBBh8Z7NEKNIsdlPUM1lJQCe3egjvn8UCc1njTjBJjWJEnrZDjcDH2alQMYUN48GRK1Ghr6mGepnhM2qsJ2yzzWblgzasiU5nBYYlMFrD2kwnkf/Py+NrEBTetHxe7nRePvxNYq5PPaPbEfQ7+NacwGlfAGbQU+ei1zcluQIkYR9RReQbHOnAdC4BHz63i/i8PgUKhsdeEEPUT9ABzGmHv8ovva3z+BS8ir8sQ769LG9Pob/8bf+AKPVmswJ5HDebq+Hl0+8gudPP4Ntd2i/RfrErtLfMt1bM07NeXmZsepjAKIhtoYv53rhgpKiCtwR/DkhHtjBl4RyC9lFD/MQMtGAqH+cT6ZLstUma/jv3IvU0bEKlOdqR4TfJ6451i+Upr/LVi3o8vLV5M68M+2ju9/JB9FdBiZ7R/DrP/8rojUkjV+jXIJmcxPfe/5F/Nl/+TpGRgrYu3sfvvrbv4YdtGST86nBVpMmWqkFuHztOv7pJ9/DxsRF5CVJ1Hmh+v16gerlNbQAdLwBObuDalLXQKokufWcHZYlLi5npgZ5w0PveBtfuDfG7iklmEkiKQbaPCx8fmrPJa8j5KhYplMI49U9DaIsUYKNzRD/8DKwvLeCzLROsHBIAd8KE+Xh29J2CBESVmcMQOpgYibT8qDVv5P7XaYhmB5TUAV5fjbmzGBSObvWR5VKjr/dCITy/eKukxXJR+c9Enb6eGhnij2ToehtKUHh/nMEHZeE8eyrL6omKu9eBb53LoF3dxmVydxg9qP2sXWvUfams2GNtGVQpej13Ho6veKg/aDaarnojfuh+/unh+RSNnf7rS6SN1u4c5w9Th1crDMy2Sc08wZJtt1+0SOge1hH3vFv5G5wzbS1oCbcUhfKs1Dym9Owu73Ege2U1YmJSphijagfx/TRpN2nbWNGzj8TFPYree+LN3OYoMuzX88jP+Nh+u48qtPKSHUoj0NiXGIjxZW9V22DMGnQOMTPJneBWVByz3t/8pd7DMcajuzR5Nn6S0YucbiwOI8LhqAR1V0hqnNR2q7ce1bpSBXjjIqN4m35srsf9XUM0uHv4fd36B/Kii7VuXJ0NxBhLh0qCKN2Y1TOdPDUtIcdNdKCPSw0E9xuJ9g+msF3mx7aO/KIxTnEKirCuDyn3RjeUoBMK4YfpahmgR4vlpKPmAw0DiIm5ZoHME6k98GsR5rs1gPUGYaaodImSicdDAMZNw1lKTJVw0KcVAysDpjxWTUuAJNUi47Ew94jdURGJNBmkF3jlrQYDCISCvOmlCxJ7Na0NCB93S2w9rpcpaXpLg84LxNNhixbiz30Gxkc9j6MJ+45itpaAz7dSeQiCBGNjwA79uL//qv/F5vVq6TtIr0+gf/4R38KX8zHlbARBAFeffsEvvvW32HyMHtGaviuCZJuGdebG/Sv3eR2VvqBBkTPT/TwW99NmJDsR/epZ9WkxfXzpJcgF51WwRI07UIX1rSM+BqKkgU4MANiT2buuIzVkhXCuUKiGVYoCukbS8+CrSIpCq8r3KUnw9nY8QvslTArz7NfToPyNR8j7e34mUc+Ib1DL5ODz8xLMgPS5UNcvHwV/9/ffhsZP8YXP/cU9u/di3J5ZOBnK8mH/C56vHZx7cZ1fOe176M1Na/9EJsuw2yU5tZ0giGJR85ontk1I8zAQ1rJMCKAtkp6sOWsFhh8XUtHOeJcjtDD2istfGAqxZHpBGO1BAXqNbMZ8YplX1nmHsqb1d6rhCobZOtGxa2sJXjpLHC6mBeZhWdzP92Z0QOgsKwQNWSkmH5VerMx514CYScW2JI9u3zFlzmMOmPPkfcci1NvLrZExFRjYLKj+9TxA5Rvpc9X5ErOO5juSRsxupcDjPc8HKz2MFn0kS1Qi5iKK5eMGhIUJoHPEUVJFmduenizTYfrEtKitmacFMqx/HULGXBn/T4Hj8o8QeoAbVqDuxg0gbfM3+o3nUrEwKryBOmz06SkCWyc6GF8sY8pDgCym5x7VsxXLCPnO2Al584Kf1iqVhIGyWDNsBBRhExHMalBuFg5ihOPBlc1odByiwGbv4c/10g98X5Oatx3LJ1jRLyTOVqLv5d3L88WTQG8FLWiL05NTFAZKNfaCbozWex+tCyOQ7bDBFG0GGmtN7N5c3HNzq7sCxtAIGFep13s0ULWDvbgRU1QLBWLEVKEZs+eieDiWuLK5pQLXl1NWC2JryazL9MZMoNglSC4uuHMWq7qYZNk0vBpV/6L6FgwcfZIyAhVCy9Cr5xT2GlFyCzGmFnq4KExX6yFGBDXuinqpQxOtBK0DpQRc0CvsVh5uUmfjxdsNwZ9EKnklwKgyM63h7SkmguS+sgS41tk9uQ0i+pwo//VjWN0fkvwZXinwL6KoHOTiljViD3OhV8zX7uQBgQIvTyVwKSbWzJFrrXh7e6pa/Nc11Oes+kXlYRi7EFbX62Mhj1M0UeaUNiKM4NgyWjNo3NqG371C5/H6GYHfruv2rQwQLvdwMhjj+Py0gr+5rt/hQZuodKewv/ye38qMg1ZDeq2ej288tZreO70t7DtDs4dNIcMB1tKRuSjw8tLDomtl8HAmx1NPooyrk5RAQZvGaNkwZTxQyA0Cz6uh8CvyGBQ08tamWNSIV1v2fiGj2rPTKFjp22S1xxcBPYzJq8QBxNnOmyjx2gkwIvK7RPXgxucDxuLw/1AEXb7nRI+/eBH8MCdd6E+OQm/UIRP77BB059T3btYub0o+39icgzFYkVINQr5UqAfDBIQBsTrN6/jey+8iOVuEz4nywjnUwfoFooVFAtFFIsFeU6brU2sri+jHa8jN9FHfiJBmV68dgYHwdySXoEWnauNBSFBPwSMSRG1E/Rv9JC/3ReN7/7JFKNVCsTdzEN38evVG3H0lFV0vDCXGsDLl30sjBSR30PpAUkqDgbT/T14TlbFDypw9vZaHnpXIhQ7AXaO51Etkm0M3FzrYsPPoH4kjywHOFtSpufFOAvUI7JhZgmRJlKui+T6eQ72JmGZlzeTFk8IPGS7xusJRs638UAuwmKcwdV8BrEP1HPAZMXHSN7DmJfg/PUQnbki+vuKiHjfCHJkUh3JY4dTUAQK3ErJtkpP9qlUJUaIsuqQybBMFNHbYHAva7iz/W7RkyO9Fk500Xq3jZl8BmO0HzTXpciGcQsBBqzktBqkKN8R3LgaZOMy4xQHGkNCxIDDIWfSQ9ekhUFVbPbsfmB12Oqn2ChnEO8uI8xzqLD2lYWsOJB6KJEmR+vQbohgPUK4FkshU6NvcMETXspiBtj1WEUGOXBTSpVsaIBbEZdEkfXMjI7Lpy5cukLuM3j/4a/2po4ppyW+Lp6jiLuLxZFc3FzFIRQ1KBItg7NSWhZJKxPJoimQN2suyYMtkPJ7BvRmi8YOPlQIRGE0ZnKshlg+86lTXOwHPnAzwPRGH3N5xeZvbCbC4loj6eJIGfEIBaK8JDXoV0rW2xQdVoKyuT7EAtdqtuiCNh+OULKNtq/70+ytrBKRZvyATep0ehwnpRmZJiUa9A0xHPyvqFcsimiFowQGVpZbG+YKkRpj1hWMbm2t9+OE4v9tQekSHXnGbnCmkwxYT9HJSwTySHwsvObj9/7tb2Mi9uCvN5ENIqT9AEmzgf7+PcjM7MR3Xvwhjp3+Ear5Ov7kt34f5QKnuPN9c1p6Cy8e/zFem38eY3spfdfLTfaDUci5xkpY0oxSmX36GelZybdbymugYl+Rz5yQMwlNuqYKQwvE48hdVnYLtENXlW6KzhrRAV8uffkZ6+Hp+upeVehkSHcfDDR2z809JqNnyyOzjHesWEfRL2Otu4kg6oipeBATOrYJA9bvlPPEai7wkD83hk/e8TDuPHwAmVodcSGPyvik2KDp4FKuA3WGnF/GPZkXLNidzyTmVHpiy9pHjPod3Lp1DTdvzWP7zn02Kkw/dy5flEBK+zRWa8zEOeS402uhsbmBxbUlvHf1HTR6iyhsC5AT6r/BpYYcyC8amhppgJIY4qMfKlmm14ylr1haDrF7o4e5QgpUfdRGfdQqnJmoI7GE9WduOd2+j/kN4L0NYHWyCHCId8VJevSqciQzd3YECrPSMGgniOZjzIQeHtgNbB/xZQizEt1oL5ngxlqCH57tIdlZRH5C55NKMDXCoPT+BompwTYk4YQ2LskgQUesIpubzlzxRgxvM0a8GSHbjrGzEWBPMcKpIIfTMxV0Sz7Yw8zSVm0jwmO9AJt9HzcOlpDuVj02qyhWskyk7Ga2qLHFW3rL3nNAEdswwjlwP0ZC35b2iiyPq/Bd33wLrOolHpq3Q6zf7MOnRnstQt5QFG4rNcrQpCFkMlvKoNz51+qpx0QLqBe1jUBnHOq4uwM0i+eYyACThUSqPFbIjowjJBgGyBRYY3U+V9AJJ0RuaChAHkbBGXYoEU8lTkxEEjEBYbvM6yVAI0ZmKcJkhtabKVpVD1MPFjGyPWfMXhtn5UBMU2S4uZqU2TjynRQMVhl4f/qXZJnqwdLL2TIMgzcG/awt1NsBLm2NSP15hbMk+R8wGM3VRkbeGGLiHpRdfob+ys+56tC9D4XgtGHrqjxugm5Pgxbn+7VJ614OUQ6U6dkIYuQrWdCwJZ3Jw6Pzg1CoSXRgdekstxRC4yXrshjnmsPfx6jFg1IoaMB2TDdtrhO6UUjZkW8kG2JFKw1iFfY6XNuRadwC65QIZW1pZuIaM/q5BnPgXA9M1sagzcFlbA9LJ1v+FLNSF9PVRhqk3e+x9oNV9/p7nS5J8uI4xe1zIT5z/8/j3j0HUWhswF/bhN8P4He72MjEqH/gUVy6vYqv/9Pfo9Nt4vd/46uYGqOgnNlriLXGOl44/iOcab+CyrSJ02XdjMHo+g6mg1MG7hC+kzmbfaDE6fPSJ9W9VaKuSyjZGhRdG9qRsYgAqAO+QtLxRgmF9e2olSq42H4b1RmOJRrCo65nLSo7QzFkwLX1UBz874K5BgLtl/NSyWUymK5M4dDEfqx3N7CwuYhttUm8vXhGGv9OTO3IH7zIGRCrVyfxoW0HsHtmFkm5gtrsBMZn5yTw+dm8aPek50ubNsKB/JpULnxNVlf8ulaBJNX0gxbmb11FqVTB7PYD8CSwKmTBQOhcnJRApQcxJaQOJpY9LK6s4t13T+HCwmlsZOeRnYiQLeqBlABkl6mDoAVeYkIb0fc2QdikYD5BLvJQb4Q4sNLBDi/B2SSLxakCctwzOXoUM6Fhla8DeOtBgqutFLd3lQBeZJQmyETzYZdA+ztWoRriIVUpBeLLKSZXInzuoQL2zDppj0tzFE5n9f7m2QD/fDoE9peRn1KbNl70RK4UstSEzfXmWbWpMYTaVroJGynlAW2g3ohQaQSocVoPA0kvRpEtBQD/kuRxc1cFUUXXP+7HKN0O8KVuD03kcWZfCb0ZZdUyrFXKVsEZUqb5kHMHsmHqW8zg3TnR1tIWBgCJogEAACAASURBVKihRIM++UDvOzTZdieHvznssy1FRizQ72iGwDs2sEHcRB15JvxuglIMFJdD+O1Q0LRy3gd99xskPTL4SbVrBiUJkOsAfisEx3CXswDnkYsWkcxWTqcp+wjGs8jO5VEczYi2nJ+bA8aVsmWtHMYI81/NZRkDNPllQsX2cutGCNyIUOmlohYIRj1se7CI+o6sBOZhVqDFiGvH8evOtNzyjUHbyCBTg9xk55uTh+s72fXjXFo0OyaDaghpSLYo4k29pDWwuQa32UubHprBRuxynIhZmF1D8ag2jF0fQ0WX/BlqGqVyJRsyUCya0IsMrRVjAMXKJRxxDp5UpYRJdGcolZloDKs3hW5UUK/4t/5Os7cS6M6gUQZNweB1UV2QVhnDcNo4+1RqoaS/h3ojrXDNccUh9bzgbKju4MKxbMyRkZQmrQvvSEiScGyxQBNWGCkLxvJyTCv1KrXhvQKDGBPS2Q4ZVMuXH7g/mHjbPYd+E/Bv7sRXPvE5TBOuXVhGptWWuXvNxm1Un3oa3UIJz7/4Il557Ri++hu/gV3b52SjhlEfS8vLeP7EC7iVP4VcxYSzg36PJQ0DOYNuSUlC2OcT1pgnhg+ETF3DnhUk+zKOai1N+y2vIReFVdjy2XoZZG9vx2cf/RImRmv4T//X/4HyXV1kS7FkkFq8q71eQog2qsDLxvBKgTDYeNmoYbFBKi7DFvjQx0iugl0jM+DMkW25CqbyJXTCHnL1WXzzzHfRp8BIPFz1ohGSaV9JHP7ZEdxd24Oql8eOPXPYdcd+5CplZAidZil2zwvJhkbe6lSTMZ1lLLMfGRTluUovLUCzuYaN9RVMbNuF0ckd8v2u1JDejEwdVjNqV+noaw9dEuIoxvVbt/Cd576NJVxFcS5Ahp6/rGrZVxKyiiVrNiu030kRL/RRXyexJ0G9H2NfJsakF8FPPPwwzOLK/ip6PANUiPDcCvweo9JO8OFOF428j5v7SoinctL7KdBcm1KqgfuPzlEl4uKmnAtCtBQjd7WPX/pgEYd3aeVrQ48G9yDZurRMi4IYx86lePZajPwdBeRqGZUCmNbazQh0ian4jppF2sCNi566jQTj1/r4KHuEHCrOp0n5WcDZjhHO9DJ4Y7qKzkROp3DQYq0bYawR4ItpgGtxGW/tLKLD8XDWKqiWiRwoO1eOPHvU5lbjoGr5B+nNGUnK7mCRuNjkGWXjGgIzqKyt0HHsbtNFij7cGP2Uy5E8lqRcE+ontUJsb0aINzyU6AjUS1GU3kwqEog1+kxzGsZsCRj3hbgocYN7vRNj5EqIShAjRx4Fe/AZoJN62GBxM5pDbkcBCc0zyr5UhexJs2NAkiLtOh0bV2eyavyQySMiAVEEQVC8OEVzKcb62z2M9BjkU7TKHvY9VUZ5jB65zrx7qBfW5E6TEMeWdS0l7iuxbpNL1ZhwfCwi3jYHfEfflnpnEBC0OTvULhql2HQpzCIEopPRJgnSTFZ6YXzwRDxdo9pR0pUMbSNV7Pc4go6QdWyyvBsoS3NfZwzARjqrBlZ6/GCE17RnqWxObmhHfKAx7QC2ZDCxIOeCjvQpzCJIGYfqBUh9Jb35WNbrOhgj0a3ZFk2fHCp6j+b1AIs3p6z0gC1vDXzNAuVhOMs2K++12v5p4TcPMO2gHLzH75HXl4nlTtjumJxa8ahJs66rg5k0OVApizrraCnpGuJcV5J6br2R4pP3P42H9x+Cv7CE0mYLSaeF/toKsh/5KLIz23H8jVP4zve+j1/5d7+E/bu2SzUShZxNOI9/fPkfEe26LodI3sOgR2OJh/gWambIP0wmlDDAZj0DpB5utT/TZj4hbDcwVI2PXaWoRA9NsnRobeNSAffNPIEv/8xnEHTaeOb7z+L48kvI//9cvWmQZOd1HXhevtyXytp73xvdjW6sjQYBEAABgqAICuBikiZF2pZlR3jsmB+amVDIkqWYmNHEhMMxMeEIO2RrpIjRRlkUzUUiJZJYSZAAsTXRDRCNbvS+VXXta1ZmvnzrxLn3fpmFKamJXqoy8733fd+999xzzp0MxMpNRh2l7M36aL3v45G7HsfF65ewULiA4b1qrCz3Vq5A+8COqctDfUdjAodH92KiVEVp/ib8mRsIGyW829yKK+s3xDiBa01p8PpRxcCcSdvlITwycgS7qkOojjRR3TqJlLB8tYpCsYJisYx8gYeqwu58HfYJGQyl9yluI/q5WB0uzF6TQDg8tguFckPRgT7D1oKj9UxdL5kVpkUdPegku4jR6rTxg2efx3uzb6G+L4THStH8ZjmpXkw0rELOtzPsPL2Bh8aARilFEESiI6Qe+FaSw4uVKjpbykJY032h/R1Kn3jQPhMEuBVnOLujit649kdL+RTVCpNgfbpMihocwGxG23IueD5Wz4Y4nMT4N5+vwEt9yJRz16eSSjpFHMUCPYdBgFYrxT+czvBelsf4XWXEIl6ymZ6WvBMCdHZf0h+1dg/71+xrR9Qrr0TYsxBiO88bknc8D8PFDO/NxzjVKCGaLKLk+yiuxygt9zDejXBPM4e9xQRvtEt4fbyC9aaviAeNxMVLVdcZDSWUWKMIlDtzpZVhhhGEvalzlNUv2k/VNru+tRj4W8GhLQotUrR3q9fnoFeB5mXKDQmA6jxGdGZ1LUNnKUaXTFovw3itKMFyo+ChTau2iRwqW4pyLjKQUQUgqgAWJmGG/AxnayeSEHiU05VT5JpAgfpuHsImhSIR0Rmc8DNSn8pg7M6/fvuKbSS7TpftOOmEIBW9DPPv9hBdDkVKF4z6OPzpmuw1NVVzvq+D4QYCuPWDnvPgBUk1+4S8q4WFm3fnbtqgz+ICiURVsq2MUukUKe6hSVYjbuIpdudDbCuk+NlqWZz1+SEo0HTBtB98LbNxwcg5hcijdFT4vsmwLVTRPzr81dwrWBWKENn+3nRGOjZJg5mI6NmjMx2MNHOpzaL1XI+u9Awwg8yCi40/7w41p1ARlpxVnlLTuKnZFkgdPKrMz0HvzFVyejCZJMBg6n5qKweOBi4eiqyaSWZy92IQ1C3I8j2s0tZkw1hlNl1CZTEKIbnqnZuAsK6T2chGdCNYyIvt5RFdHcVT930SRyfGkJ49i1LQQxR0EB09gvL+w7g+s4gfPPcyHn/sUdx9ZK9ULZR4XL1xC3/7yneRO3hTadecem/3lPdRvVD12dKkmJWlbGjTtMr6kSBu4mkzRXCBXUGVD99zDbwGD4c5eNM78cxDX8TRw/slkJy/dA5//Ld/ivptPZQaajcWrxaQm9qN/+FrX0Y5WcbLv3gP7y69g8bBSOZM8r7LISn3d9BfF5cZI5JNFkfw2I67MFbII4g2UB3eizem38WF1StSMTpeBA+iwOwIOfi3vDCKu+q7MFmpYcWrwCv4WN1oYfv2LTh0YA+Gmw1dH6JpjUQ1yopHqoiczuTj368u30K1PoKh0V0olIasD8m+uZM1KHQv/2/JkcotVL6hoI5arWWZBhDCqN9/7jmcvPJTTN7FiS7cPx66YSJ9XyaczMa9LtA818EXRhMsc0BonMhw36luiteyAm7tryOxDaOpC8c1ZSisxdhyo42nR4AzoYfTE1V0R5kAZBgWco86EXF98hf7/7WqGb9zfSc5hOdDnKgDX3qiSDssYerSLUbM0KMYmbRZtELkAOnORg/vXMjwk7k8yvcNga7flltIYu/kXrJHJD3XM9D1bVvtVDyR43aGEoPtUoxcO0PZyyHIpUiHfQTDeRQWIxzvxri9AIyWPTQ5A7YXorWe4duLwNT+OsKhAmjoTibwUFVt48hlUIavHniVkoYxEni0gtTPIgEuymFtPhK2cH3cQ4Fnq5wXShSSPrnliv3gJxej7+GQKN2Dmwh4NqSbsCTPyDjNYWUhRq2kc0RlaLHMzFREMOAMSJLYDNFi0OJrtgnBGoLIe8yzv1zWMXlMvHQOrrVJzCdV967TfmsSzC+R5xjZS1AO/Wtbt6ptZKuMcOrC+RiLp3oy8mv7k3WUt9lIKWuo8v5IjLECQlek0y1bAvLbf06WqVLJHdypFF5jkbo7Km9sbKz+YE7HaNQHxWqIOiPeFf7YXdUu9pdivLFawt31EG9161gTCx/bHKTtUkckI39UFydMoz51Xra/kQxM79iH/AZG2YNswcY2barcpI/CDDAC2nSaX4kRr2QI1xMEKzFSOv+zEmwW4ZeB8mgJZZrz1jz51WgWJHt3g3j7I7LsfvRbopaFacA1dxBbcNLWMm9O1ckNMhIFeTUUsmHvKkNXCcoCMPG3/lY37ODLXsuqVOdmoUFQF79sAIMYhZxCuCPR8T/y/v1DQKtK8Qnl2JvFHLbER/DM8cfQXFlBeumSGIb3xoZRvfs41hPgzVPvodFs4uH77kSO00yQ4r33P8Dfv/E9VI8uil8iN4AbayVVPLvqpmGSfmpfEO9cNRRhYHAX5x/bHFoUGtvNKjaX5atEgjB6jM5MDocbD+OZx59Gc2gIcRRivb2M/+0//V+oHumiUAXS5TKG1vbi1z/3efg3LsOvVfHyxct4e+kkhg7FkhGz0hzoZnXNamCxdell2Fobx4ntd6MXtXFh4RLu2HIHFjsrOLt8XgKik4YwMTDujvRr/CSPYKaAHcX9eOLE/RgerskBnkaRBIZCvoBCoSyfgdmRmHkL45gTYzyEQVuqxsbIdlTqY8gXa8j5JTUCt/6UZWy6fowU48wgzLNvwL2wg0Irqx7mF+fx/Rd/gMvBL9HYzZ7mwG1Hkgnqg9sZalGG7d0eNuYiNFMPSyEwWytifchHQIYwWelhhqH1GJOtCFtyKQ4OAdvp8hICP1zxcG6iiniEYn5gdFiTAM6bFAKOsYZFy8qDmvM6N3KYuBbhznyMx54sCRU/KRTwx9/awJXrIT79cAkfP1FAysECcYwoChEGMS7fyPCDix7iO+rIDzOhsOHH/WtTmRV1lDyXBKI0pjzXcJcVEdsq7Gv3EtBP3wnSBbHI+zjW7uGxfIZ6nEp/daiUYaENvL0Y4/3xCrrjJcTikUp2Ov1ONYhwyLRz7xFpmB3eKplQrgL1j9PvRIhmSygXi+hFEYpbIkwey6E6shlt0r3fF8cbC7SPqBi+0D9DHDIlJ60FHetRMnALcsbgZH6pXIf6pWQYaYEZkiNBm8PCaRdp03vUvs72rSsk+gCPVbTygc0xZlNRoUm29uPlHV1w3OQyQ/mH9HmZbG94WLuaoEh9+nblL7i3Un/XTez8QT2lLT6erDT3NjTF3QotsW0D6QuaLMMaz5KNbLqJLpo7v9A9pRj7yjTWDVDIOOojhyjz8dwa+wk6V9GV8lbRy80lLMhqjFkhF4I0UN3kGGNValN54NKgvUrVNyncYPgUq752imDZQ/d6glonxs56GTuGSNctiv4wYxB2Nk2clI4U7TTF1CrHyIRYjTKEnAKRB8ojBdS35lAc4nBgDz57hJIxGbG3rw20XNhNRLClIxCsyS/czeOfleKujirSy7DgJ7R/W3Qq1tXM0WRcfdkAr929hhuIKXo/6blqoBUjbmNZ8VYRYqbWj5vREaH4fv0J6SIYofmyh2i+jN04jM88+Ahy01Pw5xeQ1iso3nEXwmoNZy9dBaedPPbRE2I/xs957vwlPPezF7BamkZcX0Wh4vB/u6JNYm8ZROzYry7xs4paKjPXu7O7sdnF3rFXHYlLgmyaYP1CGU8c+yyeePgRY96wuurit/7D/4HCvg0U4ipGg3340ic+jfL0JVQJwW/dhufefw+nl9/AMOfvCVwrwJkkIE4nygdAKJ73uFT0UfQLKPsl82UMUM1XxDYvQohQIDvNosX1xg4FWb9cf1EOflRGcKOEHfWtmBipgxZ94qPp5zA5MYFSqSzrhhMW6GdaFCNQGpmXUCjWUaoOo1CsaoXEtoP1CjeVN1oJykFgg0c3VYdO+8Z1wutV6C1EL2jj3MUL+MYPvoPibevCjGBvz8HAQmQiPMb9GWYI2rGM+koZsLwcOhzVFHGkG9Cc6eFgN8Gk72FPPcXWhid9vRtrGZ6N81jYUUGF0ilWEhxEIdM99AwSYptzsTJzh3g+w9HrHdxdzuDvKeGu4yVEXgF/8Cdr6KUF3Hsww1c+URLILgp7iKJIhvNOzWZ4/kKG5b11FCZsZJUbe2ckP5WXqA0le3Qyw1Gqcq2+NHnXvhb5C0zuxM/TBuiWV0Ic2kiAjRTVgo+1OMRiKY/2aAErbHmQfU7vTPFCtn5Zjs9Xzz11RTKLNLGoY9vGQ9xKsXAmxai3DWO1Yfk8K60W5lcWkdRb2HV/EaWGzqolIpNGOTFDkQSOcDxlSmVddxL2NrPenTTD+AZCIjNXJacd1vNrQDjTQlbPW2f9yG8QvaOMI3ZwrRmNG9rHH3HBU4JYX1IzMCLoV8L9UKaQsZDTjBnv2mByptr1qNVeDmFXrQ05VEKSi36FaTpKO6ud36kOzrbAyXmIro+jJbQrVweGurIirAfA3wq2vukQE1mBfWBWkdvyEe6pRdjhd+EjEVLKYpzH2+06roU+uqmZdVumoj00DQYyADdPd4mBFsxhynJDmGmHHoLVSC6iUNUARVmHPGpeAz1KFzIk0wm2Rx72lHKYKOXQKOdl3pm6zijZRJ6yGEObBVxCKnEqOpnVToxO5IEsX7KqVthMRoYWoTQ/knlrNP0rD+UEvsiXfBHg8vUlhhHqY5YrNkNa5sgBaQ0VDey6aCULE7hDy3gF+g3u6vdvNzmKOCGpbWR3KdrCVJs8ViXyejLGSDNIxn82qNm8JqtL/KRNGyp+i7ZRNHv2ELYzJHN1PLjjUTx851G0PzgH9LqoHDmG/MRWrLXamJ5Zxn333GV+nECr3cbi8hKu3bqJ96+fxs3V8yhvjeH5ibnwWwnfzxJ147u61wVv12N101E0eFtvT5p75lPopofYMl05XccXPv4l3H/vPXq/0xi5XILf/g9/AAyF2N04iqdOPIbR9Xn4s7PIN0aQ7dqFb772Mi703kVjj1b42pux5rt9Vt5DVi4OeldSk7GS5Rkqe9EdrK5CFPawyDhclmLtADLv1lJ0FvPwUo4j8mXEUj1q4LadOzDabGCoUcdQvYLh4SYq1bqwUYvlIRTLdeRylFRwkfHBqd+tO1B1fQttSO+MLLZBtanfryxUrbwVl+P94iDilZVFvHLyDTx/+lmM3F4Uhm6fXGZQk5t6IsQ0y+KV8EAGawY/BrZc6WBXD9haL2C8StPjGDc3UpzuAlOTFcQjBZSqWhHS7YY+o67FoY4x2rKg8CRYT1D5oIOPZQl2sPrKfBx9ooGRkSI+uBnj1lKCQ7uL2D3OhDdFEoUIgh7iMMHUHPDcFWD1QB0+9ckiCRgQ+ni7lBSnujkJAiY0V36BnjHO/tDN6ZRrF4RHXKtliLkvPAcgK2SI6LpELoJ6I6iBhJgB6GGu0iNyGsyZyY0Vk2SbhCVg9RKA6RoO7NqDcqmIIAixst7CzPwCOkkLjX0eRg/4aM9k6CxQ2G4WXaz82Roh9FpKUGx4aGzzUaw75r9Vkwpc9Q0JtFBxKj4nedM/a1vMESd5D631YxWczIMlDG3ymL5Zi+0hhXTtvjuFj0Gmfc2ks8LuQ+4DJylZX1ZI9JNhc/2S4sI07nKiWOEmFaoFMpdUuzOTfy1vw5+l7EL7DQNnD4mV6iKl8JC9qBMzk2JNaRgPVsKb4o0pcwK1jzOURvjYcBdbc6EsksjzsJ7mcCso4mSnjDab4IM2n9x4ie4ij7CyvX+TrTJymQE1atc9VJd6wvDqctbaHh+5cV3IvZUUuRWgMpPhjqEi9jU9jNQocdDs1z1kZZYZo1aClLo6aFmuPT8h8/AALOZl1lq7xynRwMJGjOnVGK0oRUBqtk/ikKdsK+oSOfqlUkRMGUAxQ5LPEPEQ5XsWE+SKHE/ki5cjHXFc5c73k8BF5hop0WTllTwUK66PM+hbCmfJ+gX93qPdI6kGSK1mo9vgB1aF/D2DJKnvOmGErjhKIOGzlWGgvunAjHUrr7ORQ+fyEL7yxBekym5du4jmnv0Y2rEXSeaj040wOqY6OoF0nRNEHGNucQE/e+tVnJs7hfzkGvxypJmbm41oMI1LEpRy79aiwq3sJ/FL4fRB31MOJrHE00xQIBPa+l3aiq8981Uc3LdbApT4faYRfvff/3vU6iP48tOfx/5yEdEvT6Po55GOTaAzPIT/9sqzmC9fRnlSbUskKROSzqB9IAxg9mHM0sukkP2+jUvaXD+IBYb2TPVzuv5vP+ExAlqb0AkhJjLyplM0V4bxyY/ci3qthuZwE43GCAqFCvxCCX6hjEKRQn36ClpAMyyXAU73rvYIpTpkf5A1PyHZhFNS2JfJq8wjl7dxbsowkSOP8GwaCyR7a24K//GP/l/Uj4fIlan9VAhPKARGi5c1ZNm7TvMwuQa1ppRXTHXRWPdQyjJsGUox1/FwnT3JiQK6JSa0ORRKSl4bqulMv75USej/OaT0NF5JUJoNcV8S4mgtE40fx711dtdxx7ESim5aBB+QTI+PkYSR9BDjXowrM8DzUzlExxpsO2r8lkNOo4FDWlweykRMWy5aEWiio8eqcHhsDRMiHPTsXE/KJBOSa9ADVsa72kGuVZNDZ/TE24TfydtZQUBpw1yGhdMedta3o14rSYUpDPtehLnFJbR7HcS5CMPbi0gWfdSKQ6iWyzJ6SvrdUYIwjNDudhGkAbyhGEO7M5FEsaCQKs0CkrQaLTN1JEadPkSrNQ2IvB4iA0q+1OuQ89SQH53/yR6k/rsShhwp07jAm4Kt7qWBLabluloomPC979SjPusa2qw6dHfOJTTcW2LDZtILKUWsH6+onPJcXE9ygJBCA6ILEu6FtS9jTgkWD/VilYrOeXQbNNj2IENXSRxyRaQMoAxi6R8eqIZgcnShW8D5XgUbHM9ESYScXka+IfyjxLn+2B1nW+ayNams6GnX8xBdTnC87WOyCqxTnJkDfsHBobflkYsyLL3Zwb3DVTy6r4QGnU6MfCFzwITpx4x5IBRXcoIOphTJhlk19WFis2jjocj+qGNxSekvPVCgyzFYpC9TH0WrM3kxj71vmRK93E1wcT7ENLPbYUJPKTBRRH1vCV41k3mPDBJxEqNc8tFdzrD0fg/xSozqKB3gi0grHmLCRxXFuqV3YRu2UFB4z2WvSk9W3aULiH1Zjlk/tSmc7WdGrk9hG9u5dRg0LTBFJ4/O2VH8L7/x60hay+KAMrx1j/Su/IJq50j2kA0lCZX1J3koZRFeefNt/Pj091DatY58XbVdsl94q0ySo6xyPYT4b1xLHEcjjENeOwkW1DGxr+GyWRvTw+DF296ai7En+wg+8+TT2DI2IhMX4jjE0toy/uMf/ik+/dTTuHffLrTf/QWGgxhepYJ01w5MdwP83akfIRibQ56QnlyH5Jo2LUDXuAZD7V9LX9Qyfse4liAkuZ0midzsMtWFFQRlQAKJGVtZqQXyWt0e17IyQqNpD0cr+/GJhx5AsVRDsdKQ/zLY5QiN+hbMhL2rVaHTHboDiwuZSYBUiQxwSSSjonrBOkq1URSKDa3o+yiNmnjKpDv5/gRJHGBlZQHff/4nOB+/i/yITjlRUbMlsY6Q5yaGuCarBN0ckjBFRG3beowsULlWVi6iXPfgke0rzlaOjUtyibG/+31jD2k7RXSph9J0gE/vLGBPnTMOuddIAPIwXanjzhMVDA0ZzG1lTJxEMgex1wsRBTFOXfbw6koe+cMV0QzKI5KcYiAFEi6EWPyZ5ZuBNX0tqq07QQDc2WgVk8oklLDlJC2O1SkrqW+moevZmXU4JEQdwWydSaJE7oOH6XcSZDNlNMpVmajBw75YyIvRAl80ll51T/qbnP2YMmEqcwYlzTJsCoz1Q7vdHtbbHcyuLKI4GWHynhzKMotyk3DZCisHVPE6B2RCY69zH1BCZ4QzXt+AX6Hnq4OSud7dzFjnAOVijfQIBaEzIwQLxq6X6RCvfqHSdzpzR4x+Buc+JbFDpoyoB6skbiZr02TPKh5BOBT96edFvO7f+/peidXSXug/DNUJChnDNBt6GvRbWejRTi1QSjgDYr2qQkhGXg7wZEW1pxrhxHCEa4GPc92KSCJKxLMJHVkmKQxOmTRui6RfkNqBKk7vCpVtzGaovp/gcwdq+IsLG8jWgGf2F/HOeojzKVBejvClIw3sJImMU637GJxjU9ndEcKJI7boAczek2QYUnK7FaEX3T9kTPCtf5bcUcg2zjRW3o5EgpgMRfZA2Vg26zspinJoBUCzkcOZqQivXm1jqQpM3FnB8O48glgPnKsvtHFfLo97t5aQeDmcX+rhRs/HxpYcRvcR7sgJS219JRJbs+Hd5jvrVq19PmXOOXhjkIEy6FO64mY0Opaxw/cNaetXAVw4YTfFzFsJ/ucv/wts37ID+UIehXJdAiIDoWxOpWL2n6AcCtavItnl+8/+CG9dewlDhxnhqKVzLNmBhIc/wkDDIMLqTOZRmkSGa4UkHX6JL6kDlWXtaL959oMIjx/4DB6//6No1JWowve+dHMKL730Gr74+c9ipL2K8L135fN7jTrinZM4d2sBL114DunECryiCol1HQz0X7yfjhxDZITQnsD8Fij5E9yAJJKo44wLogqTCpvWPrXr0at2VeUVes1AOlPAR7ffiwfvvgeV2ijy5ZqSHTy6zZSEYcrrkoBGw1C3Zm2n8PsY/FjlSYBmYIgCIcvUR3fadek6133gYCZ+v8ox2G+M4x422us4c+ESfnjmb5EOh8gXVYokZCcGeJn2okkmSXV6KLrDRqVHOvVGqyOBBvk94nU5SKSlLypSA+cdq2uXrjC4GuG2mRDP3FdEIe6J1i3uEQ5VxOZ6ro7SWA13H+XUDYPyRPKViEQhDHoiQn/hbB6nFzzEBZod+CiMlDG0g4pwgwL57mKYoc9JD0ut3A1cUpNuqbwNmMxYjQAAIABJREFUJnTVVJ+R6mRlAztFZnz8Od4LK5pk5UqFaPeOCJUMbJa1bmdft4ClD2J0ZvMoezVxQWIPmSb/xXwBlVIBw8UcmoiRbbRRL+WRLxVxZr6DuFJBsVw271t9Po4Zz94oz6bZpQWs5hdw8OOc4m39fedZm9I0XWfXupaYJExWFUvv2DTXLrA4ZzEDDMWMm0UCE0H2gWXI8OB4GOwP2z/avdK946Ro3NdSuVufUNaMfSZ9qYGnreXg+hnNc9hVlm6ta4xSkpBj9GolanuZ1m2aRWhzmFkJrcPkGLJaUqPvYPHKOCgP2OikUiGJaLrMHgA3Qg5rHZbMOn1a9WGQQbyE5HiHtxUiHK4SugGGC8CL7Wa/bybH9ibXG+3jcOK7j87lDFsuJRiu5HHuQIrkjQiPbsvjtWuBBO9fu6+B4QobuxoMN5MtHCihh7SepM4MWyfK61mukJgtDusX8B/FVNjo6vIRZShtIiNexFTL7g9/ngc5f2Vk2BnjSGBYG2LLhSmHn+fjxnKI96a7uNrzxOPQ8yI82PNxT9NHlfdTKtE8KqU8FroZfjkVYqkdKgMv8XBlo4fS4w2Ux9kPdNIK+/w2EsbBMdrspqm3Hjaka+uzt2TEBtvKYe2wd1sscZBD8sF2/It/9KsYH9+BfLGKnBzIefhyKFMczYWscxqlCuozQbmuEqysr+G7z38PZ9dexfh+G3ZrWZoOJ9f7qHCwriE32UIII9LbGYxz0cAzmHnIg/fmOyG++rF/jhN33IVykWLvDN1ugB+9+CqOHbsd+3ZsQ3LuPeDWLfjj25FUSkgmR/DCqdM423kN3mhHIb/+gaX3wslFFELTTa6+vc6WT6sM+V5nDm3EA8kTpKJUv1RZX64fZX17OqMw4yYzsbBQxcf3349777oLtca4Jh0S9GiSznut91nE6KwOpbK06tqIV3HYlsqRMCmrwrAXYHjLAeTF1duSwX4KbCw+m3EkgVQccSL0ehtYWV/Bn37r+1jqzqO5P0R5VPvgbmAyg5tOWdB1x9NDDjGh+Cvpwkk+FD1xcwIZMFUrLIQjtaKULzdyLu2l6FwJUH0nwLFRH/uHIoyUmHR4WOpkWOimyG+v4r67C6jX1aSDz8X3idRkMouR/cNuz0NWKmJkooxa1Ue3m+HqbIS3PkhweR1IJn0dDk4vY8Jq1OOy3yNJMPeVIi5kaLu8z2kGpbITGFPCqMG9A52xWlEO2hcO6mMCwOqUhB8OLeBj5HtGXQ83T4XI5iu4bfduVCslG/VFdi+DTIxOJ8COoTIqQYD24ipqOTrI5LF1chhRuYaTt1bg1WqSuOpuVLSIyaFYssWJVNjLrTWk21cwerCAQkmvzdkbujaYgBqW6IgkyoIStdbCALcRVey7EkEUQuSmwcHcx+yZCozKsWgOfbSg4goergXuK+279+Ol8EJIvtOOqh7eQuw0fbqMlaLO3aaFaNDW9emCqXs1kZNEiRrOO2cr7aW5HuLezJX1zqLIbWznJjPQaugH48Z1tkZdm1TNjJ2aGk4i4OQJTqjgAyCUKHgzMYoccFslxKFyCEpja/kMr681MOPlN0170H0lEg8LXrRpwkwB2VyK0aUAvdTD9WIOj5ZTXF3iyGHgiUNVjDf0sKJtjxNeKnbtAtxAlOoCvNw8Bm1CljL9Qac26Nur+a77cpmQVoIcOcOHy8/KPpxmjdQ99TMn09AMgqURZmiaGzIb12yS1XQ3SnArLuJnFzo4MVHEbeM51IspenGCIMphhR6YXiKwIasTnqmrQYJXp1NEj5VRGKLI1Yga/fFANgnAHC4ck0qqHBvi6Zx1uB7EvUPcSNx0+AENOheXsHPtBD756P1ojm5DvlBGjlOf7UDuJ0zy3rZo7d5SZ8ADMYoDnHr3XXznpW+heqwtAnnXrxY+qYxS0lE9krjImCwNirKpDbuRDSOkH1ep60FK9t/cuQS//uS/xJ0HjiAvNmU6XeS/ffM7+MLnPodKliJ4+y0UezHSkTFgdBTJWAX/9Zt/je7ENEpjRiazobTihm9rQasEZ+jgPpPWfLJXeLAbSUm0rgILOyNx7SkppKybWwKDW+O0QQvZdAMKSw18/NBDuPPIEVRrw8gXagKTSnbLnp+nPXj2EC1v6Vfi/AeF0JRmzNFQQaeFUn0Uleqo/LwmnUqwUVxIWYVCvpGL1B6i9OCSUFizf/OdH+DBB0/g5ddfxoJ3BeVtMdJcouQQsyDUfTPooQlZxCplV2G5hFcgcetDObIK17RUjzanjvdJAmYvRT4AsA4EM214oVa31JMO7SmiOOwB52Ica+YwWU1QoYkoWcCVniAJrAb5q1IroFRWWy/p7YYZOkGITuLh7FSGVy9GaA0XUNtRkKo3nc0EdeLr9/YUkNHs3/NUKuHGtBkbWdE0M5qwfqQkBwIf6H5gMhC0B6YYtKitVHj2cRakPpLemofrP49wbPd+DDeGkDdYm0xZmX+ZZeh0euh2O9hXyiFYWUMxTjBeLYp5SLlSRFKt45WpJSSVKur1qmmrTRJn7RTCiUE3QBiGuDI7g52fyGRihMQC6Wdp9aXPQBETF2TEBEXpEn2+haxqmcxh5hN22WqqogggI5vyTIwkZc9b58fK2J7+HFw3NooTQwRxcGxUGzPloFTyIcTJzMK+c3BySIO2jPRLK0NtZ7mk38UG1wrzfv+vSKpx2LXzvNT+ITMYfmnlqFi7sOpMWM2LZX+H9GNudk6dl9mHKc18mYVwSoX2e/JIMF5KcVs1woFiD3U/RZjmMB0W8UqnqixVk064XpITiwcbGQq/jFFcStHIezg04WOuRZf8EO0oxcduq2B7U8tyB0UNRAuu+lFmqWru9EFLX9SyDDmsNk10139TAwIliRgU1Ifp9N7I6BnSUyQjskNOKMs6AdtVn1qtGinG6RAlU9cnzIVCed7SRoow8XF1PsRYRbP+01MBtjWAbXVfXDtGh4riC3hhLcHrGdC8rygEHef56JrIKtK3q7UKzJFxFPZ1rDZdNE6w65r9hCj5WtIraNfw0fFP4e5jh1Cj7i3PalatfhRS0R7o6ffO4f2zl3D7kQO4587bkecBLLRmVjUR5hfm8KNXnse54A00ttlGcaRTwkaObWqm5a6yFyang0o2PcPNjj6ssuY+iPGvPvWvcfvew3IO8f6vt9t47Y238cTHHkFufRXdN3+OCqvarbuQbtmK6e4avvGTb8HftYZCw2mmNLnYnDhZEtlPsPT562ZzAK7OQrTgZ/FF+4v6jY7562KSEVTN7F4P6Wy2io/teRAfufsulKtDViGaNyln7onXKRMPCtKVXu2gThnQHVl1yLmLG8vyGZtju+HnqVN0DX8mHaqy5qdjAORvJDByfiZ7iOw70kg8l8c3vvkdfObTT6EX9/Dcay/gevg+atsIe1t+LwvK7Bydn7G84ICpaIWS9uv7e8pOKzcRxgVXB2kJcUftzaStw4VvRuni0iJEMMA72cOT+4CRaiKJYZFs8qKOiyqUCzrRnoFRptAY01cCr7q+UHg/vxpjdgO4tEBD+RhHJnIYK0Y4t+Lh3WoJ5XGd46jP2A1/1iTXkRLdQdsHotxbWYVGmJdtDl4LnzUDUKWhnIrOCjD7TopaMIIjB2h04eQX2q3ka1PKs7a+gSyKsKeYIVtvo1nwMN6oaiuqVML59R7OtwKUG3WZcKIzVPXzdsOewY9EiuiDG6G1EaA9Mo/Jo3mUGk76oXGc76yG2PpnHZPl6jQNoLL+DU3s9043zbh1qJyQ3oyjwRfU/h7NL1gZ2r4zdEGdq1TU75j3co839RDl7DZzdiXwDPaZfHZLPvvPxIImTzVxtFJYSn/OWj3ev+M8RHfl9o+a7TiWnVYNDHzaJ9AFyNdybDKKdLnRCZk6vRYp/RTgSwXJ/l4+wwONNgqI0chl2FrSaQVvtau40KV/46AScAwzvQGZuJwnN2IkVxIU2wk+d6SCM9MRrq1E+NihKrZwsjI/k0zszgmjyx2sCjVpU02zz8GB9eFeoQYfN55Jbq1ReXVUjS4D1TxuyjikCtLrJhwm1xx5IGlFKwAt7SslD41ShgqNcI1wIa9polnxvTRnGd7rxfUE5+ci3FqjsDjGbaMeRqo5NGkanPdxvZvhDDP5QyWUmirWlDFKYnGkD1lZqJsO7U3+tI4lKdWWO7iN4avQsBvLRREyEM7V8Gv3fxG7duxCpUxCRtmqFjM38zJMzy7gj/6fv8T0rSns2b0H/+yffhn7d283twTJkREEbbx/6Ry+/uKfY+Ju62vIItf1wlsrQz1t0rhDLzQgaoTSzalJitCpra/Ba5o7H+FffvJ/xNG9R+BlKdrdNs6ev4xms4k9O7YjuHoJ0amTqBQrwMEjwI6dePGtk7gYvo642VZHDiPKfCggmtZMe90DTqALaHasaxUnPRGrIF1QFZOETf2l/g9YEiAwna7N9s0c9nuH8eWnn0KpXBc7Nwl+rhontuZgIZYZFl0FwmfPNOrKOmarYXHuGqr1cYxO7DFYW9N7mx1vrFLtMbmAqAScUIMhIXDPw1//9+/ic7/6FEZHR3HqvV/i2y//LcbuDc0ayw5JC4q8crXrG1gGum0juYGtt74G1yoNQWwJ88ohYt9nz1aJQ9rTVe6VJfFxhs58jAfDCA/s4zQbQq82vZ7nQZ7zODWZ0GJ1UxJoaIbqdhU2pjPR8koqpKh6NUE+l+L1axleiSsobLUSRkh+VlnbOewSJ+UT2L7fPDZrU8+KQbHX1Z4ixf35Isd0eVi6kCGdqWFLcwwT48PKdLe2gJpV65zTtfU2vDTFjmKGoTRBzdZaO0ywGCY4t9xCoV5Ho1EXIw2ReXAKhfSe1Tg7imP0wkhbZUmCS7M3sOMRD7Vx7eUKqm9HncjsXBvAZEZOxuD2iny/bQapJM2yst/pt9aMzE00OZO0wxhbohTlkpJwpDCSqUZaXfPvtcgZMFz5nKTKtGSLpv5mtdq3E+U64Zmiu3DQEtK4px6p7h/6vUT+0+/8xR7pIUoZacGyTzfexJFgr5AX4x58kdWDQXf8MZlcznlvZortMveADMwIqBSA7X4XWyopNqIcJosJanng9Y0KAs4Ys4uWJSvECoW7nOE0nWY6syl6HwR4sFnG6++38Y/vq0mQKMoBykCtg2iFMWXBXx3+P5yRWjLjbpVlN1Y5Snk/yCBZ6XHxqGuJylO4OMQXULSMCpXyoW4EGbqxj1Y3QbXsC4FI+E4pba84QyzDaCOnchXiyJsqHalQCe/RANoiFHskb14NsLrRw8FRX6puUqkvBcCVcobKERoVazB0kg3nCCPB2KpfTYAGdml68A1ozs4vU0SswqbVqlcyMBJceh66N6v45499Bdu2bEepUEEuX5Jf0r+SpCDCpavT+M9/+CdYWFjE5JYJfO2rX8VHjt8ulYke2mQuhrh6/Tr+6Bt/hpEHV9HjsGbDlYRQIr073RjM9D/UU5BmuQmkzQrOzsg+pDJ/JcIXTvwG7jl4J0q0Q1tdxo9ffROf/uQTKOR8LJ/8OXLnP0BheAzJ7ccQj4zhv/71n6F2bBWoMADogSFDm81LVTa67h49py1h0IHARpjRtqBUWCo8tjXkdqQbGuwSLdtsSgN37vv6jDrLKXLTY/jKJz6D3Tu2Iu+THEG7NkokrFcrEYaC65JVeDYJIw5EQ0jwKUlDTN+4iNHJvRgd3yVwqfOs7SfGQiZTvoB6p9KBJZDnJME1CRHGPXz/Rz/GU08+jrGRUVy9PoVv/Oi7yB9dkukUJGdtTh7sGJF1qdWgy2UG7G7+m54zmjw4ZNES9T7MJeeWsTgVjbBY6YgWYYaFU1381iM+JpscS6RngJ/Pi7BeXrfPmHcQsbNx1URA7oVBgv3Ey9i/rJbfuubh5XYBua1im6NJrOmxBdm3ropLlrQlpd/jIGBtj2gQd9Z3rG4YEJNuEZ3FBBtXCqh7DUyMDqFQyKNSLklrRe+PrSlWed1AeoB1L8UIZUeeh8VWF6vdEOti75QXEwcGQ35VK2UUCgVBFniGkS3PIMgKMQojOd9uzM6jfjTAyF4PJY7QMlmK+9z9A9WQJCdm5+vL7FebxejIkloxGjrg+ByWpGu80MSEH5dnZ7Ws0CfPXiezknFvku8NiEa6zgaDE7R63TTtxxafwqxubw5aM1pD9jel8RV0HUohRpZpv5qwTM1pivhEZa6flLHmJUjGofUQlcqvvojSrLSsSaE4/VI9n/YRJfu3jJ7VC3tWRHwIZ8h1WHBhcJabLFZcJKjo6/HvOksZbry4gUeGynhon6/zCs0Pz/X+hBLPyNCHa3jD9AMQvlM8X28sn5v2QMyw3AKqg+icOJvNafke+yw6hV3NqBn0V9opri2E2DFSwo4RS0nMuYHvG4QpVgMmBwkmLCi6pIFX56An6ZlYqcSHv9hO8d3T69jT9FGuFnBmPUa0O4+hQ0X4VUX5tWHt9HmmfxLQ3R6C/cctbmko20ckHKr3m5mkbnapgMQSUhywEQcJgltl/NrHfg17d+5CqUDzaVaISqrR74/Qam/gD//or3D+0gfYsW0r/unXvobDB3frYFvpL6hQen5hEd/+wY8w0ziF2I9RoU6UkgqDpyXA22goJW4MdG2UaMi/2fQPOYSEhOOhVi5hbSGH+yYexwPH7kdzqI52pyUm5I8+8ICsicXnvgfMzKCwZx/iw0fw1tkLeG36JdR3JTLdwR3mvJ9qjOKqUl03/KP4mBqEJRXLZh9bI5E56Ij3RvVauhV1uLBVipa1EYYjWaN/kBJaWimiubwbX3n6U6iUKtqz9RkUyeil3lPL6XypKkHMVYdRr603BD7CqI2bVy9g267DGJ0gu5RVAgdm0x7Ot8pa2dVi+SaaPxXl8zklcYQw6mFxZQEfXLqJB+67B/V6DdeuT+FvnvsecoeXxAWlKL6gDjpzwUUvWaoLI21p39POBas6+HMkmPHHhaQkI6ucKYdNG7FRRP1ekkVzYaxGHhZe2MD/+tU8mlXqKvXckOszGgbJbS6Rt/JYAgMfhLhh2UMXSNBGpcleF+JchjeuJfhpu4DyjjxCSxKl9aCWnRqkHURo+8rtPA3gHHKtJQ+Raf4SNKugm3R9LsP1VyIM+aOYpC0iiV78zBLMFe4Uo3mThxAx6oWh6BC5aLi+BF1KUzRqJVQqFSSRcitK5RIa9bqw6DnRRAMiCxe6KGUIeqEE3Xa3g2VvHtuP+2ID5ximEiqcSbi1WNRfdBDUhGAmx60Fpk1BSREdDThOTO+MDHju8BjlM6B8j+tAXJ3I5aAumu46PNs8ff1iVhAj9wQJIi8SMqOPPIIs6rOCec28F4Jgul3npDOGEDj4eXN/UYwfCL1Th+h6SbplrYHZn2BvMdUinGOLCYXYtGTSa5KDSie8K9tHq07r1qmTux03khXbTXL6FAcdOr2PMCJzJJ+wWtFGLRdrZyHF1Pdb+J2PNtX7Mc2kUc4JDcqi1FCvsI1udHfI8fPIHOg+k1RhCwdxuEpZM1qDSa2vwgpRqgYxp00RhuxVKLnhymKMqaUIh7aWsGskb6zYgcuJ64NxIa0HQMmj7Rdp+8z2NfvTA1SZaly4zvuPi31qJcH//ZMlbL23idFDBdQmPaTUYZnXJyup/79Vmwhy+0xNJ5w1qFxWJ3ssRaxNJehNlTBe3I5GfUhJMnkfQdBBK2hhI1hBEGwg3ojx1c9/BXccPYBSvqgsUxlTxCzUZtylMRYW53Ht2g0M1Rs4cHCfOKn4MrmBI4wS8eqMu21MTd/Af/nzv0HloRayPDcvq2aSsbTqFr9bstMMDpKqzHqvoveyU4yVbC72sXLTw7bCEWwf24N77jqKyfExGbDbaa8gzUqSdfNkXvmH7yHqdVE8fg9W/Tz+8199HRMfjYRh5wgQAgOZlIHr2YVJDRgWEAWCHyQcLnHiZuNG1kTuw6fjYAKJPgdFmKzitUke2qsGwm6GjakcHp68Hw8cv1sOOd5DVtul8pANY06QZ7Jh5twirQg35J5zrXY6a5iZuoYtOw5ibGK3BChqGcXCzYzxJciYNzH/njuWsJwExCRGq72Gd8+cxe6dO7B9+w7ZXxevXsV3Xn4Wxdtbso4ZFF0l5j6/6MpsigT3qMp/1PZODlNzkWNSzJFD3KaEO/sHmQUSJa8oU5WJnCRpkvDSzSqHQs/Dxssb+M3PemgOVbVPaA+SRt8MhpxJKL3Dfr/TDmhKV3J5mfLQbscCFQ4N5eXZKWybE8Tmp5dTvNLzUd9RQpTGak/mSlk3R9E8gSXJtd6fK3OlmhRWCvuGdH/yEHc51zVGbyNBd76AatDASL0hLjQ8szrdHq5cn0G708PBfduxY+uYkmPsvTvdQII1A5oyfnOoVsv6/MRrlpN2fKkyy5WS2Ncx6SXL1PUmgzBCt9cT6JSf7/ryFLbcBwzv5D1UnbXKGkyCJxc0sE8TVmghpzMuHUeBp7CxrSXf00O1XxFKW0CevT4DSvF4qxkQuR+IRHJtSvtHbB1VNcAZmsfaRzHSHcFiaRHXG1No9oawLZjEu5VzCP2w36ZgX3lwhlt7wyp5CeZ2D53cyD6iXJ30EPlBHIFioM+0ReN6IMaIlKAjr2BYucGTGoe00pLyXm4GYRvNjdUZYNAcdpCDVJjW0xz0rVwQVhNqyTy4nkjguZFi7EyCXzmoFPxiqaBVnoxBUoNnVXUPNFF90bR9RreWJUD2xVCqjeIDlEzGsZIM1uwbcsuhqIbZnTDFySshPC/FXbsq4ogjaQmdmkSoo9fO65I5ohFF6p5AvOUi2W4Doo6DlRQuHcCbvE+dIMGLF7qYv6OC8s4c8gwa9n+amVouJI9MP79W68YW3eQHK7AAGaXdDAtnirh33/144pGHMdYcFqYXKwg9JNXdhPckTiMsL6/h9Kn38cnHH0KpoDP7CNflRIxPJh/pYGTBkaGoOL2zcBrAqjHSXg9Jt4WN9VW88OrbeL90Ekm5J5ZlmmU6CcCA0LK5/+SSCw4VJXO5M+ejurEXX3zq89i3e4eo/EsyJd5B7pQQkGjSwfrCLXTOvofKli1YzhXxrReex9roNCoTep/EJcmQDCPj9VmgKh2ww8DYIUJRt1LbZceyzhm4HWHJSXcs6dEDUyE7CRI2C5IrTud0GrOWyVE3j/WfAk9/8gQO7DuAconC7DIaQ+PWI2Ryp+s/jUP0uhvodlYl0eFzIdx56eL72LbjALbvPCjrQWzeHGbe72vp+hHJjECovLehsII32i289PJP8cyvPo1isSTr4he/fB/fP/ljFPZ3MVSly4yl4n05hyWUxi50eljGMjohcb6hBAeRXOTEV5f7jgGxb+Ru8hTuH0dSMlaVQqiCGOVQjHwsPb+Kf/slH83hal/mpAW57uONdfY6U5TEuYXVI/uUrISV/cyvoBtjbS1Gk6OZTC7GZHlhJcOPb/g4P5RHiZM4fB2VJFCdFRAC/ekdVMct24dq4qAtFWvRmsuKJsEclbQ+DXTP1bFjfEzOMJ4PlBOttTq4cHlKLNqOHd6DPTu39AOxkBnDUBJEkVBYYcDgJ4PQKcto9+Q8rJLuz3tbraFHKJwJgiT16hYRMkGNExmYfHl2GpP3Zhjbm1N2rjM3N8RGDzSHdujZpg4zxuDcPNBc6qGBUoD3QCpZc/VhgsLKkAFRTc0HVB2uD205uH4+4GceJsJJHF2/HfW4hvniIkZ6TTSyOt4aPYXZ8iwCL1LSU07Z/87fWtsSmoRJYiTaRi19Nei6gQYevN/5c/YQ9eR2VZ2jT/OG9XVTBjOKDmXAb+gTTIS0Iqf/YOaUa7IKrC3MLFs21pvht2sVM6ji1N/TKE0uN2fWHGcIVhNsnOriM0NlbKmrnkXhBDP2ls+gJA+lDxverDSlgUONu/n2bJ17kyNL9IOk/bx7Ws6HlD1BjoJ57UIHd+8uolFmJsbeoFpY8UGyYlVYRskS7W6CK3MB9nFeGk2hC0YSGBQZ0tgX+YBsVCea1nu0EgB/ebON5gNVlEcUDpZ+qZNP2GgfIQgYkUeSDqt0bX0hoxN9u4Dwxgg+/8nPY9fkVjQaTRR1FL072azpzKZ3iKi3gfXWKl574xd44vFHxdBa+1nsSdnPUTRuxtN6402gJMGVmBgrkxhxewPR6hI66y384uw1nMy9CtR7zopTsk2XlCnxQ7M9V2Uw0WD/Iw0LyG7VcNvEffjEo5/AWLOJEmfMsJZw3pxShbFKiBD2WuisLYj+Z35lFS+8+RquJxdQ3pKK8bHlePKoHXFKNqUhGw714PNlAqBZ+cD5iy/QJ3L14dSBT6zIa8JUqhA5bMTAwaBgm72olZNC9/Q3XT0LPHXnPRhvlrHRbmNkdBIjI1uwc9eB/hBhYfpSStJZl4qw214TZiFt2fg8rlw+h0ZzHHv2HZM9zn6kkgg0Ux3Yu/FdLRiKS00oDj/tzjrOvP8e7j/xsPShlpeX8JNTp/Du+nuobWVmT+KKypZcv98hQNyXwhC1IEHWOasxBhTOApSKgO5VPe338OzWRFqZzYIEyJBrSzBV5WfwpyI4CICpF9r4P79cQrOaF89gd56oXIwGAwnmproYHiuhVh/MmXQjFKTCJjmnm6AXJGiQpEaP2W6Mi1M5PDtdQGsvRe8eKpVB9eG2i7YrFBqWSTI0/zaUrG9f5gztbZdJLzEEzr8Q4e7th4TkRRiTa4uVG0/KbkCtdoZGrSrTLbgy2P9TYowv3993WpEaQPcGIUZWmEwY2D/kL36xGlRvXz1fxdIuYp84RRD1cHNhDuPHfIzuyaM6xOHqhJRjs9XUdoojHiaENVlB5nRakYQX1xpw7XMzRBfinhUfAuZbf54xmXtAzm93ZDgrOLNI5J0VtCYD6nEdh5YPYG9nt1bKnLObC/Ha6JtYKCwj8igTMlieRZLNMWXwI7rMZ1Ig30TebzDNxIaeCqLh/c6f06lmYM0jH8wCpGarntgtaQY4vAxkAAAgAElEQVSpWVC/pHNVokGMFPTLYWJTjT+0YAyMprhVKzmrKKVXpO/vmELy9k4cbsGLH3blaoj4ZAe/caSOvDBaSZ21xrlruJv/ndwwm++nLiqDMl2zeS2bNHtzgVqzBiHiWPbHhMBdu4v+JM+cmephy1ABu8aUIeYWpiHLmkmJ5EXfZG4lFinFHbuKqFWN+m6ImrvnaiGnLhlaZevBq/Cth/9yqoXiI2Xx2txMFpJz24aEDvI3rTSkULRMKwqBXLeC6spufOrhX5Ep95VyVfuAzOYtHvZJI8JAJXzWQ9Bdw9Vr51GvljEyPIFSuSbwXd9YWt7DZAByXTa7RzJx4iDUPXWwcGMKhfa6wKY/Pn8d83s/AAqR9XYVqeC+0sJd4ftB9czNpG4xvctDePC2x/HQfQ9gYnzS3Oo1++9HN/lh64nFPURhRzR6L/zsVbz6wSuoHQqlb8hNJMw6AReswpObp7Z+/cGzhG9oiM7pC9YaUBq4kWIs6ZJKTNaQVvqOPat9czWsEPEyh1fL2aTVtFyxlyFqeUhmyjix8wgO7ZwQo4ywF+LGrXmMjG3H8eP3s3Ms1bxArnGIuflpTE9dxdjIEBqNhlSIDAwbG2tYXlnGzt2H0RwaFe0ikwS2APTeal9cqQY6Q1AcXqJAkqDrN65jfGwUo6OTctj+4swH+NmlU0i3dFGu6YQGOvYQtufFumSZXCtn06UYiT5T2j5Kv7eqlQUlCKwQ+XOcdiGiflLxOUOTPTAGSbN1lL1lC1z+TqroBHMnQ/z67QUc262vS8hf4FFJyhQ2ba2FWF2NUavn5Zd6+zrGuNogdjtkdCeoN/JI41SkGC+8B5zJFZE/UNbALyRdIxHZIe7QMGoXGRxcYiBbf1PC69axY4FTX/3e3we4/8DtyKVcE9SIco0o3C7jvjgSr5C3cVCptKT47FRTrAxRuS3Sn1UHGr4p9ZX8DpJrKuWyrFFWlXKe2TplYO2FPSXXJAkW5uawa7SE+nAJnVyItOLDowlCmCAhPEcYk4m8nyEpxDIejyPzihywIB7MBj6YeN8VGBISpPix6UVGoHT9ZRd/3P3i/XStEgNgsKu7EzuDbWh0ajpVpZCh4NUwV5kXq72z5fNY8da1CuzHD5IZ9V46kg/Z/q6q1X2qxaA7Y21AsAU6Wx/2PTaBfFCt6YUZ7V0etsksDIp0VYhq/fTLfThFMbWvxRtB/L/vemBBVllYTneiN9HtAZ2S3cPwBz187nDJyAlOQGrekYalqOej8oa5MYRgYy/mRN6yYSzTd53OwZwvvYFOL6V/rzAH781CK8WbFzt4+u66icM1w3W4uOsxEKoTCDPzcHMxwixHw2zLY7hR1MPCIE01Gtf7KT6IYm3nRNsWmtMUz1+OMXvMh79VZ8c5dpsLgkZI/xBRSE126ZrjIVkvwJ/fgs987BkcOXBAHg4PTiVUiFhgAF/3e8g8MJXK320vYX76IoZHtqJYqqJoQZGfXdmZ5pzSlwfQ0Vw9NPmBexttTF+5hmB2Brk0wt+cfweN4214ecPVN1fuBs+4HpcGDu0prE0BR6oP4+knnsKWyQkhkOjmc0iBXoulrUjp6Sk2ZgnCbgs/P/kmXnznRZQPdwQidLAjBeARh5tGPvJeGbm4gjxtt7y8mgz7GVKfurwI3bgNrxLLgZAXxx8LKi47ds/QoFENjDqRnEuTCIE4GiWKcHCxSYthI4dyq4nju4/iwLZxcJAnD0Vm/BeuzGL/gdtw+5EjsnbFiQYp1tfW8NrbJ3H5xlXceWgfxkZGhGHIO0AIcnVtBRudELcfvgtjYxPq6sEK3xLZwd5g/1rlFsurK7gxNSWM0/1794lW7fzNKbx29X0EjTaqFMPb5HNCnWQJ8v3YExSEpOCSuQ+7IfE5drocd6ROSYS9GRClQrQg1Yt1agjRAmVN6+6QFoOd/jo5JBOv1I3pBONTMb720TzGmhkKJdUcSnIkAV/7/q3VCGtrkVQXDOI8I2RINitESU4ylEpqs8aAeP5Giudu5rCxs4LiGM8UyxjtvNLeqzHvzZBXElNhodrEDtnIFsddUm7BK+ylmD0To7w8ikahJi47MmaKa8b6gjxLZLCuuWhVWEZbssz1I7MCjcwiZBkSZ8Qbl2OvEjQbVQw1agZRa3VJgo3IFqQyDLHe6qDV7SBubeDEtlFMVCvi5duJKbmhXzPLqxSZZiHy3IM4AIoxsoaPXiVFVE6QqycoN1X2Ykff4AA3PTtvnRDl3Mgll5MYfM/rl93rJIL29weCAxhK6gjCAKv5VemHHm4fxenh0xjNRjDjz2HVa/XlGlyNlKzSPk7RHXVKozRQqnczH7EOxUCPLubetsjETNaqCR7SRMCUGaQZiPYD3dRhxZMFDu3bV1k273J7ESK5CQ16bzbByh9yk3FMtM0iZm54tUMCvCiH9i9D3NVOce8W1RvqzK4Bs0FtvgYTzrUPqFokeW8p4TkAlEw7/VnxzvtQFqci8r7esH/tuqrJiF1YT/He9R4+cXsJIReXQbLuPVyAkwY0G9+RhwvTXYE7do0V0KiqM49AQdKQ1mqQC0XYaGaqrbIHvT6yU6+tZvgpzYgP5EAZHTduv2I3Q2xXWQuhgc9OBv5mCDdy8GZG8akTT+OOg/uRZ/+PLhhiuWaOM85VxKp5d/iIc0nCoBJhafai3B8eqHyNQok+m7rhBT7tMzN5IPnIOLC320GxWIQXJ1iensaZk6cR5DL8bOMMxg5x+ofi/S7TtdaFrRXNxiVZ4vumPtbeqePf/JN/jV3bdilMqxOYnXmkVf+2LqTCJrsuFrF5FncxMzeDF06+jLMbbwkMVvIr8HolxK08ckERQ6Umdmzdje1bt2J4qCZuIWR28qzv9Xoi5fjg8mVMrV6HP9pBbkgPB4X39DoElrG+CXcNnwHhIYFuxOhbHUBUqK+lfNzKobY4hicfeAB7t28RVi4t10hymZpdwspaDyfuvQdjo8O2gbk/Inxw+Qq+8dyzWIhbGCpV0SyVxQS9nCvh9t07+O5Ya7Uw0hzBR47fJ5T+YrGsz10AEu39qp9qD63WOl459S6ml5dwcNtW+KU8Ll6fxwdLN5BNJDJguULXfmP8Nms6QUUrFEU02FJmMHaUJDknhGySyj3gOilRe2b3hEkjjT3IxubvXVUoEhYrDTUg2vw7YfeafCLOsPBGF5/d6+PY9hgjI3kUywWtomT8lVYADJ6dToyNjRjttrIsinlq5kjS4efJoVL1RYvICffffTvD4vYq/G0sDXWNi4m8rKlN61V+OwiAjigl3y/OXiZrMe22VkR0xsoQBRkW3s/Qm+PF0EFHCT0kS1WLZHPzEOYIKB7sOQwP1VEu0ce0KPpkyRstEWTiSxcb/ny7G6DbC4Wks3sbERT9voC9RzsbSLRpBwHmltawHLZQLGfYmq9gV7OGEguWJEW9VJR7Q2lHgYiEEBYz+JSL9CIEfH6ej2vtFtbqXVQPZ6hN8DzRYkTcvAzpEuRH9OrqozyQTyhS4TqJrppzx7IStazIMslTIS1gOBxBq7qCIItN+aAwPN2u+Iy6zMMFMaQOXGVuwgMwdYCa8zu426Dbf/f1vZmrzCToORqx6TJEza/Jr/XHyLJj2WmWVZvmxum6cP5xGhwVG3ZZoukDzVxVm97OrcXBpLrQHI2bAZEVX7CeIv5lDx8reNhDMuSHoF19fWWMDvSIwqhjNkzTYfFntYCs79APhFxAYjHEvzMtnjwAcc9Qv0UHX/B9VtuZBMQHD5b68w2d9kwDtGaban2XYa2d4eKtLqpFD1uaxPXzKAmpRg9tvj97jgyYzkVBq+8B4MJN2g6Bb0yHwJ0FNCaZPVuTW4Sm+r3KTjWHe4EwWXVmWLkE3Fa9F1/61U8r6YT9Pxv/o/6Y6jqjGDJfT/VpLkq53/c6S9hYnZWqS4g1Pl1AHKuCdG2yHpW+r2h0jEuXr2N4dIQgHzpLS2ivr+P1mRuYyp/B8DZ+RtsKkpBZRSDwm7LnFFrR64iXirh3+Ek89tBDGB4ZsSkPTrSdQ6u1IeLucrEkfVHRR7FKlXKfvaIu4jjA+5cu4K+e/4aMFiqGdRy/4wRuv+0gdu/ajpHhEZ344Iy7peJVo2N1FkrEBHpmdg6vnXwLp6+cRHl3F1mJ5Z8yIHWMlYSbfjIpCZjY/dk0BZo49JSBxxFCK28n+GdPPYNjB/cpjJpj4pRhaXUF33/2ZTz+8P04dvg2nZCRKK1+bWMdf/rdH+Bc9ybSYcJWHnJdD8WOj3yYw76xLTi4ZxdGh+soF1IU0hDDzSbGJ7eiXKkrASiJEBBOJpGm18O5i5fxozNnMNVeRYGkKl5/zUNllDBsJjMLeajxlGVAIQzlRlw5ohjXdLXCB6tryLHH+3ICj4J5JgkKKfPxEDLtdNTgnge4u4e8jzpQV8sJx5LU19WzKdsAem+v41cOAkd25tBoFLS6tIG1upC1jSIkkoiaU0vECEOShEeNIR3iNhL84ryHN8M8/L0lFEmmoW7SpBgivTWjBneIy/soNuck5PKOEkBNouWgOYeycS3JP6UeFmZiBEFO5iVSgx0HGdbne0jCHOJOBq/nwQ9Z0eYxVm9g99YJYbmLbCWhp3SMXhQJCYdMXEKgYcieWortk6MSQJ1sQ2RdyKRXyZFQ1+bm4d9egN/Ugc4+ixAuczGb16DgEcI2P16u70qQR7mTodTzcGisga2NGua7IX6+eAs7n6ihUDdNisURJUZpgaNe2ab7NrcwrSrVN9bpUiV+WK6re88SIkPvSGZUhyzrUQrip4lYh6iDJeeVop6z2v/XgdMyrcW8tR2ZU5KL3/0LVogD/chgxtUAsDTinNxEbupukMlYo2pJ3VGkhLdGqQQqCzVSZdnvRY6h4c+MYo31w+zMcHd+q3pa6s8Jfdcq0956Crwb4vGCjy1NFT/zBjKQaADQn3GBiNRasXgSVplWX3rU24J10dGqSDVk5s1VOMHp+oSp1Bf26n0KYuDKXIyyl8O2Ee29SCYi2axevSSQpsOi68y5qQCTdQ8TwwUMVQlnOdIAezDU8ul0DNFB9ecyqvaIGaYwR1Pgz86H6B3zMbJHKdjatzFnCAngxvqSbgz/zN4BEF8Zx6fufQpHDx1Ekc4nkukRNlJJhGO1qNO8c3FQ8oWDZNSRJ0LYXUW3tYhet9XXfBXyJYWcKmT6seFPKrfagPV6HZy7uICXfvI2NtqraO7MI96xgqEtCgcJS3LTRASXEGk7UJ8zA1rQSjD3dor//Tf/ABMjkzaQ2EG9GmT+6pt/jytXruOxxx7Cww/cAw4bk2uwifFJ3EUSdXDt+k08//JJfPkrn8H46KTAH/zcmtDoLtTVOmhmD9jK6ofIe0F48fylS/jRT57HXHYBo7crS7dg605gLUtshOZtvW7uM07yoKEFvWwJHcbXK3jiyAlMNhoYGxuTWZM3pm7h52+ewpMffxh3HLkNlVJZ1jr7unHaw9/98GW8MnsWG9VIoKpiXMTOeBLPPPIwDu/fLUQvgU6ZvOQLEkijkGhFiDDsqoeknBw55Ap5rK7M4NsvvYEL4RyyYQ9d0ekNSA/s6XHf8zUJO9YrnIuqsLwbjCwIsPSB9PlJUmJ6M+4zHkTM4qVn24eUrfLi3qFkgN9jtmDiEcsD0/AtSXqNs+USDh5D3ZkYlesBHtoG3L4zFX0kCWwckMt91EeTzIFKEguh/es65T5rdzKcvlbA8zdT1I7XUB5iv86mtXM/OcNoO6BdUJb6ZTPMZ+ee3oNB+0PPKqfN1GEKQQC0Opm4eikaQj9oNRMPumRI8xD04Gc5JCshslspjuzcjfERep2yomVg66HdDUWGIXpumvjTB7nHAckhdmwZwehwEyurZCK3haRTKhWxsLaO+VoL5V3UChPK9kSCJGe9HAuc5WitMakS9Qz1iIwlGcoVH+tXY0wslnFvcwy9LMaL7XkcfqKAXEWvXfXW5kvr/J1de6R/dlvKIoxViyEysVh7qdJddobhIk/TyUoSB8wlx5HduKaYaLHfWxAXG21bkeEsjmamGXWSN6vj1Mry976+P2M2IbCn9WFcNcA/a3PTnBmsUiT00+lpxlaRbNE1uwfm2aqr026vCL77swYHmbODJnU/Knbs8DdHZpFtkOUQrGbIvRfiUd/DRIOQgsGMkrmr9ZLYE1OKYZXBYOqFWXw5spB5Zjqtn1ShFlx4ierVqsFFNDCS0Q+8C/n9G90Y56ZjNMo57BjJoV7m6tEqTatbPoRUINDplRgXZ3q4bbKIkbovLjasRKkTGlR0RhLK+9oYd7qevjk0WYoJ/uTdLoKjBWy9nXolAxXsPhv9Tnsuym3SGYG3Muwr3Ilf/dinMD46gby4VlAvqSxOnWVITpb1aMQ8wZ679WAkWaHTBQ94MhCjDkJOUeiuIQw6iMKevN7c7CyWV1bRY/8hVxK4+ObMAqZbC+jm2hjZWUBzOytJM8KWRozr15p3oy0dBkvJI4Wp4SHr+Vh8awh/8Nv/FtVKXapcBnA++W67i5d//g6+9Z1viSj5+PF78OUvPYMt403rjeprMxiyH7q0OIczZ8/gyU99Fl6mhtkGO/RNHNwUCfc8HUVfPUC5jtmvSdDttjE7fws/fOkFXArfxfgBziy0Ksp67tSW6jBfDQ5c82pgrJNPAtoThjl0b6UodPMocK5d7OP4wUN4+CPHMTLEvqCuMb7W4vISfvjjV3F64Qpa9YiqZTRQwsFsF/7VV76Iop/D7MwUatUKGvUmiiXVMZI1HEesmGNlkoY0eO4ijAJZj2cv3cSzF97Fei1Axh6fG1Rr8yg5XolHAtdViYOumW1LJcThzQ5Q0NRe0SH9/j4xyoZau+pbwq3BzHzG9BAtOKMN89J0h6kY/osjyoDU4ky2ZQYe3aM6QHyxi31pirt3pdi1TSVSpbIPTmcQxEumL8iMGkSsojimKEyw2vLwzo08ftH2UDxah0/iD9FS1xfUZdjnR7gKxlqKRuaSVN6qE76Dk5oNTN416OlcWf5+taXWhSQSCamOBzrhdMLPtMVkQtwFsk6GjIPD5yKMF2vYtX0S1VoFa+0urs7OI0CExIvhhzmUc0W5H8LypcidCUgvxESzhGrBlwEJa2mGmagD74CPch0oVChL0QRfAr3pyxXJ0+fI50xZhMy9ZfJONjC3A+/ZNR8frY3jpcsz2PXFEry66Tmt56nPjexqdYNyZ71WgU5ypA5owi4VlzD9XmXsG+N8E2QtIJmS7vucELlv8vkF6TZSjQ21tjfla7qEy8U3Obt/7y/U3FvPcD001H5Hv63vpmIVlDIA2QfwEYSJZBQVM5ZWzFgxW/1Ixi7ruxQMNodjSfW/y+C6Qb/SiX31cI+4aN4J8ZCXYfuQspCc7pAQgAQyY1uxeco/qxZQIVQnwFd9mt5sfpPKEjSAkcYsB6z1TYXBaoFJH+YA9+72YrQ6KZY7GS7Nx7hzZwmjFXq9srfHaRtqDs5N/N5UD9PLIY7vKoo8gwe9zGvM5XBpycPrVwPcs7uMuyZ4HVYZW9Upn0f6Cqp7/ONTbaTHyth2V1mnQsi12LQFs2rTA0j7WetTZaydC/HZJz6FRx96WHpHJIlwmrQSVgzSsirRZoG5rKW/yRUF0Oa+m6guB2rURhRsIOp1EIYBuh3NQKl5CuMQ6xsb+PmZa4h2rMlgYPbsimUentZ4N06tshP1QLAnL5/BSWrIyPNbQzg29CR+5bGHURZ2rJFpsgxrq8v4xndexI9ffk6C46d+5RP42lc+i2ajYeQKhW+ThNPT21hfmcfc7E0cPf4och4t6AivajXooFEnfXHwvetz9jv+sjF56IToBh3MLSzg69/5a3j7VuDXQvjSGzX7QUuUXL9Vih0T53c5s4+CbUrDKEvgQRPl0J338cjuO/Hpxz+uJhVBgNZGGxeu38BPT76L+fwykqEUWV5h13pcwWcPP4YnPnI/fvnuL1Gt5jE5OSlMYknQ0hidYAOLS6sIODao08Faax0ra2uYW1pHK+hhBR2EowmycoJikVZo+oldRajTBxTdYYUoah2DNK2VJn9Bf2MuFpE9uhDSnxyiWb+alOvZIyeFBHv3/PVQlGBo7kkMIsIBEFKGq6Y8Ga5MkoWQp0IP0UqC7FqAvesh9o75qA172DoCNIc8lKl1ZN9QBI8ekl4iLZCpVQ+/uJVhY7yMZIuPfC2P2CRN2sPS9SnkdDfHU2Rerpeoo9pcTu/6Mfy5Pi+CFY18cLJrFfEh3NcOKDOh/7FWjEwAZfJJqj3ZZClFfhkYyVVQ9wtosh8PDxsJMN9rY6MQIB0GOHhNPnPXQ2M1h0P1Jmo0MBAP4Vgm56y2e2hnKVq5FL1mBkzmkBaAekON0p35vPZ7Fb6Uoc1iwZyBlp08e5VomIm0QYJ4BBRu5XFocRjz6wmix9rIjSSSGJoATve3kSuVRbtJg25aaUemcWieTsvQxNG1o9w5LOxvF1hl3Jwl1g6xk+dhKKUlccok1zgkXI9N6KJUw7//lwyIg96aBAPbAn0DaAmMWio72IKbt93VCyL2L6U2+Q1930E9CLgxeOE8APuL3xE+jKmqlmG64NwXe5luvAgXZNQG4ncCfCQG9tEarS/+15+Qg9TzsdGJMVRVGJUbRzMRxdn5d9IYNqcah+gqTKnXzcpUv1fNwPWmacm1OSDy/Qh1kVW33M4wuxKjXsmhXsqhXvHREFNa4vTA2ekIJT/F3nFfIBwt2SHz3H5wLsSF1RyGCil+69EKfOu5OAG30P5to5E19YdvthDfVsKWe8oiplWolpe4CTa104KOGLu8j2Dp8jwefvBBPHj/cZFDCBvUmCvOeUhYmI7ZZBiCHlLKZtxcjupEBAZp/gyhUdp89RD1OISWPTqKfTmipoWllXn86PVzwG3LyNecF66KcZU5qgeg6jcH2bdJpZTUxkDcKsCfmsRvfOE3MDoyjHyRpCBWyZoedtsbeO3kO/iHHzwrRIJ/9PmncPcdx1AsMCqptIAHJsch0d6s217B6soi9h65H55HXaUKmLXYVmMCDZB2ENpDUDTDBWIlZGnCEsmYpXMXz+ObL34bw0d7yFU2VTMWCZ0vpawl+Vl1viHEw8OPj4AVY69HD9kcRntNnNhzB+aXV9GjsXOnhfmNVSynLenr+SVtOTCT9uM8tmVjePDAXbh5+QYeuPcIRkaaYvPVCQPMri7j6swtrLVb6KUhYsRI+L8e5wWSIBEjV/dQrvlCeJHRTtz3pNvLf/X+aE9doVIhBJkxhvbOrb/GHWrQpLZkNOj129SGO7n2iutgOOh88/0hE9e1chwZbWCx5mF1TZMIfz1GfiVCpR1jtJ1gR8xA6cnw8PyWEoZrHhr5FFX53B7CjQi1XoLlbg7nc3ksTxRRGC3AK9uUDBLYhA3pKhCS1MyP1ZJ9J3lSI/2BE9amo8zOZD3btNrUe6RsfK0MmRCxKiShk1A6UTgykdMQWLvQw0TUwES+jLKfRyeMsBIFWMn3kAwDSQXIlZX/Qdi3mOZQWgYmkjKK/Msc0M1idJGhm0WICYnWgCJ7hvQtzUGSVO5JWYcKgMgeZyXNf69Ye6zPbLeETvenh95qhvD9HD5amsD5mS68J7vIhmKjJijo7jTaXANEHvS8d/dzkMQLIWcTaUnXla4dV0hJBSsPZpBwaVmjBYT26c2X2E4Zd95rtevqYGu1uUHqv/tn+8hBsI1vgcVmfQlbzLIxS56NKGBQXFc1YSK0FbzewYX68PmAKbplwCSc4thjLvA59pH++cOiHReWZUHy36Iceu8FuHs9weHxgURA4RStcriI1rrA+JBWeawQ3ed2mb9O+dZq2GX+DuMXBi2py+ZryuCp8XAwAkphIHXk0eRBBdbL7VSgUS6octHHeCMv3owrHfUm5USOkQYt5gy6S4H5doZv/7KLs7OEXoHff3wIlZL68Lk5jpqdDogYf38hxMVqhubdRWRFm0Dukg1bG1Idw8fCGeA3/8n/hB/+3Q9x/3334fjd9wwmJoiQ37SD5v5OKDRJAq2W7NDvT1kw4b96wirdW/5LjSH9ESXYqMSCwZDsyG53HfOLM/j7n72L/NFV+BXdaRrfZTJZP/lyfTZXZWiGaMlO5CG3WMPDE4/jwRP3CTs283Mo1DgaqSybgtUqp7tPTc+gVq+L9KBeIwOWRBYSKMiSJZMykh5a0G1J4B7bdhA+rc5sjJImPkrV103FHptlJPbpJaFwvWg9OlSvGQfo/X9cvWmwZed1HbbOdOfhzUOP73WjG1NjIAaCAkUSJE2JmkhGTilRuZzYVjmJ/yQ/lDiy/Su/UvmRiqqSqlTZYiTaKqloWZFkSRxEASRIkQABEAMxA93o4b3ufvNwx3PPPUOy9t7fvY9+LLC7333v3nO+8317WHvttZM+/v1ffBO38Dr82Xja9G/oBZ27yxgkQ7R7FNPA/kqZ0aeSVvxK+gXCbgmjfIwR+XFkc1Y8tkjKXuU0AGU129SVxEd5ECIaBbiwcgqtRgWFn2Ond4y95AiDhHMoffgVhaaYKZHpzP2cJMy+1BCbLrSx+zSg5c+60W+8dsf6pFHgSZBWJydTZqVXh4ZqAqhOQ4TlKWJh59bVwRWdcUiBC9K1uZ+SXlbqlOyU/3BjmHYPcjR2xzi1N8IpL8ecl6NMp53SiRf4myzE0bk6vJIv3w/ZU0Dy0fYInxjH6BYBXp0ro3OuLLXf3MuFsMIOB05e4ZlViJDjhtRYO7uifANLBE6UMJSwM4k77azp98S2ORUWchISDYTkPxniq39nHZXHKz4A4tsZSkmAsAjQSUcomkCwECDztW+Z08xkTzILY693qkzQKDcyIcfxhTbySMZm6XQiMmul/UXspT4/OmhJbDicgLU3nzbNUKgJsmGayamH8QBINn0sblVx/1wT37h2Fyu/HCAvp9Ij6Eo4Jp4ln6GyhnYoXLB5ApF0oIJDjvSYWLM0dDUAACAASURBVOnrRHLiavJKgpxUPSQF5PmYCLS4j7K2Phd8i++xZyKJxW//3loh0KLpzTkmjip+aDFbC9hu8OPUcfVJriH7qNDssFYxoWMbHTKM9cHy+zIJWmR6NOqWB26GXEaCuJE7jr1lIruM/HiCImZ/bye4cCfFY4sarToMWgvzhAuo+u7hzKwzujbyRSYnaP1LNqkUi7WGoFEaoU7NNKSmY2IBrhgsGawdZmZLWt/U3yUjTDJhMrNE+Bw4GhS4fVRgv5+jVSmwvhBgqRWosLnAt5zw4Et97aXNHN96t4dKkON/+lRDpt47/FxraEYdZg9nmuPaQYZnOylwpYSwyVqcKlTwWhil8ovXXc7LiH86h//hn/0Wvv71P8FjH3sMj1552Ib66v0rJGJQIR9xnmE86upoID/S+XkuO5TlZmStdTDJyOk42I4hUKcOeRuPhyIKzSb4waCDra0N/IfvvozmYyMg4pRodSCS9UvtdmrMXaDiMmLnhkadAsGdNr7ywOdw6exZBJW6RLr1pVMo15tacLf2Cg0a3XvqGB91iJwCoWLlMvQ2GQJeCY2ZZSUWGVN3kiEWquvpaPti9AX9sJRJ1m5qAblm1P8cjwf46OYm/uAv/x2iM8eozflSh5K7tr5YRzd3tTCHPMicPEEetJ+PxnYQW11aJN504LZOdFEDTWSGvXT8O7+XcKoKWZ9JgVE3E0ZfqcqimbbpMGhlP6Rm/poFanuPtonw/wSSFCMvbk5+Xs6Ci2bsDDk4UDJGe4+JYRIo0d7LjJm+n5UdTpQxzCaZUzB1ImvkF8BNWOCsL2rGqn2LlrWyz7LnYfHlY3ye5GA21gcFkszH7Q4NaIrv1soYnq8hp+ShsCalKQ61W2N8eTxEJ/fwd60q9lY51ZzO2pM15A1T2YQ1MxfUqzqRtmowcBAiHSE92oITY8H0ll2/HddSd7Mof51AInh/TqBBIFyDh1n2EcSANTdmjCOdBcnRUSDhqORJr6DognKdQ0LuyuCkPeVasxVGykckjHHP2OACdbgMpnwp4WhgZso/duj4pBgM6Iu2N2xaRZF7GA/ZahMgikMcfJDhfFrHUhhhL4/xaniAlYcDEb3g/lT4VZM5qbiY43dltQkE+jNDh9WGCwnXxkI5prJmlZp8qX007soEzVFnq7XuqU+aYJ+FY7k6Mqarmfrwfvur62SQTwghjAgk9WYvjHgOZea4QrEcbKsmMzvk5tQ2DE2reTi559hPxMHBXAzStLmBBO6YNLcaZVq0PzXTkvqUYfXiJAWv1vSW7uvowxTVN2P8+j3sCdN+Q0YBQluXQnSBu0cFzi0wE3MBiPbyTSSOzFw6xhm/z9+nY3M1LMW2NSqU16wA75yg+EMbeuucsgP7+ADo+HkrnILBuZDcFHRuUny3zeEUWQZ5iJ2+h14vwVqLDVoaiWkmq83ajjpOgs5BDHxna4Sje8ooL2mkd1K+SYwUN3C/govp4/ilLzyNP/uPf4WHH3oYDz90RYgoIuAt8/V4lQr/OUIOe/UG3S0E5RqiiIObqWiiclisOwrwJRuPhkpl0WSTc+yQqdLQAUk9cXiMu3ev42vf/gEWHs8RVLV2ovVdBhQMyVwN03rKLPBwMyP5WfFhBtxo4ktXPoM1Km/ML2NzNMC5S/ej1mhZLcqCH9k/Ov1BM71USECSxZLKKYiC/rtSn4Vn2aFkfQa/qHSftVc4UpGFnxIYsaldlHgcE9VOOlVxCtYpx/g//81Xsdm9gfopD6XZHGGNwgCSS6pIsx1i12YizMKx7kU3G5QyZ/RdjNxdwzfrTjoeh5q4OhOOxLbATXGhSLppaFLXdVL3sp44RQUMxTOn5QgJukEVddCwxQyL6yezvr+TyIo6eqeUpIaY1yY6w5ZxKDtQgwdCrK5uL9CWBCIacE/sg02cVzOjZDZOQOD6cNIOZROtBU/n6JGQ8lYfZw4TPFjz4KUSUuKjYYarAXB8rgFUNXgg2chjJtzJUNkY4sv1MTbSED+aqeJgnu1H2qpBZ1CuWP1MdGlzEZ7XaSXq2GXdeVvWz6wKKNqmpXZB66JKeDdimN2TiJ9bG4LMKXTzNp0+rgTcmvExUOIau2SCDi5N9dnLwF1fCVxK0JqyXXnGmNkbWj/hWDipNL43f8b00uX5SPtMxgCA0ziAuJuiGJaQjz2wF394PMboIEcU1zGDCIthiDOtktjK13ePsNHs49TTFLMwcfCJgIjpRk9qrnq9bq3UBLkr1d52SaRdJmmESfEFxh9R52qow0RkwoYqWIrp3teVP6Y1feOO2DNSgFKk29aVWW4ppYqg6jQKRhuK3Tv8VinTbko8N3FnoI6IShWMphyllZEtI1rKVNEh8gPkPW1qhRbm7Wbs4k9CSboeKsIqj7TIcXhzjPTlIf7hparQ6dXJaEbnpr2nhY+bewUuLitMy/tyC8g/eVDVAU7Ft9VQqVPWKEIXgxuHMJEU8n3XNKsvu+xFYF83Q88ethSZrXgsbRgScBiL19oklHmrX1w/stwYcemmZCalD15ZegrvsrbJ/f7dayO8XGQ49Zk6PGpj0hiKqC+hTCBn/Wk7whcv/QLuvXQKz33vxzhz5gyeePxj2pBPZ2gZspNtcxkQHUjcP5BGdApJux5FnbTATEopxepstJmb/07HbAhWRRiReot72D/YQn/Yxb/+y7/GyuMeSg3tq9M6kGm1UnTAND5F3Ntga93IGvAkXQ/B7Tn88qWP4UJQwY04xeVPPIF6uz25Rl1Lt6IUyKEKjdVFeZ3MarmuQnLJ5F5K5RYCjlafgLPWZiK1VGYTFLvmPSk0zH1fqjTl57k+Eli4mqOtR16wLWWAZ3/wfVQbNcwvLOK1N97GO7d/grlHCceTiKbTATRSVoRCiQNmRC1id4ddIUVH1Z8GJHJuHVHD1VfkZzXyJMuQW0POiTMQBq+68VrOBrnWIhG2NqcmMLaJb0wJDRrI8vnJGCyDfSftRsJcVkrixBRP7dwk8NUyzVR0gVmHqkupGLbLJPR8qaGXM5AWkhEy2JRzyM8LOBWnQHYwRnAwBoWP8nKAfM5HXg6Rks19kOBMZ4yzwxTzyDBb9rBQ8VApcvxtz8NrC1XEMzpMl6xFZoT8z10HjyYJRBTm574UpR1jW3JvuR5md9ZdnVCXUm2o2iHHlVCHICjTZOKNLT2ne1it0QUXvBCXaTn7M0qpfKTrIsxP8c4aROnYNN0zkk3RtIjdm1iuiW3kPEJNfoDuXoHhNQ+13QgRbVIYoVUqoVWNUC/7qJdDcbJk2W8fJ9gZDHCEMY4bCaK1HJV5D40WlZ3Mmk5IiQaFm511fkUSUOOLSELiCI8K302CKPWO1lJmtsOwTiPn/GxZw6F4jsU/QXgMXdHA1o0BVAKmnAnnEGXzGyNOa2QmlcRsb0QIQj1qmRtF5I70kA5GuTg+Rl51ashKSwPQHerGrsh4EGUoJawnsnZh2AtrbMJMtVqcREkGEYoags2kk6ynKBAf5+i+OsQzXoj1uWkBWwSRhR6uGd2NAw9rc3TS6mC0N296zTIRwxrirfqhP2cQrgTKlqk5x6Xp+XSNtMdS7YxyUZgJatalDaiZDr4wXT7HWOSDUoUcJcFMM0yFELUnysSBZSebco4dHj6H7V6Bb2+M0D8fYunhqij5672rYy8YSd8N8elTT+PB+87h+q1NdPtjqSM2WVcjVCZT2M1oOVhUQ3XEgyMxNEFI/UZXT4wQlCum86owpFs7ZmSESN0svWQ0QL93hO2dO3j13Y/wwegDzKx5wjC1ZGDiFEVjcazPhyjCJNKwIEUgSrILt2u4D1fwmZVZbMYJ1h95GPWZtt4HBxC7AoJkgio/ps+GTtCeyXgodc4gKiEqN8Qhkpij45DUEWh2SbYxWxQItbI/LZb9XqnNgMWaSUHe9UfJr1qAYPJwH9y4ju7xAJfvWZfpA8+/8hJ+cvB91Bc4o87o/7rbp3VuRw4zSUHJJy14ECFwI78pfKmBqcRCxoZWmzYlL4jhNHhOnKf01E4JdNq7OyUSOyjL9RYLCmB7UTe77kvbJnY9yox0gJic1RNSQ+I8hcOlcKV+pN63kCcsE1L1F3V8WkqxaNGCT0emYTbTGwC9oQ7e1tFEGhhQiSaQFiw99HGqhr5yMMansgQPVjOUiSgxo0wUAbrZzfHDUoid1apod8qoOTpEyr9JD5sGygzkmY2WIhtGLmxyDdo1ozbmpe0jHR6uAQ8zPPez2qvswAgn+6bomMXNalbsWet6qbF3wZcG3FNGpWR8IqTORnUHIWqw4eyaC3Jc9u/QEMnAfB9H1wqEt8uYTSPUZJybj+Ohoj/DPENcJMgopBCOMY4yhK0K2vMBqjNAHuQYFylSJkREM2R0k47VcYx3sc8yF1czOGGZ2k3zuYszd4xPc6ZiKxxz3kkUW/ubrIchFi6h02elK6VlZv18KT2dUFxzhntK0lGfJc/+n//+uijVaLSpKao0qdNA2feYgRG/TwhF5IU4RIr50jAQwiCTkr/fqqpT54YbxKoiwJ/lYZZo0vPQqrsNoZGR1hUMXbCisGvYdQdaHA4NDlUtbmdo/iTGL14KhfyiFz0d4TEc5bi6m+HUbIR2lQfC1Uqmai7urLkN5toJRANcYNhp1KVxgtVDJhJt+kB57TyMOgVDN6IcJB5oZsRjrRU6lpqortiMQs0gTzYSUt0+sbqD3pY7VCrgq+ypNPdxPAJuHef4yd4I3noFjXUPYZNkAEv1ufHiMmq3lvCZj98nChYf3tiROuLZ1RVl25bqkyheHNuE1aUOII77qFQoEs2ggk3bVUTsZROolUZoZEMYmYlQHYMOkQ3mI4ziHrqdQ2xu38WfPv8DLD3BHifdI46lrDvXmrEFNZ3uCzW6LnpWAYE89tG/GuDe4hQunT6LmbOrqM3MwA8r8EslVCo6JVyhNxWoVmo/gw9OPBghGfYks6vWZiTTCysNyYDFIUqtijCrqnhosZ0GmsLmHdTq8zKMV4XfjSEn20IVm9SZqlNME7ZgbOO9D97H/fc9gPm5Wex3Bvjf//B3MffgGFHVFPwn5XjHtbTeM6O7i0MUTg/rg3bUDWFRI6DG2oJnRSKcIXU09Z8xtPqBEtjZ76vRnlLs1VVZ7UhN9DQLNi1ZFwwLGzsNkHQ8dHfZ6K/zrIgiSd9fxROVF2411rrNV1hrzQlHbK0JWvaweaUWTEr2PJmQrueOiAqDKD17ytJ0warS6RVWJqxK8kzYS3HxKMHqOEebU9jzMY76Pt7je8xE2F2M0GPwTLUa/iHZoJYslGmucKWOJXLTEtSxK4Snxr2/5+Fgcyzi77OnQlRaHrxQg/xkwItVR89VJWGFdcCorI5TjLmdQTsaCrOeiBAdfMh7dDCngMOmJqbZqXOcZvZ1Ep4LvZSRbkEQ337c9xF/WEKrU8H+0RD9IEZpxkN5FoganFBToJ+kQtqhbi/vh+WqSGa5AoHo+DpQYRoYiYMzgo8YQ/5spPuYAuHjITsHcoxHNtmHGRpZrZxLWuYinZyCpLVY8ZkWTTgI1NWk3bg71xJjAKgGgNPYSnkA0mftYH4VMVBktoD3P351TcY/6WPTG9NfslTbCpW6WWkINZORNgsbako7zgtqEb+nbA7/bQQaUaiwzI/O0SaR2MHVlRS222TquMEok0fo6lWqTJDs5Tj4Tg//FQW+RQ9Pud1Kqwf6o1ymzH+wl+Op8yHaMvmEBWIbIOycsJskYT5V4Aybc0ZnxRRaW0V0k6njdobQDLbD7FkvTHS2Wr0SKl2dD1h0WG0Aq1O/sWBDN6U+Kn4eayRcFGF7Saapxo3/5nrTEHQZZEQlOZysHXSSHBu9FNfSFNFDVXhtJQQwOgtyD3deKPBLTz6CmXoNb39wFxcuXMRjDz+oUnZhxUS92VxLy6FQkGR5eYJRPEC12rQaVIBStSVwqzawq3QYmZ28TvYgCrQkjnGEJO5h4/YmvvPSKzhuHmDmvE2SmNRvXbat6+jiOt17pkoirQ+65hLJ8f2HHvZ/WmAlX8Ha2lnML8yh3qij3qii1WIDesMelkK5GrCoMoub8FBrzKNcbUpmqUOOw0kvJrPHadO9HpFBf0+Ch1KlpSOXTtbdpM7oWisUbnXTQY67+3jl1ddx6Z5LOH/uPPr9GP/H7/0/qD2yB688dvGAvJ+SBqzpWKadTLMoYXW6vioL7sSfndjH0uxve9NFvSejZYckOylBeXdziCcRDpeMnCgcTOr60xpYAcZCww7Q2RojGFZRGlcRFcy0gTH1V8djsR8JhwyXUgStFO3THhqLPqKqMidVUcrZez0HruwxUaFxpAg7OxKgGIrlogCBkkXlSM8Zf9fJyPE9STLiPooGGaJejhphZCrAcLDwXIC05CMl70EyG53cYcmKPCMG/rxOZdtrH6E8H9eXaKPpDm5miG9UUQvrSLIUvbSDykKOciNQNZy+jzQ2pSIx7AVyNtFXClRmAtTnPYQkH9JBGvFIySZTx+bqjALvSRDuTL0FDdL2oUZ88oq1wTnkTYMLXXcGFIc3Af+julxrXI2Baq4OKSzgk1hUWBsDf8+4JJJ1TvpDHcx7Eo1w/dpAfAzceXuE1lKI+fOBjDUrjguUD3PU+hkCilIw0/cCdLICx36K0mqA+kog8ye5TvziM1DGvyY4ExdvSZtry3EnR4fKa8LB/WxgiAYkDHLkvCiTXOv4hlT+9lfPFzSgE1kcu1mJEs0R6Pu65lQ2wlKwmiwmGl+dckwDTciUF83xSI5uLRI7pq9JzUPpW3In0s4DNx0vVKU9rY3CiQRI7cyiGhQY7OfY/d4Av7EcYq5pUwbMiXNR6DT4Xt+/keLBUxWsUf3ePnPaxKnbRVJyGUmipATWyUQXMGP9IEA5MtqxjbVypBsHZ/BPiZLBMSNKz2eGyDWRHiIpGjthX6uZObV3Sfld0ZxCB9pTyIuPSlT9VE/MYIKv7XULDMc51ldqwh4TmDIHtrspbu2O8TrVcu6PZBSL9cyic7dAq9PGk5cu4PbmIar1Np755BNoNuncdEaasgKZ2VGbNBQGLOFOPjM6RLYm0Gnwd5V1ajJv8jusG6biAFmL5GilokjR7x7jpTd+iu+9/1Oc+XgN42JkdVSLsC0ElsjSrLU0JNthPllnEdjDeo4Ys8cd4MbLfcxUFrHcaopax8rCHMphVfriGPhI7ZdjjqhHmsaSOVK3s9aYVcceVnW4sZOtk/YR7alUUohCoIRMO0dbaM+fQ6ncmGaHNjdQdU0dNGUEHstG+/0OXnn1Fayfv4Dz59bQ7w/w1T/+c3j33cE47BsCMD2Iuv81YxbnYBMS1NBrkCBwmwVQmqXrGbWy4GQ/CVHMBDYkA7SgT75v+1Vba63x3XpwFTC3c2jPSJmxqt5EcYS4UyDeCzHYDFHKqlieXcBMs4GSsdiEKCEi4RniYYz+KMHt7R1RKVq6EmD2DDMNU22xWqQ9dg1g6LxcnWtCqnD1fbdfXbO7mhKHMDG5F6dhvSy8d2aKEtxT5F5YmnQaPko08JEFmWw4l0zHwX0KO6vzcJqXmtHyP20FsH5MKsoc+7jzInBh8byo4QxGCW5ubqPfH6I1U0UlilCjIrq1pihRhmIMCXqDvowyCltjzK0HqC9BZhHqcFkjQEls5tq1tD2CdT/HNnZa0ZP94xJL118uFl8zfYXQdf0lyekD2TBESIEHAo22mCy3j8m0Fiaytq+5Yceul1Kv72RK6uB/Rc64Z/s7wMZPYgwOxrj4UA3lrRjpIbDsA0thDsrEpkWEYULlHB+3BgmOwhzpQojG5UhqkpWGomziDK0lWu9BHZ6zIRNnKGi863lROJ1fStpkv7oKKrh5qy4xkez6n//+GisLkwK3iyD04ZvXtJSYn6/1Oh8HXWp+ul4kfWAc3yKMsElj5zTCF8PmJmgYJKltDYYz2+JO0m/rZ3IPTuqMpKHv57jz7R7+0YUy6mVeg2OIaibai6n9l+FqJ8KdfoGnzwVYqdFpTR2M0JStDuMifgd50gB1h55kes2qCvoqK1AH/er4FEaK6vBUR1Sp04SPGVywZkrIQA3Q9GccdMq1cqQevgezy06PUbVCzJxyLc3eAhvygBV4+84YH79YRS/OsNvLsDpTkh7HVzYTPLHq4T/GY7Q/VkOpoREPr4WR5MH1FKW9KmYqDZT8Ep755OO4uLYmNTSpd1pmIXAfJxGMYty+dRXLK2dQrtTQ73VRKldQb8zI0FmBDJUqLOQZtlnE/WNjySnRaX9/B+9du4Hvf/AeVj5Osg9rESrfp0iKZUTy7KYGxoEbIk6g3nLiJC06E0Yz93fczTHuFRJ1j/segjjEXHUGRd/Dxx66gLm5WdQqHI4aYWZmDtVqQ7O8SIXN2XfIe6GTL/JE7mUiSM4jlo2leZ/X3ZxZQRip9JkcKEKrcnG6ZurD9PvMmplhdzoHePvtn+Ls2TWcXj2Lbn+AP/yzb2J8zyZG6KsOI7UWjQjBgFLIFWb4xrbfJ2swCeEMxHQwm4NQXZRmUKMjLbBdIeUEiZTCzaFkhiRtEb6SEUhG3EqSTNZWeu4MYuM9su2JhjMZ6JzG268lmPEXcf7UabTbTXl4DAonKIodYE5kpyxauRRJDfXOzh5u3L2N9nqB04+ToKWeTGrE4tVcGUIDSJmvZxJ3UwKEK14Y0cwQLXmfE7qoIlcmDp+1wtx64VxWMYWIqadKOFr7IU/MNOW54DWc0CBlwMZAS6fRKFSrkCOw9VqOs6VzcuY5TYKzCLv9WM74bLshA5u1d9EQIYHo1cHw/qkaFI9SbB3sIZob4/zHy6jO0wllEhgJQWUiCK/7xrVYTUgjlhLK/rFASe2/rpk6Tb1mqes65M8gXIUcp4xUrcuqs3E1c9lTRhKUsrtBr6ZbMolO+JprL8liYP/DHHd+NMDjzRxfWPTx9Y0CN9NQZNU+u1DggXKKOpMOJjxZgf20wFsdD+9QHnAtwvlHK/ApDFCm7dFnK46diY7VxfXDp7C88MisJPMzaba1DOnPmiLbyTX6na9dkBDX3Tg9J6NLF3lNC/n6HVVyobi3Yvc8sDxAdArcxNIs6z7Askrx0AJDqhqDYu92U+7huD4Y+2SXfal+3ZRcEO9k2P6rDv77J+ui1CLv5WudklETs0lqs373eo69MMS5uodnzoSoBOwr0xCYB1icMzNjMyR8TeWE2Eeo42xm68o4o2PRJdEI25ERVGV+im2TYMT6xnwrmkjLObhqsiZGYa+UdZwQr7nTT3DcT2UN51slVMvK5KRqfX+Y486xj1PzAWaqAb7xJqc5ePjYuTpu7KXIgxRrLQ9/0U/ReqyKStumQ6i9lky+t5djeAh4Rx7uaS3jP//VZzC3cMrGdkXTyRZFjp2dO3jvnTdx5eHH5CAcd49QqzWwMH9KCDbMrGQjZalMZ+/1DsWJbtzeQrMaotGso1qt4/B4gL/6/kso7j2GX1Z2rB5iNcRC3LAgbkJQMqBHWKDWeiKOx2qMPGiiyCJsRDVsQuHnEFUqEGXAre+l+K1f/wrOcXySr2OOBB4NKsJGVIatzn/k68wkRUwgGdhe0H5M3t/B/gbmFs+jXGlPskl9bayZgmRbajQkgMkSgY2Zve9sb+LaRx9ibe0i5ucXMIhj/Js/+TPgnkN4ZdZfNesTxX2Dd0Tp38oXDgLi2GaFx6YZivocC1bl7GkEryiPkrV0bBpHDAGHt3Jsv5UgjKuiadpNjrFwr4/Fi6GM3uKaipFHIcQRV9l2ZQJm5ZuvjlHsV3D+1Ckszs+KVBrJPJxTKvPyGCzbLD6B/jOyaSOMRolBgD6Oe33c2LyNytoQpz8WSUO4GDZxPCeVrHRNNVizTPaE6D1LNYpYqREXgprV1Rwy5dCGSa3JYDY3tJjv7mydwGUmG6gZlDlYMlsN3eLpJ9O8t58hqKkdLFJPmua770doFm0kWYbeIJbsuFKKsDDXEi1ZcVoWkqsVcTaNkB1ti5LpeA27B0fY6t7FA79SQ0mSSkMN5FYdi1+zfhdIiFk7IRbgIHixjhJUkCDnxq9MIVMlmrgaIH/wRMHNptQ7ouO0dOQciSF/RgSTu5LMmWiXwpXimCmreDVH+eUh/smZFFvDAL97o0BPmnN9PFgt8M/OjOB7DMh4JgIMMw8bQw8vHId4bUiGeI7Ln2pg5rxC7tIza0EQpf6kbm1i8Q5i1lDa+pMtmGQSo+dLAyDdd4rwuO4I73f+YF1qiBaL6y84ypOosGg0w80js72MdUYHROcmwWFhMk82QUiiC/tArfNxEU3+zJovHTwjm89cuzIsp7U1OhxeKD+LFsEvPKSbOdo/jfGpM1o2deoYDh4hvMiF/caNDOETNcSHBaobI3x6NcBKwxVlbUNPtEklhBKDTWff4RgW+DjDSRbS46N9Y9r8ThajtqXwM/uDdDKAmJ/LbI/z5pbbJRnEqcGg3i3XlhtT5voJBq9QKTPAo55KzrH+WJXBqBrykcy0eciRNiUcdFO8eivGbLXAufkShkkhOrIbRxl+GOZoP1qVQvhJeaW9wxz9njW4kpm3kWExnMU//c1fwGx7AVFUkU1MmPPWrQ289vb76KdjRJUmxvEYR8dHOLXQxq999ucxu3wWUaks2RX7FakF+vJPXsKNOweYbdbw+MMXsbRE0o6P4WCA63e28B9+/COceSzE9a0E7Nio15hBa6sK7fBM3VTpZUaafp9rTCHrafusPmseWAqcywgZ11PjeocLbZTe/kmG//oLX8HFs+sIoxrK5bqO7mJ2K/vMOUMlDNBJivQcGahCXtL6JiHknc0PcfrCQyiVqYfKuq4qJCkTlXuVvYWqB0sHyrFSAtNmY3zwwXs4Pj7CpXsuolaroRv38b/9/h+i/XCOasOiXPYSloxoZWL1rl6oGhIaSGqfqaIQ+mUyYZwC4TIpgw5pldjIraoywJ3XMwR7bdy3dkH2HHVMaTBv3r2DjObRyAAAIABJREFUynqC+cs+vJBtKBR7t5mOUA1Nai2M9gpcfzHBheXzWJ6f03YTOwcke6UU445CRFE0EYunUVNESOeNChks1ayaTvOdq9ex+okCzTOATA4Tp2ZEMpkT6bJux2OYkpgmxBLLBtzpUgDIatJW7xeSipRC1DE49SdZVsc/M0t/ktzH+9N5q1NEaDwssPN+httvJCiCFOVGBD+JUAtrCL0Q5SiSbL9eq2k9ndJ/Yp8CLMzNqAGn/ZR7c8IWSt4Sdi1JYBkHGafYPTzAXraLR361oe0SluHJZhDHb5qothdc+qL1MZe5TV3w9PtTJNDtc6FgSHCnf3G1RhesEg1UzWS7jkkN3XyG41/Zg3CEHx6lwUGGo9s5yjs5fq4X42OtHIMswP961cM+ApQDD0/WxviHZ1JEYQkvHuR48yBFPytQDX15nfO63x0zeAUufKqG2XPaHkIyD0WqHKlNkE1zlMrg115UOUWuSmdonvue3Iqhn8pf4PgnOkSRU5oO0lT1FY3MpGhtkJDORlR2qHMIsohGp2YjrpBA+MCMXWla2icW2kXBdgEnNiavzxXH1YPbXD5hABbwCEteT7H6/ghPntFGalXUMEyfDirO0RkV+MZhjsWn6yg1AhHHPXq9h8sF8MipSGqKasgMGhFBPk+cEk9KnPqIM1WYoZq/ZiB6cLk5eO9Sj8gpTJBKSwpfE0qzR1KRZsBn5kjLYuaqI3Zk+jWHqLJf0OjENDxkw40yD29vZViZDbHa4IZQ2JW/2qX4bw5w8PXWYYJSQEeitTJmmN+6niB5soloicbNWFSiEuKjNyQcSwarwrfZMEN4x8Pv/OZX0GrOC1FGDzDPQyRQ65s7V/Hcuz/C1k5XGukb4wifu+c+/OLnPiOEFDoXfg26x3j51Vfw9b9+HiuLc/jyF57A6ZUVcSwksxx3evj+a+/iWrCJQ9YjCCXbUGPWjRnVhUEmE0AYCHDNVAhBD6mVuSYFb4GstZvCiBNa3xGHIRlxgaPrOb708Bdw/9q9qNdaiEpV2R9yn8I6pW6pTfaww8CRUBQopxNUOJgGOsP27Q+xev4BlAm12jBlBypJr5+wWfmfjoESuFSYpmP87XPPYWVpHufOnhH28E+vfoTv3nkZrVNUQdGIVH2LnlZBVmRYsPWt2vw2Phc5Q/JvnS7AgMcNqnXB5KTUIOxmjZp3PxwjvzWD8wtn0W4SIudUjRh3d/bR7cU4GB2gfTHAOAbGQ0KLNDz8QBXLD5IQYa+KU/OraDUbisSMdcaeEhv0iw4wGSU6iT3gmVHxaVHvSfk9V15QdGWUjPHTW+/h0hdC1GesBcqYter71ZHK+TYRZp16oFCl0vmNmevqemKkLNuZEOX0rCnx7kQG6goo4ijtd8Sgq12QYQBG6GLwJdNIjnPcfTPDeCuSBKBSrWJlwQY1g880AmFnkrdmSx7OtWrIRyPc2jvG9X6OleUFNBpVa7XyMIqZFXFsFpnNapg1w84xTBJsbG+jeWkkU21KFQ3SDKQy+Tv9t6ACJ3r9ZGaka+VRV6oTLKz8padHPYGgVoahGoh34udclq6jvX4mIzfYVWBRomaJQuqDA+UIVJfYIgd88MMhki4FUnM0ihxPtwp8fs7DTlzg+sDDTKnAuVohXIhv381wtuLh3ibbnTJ4LAjzOUchrg4CPHtUYERh9paHIPKxeLmK+TUfJWpGE0a1/Th1cjYayvaQPl6eHZ2Rq22FrhY9FYWxDFF/2Dk+7dmbcMItOjjBXDLFGYeJu8Oo8KM5Orc5jdLv2E/yiKyYromoZpCSMQmjbmokCtHhU3hTjWOBZDNF/eUB/t56JDCc1CAM8qXB5BDd56+P0X+ogtpaSScOEGo7yhC/N0Ltzhjn2wGWGx7qZJTZ5G06vcPeWJwT7zTJPcw1IszX9YAo61YhHlGjSTPtZ0pzdAapZNCuf5PkFxKLGFicnmEjq452ouKN+3L3zPvlYefnHsXAYAzs9QsRB19p+WhXA5Afu3WcollX5R7Fvj0cUYnjMMOHdR/tj1XhCWlJe55cRivMP4EayYQFut0c6U6BK/XT+NRjj+L06iqajaZkfaFJtR2NBnjz5gd4+cYb+GhvV7KA9qiMX33oaTz1+KNSj+M10Olt3L2D/+vf/nsc5ce4d2kZn378EazOzwgxgsNHGVj83rf/Fp3ZGF5Z1UIEYmeDM4OIoECzpk3QrolYGGUmkSVRthEC1NnovTt4ULMnhYwkw+8XmNlfwS8+9SmsnTlvfYa5ap5Soi+qCkyqAa1md+xbjPtH0n8ojGVjp+7vbKDSmMHcwhmUyzWrofJAuQxRodWC2aEInJNlO8b2zhZ+/PJruP/yOfFm79/awo8/eAflewkjsg9RhZStJKnkDZs+z7uZDNm1Gpk4BekzU71eVz/hz06atWWepiqoSC9w6uG9b49wrnUWcy0yZDmAWhmgg+FI6nvjLFH1FukRTnEcx/AC9mgGUveqlCpolWtoNNQZcu4eMz3CoQx4XSbI64mHI6XNk9TEYdemBUujoiw+bU+SeaN+gI27O2g81EF1KRcqPwNFEaGw/S2ZlAWZLntTZqoRKRy8bAGFto6pzXKAl4PEXJDhal4SQNtB1GBaxxI5H6/2TG0RM51kAAy2gaN3I6y05jEYpJhp1ZUHYO8liE5RYIVqXcMYWX8oGU6p7OOHd4cIZ2ZQrZZEeF7mhaZOucjVvXRwMYMKrt1hp4db+3dw5VfqkPZXazlw5Ed3rULwEXusmq+SETsxECeAPYGfFVmQmq+dANXpdYGDI/IYnCgxCcUQ2D6m7M6TbE5dZ7KGC+zfyHDnzRjZqEB1IcCw76GzkyMd2ZAFD2h4BR4pZ/jCfIYazz+TkNTH64cZ1isFFko5GiYMITGunAsfo6LAu/0Qf3MEHHAmY83D4sUIax9nX7T6HJmM5gYBmD/gs5mWxU4kYIb2yVQm2S+OjerB+xdfW3NB6sQZObaSel2LTib9TfrGOpzRVRv0YlyvoWwo12RvDtDVPPgcnBETfDynIr32/rnPcgSaSd1k0vwKsIbY+W4P//jeqszcmzhlZg0FsDfy8PWrMc79chMhKc8OFuXrexk2v3GEZSouhB7magFqUYFGSfUgJQq1SJGOdZiHeGhVoWKpj8pQXT0oSu2mMEGGzjA9IcWlzNCjfor9Ph1AiIWGjxZVMSTrs/ebUAP1EAtLlY6YI1261EHVyK9a4uQMKtJzgKjW38aM/kc5tpIcvXqA6r0lRE1PGG5cD0ZpqvqiWaay95Rx1x8AR4c5wh6wEM1iff401lbPYO30aczPzCCSifcFBsMu7vYP8cqNd/He1h0cDzpoH1XxT770qzi9tIJIWJoBjrs9/PVzf4fvX3sVKcZYLLXw1OV7cfn0KoUlEZYj/MXfvYqb1btIw1QdopBJ9Ehyr9TEQdhhlMGzupFpQCdtF5NaijUxT/pm9Tmoo1Tj0L1a4KG5+/GZJ59As9WW2g+h3qPDXcwtnkO5Up+yWylIno8x6O6Lc2MmSINP9uzh7l10eh2cv3AFzeasOERmmCRiCFRjCjYMDHQUVoxBMsJzf/cCdo7I6i1hf9jDzuBQ+rtmz5bkOVIWjI5RbLtJUTkYZ9LXZgZZdtykgX0qAiGwkI3W4TNXtSZ189TU7B34uPXdHEvNeYXppc5oe5jkrcDDHPvlAh9VriUlzsYp3t06RlCtoV5nLbgi2R5/Vwy4DJ3VFN3VTl25hS1GUciarM0ndXNQRSiBrMqxZEN8Hw0qgc3RTSw8VKBMTV7jH4h49oTopRCeC4iFzPafjBNSGzLR95r0/E4iT004jUhyUhjC2LNKQ1CnbfVbhdYVRuRYpt42cPh2gKUKdW9Zl83RatYma8D9RTs2EwGtQR/JcZddC6Lu0myU8er+CFtehGq1KoznUrmkI/Qkq2awLIKkE/EQciCIKly9cRurnwDm131UqEcr5EerXRuS4NAx56zEOlmC4e7DZdmuyV2QIo6VYvtMr0BtVgktutYWUFgWzXVRlaCTK2r1bEPuaNt7exnuvjNCfztH5yBDWgQoSTlG68laYASiLMcvNGM8veBhkALXegXOVgqcrzFvUVSAn3mYBbgRh5gNc1xoMGsGnj8O8eIAqKyXsP54GRWZemQ98ybnZnUR7UF2LSYnUjrz4XIzBuipso/9QxziNB12G12dnjSqm5i1K7C7VNv16riUUOqnjijjFDfsQxUuDKQvT1of7EsvRBfXsabMHwlU52i2ctP2a/Fxga3n+/hHpysoecrMtAqTEEjePgRe9D2sfryMQJpeNaOjoaz6Hq5/p4NH6PwGKfZ6uUCVVSraRz4qoYd23ZeMjMy8w6GHn7tYRqNkMm626NpOoTHmMElxPCzQp3BBpnJ33OyDOJMJGHd73GghFhseVu3gU4OSn8XoRll9NjvOsk86xVFaoJsAewMPm50MIzrHWgmjKEfHyxEshKhQKWJBiRF0hjINWmpRCl2oc3TyYBpB0nAe9wxfp97sUY6gW8K5mVU8/eijQqOvlAkrUiS6jptbt/He7ia+e+0niHsjPNJexxef+iRWZudQrdWEGNTpD/HN77+AF268gUE4RHNcxlprEWcW5qUN5ZWrH2J4huNLU9mvos0pWY/WVin752J2eT3iurDGN4XmFB5S8oX4ToPBJDOQfcY+rwLDQY7+ho972+ewvriMSxfXhBTEGtft2xtYv3gF9UbbIDTCVLE4s4O9TdmjIcdFmcLN8eEubt68hvPr92FpheSaujhErh6zIa2lsf6YIBkN0R/0cO32Nv7k+89hXEqRlXNEzUBaYQgREyp1wYqeH5uvZwdXDPeJzGUSOFodZFIrktYGM14S8Jm4O2teCZANCnRvB0hv1+ClesB4xljra9VrwgRerfpCfY+PutT9Rq1WxtzSDDa7MV64votaq432TEuUjYQ0IzMOXd+lBcCsC0pdRksBfBSq++sIL7r3eB74HpzezjVjlsgh3tfu3ELjwQStU76K1FtTvGu70QnoTmlqqplqkIAFVNYiYaxS5wT44lTncopCuczQvTZt05iSTcRe2H6Ljz3svxWgnS0IY7bXH2K2xTYTRRlkCDnn4/b7eGC2hMMbd8AixEy9gno5QlgO8ZPdATbSAOVKBTPthrwPR3IxUxQIWtSU1I653G0Yj7C9e4C4cYzzT5VQJVQowYYhaIocq4+0m9azoNeu9UsjCLnzYoEMf4aj4e68naK/n2P1sRLCKEM+IqtYg6fUy6UdpFQNJ8MMJgREBz8bt0SZ9B6SYY7udoF3v9dHzlFky2fQbs3i+o2PMBj2J7Z6pRjjK0uUnctwqgKsVnQOrLSGeJ7Y0uc7EV7sBKhmGf7BWWAGIxykAb59HODgbIgHPt9EBpLvFDFTqF3XUIVWlGilMYSxY42AZdy9iWav80fi4/7F184LqUajS/P85nxcWXaSJjsQ27QX9ec1lSZN3Dkmg6UN2rPDy/t1RW5hsuqDZR1J2wtMxkkK2arEwIPDw0tYUzMID6NBjs7bCR46SHFlKZB6mjDrPA/dpMCP7qTYWK+ivR7Ct6yP18MgktBQfytH7a0h7itnUqfLvAC7/Qz7gxw3uwXShQhJnKI6yrFcibA+W8Jjq75qJlo9gxEhcetBnEr0eX2/wMs7GXokg/hAxDVJgcFgLMLDjXKIasi2DNYb9WAnYHuFj1rVFyHdVtnDEqEqk8UjY43Dh3cGGbaSAkdhiNLZMsqLEcK6KkbQEHJ6AbPBGrNINtOKoZ0So9yhUJhI66ZkCJIJxk00jAv0e+wvyzHa8XB57hzOn1rE6tIc5mfnsXm4jdduvomdrIfDJEG2P8Y91fP48ic/KYzDKqdNeAHGRYK/+Jvv4uX9n6CLAcYD4teatjdWfIQcV8MalYP/8kIGjwrES8doULshT0rLP0GpFv/Db1mdzbabHn9uDU4W367geCPFU/ddwYMXzglRZm93F7Ua64gBaq0FXLrnflSrNcuaUxTM7NIEm7fek8idtUYKntPRdTpH2Ni4jsKPcH7tXqwun0OZpCKOrhKWhtbeKUxAZZ9bt7fwtb/8PkaX2HBNqF/hQjoLEan3ec8F6pQIE/q4sRszzZBdEKMBoFHkpQdQI0vRzDURCoX0HEymr7EW2Nnwsf9BgvloERfXzsmZ7vX7iEcjIX7w5+ZrIdbZg7d7iCxO0KxGKEchwmoZzcVZfOPNm8irDSwtz0vqyDYN7pmQGaBAboSMiSKopB2/z2fALJD2YLbFPeGBRp0QKjNDNfy5wLU8M8wUD487yE4fon1B5bXIHp3S6i1Nc2OSRPtXN4HW3Ez1ZdIrrUGlrqnCs44kIgGT1dLkXUV9RuFO3gvtDd+TmR9JVpp36M/cfiNDsD2D+WZT+grnZlqolOny9EKiMBJIkQ7x/jrQ2zlAO/JRK4XiAIdegGdv7ALVBjhFoV6roFouS3BCWDodE6FgAD1CPFI5RC4m1/K428d+coDzn/TRWraRKWajlUlq2fMJeyoVcJc9OOzYSlmShRqrv7cPbLw0xmB/jPXHmhhsdVHuANGYkkIhjrwUg/kxVu6tI6zn0qZDeTiNiRTZI9lQ1Lcs4aCfGA4LvPtsge72GA9cfhjz88t47/23sbN7xx5cgbDI8WiU4NOzOdZqJ8QthEFU4G5Swv+76+FaEiLyctxbLfCrs4TrgZf6Hq4ulXHPLzQRRNr65+yyKxNJMGQ1acfcdrVFR2ZUxSk1HUJUMmEXg0yFr2m1VlNWMahCUmlbBOcYpX+Htb0JZVfhPdmohqk7KFP3jW1UKYhbWszaFmd2GVQmuqWSeWnNayJqJr0mrq6iztIb+Ei+eYwvXvStDqht7MPUw4/vJvhguYzWPZHMfeONigK87nIkaYbhi0M8kOZYodScwJ85OmNf2Jre0w1UT5cwOsyx91oPuJPhHz9uYuLCYlK6Nh1Nb6gZ6ts7BV6mcTrHgnsB7zDF4GaKR5s+ZiJOlTYo1uqgLMA/u5Wi/ngLUd1H3EmQjjKM+gVytm6Mcg7LRolw6GyA5lIJ47JOFeGasz5HJyiK/EL6UYk6Fy065zGRLZIzZhRyaZ3RAEGbqHX+GsUVRPkizXC4M0Z2bGSqGmXh2LMXIKxqhpkc5VgdL+AzDzyKJ67cLzMUa9UWru/cxLPXv4ft+FCIR5UKsxIjRNnuEzjc4B5mrITKpBf1ROM5HxT3hY6x0aBL6kG2P+QAilyfkrtGvRy9awE+fu4xPHx5DYuLM7LRhbGajnB8uI8/+tPn8N/+d/8Uq0tLNvAYSJOhGKROZw+9zg6Go4EY8f4wRRzn2Nvr4PbuHvqjEUq+j9PLS3j4yr04tTij+rty3dq6EZVLOOx28L989Y+QrQWochjypJCvE0+qpQLlkFMSVOfR7UkJIK29R8KWyeQDK1eIbTfOrRbZraaoOqJch85+jq03MpSO27j/0lm0mlQZ4h4JMRzF6Pb7yhNIczy8XEN/Ywt5P0Yj8tGql1CulME8sNpu4jvvbqAXVrByetUCVQ/VGrX3NPqmM2OvL4OCJKHeq+Y1zHzqdQpHRGLkKUbAe5Hao0nJKRw/lPpzrzfEUXUHM5cLVFuB0OvJHpbGfFsfrQvZ/U96DcxtuJqhjUbTvaIBodk5cY78bAk4rOdZIFghEur+5x7i80xHdESUU9P9mI497L5SwlyxKG1YtB+tJmds6tkRSN8sLdWegmSA0vEx1pplRKUIt/oJru4PMK7V5DqYTTabNREyaDcaiMcjCyyGYoOYQY/GRFE00+n0B9jp7OPcz/uSRU9mkQp/UmFmN6xZba9mwgorT5m5zhnwXV29+uhOga0XRljaTrEQRshFRayKNhGoeIx39se4NRhgWORYfbSGM0+wLENoWNdNtVnVTotUpbRVAcN+gVf+lMEZ6+u6x7Ump/takKEwwEOVEb48k2IpYC1VCVMczMDnvpdF+PO9CD/tA2UfWK8Bny4lqAcZbpF8OF/B0jMNlKq0HyfQpQkj2/AmpzBmzk8n66ghcpml9pLr/uW9ef/q361zmohFXjb3zBrKpThvWKzUZ2zDiSM09XS38xyWLQ7OFCaEqSXtDOwdUwNLZ6rzv8zRWhrr8FxChdz3rOnxuqhiL9qCJ1T4vTFw7c87+G8uBVKX094hD6MMeL8DvIAcrUcqCMqhTqMek9nGa9DPLrYTnN4Y4WKJB1xnOpLIUjAiXC4hvMBBXh6KIbD3wy4+Oxfg0pyPRtl0SQ2mE7k2H3jlLvBOPYC3XoJfKmTdu7cSrGyMcKHmSY1Smnytzsnt8b1jH7M/V5UCNB+EjprShlbJjESUljtO9f8YnfH3tO+O5Br9HUKbYgRMVUMJF/o8JQgW+MeeiUXWIoTMuoAov3uIY3V0gvFHjOwzER4YjQzCMS1HkTew8Vah52N84GG066FZauDU3AxGpQGS9iFQJhVf52mKjm3qHLftMyn863QOid4FKjSSjRgr7WNygs+OGKSI23TgKOdxkihUK2p4ILoPixUfD93/oGSArHFy6xOqeef9q7h1ex9f/rVfQqvRNKhzLDU/jql6/oVXcBx38NatW9jc3UfFq+CBs+fx6ScexfLygsDgfK9KuWK1zUQp+WzoZ02N90K92I07+N2//gtUzlMZh9qXevD4xdrhTFP3tWSHJ5qkdcKE6Vk6pSgLIIRoZhJd2myuUb6KO5Pc4uFwO8fhOxGWwmVUowqWl+ZlODIzOyGAjfmnilN0jnu42I7Qu7OFaJRgpV0TeI8Dl70owts7HbywsY/WwjyqNd5vgHK5JFm2czITViT7kUcjlWrzPDToDFkAljqQPlu+xlYCfpN2gH/vDoaSke4ddtCp7GH5EaqzaKgvQ4R5mk2RxOGCQudnYGCTahweJT18YnzUidK+WOw7VR2yrEsCDxORd2IkXN9Rn/P9pk33KEKU2xmONjP4W23MRrMgtY3Z5M7uMfYOjnD54lnMtZt2JjmHMMQojpHEQ2GbJiQwkTVaEI6uCAmP11klWalcEm5BieKo0oucSiDGTFqyQ0LReY54nOL2wV2ce9rHzGlOkLDMR1RbrMfOMhsHA8pYOROyds5asyjWrSP0d1Ikb3tob+c4HWTIhwlWqx7W53JsDTK8S+JKDFxserhYS+V5vNoL8QoDnidqqJ9hQYlHSNEKh2aIC2eSMyrw3L/ui9Nzddgp+VIdAwPilRD49YUEc1GGr2+HuMPPrBT4+8upqNd8NIjwQicQ9akz0QhL/hiNIEcnC/FSM0Lls02UqtoOSJulvuZna8W0pU5TdeKnxCdqYOfW0wnoi3/7V/92vXCN6urN1bgK4iDpuUPdHTXVRWcOXjVDrXVhk1+bvJH8kMqb6ZcjzOi/lAyg0bw2uAurSSAMNQScpOF5mgHpohdIhwX2XknwlQawyAnzrD3IeClgN/Hxx9sJwvvKqM1GSjbgcNERGW6qfhGOMrQ/inGFDMcS0DX9U0IkHzGSvL8Grx0gTwokN8dY3UnwudMB5uua0jtYko428wp856MMW5y2fZ5N7qpewvlh+OExHmr4aIuwsVK5maz2xh5eyUpYerqM6uykim0QsyrWu00sRsLBJDYnzhW4uUZ0PK6lQzenLbSxFZWVqM/GiQU7hRonHUenKPxEm8XnAnHJyIRRq8+KEZ8wWO15yYSNFIh8kpNCZKBQQO7KIbKBaLDZGsLrVINuwtkTLc5pDcAFXJNZaAYL0mFzzI3CM0ro4n0NR2wjAIpuiIuVs3jw3Ck0S2U8cPmKkGj2Dw5x7eYmDo76eObpJ0WxRglcqWSHh8cH+MGPX8XzN95GUs8w9lKg7+Pe8hr+wZd+EbMzLSEZsflcBMM5BYO9oXFfmvfjURdHx8fYO+zirWubeOPWDRzN9qVmyMCQB5WQdrWkUn6VsqyiakJOYD/d/4rguUHHJ7Qp2dozTKVfUQMcc4rCwoUo9dx8Mce8t4xaVMFsu4XZmfZEQYfZHCFNfga1RflMy8kQM+kI5VGMmXKIeq2M3PdxoxPjuQ/uoDY3g0qtYu1GVPUhrF9CrapZoggFZJkYbrZQcE1p4AklCmQpe0Y/l0ae2ZNkY+xHzAibxqiWI9zdPcBubw9NjmpjcMqIv87eRE/6zKjrKZMyiIhUmGKx08W1UGiwbwin0SaMA2FBw2R/23492etI4EnH/zDL1eymSAIhhxRRiGKY4+DdDPesnkO71sRolGJ77wi7+x0M4xj1ehUXz61IrZv3yZpoLOgCUYdM2OcMEkSph0Qi3xenR4dYLhF+DmS9+EVHy3UU5i8VfqhNXArRHcbY6m3j/CcCtJZ0aIAiLFMCDn9fSDKTkWraOyk1xAmkyuHCwPHrYyzcjnG5EqEdBiLazcDqQjXD9U6O/VGGtYaHRpiD5Px6QHtFmU4ft7IQP2Dm+UQDpRkNlJ2dchEI17e3V+CHf9RHucpRb4rS0HFSrOPJx64gzUK88eZriEY9/OLMGLUgxx9uU+LMFyj1NxdSXKqwOujjcOxjyA/Kc6xw+Dwy3OgVeHO+ivrnZ4AwnQyIcJ0AykLWM+Ucouv1dJOVnJCFa8o/SRjy/uXX1i3bdow+0yw17NPOrfTeiD7iZCq0Dvd0tR/REZzQwJ0up8P6HR1gqgygwAbNg2tOddJVCucxa3OK7pRJ1LYMZUrGJA18mOCpXooH2qzLmBg2i9u5j699OMLwSlVYpqE0gSssOJTV9cCSVeX2CBd6Y5wpU3WnQGfk4WCYYRgFGF4oI18uqUA5Zwu+3sF/uVbCYtW3fjn1OiICAB9/+v4A8ZUGSqfpEMnyU2bb8fNdPFX2MFtSCTglCRTYH/p43Sth4akySm3dWeIMxOnrNG7R43RMMotwHRw9hSEcnKQRjzpPRzLRa1RBYNP9mPQrOaerMJwaimlNRtEAc6RuJJitvzY5n/gMGe6sNRp+18HqWscxRrG9l4O/nMvvdV7FAAAgAElEQVQWGNT2lPueBFVOeF2SVpuWwsDInDbfm2uf5dpAno08BOMIc5UWyp0QZxbPYRxrxnlqZQGXL17A6vKSkBhkz2UJ9na38MIbr+PZd15HpxmjEKKPh8V0Bv/Z45/FxVPzaLVnKV6GdDyEJy0ZhUCEBwdHuLuzg43dbWwc7GNv2EU3izHwEtQXOaVcSwjOCeqsOu0dJMztgk6JUCXwVFKCAT2WKanB197LXPq8OB2BAQkTCZKocuQ4eC+At91GI2ygWimhUauJOgozM3GEhp4IY1zYqj4G3S6i0QDNbARpRgl87PUTvLN7DJSraLbqKFc00yPM5+p1tQqZxcpWVRGNQpwA/3TZIV8jYUSetTXoM4sk05DPlsaedUTu76PjPrJ+F6cb1Pok68eXMUIJa1Fcb4HRcgk6syhHUfcQzQJhGwiqhThNzbRNKNxSw4mBs+BwUn8WS+dY7ro/3BmRLZ15yMc+xgMPt34wwtriGcy320LIomQb4cz3r26IGs2Z1QVRolFmLWvC2qM55L3KAZqy6blniIYwgGAGzTFxdIjSzF8KMRjEk+BCGvQlcMjkGW51drByJUT7VCjEGplPKUibwukKh+qcSFkLlglshiwDXwYrfubh8EcDPDnMcU+Y4YNBiFeOgUNK+iEQtZjTQYLzzUJKPCoEpJjNRwMPNwbAYgnYyYCrKyVUH6kiC9k+QwREa2Xcx+MRcHSrwNXv9ZGIKLhTGgJm2jP4L37jN7C1tY+/fe6bCEZ9/HxthGbk488OOVJNmfu/PpvgkToRKg8JfPTTAhUifuVC/v5mH/hwtYqFz7SRe0RINFhXkp61zkgGoC0oJ/tlHUFLLIk8emOou31DE8rGfI086M5dQXY6e81ldGqMXBVS1dol3rXmdlHlt2xmKsU1zVZcdKvptlGrJy87FpBRn9lv6Oa/cRaZ1ZN6MdDtU6vUQ383wf03hnh6yUejxNiBLQva8vCdW2NsPdjEuGLi37JZtZlenAbT5U6Kxe0RzqcZQsoLJcDhKENIKGc2RH6+jIBz60iOeX+AL1Y9XGp7MiRTU3NPWFJJHuDr7/eQPdJAsEzKPtCo6mY9ei3GE0mBxZAwgWZvXObh2MNzgwDtJysyakVGRRlZhD9DliXJNUq0mLZ4aJuLy9gdu0yzeIVKrQ/LQaXOyFqGqGQn3Sz8n0bz1khidVqFyBXOnPT4uWfsyl4uAp9AOCbOYHULZ9rlQKiAkjxpN9FEDKo4ySkjTreC7inXEytZrdWvBYYzFIFEIEUe3FBd/ip1KwukR0Cy5+FMYxmff+oTuHDuFBbmFlEQ46ehGSfY2t3GT959G8+/8xr67RFyJwRQeJgfz+CZyx/D2fk2Wo0ZHHUHiJBI4LZ/3MFhr4vr29vY3N9GHI7g1QrkMspHJZjqdYVK2SqhdV7XSK71Dsd4mwQAYok1aBNFHanPu55fI58ZYSaJmWnrRBMaLBLM9l+sYLmxIOzRZkNnXfIsM2vl2K/ZZgOtRk2eO9Vo+Cfp/vGgjzH/I/Xfo15uiu5oLEae9UTXPqHGVqXFCPExwzEqggTEUoPtDwQ+pJGXvrHRWFo9aDPYl6k1X4U2mSXxOZPkc3jYQysb40K7KmeYgvpeTgKSJ9fu2q4ky/R8Ia3tpTHGzRzpbArM5oha3GDs8aUDUmhbKwS6C8XeWN3aZYhSP+T/XN+zo3YKxgckxz52vl/GhbMrChVbOwbvi+0QzHKZGaqajZKKhJgozkihUarOOMIJ/074k9Aor7EUBpJR0lkRTmXGTEKNEI/MGTJoIKN15PeEnVxueEIUbC77GrzJCKlp36ausQ4r6B9Q45f1YI5aAvI7Hi69M8An2tQMLfB/X/PwQi/kNCqUPB8PV3L85qkEdWl50f3IHuvDLMIfb/m4M/YwH+R4op5hJ/LQ+XgTwZz1h7sZnDLknMMXgM5HI+xtAb0jdZQ8z7VqHZcv34ujo2Nsbt5CkI7xqXqKe+s5vnUcopsBTb/A318YY95XR8fnxOvgJKAOgL1SiBuNAMP1MpprFUkynI3SgE9tiBOz4HqQ0a78Aw2uldmtpUDpHef+tjKV7Jv/+Q/WCtWVNPV8g+cmLss+xzXqaw3Lfkg+fGpgFZtz7Di9MNmf0ljPaESzQu50cQITRXlz6AajaYSlRRQVcC3Qj4FjKq6MTNllmGHltQGeWQJmqj4GYx+HI/2ErX6GN1YqiFshCgrhGomExVKXSfl5gdLhGLWdIWY9H11qoRLq8QMMaz5wqoQaVTRSD9neGOs7I3x2lQLSU9xc6mOFj6+/20fycB3+cgmDYY5qhcbHQ/dagst7Y6yVctTcGBkakbTAX+4C4WM1lOcD2dj8njgPcYgKs5E5yiV1+LhOFZ8894lrZB1RHc50KKkjlsk2mKj5TDUAJ0w8ye0UytTnygxVpbfUd9rMwmksNI2yHXPV6geOOWx+2SjiFsHbYFT+ssDkEw1bg3/c+0+mxat71Jl3to8MEnbkIoGKMo3y6Wz7AxNLOAA+ee5JPHHPAzi1uCzN+ZR8o+h4b9DBd156Cdd6txHXRyjXQ8m4iH6wVujHPoqdAGuzi2hUqtg/PsTK4gy2DjrY73cw8HtIyzmq7QDNBvU8tT4o51EiZg1QhIQhDl8PoNMudcm+M86uAdzNjHPECDFuVKYR41pIbYYtFSn3OI3vCOhvlbCYriDIfSwvzcneZ1bR7Q3w4Y0tqTHyox+6b11IHPyi06JhHhuhQ+tXidQKGRgTIqPTI+zGPUJ4kNAeMzwaHRpyDax8qUHzH93+UBw/1Wxo/Pk9Ogm2E+jkcifJl2E4YvboYzDo4/qtLRFDYJ2IbPEm4dswwumZGhpsUwnIIifDW1s7qtIS40vP7t14hLe6h2g8nCNojwWmdoo4ggJNxKxNe9imVMhesXo8nYe2eEz/SxOgcwco31iW5nvWwnR0nEKREuxzsnxvKA5MJC2jUKBRBtpuuo32supnW8IotVMyUqusyVZ1TUmwI/pGAXQ+BzpUBqNH3T72uodYvLeOWpwi6ANHyQiLj1fQWOVoOfbrOmKNBizy+YmH9/62J/tjZinE3KkQBz+O8VuLAZpegnKR4+ubHl4dhEwz0fCBX5tN8FBba8wOKRpkHn50HOFbnQiDMdtrPPx8s8Dl2QJ/txRg4ZHSJGjSoEOhWzqXKPPx/rMxDra1tCFBGteOUK7PfRbAz1M81ijwacKvmYetcY7T5VySB+55CnrQHucMznMPPx4GGDzQQPUUR2UViCokYVn/qM2jdIG240LQdgi6aHUktTuaZMjoJ2EeTzWsRcCBpBrJ8tzEZ4nQdcPrdHc1Ri71nPTo2BgjgfEso1NITNNXlyU4iJXqHpxCJYQJdZMTwF/iEoMzxEDk2sYxYYt5hE+ZAQAHx7nOW2Rd66UOPjvrY66kDNP9QYFeAiw1AzxPNtupMnKVPbf31yxX7tcEouXwUkh7oMQfRvmZRNN0TD7SpECjEqL10yN88VSApapOsaDxVAgox3euj7F9TwnB6TJ6sYfeiCQS6kBmmLs+xJONAguU67KCB1//8X6B4YNNpHMqjcRIJgwV+mGETOUWQm0hSTWSAaqBVFLANJtSyNqN2HIYkS7vyT4st96anavz1QK8czYaSQtrSzJKN8fR6o/GEnRkBCUyuNmVLrkziGSS/uj7SDhkbSvumcq7yjBpg3vNvbt9M80yZVD7RISX10f4ytUB+GuSqYgBIlzHGl+BqFvH4yuP4Mn77xWx9xu3d/GDl17B9ngX+XyO0kwgrRAuguXzUmOgzmc8sIxUJkKwZYTyb5Ta1rFnHtWHqOFrszxFAcSYp4RKNaDQe3NZixsOPQlmnaKIkVBUEFnPBteXQRL3OTVFvULnaw6OcnRvA8muj9XmaczNsNm7JkaGGUxvOMSNzR0cHXdlz5DA8cClNcy0GmKMyeJ0wZK0HLBZXuWZpO1EmsWlmV71RAkJ8t4IBZYiNuk7QW5nWOgc+ojjBK1GHbWqEo/4e2wzknmURqbhfmStrBsPsX1wgL3OEfz5CBFhZg64TrTcEGWeyDTS+WPkI+8CpczDTFjChdYMLs/XBGo7Gqb40eYWsssJGhd1nBPX25F+xClauUBDE0VVlNhHJ+J6YqcC2nSI+zcKeB/NCPzM+qmeWxtLZ6bruDvAwUFXggdm1fKUfbKJQ2HhipIVM/sxa6mRZMQMbJn58hqatk7M2llP5h6V9pQ0RTxOsNs7QGnNQ3MlQu/DERZHIdrNCNeHA9zzOe0l1Wkrmvk4AhrZju8/28VwO0eRqDB+I/NwsQGcKWc4z7YfD9gah8K3OF1N8VCDjkdtmeU0OEo9fGunhBcHEUZUqgFwTwV4fB74cRM4+wyFCRSipcN3QTuVaQY7ZDyn0qBP1JDnhCQ+QX5khjQHSOdYORVguShwuRNjNspQllp3hlvjADdZFss89OBjPwHCVoCwAlTnPcycLmHxHMdfELbVjgf3+bwBFwwJAmUlGen1PoGu6W7QM6+olCGX//Jra6Jl6tJKeWPpC3Ri3vy3s3D6p2CxMglHs0pHi+ffZZCmbRr9aU3B3Z8aVFp67wSAp7mj0XdZgJ9GPzSojDSkZkeF+RiISarYzlC/PsADJC74HjYOxohTYLUV4vVBjsE9NeTNSKe027VIKYh7N1QpLKH+27xDcRTW7+ZIEXyQEXwEb/XxpWUf55raV2YuQ9bijbsp3p2NgPUyOBj7sJujLMM1Q+RvdfHx/79wfE+TkKmPmFBEj5RmDx/MlpGdLiEQZ8nDRDhFMw4OvCBsSkOtfZpaOyKJzxEJJnCBzXsUarejlBssrSNmNPjQTcPVtL4/Fy1bRq4ZoTrFqUqMbhaVtlVc/mc2kEZLwqxzxt9B+ELR54GR4MZRvqcbk0xW6f8x5+j2jQuOXLQ6cdk2TNqNBXKvK9FGo3xeZ0J2bBZgsJfhcHOMrMhQaflorZTgCbOYzm2qPOSK7yLlJALUipgwaGLNz305qNxtJ20b0iDQoSCy9Q3p0ANn//HZWHDmzhDXRajzQhSZAMZGmdewRVtNNDik49+/mqPzTgUff/CKat2S7i/z6nyM4kSyP97Pzv6hkDuWFmnYSZBRuqvr+9XzrioiXDeB41m3ISuUmY85Nd492ycCMfSUntN+OGU1U9w+xmGHzlch0tlWXSY9sO1Aywrs86RTVBIO629X72yimM3hrUbwKyQfac2de6sik+p1zWlL2NPLmqwEQhR2HwCjDwvc78/i0dU5CRa/+95tHF1IMHfZk7PkakQ6VHYSfk9aOWi3tG1HA0k11CYCzZLGoYe7z5ekV1BGScFDbzDEMBljbpYTLDjxheudSnbcHwxA9OnSxTNK6OA5T8bo9PqqiyrDALQNgfAza4q8x/nZNprNqjTDMzgZm2zbUdJDvh4jrAHNZojO9RFq28BKs4yPOkNc+pX6hNzn6pUqG8mz5kn7Vvdujv1rKfZuUVYwQNn6WNfqAb44m2E9ZIUul+kmeo5Ml9QQmhECfG83wLcOSzo8Oc/xmXaGS+0cfx0FOP+MiuYzYFeyuG50nndOnTnY0CHDHAjMAQvjhM84x6CTIt7xsXR/hKXLakf7e2MMtgt0rsWozIdor1V1NBkzyijA4c5AggrWKHMZZVag3Pbx4BfqCptOZlTq8yRSJe1cZqVFV9vZPBP+pv2fjBcTopjtGxX3Vpcl0ZSFUdr4PN0wegi0CXNSVJfgXeuIsoE5JokbiEbE7IhrlpQeFKGvn+whMjzXMAXNgpSAQrPt2gf4cm+oShmOXMPr3d3NkfUAb2OAJUKeg1RqDXzIR/0CvTNVJAshPOmFUycoUUOqdTupLch1KjRLmNMZbx3Iqk5IMOc3h/i1do5LbYUxxQ/4PPAFNnsFnqeI9tkqxmzXoJqKaU8WOwnuO0rwaJ2U+wJbPR/7Aw+Fn+KtIEC8VkHUCtSRyaBS0oFzaVpXeTN9JmTK0haxhOPsqlPpccw+lZebuA+r09maT0TaTxBd7GdddCTrwIMhUYtS351BEVfhaog2gVo31LT+616XYMyK5NLgzCBJPl8do6NhS43QDqKDCF1d0cGuWvOc4rW8v0k0aEom7nNdUBePbLwYCoyGhGBIQrFmeCGFuNYVwtcs3jonbYUCm3tJeFEJG6aEoUfCJbemVqP7hE3K4tcnsd+U8asDVU2QWuBVHc8kJQMzVBOK/H8C4cnyWqYzPCpw+FYZ9y0+iJo1hwvrmtmFNMuzlqYkD46borMj3KdZnWaqSjdXJ8Bshe0iCtVrrVCyykplQprhDdOp9dlQLypCZEhSSlAdbJKk6A9JCmE2SCGNALPNuiq4MFqXZm51upwJeeNoG8nZFJmvvbb8PKIxfK4MjBgU8pnInuGZYOZqAu6EvZmdVxgg7+Zo3i3h6fll+FmC727so/ZzBcIFZaNKVs/z7vaO062UPlx1cprU6aZ2YY+M20qB7XdSgeuCitaxSPIbckj3YYpRd4xaUUWpKGE4TGT6+mkGHs2q9jT3hrhzuIc45HBtzd7KQYQZv4pywQYORd8qoY+5dlXem3qdxyR7JR3Uzvjw29TfZd9jiOMPx6jveFhoR/hoMMSFz1XkbOpsUc0QFfpTIiLP5fAgw7UXxti5qeQXHnV+JvVVFyLgM60UTzRS1OkQ7e7ldJqwAYGKOPNxcxhiY0Ad0gyXmjk2xzm+WZTgzwSozACLF0oyp1BaCCdDiIFxQnQxQDzMwNo30Q9m/BRIP94YY/3nyphfV6FtQqbdnQx3XxwIw/j0kzU0l012k2fTsnlhGwuso2hNKJ1AhlI5AQfTJc1N7lD7TzUydfC4syEOvdRkQ8ehCKlGmX7W32RFfq6NzgubNkSzYV56aQxG4uXwYRLC5LK26xppaEYy7YdxO06/rd5E2wo02xSHKjtSd68z9CcjcT4s14TqjAvp+MdUWOkVyPs5ijhHMWZGV8An9X2xhIwOSiJV7WNypdXJUFBF5KbFVqt5iNiwGDcKQocYvN7BlxoFLrFJxm6IZJ/DIds2Cjy7n2FrtYy8rUxGvT8P6TBFYyfBPXGOC1Wgn3m4dlxgvlLgo8zD/ukKMKv1mxIl4kSEVAfpOlm7MtdbJM8KVElJFzm2aRsMjQSfA7NJ1q6c4K3Co6YE5Jhv1gBvJ2kiFTWB8aw9g0ZA2IysfRoU7jJMNzlb10efocsKNZOZQq5SYj7RFzWVm5oO59QmaWOoynsp1Kiw4zTCd4GIRuGKUMgTNUTDZbgK4+tTUtbrtA/TZTZiiM1RSdO4E5Y4IfnlPu+kE5e/WyAxZeOa/J77TKl5TZm7knwZTukcvMwnt+DSQXyO0MD7cXApWzecc+jtZui8XcflhcsolwJRVpHalmQGWh8XiJMyiXkmExX4xe9NHa46Q8KkcaKv+2GAnLAYx5KZ9KAEAlYvYcM4nR7rh/xyJRZ5H4EFVaGGNTDCtoRJTy8vCJknHsUCg6ZJgv1eHx90t1F7uKzBhB15cV4y7YNnTQMxxx4UvoFli3yoFDgQ1R8a/gMPtasRfmHtFPYHCZ4fbGDmMV+yB31OElZLgE7b4WqH/ByF/i0WsjDdtSxJljWgE2cGTt7C/1fWlz1bfl5X7TPd+d6e1BosyS3ZkuWU4yRAEcqhCClIKlDwyBNUUVQBjyQFiZPiPyEUwfBM8cb0AIlJQeIEKjFxBsmyHFlTS2r1dPsO556RrOn7fp10lYfue+45v/MNe6+99tp74zuOqVKfX6xrcbmt0YfT2r2Y1jPHh3UI+nM6rs/QWebytC5ni5rcrpocSiFNI74a1e6nO3VrfEBKGBNwlttlTdG+bVr1ZHNZ42eqJjc2tXtQNd3H1JCqy0839eSPrurZHUm76tVp3X4DEyGcerKdFahRPgz36cPvrOr931vVYi4WAWtHdSq6Jm23dXuyrp86WdbXbqiWFRfqD84n9Z3Tbd2YVv3I8aZu7mASBdJXcuAAy29djeq/nE3qajOuGy/v1/NfndUuVL/skmVhH5SwAMse8MxaWhr6cX3/f89r/nhar/yVcV17UfeXdn21re/+t3mtL7d187VZvfjVHc4+BCLCXgk0ucmHXXgocBXX91yhDXTrj2zyw+PlZA96+d9QiTqq0S9/Qw4x3cIjwVeioeeE8FcIWk4vhNKODuS40OHk/FIPdLwPik9RWJBKOtgzYmUBdufrRd/2Tia6hA4vArf9XkByUuJpYdTFBBMVNizeB8qAkhQRKi4go0E4Ehc9Y66gnKJmt6cVHD4GzgQRGOwrxcYuLZGRlGE4f/O8fnayqS/DISI/udyw6fYnZ6A3R/Vrd1f19rVpTV/a98RqG3Ns1OW6dj5d1EuLTe2sN/XJxZbNvld7k/rwZFqb22qovXcY/luOT1ESIkNNLmeLtj2rr5BbMipC/jHDQ+lIPWJJgMJ1oo7iQ+Eltye2sl8uORcVvOMeHewrMqXzwCW0E1HuUsaR6k/TyJb82FHZWTV9l34aZEuTiKYDRLoCRVp7HdJElDngym3Lv2FPks92wN6EQHTQ/CWfNUOtKHnjyIXBJPCSjzPbEcEaDaYGuIYmprNOj1jPLAwI0DsY27U8uu4Dayt9tviZMASONvP9Ei1qXeUgWGfqLwjgd/8PduvW6oU6PtgjTX14vK8IzDVfaCWW+roAyuSXOH4MBnilQn1EYivWVwpgoC0dQYh1AJxyUON6cnHR7h0iINJ7yJE5olTHI1GCGPm1uJzXzaO9euOlZ+pod8ZpIOfzRb398FF9uHtRe1+AAKULHILcYRgP97C5WkQ21Xe+nHkoUMyW13PU3OW2th9UfenJrfrRz92s//zeD2r0o4s6eDag2lS6FdUBOMNmB3IGEZO4JMaqX5RdXaA/7iVynzL4F+egPEc1/6NVvTy9XrvTSS0ncGgXdTVZ1ObauibXRzXeBQsk4AonjjVePEDPCgmFYLtQdwhmYT1Fz9uqveNR7R7QQtZmMaqzj9d19g7a8M1Iz55OV3XnJ49qevA0c6c8uIIS9oeeVP3+f72onavP1bXrz9T3vvddDvFGlCaLUjXZbuuV6bL+6Ysrqks/WM7qP9yt+ngxqqNJ1U/d2tZPXFtSAKe2nKN6tNzWd7aT+t6dwzo/29TBzZ06eR7lIEodKPWmtYSdDZjBXnKZN6P6wf8FYBrXi18d1z5bCkfMua0H71Q9+mhRR7cndesLU0aLvDsez8drYNAZ4shEppknvV/swrAL2pBmShWEXJzsrOr1RzX6xV99FbGARhzZATQDFKbKtxxO495jiBeKSsoDzOnaSAEKJAWaD/8G4QwcpVQ+6U/o/po2GaG3ElkkYgzy79GBDmnQm4wmktBq84aibxwCdhNxEwAYLJZZ2AmnDVguFdaXswRReL8a1ZMLIG3QQDAK6qMKhytFrQaFLj5Z1o89WtaPoHB4vK1HF6A1J/VkvqmT/Un9n3vL+mMoFl/eEx/deunJnm0u1zX6bFmHl6xyr9WkavdwUvPjaa2vQYKNVmeW3I9RuoFiZ7Sak8gGhoh0EXKKCLvg1DkXTxEhDmTWKYW7OZBSn6YeUc/D+kS4AYdSQlEeqzRCw24ZbYAcXOig+UR/qTdMJMbIflCGkQMI45MxRw6+xUYMIlG8d5rFy28MmpI7d0oE7DpNvCbDZ/n/6Tx1Joh/krdrYi15J83G60roTgP3aIhOONSnPzOt1Li+DiWVJ9QNlZBMOYuwHkna00my3V+Ahy55wF3WU1xrBwaN6SMA0UXEmJ2zj8Z1/81x3Tq4UWiSc7K3z04y+H1EaMhPYb+hXlSxsvJTYB7YeJstE1Xjhn65FEWYuoX6kUXmM5VPsJXY1apOz5ELg2oUv6exRXSKS6lYEe2Q+kJubLGoa5OqV28e1gvHe6SqH88X9e6Ty/qTzVWt7mAOEGo0FbnR6XkYNlib60dj3VvPiMSZx1+wBgTZLgfCmoKhmV2N6pNvVv3DH36t/ud7H9fD187q4OVOVzPtASqZByzRgaOXdEnyngZIxbmguxXod4j5cOdga7DmuJPLDzZVD6VzmN0a1+TaunaQFjnG87s9ovNxuzMMNljT3mAclHKboqbQxxjWhwEJ+jfP1Yrw/KN1zT/a1AvXdmt5tap7V6va/cKkXvzqrhwpZ1cG8OnecqgzVNfrUf3ufzqv2fLZeumll+qtt9+qq/klXw+Qw5FIVfXCbFv/4Pai7uyu6ptPduu/f7ats82odqfjeuOo6h8/d87hBxBFwXa+txzVm8/s1urHjmoBVTamBO05GjdAVoMJaTGGfwjLQT2fjmoKJmx3y9mtYV8EAke1PMcMRPy8Oyv2vrVTxuuVxhFwYz64AfrYgq5recqnuQMYVAtqiN89LCNMQIqv/ypENd2YxquKltRm8VLzEsBQbljvB8MB54cDC+d3MQcy2dTNY01sR+SGh0XEmDGAbNmGRsbO5clyJQrraEF5KaFzGhzTjzHqMdwZUqw+y72hAAwC6FEVkMuDqsm1NgVqKjYpXlXdB+W6kBM/3AM1oAG/+E6MXgsNu8csjD76/mX9yKTquZ11PQZFO5rWDhLFi22djUb15uGs5nd2Jezg4VdrNJW46ruPr2REoH5l5ybK6jBFHi2eVJKBXA4MBv5NOSxNCkG0RtUhDfO2DnYSG/UJ4Ml5ISKhKMOioadygJydt2GnF9XsjGp/V0OQ8fuY2oF9xugpgBzR9kKWQmQ5gqa4Sa9POL6FrbdAvQGcbJHbUvNxB6gt3yyAI/EUzgXEHnTqjjYptSH1CeWoGAdGzQABHlAdtKu9B22MFlq9Ngv3hlUAzF/rvfj8aXdlJ95yefbuWdWWY3C9Gh25HSEhVIv64sRFF9PWeeSW6G2lEbha5nkSAacVX36nacnTtABSep9jnGAY5PnFuO5/uKz52abGHx/Uc9dv1vl8Tln/ZjKq04fn9cJzt2pvNmO7rr3pjDZ4mLYAACAASURBVJGhKPSqR2fndbGY13KrDilwtEDHX3jxuTo63GN7NLzy4flZffrwEQUxaE02no5rjjk8VJWvKGihOnKxrKPRuJ6bzeovPHtctw+nNb9csjb40WpeH12t6vtoc/fyrKY3MOAVdWnoWaoOVlhXqayVN9d+yLgp8jA1DyAJFsgOk2D7quqdX1/XP3n99frduw/q/Zce197nHbE4j4STxvVnSRHAC0CucssBVA2A087ZYKa3Mu4kGoIsNNwZ/U6RmwbNjFzW/iGoapxN0dbYI6jTYQNwNiGEg5gvqJIiDzoOiFKce16hMfimHr13VevTdR1OpnXzZIf37v17FzV7eVrPfXW39o+Uf864IjO/fP+LM+Q3x/X47rre/86izk/BkJnf97lH+md/F8m3Te2uLupv39jUX96f1/843an/9bCo7DzcGdePHm7q792+YB4Re4xRTX88mdVHbxzU+GVMfNF3gI3De6UVmmyv6PeugtVdZ5cw6Ex0sVtaIywW7oZobTV94Ge4FShXy4LHgFLuq891/IgYMJf3pQ6VCneJvtR/tpd6SS2f33EdYqMxzflQaUg5a9tD/h+G/auqxxcy2vjyaOBM6vJCfUFvXUM+rNOoMahwUHCS+PIoKUCJASk45i3CCjlB6vZcuCBcShaPK7dEM+/Gzrq2UeOpewlrpTjlQpvAXFEaRztKIL0U4+jeiaKEtbH4fk8u9DloyHzz2pgNAZDDmbx/VXcu1/Xy0bTef7Co6zuT+uxiw8jyo5Nprb68X+NdqMyIQ7jpiPRk8EAP4LDIlO/P1N4rdXn4vgrjVZgPh8nnV5jhFnjh003PxUv5fzP7Tc0MXAxv+XGoOHH9okTh+LA3+KyjgwzHHdX5fMMolZ1VYPxxUD2VYdCfwVTauF49eb5OFxd1trioazvHEELXp5cPedjiRHlo1UbeSX73tNX4Z8+ixCXuuUlNEBcQ2IEh3dVEbeSFOWTXHKo68mi9FHE2+Zajde0nJepwiO6nK4q+U51x3HHMYjJ0E2SgJT7BoQWzom8k4Q9eFSl/IEPod9GuAAp6L+UfhaYJ/lwPqvfQCrOUwxPfWW9JsQ8YDfQQ1aRxjNs5fXeuVlrHkxqhmQTyi+erWl6sa3wxquP1ft3cO6yd6bTOr5b18eOHtUVEg1BuVmzEvP1sXF994fN1/Xif3+jdj+/VB6ef1ei2ptRQNEHaq2oLdS3KgvYhpsA5ndSdh7P62o1rdWNvtz45vazfu/uw3v3TZuejm9Pa3JrU9tq4Zsea7IL7AMeHBhai2FTKpPsdB+gWiSme5pp7BNha9CnWdLoc1We/sVd//8t36nfe/bg+e+2idj+PtYWYRGuN/05TCF0lsxnOT+bfBLidE8fvTMeMflnHjFIQRwYBm9wrDiLQmSWDsN2pJ3fXnPYAkd8IRV1rsFgCizwG6F1sp4ipMNs5NJ0jjko7PpjU4d6sLhebuvdgXovdbZ18cVY37sxqdqDSrcUC4imVMjE/DzuzGNfdN6/qnd++qNEY02ywRqqL1NkVLXjz5vP1t376Z+ud779db//+79SP717Vz95c1gdXo/qPn4zr49WkXjus+ru3V3UDFDDYse243rmseuf2Ti1fRwcwDOkF44DOXSqOjwtKXjZKcWVtVJ6BfdasXYHd5DW1H3KE8TsR6ylVgWhQQihpJ9yhx5vbNCetIYM+jzbL4C4ngbRx6qebEMeDAnDXfvkbr3D8kxCtFpcUmSXsKTRtdBAiKBQFo1B4o3l+oDxQ/4XFu36kYkhEjPg5HCLe7wyXmLld1XFh7BGNhqc820toodyjMM4hIpWgAMrsk2BN8bjzi7gE+HzmBD1QlO/JE6FhpVSq2oAxJ2TkjkOUSB85NOaKQOt4Ege+49kjjEla1+5nyxph/NNSzgsRzCVmh31ht/ZuQek6pkIOb861dc4TgA0KLtC9UIxCUk6qxkW9zATQyKjsQpSPDHjWRh1sdATZIJuGpOfelFyXYq9RF444siZYb0SdVyvUmLnvIpww6icXoIVQqC5XkX3AurZBvkpw8pAeTvfq73zhr9Xh/jP1/v0f1M39a3X/6kF988NvtTw0onJ5Hv2eHFfaximSy8VA79rk+7A2asawpdoQUTHeirWbLA0wV0PqTtQ/HaUbYNOZD85KWIXkV/0N/VdFmgJdzsukC1AoW9PwWHe1z+r0G9oK4txD5YzGCvzcRNQ0gth793I1O8LcuD+L5y0TZFwInjQAGY81omCBTezrfF315NSN2mN4vA44e1Azrt5b1cl8v569dr0en53Xe08e1P7LUyqbcZ+Wp6saPdjWSwc36kvPvVCPL6/qu59+XKd7lzW6Na4tziCELkb4oPyoBHaUDSXk9U+v1d+4flRHq029ee9hffvitDa3p3V8e1qzfTApI9a54S5g5JmEWlgPdY6K6EEAWbZIkZyZhYHQGKAsRwnrOZ1Pav3NnfrJO8/Ub969Xxdfmdfu52T+GhVLu+aw0kYT6x6hkaIsGR6yWKz3NXCx2IsRvTujRCUcoMQhCJfjunxnp5Z353Vzd1zX9ya13GzqCWs9t7WzhwYco9pikg3nna7r/AolMwJYbOzPsgzYzlWt9zZ18439uvYiHKHYJrxWOX6DKf8v2hR++J2revwuaOyq2SFGeY3q0aejujhFiktnDm3ioA7+/Euv1P3792p99rB+/PCqfuYaCl1HtQBNvhnX3nhbO2PkibE/k/qN+1VvjXdq+8J+7cO2Xd/UyQsTp8O0zqxUMA0MO4F7hzuLf2RHGAJPnRs6Ra83V96CMEEXnItBfbOjupTH0D6amSF8CqvTsjqua3ZaKfWnbBhj5BsBWpigJuKD0/6X/04DgsXRCikHTeRgNi9tb41/h/N4cqnfwcBb/D/823SyoeAGNBf+DbJeHPgHpzr8+JgjTI/fSdstJU3ZqcW5I1FsOrCKmLvaME+ZS+k9YOQK1HxygMWWEVez8FB9+vrswp98jd0IEdQYvU5VeoFfZj2LMq2kk/ArMIAXl2vWw6wXaAUnqI8LvwSCxCR0dLLhgQDVKCNO+seNreX48J2dyCed1+le5Qc1FQFiHSJWR8VEWa7z9JlQZyAYWjp6759rq9ohikgkOaqotFgDOKJwABcR73l0OKKaDuiYnXhAqUJwMVUUiSWhoAUioMmsnts/rh/eu1m3ry5r99rztdnZr8V0r/7w4fv17vmHdbp8MgBXuiAANKxSMCWKtRjmInnp2W5LDh3RKstOOCJpRPSMvWXkTUZApSXshEHGQQacmF7JSjnjlIv4ZwBFWjMzEQKtet6WtzblnjFEvgNUDzYhkfYbLeXO0BRgsq1rR71siJ+8HTEfhc9LyoB4aTDnUCUoYRPczo+9S8XMoBwAQA1Ol4pvtIfD/qHucuP2b54IAQpt/2xWz2+v1+5yVo8vLuq9J/fq4IsStEwejmv3UdVrN0/quaPD2hlP67v3zuqt+f1aP7utAquG6TA0pF3YIwEKzoQUn6Aht29u6/p2p6Ynm9qcbGq9t63Zyaj2UGMIlXdapLHvBdrcwVVrmotM4NDQ54yoPRoFMIT0AKYYqMs6KDqVxYNtPfrtVf30i5+n/fj10w/r9tcmtXMtRnZQcJ28sumyRlGHc+RFEwMAEUmGyxKIxAE5ohSW6/T48qzq/rdm9fLBrP7gg4e12VnX3tGopgc4sADf6zo82qWSkvfWwiyohAHQEHSMd6AERjnBtvZOijWIEwz9Rtcr9wxNNQA+PqLC1CFu8F5L5cLpqDfjevfb6/rBH2o8l6Jb3BfMl1WOuFZX9drOov7RCyjMB3OF/YQjr5pv0BlnU3+8Hdef7E7q9AyMEpzymJHqKz9xUNefjUjHqSWW3eFzUjBvdoW1zxIvyS/qcrU0l6PFpBtcmNfBpClNRZdROat2kPXEEdI48oc9jrJdFQyyJQTwaAsIMZhZAzJTrTxoqwhRRipGI/SlD2s4KCNhmRW5mdMLNKwV/QHDf4qhsLWt40NQDUqY7++Kbnh0rggBm3qCobjIr5ECQh7ClBRnfPWcE5Y5iDmPEePFwzEQMcCogzK9eQwOW5CSnWeC/qKYZXcU9bGDYU67MUYag44FpKwGBZ9R3GKd0LNPlJYiMUQziH7xjBILKHLqi+06KwtttFkOH2OqfdlEHen1BlVaNxoFOeaULkjI4VmUwhsN1PD8O9+V/EjUm0SkjO7U8Z/S8rmaMezvuTsKRCqgnZHfgQCILZD0H42rGtcPPfNqffX2l+rg6qx27v0Jp5LMAa5u3amr2WF9NP+0fuv9b8tBudej8j8uzTDaZW7OdZs4hqAJ8dnpBIMIEYcfbAN+G/uM6Fm51KpDsA1uasw1oWzfACj5N9fe8aQlIuN9BphRgTyMTARRFHu4G4hQaV/fTj17vS36AJ358Ew06vGB8usBLoi4T8+xlhgS29/LjG/rGJQ83+A6qoDeohLmkCE+cLs5PCKixsVSLAXvMaKohRzi9fkRu8w8mZ7X7Dk0th/X7ONRfW67X9cmaMC6rdPloh5sF/Vwd1GbG6Pa7G4o8OL4MUesSB2ixy7uDM44/gPnhoaMaHeHB5xif1CD7Jw0ACKJBJMDKq/wLEK3CoyzIQByjSjWG32H9XvaRxTlrxENXoxqidzYk1HdWuzWK7OTun44q197926N/+Ky9p/TWQqjxZvqXDLtyaC2lrbS94931exM2s3x3oWKN8hsz+vyVXzO/EHV+9/a1OfemNZyZ1WzA+RJpfZ2HsBTVmTqdY962RQbL/i84jnwe1BY5jI38JumKBZlkcptoC53dVyXF+u6+51FffLmmozWgpTvmG0s9fmyTujQdbhd1I/tr2qHUaEMzxKj7K5N69Gkav7sjKVrZ/eXNVpP6uzTVe0cTuvZL+/Ujeddv231KhwvQAzsgEqiFJU3sMvmFPoHKVIHgMXMYNIePRXmxFgwmTvKEO7ybPaaL3+ils3j8XC3+1nQK5KLlL10naIMU41+CQ7ReRU67oS2jtCC3vC8orFSmK+BtShZwO9BAMK2WaAQdxVdpNMKktFA+UHpyE3BAeECA9nxoUfo36kSAyGFbjT1hdyHM/V97opDY7HGiBKhJtRCAqWjDyhDecE5o35FoRlp1fIFfk0OSoxRUCRDdG+sevZFqCF6h4pURFLOzYnO1B+8V2oK45jIGpr/NDhqUWlUWk216BxI7i0QZVSYOlCOgO0c+MyDUTANUSW37u5CMRTB6NgL7J2ENVLS4X/hDAFeokRUTg06oHHdPrhVX7x+p44mo/ri7kldzB/WO4/eq4ejcc32T+r06rzeefRhG8irddfK6JKL/mG+z9EiARKmHSDqcVE2DD6e8xCiItDazg/gLdisAFGI65kyISTgQEDPBseOMJQTXouIC4YdlnuOs0zFsqKflB+EbXOq0Dc85SK58HjzMRtIIH+M6BU5Muw91vZsjlo2nG8osVN64rNu0YjumkAjv7HXZlh/q6/j/GKmfHNavfYMLAn7z4JxOauaLhFKb2q9u2Ft29Xpuq7d36ndDXqRbms+XtfZdlWFqORY68iaL4BcOz6sA+gznU2JrHC3In7rrQR1NhmlU8wrekx7m3z+uEZp5Ireq5dVm4tR1bxqvBzX+mpdk+2MuUqYbdVLj1lfPF1MqCrd387qOvqBjqdcqzef3K9Pbp/XjS9Oaod5yafBS84sv5vp19wnNYhPo4Yw+u7RPCjmp120I8K5U2mfD9R6VBePqo5Z7uFcKw0tnJuoEJ1Dpx9aHatAfZYj64RnI7szALgSf3QtRVprSkDS/+AxF/OqT95a1NknmnO6xszX+YgdnECvIorDuuM3bz43rsN99GQd1+N3L9n2cHpjVicv79SN15HsNSVKlfOmVpcqip8gLXCscxL1d5xzBhe3e25PlfOsZg1RAuuHEr6JspZYrf8BO8TSD7IEsR8q9WLe1+8vRlB/JLwZ5OkH7/e03e8OkTv0deQQ7ezCT1NG7rZeysnqY1DKEIQVlZ0QvTo+gEKiutSGGgiZApu5IhBy/hyDI6eCLyqjDll0sQYp3H0cgv2Gw119KzkUoU3MOUS0g4gUP8AYmSfzNZPTirI6bogTynLzW7k4N8KWUCH6HLVD0ogTI02XAchZ6vfnUI5CJZkuMcOo2irZjkxzOtyUwBQA1gSHMlGcaKI+jTqOS+USih6ZCx0UlYdyCPLSYj2dvKY9dW/Q1IJJjZuIWRGvRsgoKiON1Fr0dfEK1YmjaX3l2Tv1lZuv1d2LT+sP771VF+u5ch04MwAsHk3TpmznUDtPHQODfYQBxZpD5UsH5XQ9ztfxAc7XmkBLr00XExsbjs5qnl+GaBCp67tLsarcnPKToPUvXb4D+h/gLuq2piR96ormoqUcwC3cWFM1ogIZf/C8EI+xlm2hawQng3MeoKZp4Y5oQmXHKbLXJmT8A0BnoJibrxS8uxlxJilo/TQuQGQvQw66loKmsdppsdsH0hk7ygmqdZpEMxy0605NALcESa021A7bF5NsBlIcdirxEQbfujs+c9IV/WkDZYx2u5jUzmpalx+Na3VvWye1W8eTWa0vL2s6npHBaeU0KwDcWe2j6f3BrJbjTV3Wsj6bX9X7Z09q8bl1PfMlDDJWXCFqsEcmiej7tVS+HWcB5wxAAn9irwhirHQVu+f9oW/T3pFdWmn2pyaa0N05GukpGx3HjMtKpjL1kXnO3Cl9jkCyiUPWwTrvnL23wEsUaoPeT1H/OIeX5wBhchikmC+rlpebWp5t673/t+Bs1jt/aZdTMTB78sNvz+vRBws2kQd58EN/87D2rmE+pSoHxJLpWdSVRhoLBizNMEvMEnsZb61yp9Rmt0KJRk2nZSaYD7xu2HYPKQGAYpXFOQVlUV1EaTF1DSC0Gno9b1JwUXeHqcq1jlZj9IvfeNUKgj6FIJ48ogCnI5XDAE/NWX0uoneoma4fQIeQ7YcWgKN5fCakgtdASEI6zFMyJPmX5yfFabktD5cRqaKgRBcdZcFIztFFAnWDa1FUmkqFgmZFn/hMoPKWh0iLLR89RVQxnEJ1PWxXzkyIw7kl0xRCh0IioMOw37LzqaFTHkMIUUbPS8X3kgq2tyHLpGtQDkHTovd6HSb+Dt9ljGTaRb1n8TMcGrZ/SzG3kTmcNVVu/s4tanRLNfxzECzBESMP0GLK2eF5PMTAudXkAjQ+an9vVifTg3o0P2WpBdfFSBwsAmTbmGigSyUWSbupSwJqFAwC85XODSI6eILLS3WfzhvKfAA+rh2A7Bmo21zjl2iTjSaM6PVdItiRIUNEjzPD0ho6URhARXNgKZgrdcRNasuCEmMLv5+aOcDRkTlBJM2JJiMpd9cAE/o+53O9Ft8VFxrlI/rkNKKIMe3Rs85rdlqbLpAsECnFnYAYWVLkRRJ5OA+t3Lu+O/KQeE7MVNRQbuXtQ4GK5kL+KWwA7pBTGBjptFzzLETNG1CG9ySwkkewtF1ryrIp3id/D0Q4aPjwcFL1veN6eTarQ7Rq21R9/Oi87j48rQsM02WEaTDkvBDv/3inxkc7NT++rOX+onaOR3Xy7JS1cOiUgrKvXnwe9bZKrpAmGKZY2IHLLAjKplgeRPpddmgINONg6Xx81/A4iogSkWJtVpqMYeEVvnXEOLy7EPoZwLTWkC6hys/CRKW9YABGZ3QQoUsQp8/pzBmFOfieFsOphEv73oSE222d3t3Uu799xeYBX/zruywT4T4hX//xpj57e0HHiYn0r//UUe2dSDiZAEJRv2xObJRK91xiZlFbmD5Zugim7JyhgGe5TcIt6E7WNV/qHgL0woYDyMEh4oSxnSUFk2GP0rPUC24gQYzgPCIpfxve7FfuVu44T6fdy+hfoA7RTqFdwHD97BKTIkvRF8qrCUGGysHmAcnKH2gkT5AhqMzHKPK2MYCTkOGWuAYIWv3mgpqNvtsMviiVtAh5BlIDUEIi94NegFhIinGE8NXlRPQOvisELhCk8FLEIg9QLx4dNAjRjbea0YqLlWIAxGYpaSvhjYq9O7XcKV+JZdwv1YIiRZboEqKQP6rN0A1qPNwBBT6PdJWVWozm7IhDIyMnCuoPBh45KpQnIBJgX8aGdFN20B28sYNyZ3Yi2EeKqcg/KExMPo7lBjxgxmMWmuiAyuGyZ+zgWRFZAkUi+tUBafjLBkrGcrmSOATnDfvHnOVkXBdzRYvYb1C3aFh9gNEvoNsIRHT2BCgY+g3WR2cJ64O1QG5Sw4erLiH6ItUvARjzfVizIJ901PFlCRCR0s+1jFucba19BGHXD/X+mN2J74FzhwhRzSNGNLjYGwAt3BOOnoJae1YF7UooN4f2LVUQejxIV0o7AxmrMhkJZVI4QZCjJIO3OExGda5TjdISwg6sIcUaLBRX68IQclhDAZOecsCzNPazQZyuAkzUgCJ+RO7LR9O6+P2den1xWDcPd+rb9x7URwdnNX5+Wye3JzXb29RqpJKC0C84aryDnIMAQKHLu17pHOI7AbhRxelUxFPDCPw9wVLonipaCDxkJx4I5XD3OeFeUQjrRwN+w8iwubzKHRQADGxhY9K6LUtaIMCXoCZzT02tJrLmMWN0bpDoblpDVWmjonkYe4127hTeX3ZF+6acss6qJlkItLz7m8u6uFv13A/v1DNveF3c2AKvv7i/qe//1ry2V1VHL8zqta/NaudQQib+sSgIz4YokwGUbQHgLsBrRtpRHW+bi3mXSW+BxcBZy52AzYLjhr9AygEOEamQ8ys1fgDIP9wTq6g03ZZlYuy3YBUoG5Sn3tdnQXbbZ9mMWuugQ7wWe6ugafRzv3LHMYdCX1xI1cMlHLf4hVSTLo1Qj2hU0k9Qms408ZD1JP4QvAI/R6NtvB65w1BxQOKhYog8cWBd3mBz26hB74FVqlJl4b0ZUXICOoyj0DkMMHJAzGUiYsSzFv6/HYHRQ9SFuXCZuJDFS61LqBchoe4Mhdjds1KnhKEPSU8j9CFdAENvoCQEZ8inNmb6Gf+bIthOvQR0KFLT5xCkoIG4DSgMKgRO+Pn+zpgRCN6THLupVx9lOQhPwCDCo8pNa88urL6oASiiaCNuUs40RjC5Gq0xRBCKREi5R+lqRidRlr6nKSXXn6rtmBStVFO6LlJzOgVycNxw9pDvwzPBGUbwkc5Dyl0gSrBRtmhCE1miKB1Q1QpmCaqUd/VetKL4PpE9y6ht80BkAoER84bKc+L5NA8TZUlotwexmb4TegB7SozBF+ncjIxC+RLZDD2T8vV6PZsdRH2TjUzaALkdO6s4Tfm/fkcT/ePj8EzaUQNdTgZITZvscdgMtWSTcY2xacKYYVciU2hq5uEoyGUKiWIWD8ZV392t10fX6o/uPqzTG1d19CVPvsd3BuMEQYcVkcpRyhkqlwsjK6dHh2iaP11f4CyHTp7dhhxB5Q7wLBskEPDZaGLvWDZGGl6CKKZLUAbBMyLgHZvB9Yxyu+UkXU7goIGn4c+la5KKcK6xgRf8XeCVgNKlWsjVtSYSBqYBYy1itAITH4XfV/2tGAc6bPefDkOH5/rBtxY1P13XK391X7WNHjjM9+Cg36rLx1Wnn67q+ddmNdmxbTYwAXNAVq2NfUrze9kl1i53c2fGKDoM/QxpNDg/2Qt1CDvc1f1HwxCsHewYXoPvIt8hrQh+B7b+aN/3I5kh342hPiNpJD6PhMRN6CWM3tka2rWf/9eKEBPSxsglQZk3yoLjlTz0vlBKCyikHqId1nttRFXgS+BiAw1YyJRPpEFWP2uXIaQQ0+gUi8DaPRvidGjInDMZaIkjRFwL9aveTkYKlwlNr9OyRxG0nZALPalCZolBF6okN4JuKvrePQHe+Hv3qZTAQJEid5wTCuQ08Umk6TC2BIbPdZ6ZuJ1MGZy5EE/PfwCp4zAD+enA6mf4t4yLOrtCtx0BAkQlGLaa3G7WF4c4iF1ITzV7LLfxpdL/ktNpzp+vdPN3lozYEOWCsXmAyz60BCZms1/Mr4g+bnSTi61z7vAZiWZ03pT3kiowLZY6oIHTo8LOIgl8Ip2anxNrr4+TVUTzahj0qB3to5uxxe/jPdU3VJ12ZJycOLaJCTjhWQhN6DwpokAIW4Di93ZA5cuwwcExL1LqT4tcdzrm4F+VB3VO2Mo4rjE7a0C1p1FcQrqdUiW1HabA5SQBtFGbyh5bqEMD7Z6qaQ7gvc9sSXxGBD36qD7eLfMRU+ISJyVqMexO7on2T+PgJnWJ5vtv79XLlzfq7Sef1ezLi6rDbY13BwppgihZtoAUrH/6vQoQaE8DthIlczK9S1a0TjorzPUxoBHrg6+L7jEAywAynDmKfPQGLdrgFBWBIoqnmnyliAvPxXFEVMzKcZN1oB1UfpCgIm3lbJilJI2dMbhw7l/dtbr4p73W74/cu9g4BRyKfj15x4POkz8mFncemmrdCADD5GjhmiJ1Ndc6TtE31mcB3wmfg6CHQ7n9n5nnuAqEO2jiSCsX15uSx0eEjZMASCCXjem9Gcm94q/sboaaTDddwdZDxYyOWWFU0LhkgdQDIkOXHoVJQ/WC2IJBOsuaCzbd8HfGg5D14Tp6biTuru8F/V4EODgr/+xf3dly6ndLzmrxlVcxy+UvxIvJWYg6aTL1RpX+fW2aNo8NN1g87q4TVMcF7Vrg4LFGtsBtHqHeN2NzZJiy2RSU4LKax5ehUjcTnH1En0B6+ZOwOrm2XCpFH0LT6pLRG0oLbZoCblSxD6W+tYtPIlaQP5a6yStjv5K8FX6Lm2i+nupTNgnQqWddTZulZ5XtQIWG9wfAkOReGwyBBmg7UnJRXJJm1QVEhAJKKV1dsi+5jPRvtvsK+gPtAlD6v0lkZEo7F5VGPw4oHVY67d1qQkNF+7MY4UeBmDxuUzYLBfIZnbzHUzTAxTPWIajGIwk0mTFt+VpRKH1vvdSmj1wA3JrG20jJftgAnNgkbgAAF7lJREFU+xya7YiBxAsyFgrrhv+g9+VyJcpIAFJ3AeeyRTKqyqCRxb+xxsyFyDCwilL12Sm9EeL3mvpQk9LLDxTD8TWhjFjblll/uPyOPHRN2y/6S+rfslb6qZwIvoNYDNPCVo4KfMjwwLhEPBJHimvA4c+Fvpy7NXrnoDaTZc1em1edmNoedAFqOJJTLzp1bEyjG+dyhQZUfL/w3Dj7Mtr+XSN/OC50PwmgR3oFQipoIXDXTg41UBhABdEJvgdy1XCOnPYOQw/6Lj1VLS7rJV1hPACg1DNVzIttp51eIio6r5SiZJitgTxZiKitB8pUAhmzLrkHOV/G3l7/p+9IfEIAYHZ9ZGamnSn/gHeHTS88yNcRVHcuHfDiPVBfSoYugDrpEJ/fUMutBKoNA5Deoe0X+4rKEKGEivXPa0WNWKuwLPIJSrFRwGifA5+SPHX8kVJmOulhLQKUNHzezIftHVI6tB8/9yuv0CFqgKITxIPCdAPFdkljPRX96KYG6UfB06xSWlS5fQ7FAIxAkqYTeqWTtBQ3ISx+kMutBHu/xq5xN+WhH7BOy8ZaHVV8OGxk4hy57vl8I2L2uWsS6yC3mIRcslCVcoaxlljkfG7QlnItuRVy3EBd8AmgJ3jRWN8XxB7BhB2iH5bOy9aRFw0TCqwAzWciuji7FHeeA+QB6O4iJLpHT63NSk6mgwCj6ab/1gMMMFITyairWJfwCVw4f2wqS5fXn8M5e5rakKg8e9GRbEfwMWih5JMnlSFIPrM3b/YX62AmjigH144CZxNrRtRqNK3A34IhTwkIHmjnpfkP7X8o/9BTOs9aXxgA5ELxHmw2wRpbiSnQiCIGAC9XiY72P82+CfRyawcOUe+dJ3IUz5pU/WNo/giZZAjjLXQ3JKxwMXwml7vpe4sqWsu70KSOCmLESQnrORS5iE2glMLPFwk+wRNTCtt6+Na0No/Htf/5Ve3dti7ByxZFdKJBGtrQjqGmrSjWWdAvRpWYM9SPpHNi/l0CL7NXcSa4Q8xXr9SuEN8J+wRAg+dHDhF5LIEe1xY3KtjRlac7BNzgcwBCpEjv0SwvnPuKi13JcUk03a+TInpT+oPOWzn37XvANsJeeuINUxSy8A5CPO/RR4a5YYfaul+hf/WoiVazr6m9jCPjPoY581kHSOBgazNsOZ8BAwHWeLkckrUD7l3M6NvpFUSWmXjD7lpYBndBy/fS3gv4NdDenkn/lCtCE9/8UmyffRWaqDjqbx7FIIp3+5//G9Qh9jcYImzNNhS6CuKBoUcnAxl8h6BWFWo6tKIVhfF9Fh4OHBHwQBLtq6Q+jJYnZ3Pa4M5QJI7I8KzIdTXVKOkSLS5pPNOyOHxYvlYX5MOmIIhZsfZ8sXktesDj48APOh5oDJAohWw+z6DRCVAtkZV3JbVaitYT6WoiAy4iKMz0KuVmkurwLMOBIpVxuCeaa9CqYoEYIDyPSk6UP1R+Q4aDzY+ZC3Ez4IFKVRGmG7iH1pGXb0pB5hUd8TIisAENooh4mr+BKGEipI335eV1o2+h2K4UJmqjYEmy9fTxJL08QP2kOV04G5q+h26qE4zTFtAR8mvR+4D+jmKaOSmDA1FqmZatbxXUrBFKbquHfzQQkMpS+U7WuTbc06XdMdZwQmozJodIpgSr48ioCxFy//R+uYNqLxampNNnWfdWgN7KNuKs4ij1Zk0cYvFNeqXKgPqeMPpXU2YaMUeXyaUJtLo0yGISEVZ2UD73cfZdjbqpxWN51J0jCzAmoiLpzCNOMRcWEEixmUVCLaI2BclnI+XYIxSqSN3ggdtFSkyGKCZUMhTXBI7GdXYG5SxKY6SeJdW8dh01tQjaY4nnlHcFvRwBkvCl7hpP1Xat5gJG3bQngzFmYsx0TmPvPIzVynKXdPCA6E7zU61m1VqFtutpATlK9Tml+tR9gRMd8Zz7fmTLhhQ07YsZMTkjnVmyMBQSmZ3jd+2DgLPHNqnNT0T4FVCrdehnnKDe0SVFUak9byxg9xNdtOXxX24OHo0E1iMVDko1GGgIKfb75IfA94RDZIMANhHXZ/F38etwiKKcOgRtQZSVmikQtc8ydZnCeSEmFmu72wv6TDYkRO+rXBVVm807JyrSAE1KX/hBvYYlyf/UAYXW0R1k2tgCn/5eWJAIBfM9EmUpKS4jMfi67VkV/fQchNCaFHe6cLpcftkAhaQNnTCHFIRq/6TcXRejqL5JbdmSh0oOSwdYLimOkI+biIZ7Zrk1D6c2Hz08Uws1PHwUiuhsN0oluwxjnfUUVWJa2p3hZYScTzXKU76xU96+NsqTmpKLwyAb4LIOUd8uC7Bz5zqx3KU7IrxftEfKUXZZO75Dymg4DsvrKH8daxylXo9u+2WXktZZXjMbLZOsC2poyaiCsz5VjJ4oNYapq35TNpOLZ9WxGQseZa8jvguFQKYXh3kuKqeR7zags9mUkISTPVI7antqr0mfIYTXnjO57YAL0tLOxUX9iwbzyUdSIUzhiqhev53bHjpn3orNO/0ke5Mb5rq99GH1djTxicGonIfvkIVxPlJNNKW8kzlaz+HiWUELOYIsrcFADOx65l7apH3KuUgDAdkVui6roOfzNZW+pNxM/dEBOhkUag4fyejB7Aqj4EEvVNjOECfY82QH8KwC5v2PwIagBE2yHV9oPb3S09vD5jhNFQeTSJBCJ5PlKtVSuKd8pPYq04tUeys7bQzT9gKHCDZOEawWWDelO7KILAPWAjoSmkVDIfPq1Ip7v+aM4htHh5G7IfBss791QBAC0cpdCYV6ymzo9Bi0WWeR9cH3D5ORtVD+M2DUlQGd6HKecVujX/i3r27jZbkVXBMnGgfIWADDTs05su4gezlEbpRyaboovAQxDi3i8+UONZQSB58ULCI2CZMNopZMBBfU22fd62L63jWHbZCgPKENqHIvMjRKtuvvnC0GJwEk3LhC1UKCmuAhCdJJrtEnHe8FI4mnaDlA8OII+307YmiEvHRZLXTj+0asEkPZlZyu73LesRsZGRd8Lj5DFFUXHXAtIKmy3K6JJexgRZJbiu2LKUWfksChSPrV6COmuD4pFnaB+xJOObMZPR9QuVLXdT6F1ryWbgOXfeNeOCoDHSg1sy5lGqynEbDEQp2ExXvw8COf3CIrjaGS0WU2s7lfRqIxIrQQNv6+jKxFs2w96DbniYpod0HS+3RApj6vAoSJFPWxWledw5jD0GWax5kOSqS0Bs0XSLUmcrRzRCMH4U7drwhbtM9xAp1GojOwMhkRkcQTHQRrsrxKl9RX2Hck9WO+xwKUHYSwPSD32G0FbRBlQDVcWVGZc5A4+zhnoTFJoSmOA10GtWjOQeg2fWZ3vs2bxOH4Rw2whv2wIc15JRXoX9YRdirGalqck9Dpiv786ig8IaDCXqwtsol4i3uNPsOq1VBpiiKaNLgOW5YzFCFHOkOF1WjUIonovo+KUBV0IA+qSFzj+QJo5Xi05m1SkG0WATpH3nlfHbkKhHd1sHJvUYSGZvdzNL+ugCJlTALObmOZDjSJ1LzOqVOUHY271WVTMxZZAa6hxXE4UwSlBkJ9P8RcxSZQREeRz58H61LsdgU53nNlIKGD7M/lIdvW6Od/5c620ZV0DFGROn81OIft0qm/7tMbYdTVR0nJ2KrTTeql0mUgVIm+AHsiptC19Qx0zZhzJPKvTp7GgZivCr/MVzQf0MNnbYLp06FDtlHEZYVt6L0rHWE0S51IyQcj4Tfqyba9tCEOu6MllyD4IAVdCanKgWfDYqCVL0gfUjsTR50Z9BvnrBVx1OvpCcNoOIpJEsxJaNuyEnM5ZE7nGtqdVtAaVaMpCNMK4ebjXOiUUS7BkTTCq0LQvcxhaITwIBHmxLgm0sX3SXkKS3ASMdluc70IrkJ7+nl9gSTgkXNrWU1Hv3FqjRloZ0jOhx+RwnKLc1LWqKvS/ySvkahahtXgKuN4+s40pI13USF7Irvec1ERr5iSMCDaj0QZnR7GJ3FunJWDcb7tuRwHcw5jBG5mVcbuM0maKTPp2Ei973O+K2fXucaUc+6ssms5WB8+ghbTeVr+UDE9j0mWxMrfAGRLAQVmrU5m+Y6dVgegYU5M22O1W349ZR7eJbM/cshEfwIhbaJPQIipYgOfXHXePYOjBp8ag2mFq8Fx7ovWX9RiDH5oOLbRM3sSIKFIOXSra+cGByz7wpSPu2XpTlnd7zpoMQNxRgFgFgL5WeSXfFstHOQ5NIhJrTV1JHyxQYIjTAw21gzDfkfEnGUdE/+2W+5cu5T9DoYH6mUECuwAzrUize3vlXXUedBzi8lU8BAGb8jytDPfAK7eD84aK6FWb34/+5koowWU9cUCjpVD7IFEm7xOJ2b4G95Y3rQ7B3HFQRR6iCgHZYBSC2UlZkQ2Q8HAMBkaxG6+OU24RAVoo6zeb3nHNpvMC8cFSGQai+LFJ7ceQ20LqHFA+h0OkR0Mfg0pHiYhTis0WBxc6tdSf5haIB7YoZE2akJkplxEJPip7evorIkNGnZKYXFoFm0yO5SwDtB53Y6BWwlBKMWuxBqKlCJS6KKqZsvTYSSjo0I7tKikJ7MpGvL8MSooXQ/FeWyZd9a80cC72AkHvccuqHawl+nkV7lCRnPcs0G+a5irbTY5nfAjrjBV1xy/gUmcXoywWAhL323w8GxYQ6lqewMG0o5N+KHvRqcvCSa/R1hAytldAoBnVy0pUgpKGSRnm6MbozyMBmNIhlwc14dBaHcQGbjcHUxotURKweWh0dypiftr7YC/GxtxuH5V91F3hUrSxqj0Rt5NYOZ8XzM4AxtAw2oONJQhwEJz1PZSTTSSY2N/q8g8tsWgL+eDC+e5rj48Cp5lSxyTk1rjXjV6UPRxazoSw2/no0CmpxKCpMiycTPNcpCaNFCCCtaTd7RucoZRQsZ+iD0y0FHSr5WQtHNpG8jzwRyfwDVeS3rWkW32CD9lyqftnRyG1tgK7JSetaYkidxyv3WCyHjYkevzoKfogp6IZ+jIwoQ0FsZrRqPem70EPOc+mUFuBiK6lARqsf8RQWqgcHdsBDO27aRnbc/JYjgI0L02gDV7mAh99Au/+kozU0/7etNvA9QQBaj3SvmRHBSHoqLatOl60M73t+SlDQTjCc9h5AP6ARQxuPt86v8Gkl56eEqp02/CztvUmnom9rxekFUWgihwQHVRhMLF0j60dUjEYGSb783j58saJxsHJmPVV7IhKzFmjdYVHaiDxujYlBSDNqN1baL/PnBGSc6LhtEDD1Gorof/+DvIKSaCGrTT8ovb63O4fMk6ydQd8dAgJ7qKGCoXl5S5o7P8WwCNIiA74IFvpIETxLZwSJRzs2NJOOp6tkiqXcSByo7GJCUszssy6zwYCqvfw4VGPZR2PpEkmwEkYTXINWR/9Z3EYrD8xyUWqcUa1gImfaD1iMG3wTN9ysjYHWRCnYb5kOovApt+QhOF855lbfQ2eq+BND2/1YUQQzGMW25ZQJXfH9LIeK+oDWNsGc25t2fqiHWeQwvLWIc5iZNXnZg1CKF988NezNVzFN7rjElrR2agwlbEOzijdmRcg9B0A/ERnQf+7npWGUFTbt5vsltPCUJcczvsAGRwEPGeoi9HNnFqoPfYNN88go0Hi9LZoFqbF7tHm0nlq0e6BUg77ZNIO8I1rrmTmLx2yRW2SFT/pjPryIwRvWsTbatT452zxr3jZyr3jT+pC/VytdaWMXmx6QOMxDXM8RzqO5Ieip/AJyj36QfycHed/z5dKD7FyhODhggte/Rq7NPAWxggm8JW25lrzr3++jde3Woqt6kOO7FhkjR8utOs7cgG6TDnSNRhxc/AwOPDdVg1q06tzqw4JS3mg2gvE8PNq8SejYP6KG9ouqFgmfW5nbIIP61Q24IIEwFxOjBa+GHawOEZiYB9YHloHBXxnrqIk/WCdnha7CCyP0OD8e1DaQ348j9D+SXnwZ6SRtrZxBhm2gIP2VRuKhJmKd7kZBxXtWdy2ceQ2rGrZ1Tp5FYih36Yu3dKpKbIw/PEBgN9B/hFtI4N+jD53qI0W2NeZN+M0H2ZSNJQGaZxZNq10UR3bCJLmA+08c7kh4CHGGQ2+eZ6xNj0XF/yJB00uLPGoCVegFpoGxMPThN0sUEeI4621Qda7kD61vlp1iSyFWIvBtYzOlrwRgyfCzV06j1q4cygeIUGpEU2PTrD8RZ7o+hTBtIgkgrZjpZTuI91YyNxdn7QvQndJcfsaGdg1Nk3M51v4oh959TDVA8X+6YuMUNHPABu/NBELy2Q44FM/TMbJzhKj1ilAe4cXUcHcubJtYXtGgjuHOFmgkQowOaX270arIPBKZ5HNifI063eAvQ8pSMgRIrOALgwZ4pglWJyS8QAbUeQmEVJwc5g9mK7C4PIlakp12DKqfX+vXkGuos0UMjljqLc7yVnasfCg+kIso1zMkPXAp1Ou9N828PFHrknR4vYkvePQKnR+bZfAz/YxGhJlbGAv8VMOltiLeTsFdIMc/nJe9pe+nz0u6VPS8DCM471/qVvvLrF4Yoz0LSHHhfoF3SwQslEEyAjZtGHTqpDJx3GRkP4ZXESiiz7wWDvu6e6OuCt3IVfZTyNgw7qZf7GyIVUoJ2BLj4Ka1307BrLnIGhIQ9aat0nSCt0Z4bXqulvpwdyYVSjM2yVpFwPPoe2WKGdkr1tartbEAYdezdEuaWZgEADOzwYyuDe4Rlg5JoxDyVthW+ei2/J6SFYP0frQV0RSPh9QgtGACFnn5Oj74f11CSQMTtRiJlPfjAhvS4KadtEJiyU19mBcyJ90RIPUFxahORGwJKti8rANPo22iWo1q3ohNodzee4ucUXu204T5DLFeMg2k2gR4bZk0xCubZ8bMbBuEbLYpRcHnwFTfTRBU1phNbdxi1KRgt9SOOYAsZ50kXqTAJ/102wQ9Vhv6NkpCHxeQsy5/kYaTZkK9p2LoSTQAboOhEF1c3o/kHRjI251bvaXzMWNvS4a2m6kFCJ62oAjD3UdJHkurvAh3SqlY09R+zcqcthcJZRQuUV0cEb0htPpVN63jRCLZ1X9961Y+7cTJrU6+5kmk3WStFkL6GSAlcgGnvAv+PeuoUcwYWdse6Fz7YnCUNohfMQ+5QeyDgrEd0Z8zcVKCM0lu/0yE2LYAYHvaQJlsV2gMnIeg/vqjCrSzLQCqF16fKS2h7x6rDG09S5HTCcjZyKbJ/ATO/XnLaW2Z4ItzI0oIVStklqCoKuXD11ovuh9UFpFvuthsEZ3HHW9zK/oHOWntjRHehHPQXXgY92Pmm6UPzyQTojtPNGsCYmtEBR8QNAff3ff4VdtcJtKzKzgTP8SqGsjGV3BDI2LmGw91YOM2Iazfsiyh6hwXKnNRJd4uU6EKbJaBj1nOqdGuHEgMINumtJ4vhhyfExWeHySrda0nVvBp2jDo8MUv8+zMVNUuHYxSo4IHHIaOFGow4J+FSNZYeRdKKcRo048m/3PFGrL2iijqA+OqaWAPe6pSMQW5BJKkKn2KTlplzD7QTtGWVqw72/jkzkWIVQQ4Pnf6kypCJNY2d08dX/NLVKjLCfQrOid0JTDn2qcjwSuShiiRotNXCKTGSh9VkBUsonDCx3UysaXdvJ4VfVkURXs7MDOq3KAXcjwPPYSj4GRf4GEBHTDAVPiWWwDvr+HbES3DUxWI/WmTtMKYLPcz8jXYCEZ4mfbNHiYL3wHXDWhm0FmYe0M2HjKH8sqTa2O1QOMHeb99oF2dgTOOZWeG0HiEy0joqT+GimzUkxPdpqIJidotyOjzWoYnNkb+xwCy3z1JVGWDlRq6hqRTXa3wBMRbbWE+Y7GZBGfDEsY9LnulTCVKdZTLbSQ29UgnwILDD0Gc0wrDzE57RmCfjetgkBEDyXg/PIs2RLGmyXQqwFhhBCG4A7mty7jI3rd3t6x8JGg8gY6UQ3tnN2pOioEwCaMpwuauq5YD2o+ja3lIQvKcFoc5jh+Wwz7fxCv+ecy8zlLGt/GsXKC659y+vwlCkD4jOjGT97SXcKM1FsUk9ZXNXjJvzTvdCVlZIc+3S52NRqqQYfqu3Wk0p0hPrZCPkkYsp5Z4rCsRpb7Lm/s91nJ+gtJvz/CbCvKhkfNt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28700"/>
            <a:ext cx="10972800" cy="73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1524000" y="8496300"/>
            <a:ext cx="156972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chemeClr val="tx1"/>
                </a:solidFill>
              </a:rPr>
              <a:t>Tìm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những</a:t>
            </a:r>
            <a:r>
              <a:rPr lang="en-GB" sz="5400" dirty="0">
                <a:solidFill>
                  <a:schemeClr val="tx1"/>
                </a:solidFill>
              </a:rPr>
              <a:t> con </a:t>
            </a:r>
            <a:r>
              <a:rPr lang="en-GB" sz="5400" dirty="0" err="1">
                <a:solidFill>
                  <a:schemeClr val="tx1"/>
                </a:solidFill>
              </a:rPr>
              <a:t>vật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có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số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lượng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bằng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nhau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trong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  <a:r>
              <a:rPr lang="en-GB" sz="5400" dirty="0" err="1">
                <a:solidFill>
                  <a:schemeClr val="tx1"/>
                </a:solidFill>
              </a:rPr>
              <a:t>tranh</a:t>
            </a:r>
            <a:r>
              <a:rPr lang="en-GB" sz="5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6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cQAAAEtCAYAAACWFBBVAAAAAXNSR0IArs4c6QAAIABJREFUeF50vQm4bVdVJvqvtXZ/9ulum9vlJrlpCSQQCJ0hhoCg0llSqCDyxCJ2aFWpz3q+Kpun73s2RalII2ghZWlBCSogghAgNCEJ6UMSkntzm9y+O323+9VUjW7OufbJC1/IvefsvdZsxhz/GP9oZvRb33iiiJIWUAARyv8U9IOi4B/a7wpEiIIP8m/lI4j4D5F+uJCf64/kAxGKgp6gv6J3xhGSSF6Tu3fJJ+izcRzroPQlkM9FUTQ2Xn1IRM9PkCPnh/LrdcA8bHtMMAf6Yx7M0U1Yp2Dzt5Wgz+sI3Z942m6IsgZu6rZI/DMZN80tHAoNkVeG10DnZksZ0VrIutP3/BfpBzmiKKbV0vWQXZCp0gLrQHRtbfF5+uEY7dv2Dn63LBK/ExFi/VlOzw3kxW+zl5WC9pq+xR+1WZt80U9oX+nnOm4bEL+Pfkpf1F0JBc7kzH5msqeySu+1NeTnq7DRz20sXkZNHrxsmSSruHq5CPYrtt1379K95nf4fXVr7w8Ir6ltRbgaTsbcfFRO9LsyXftucBYAXkknOrZ2wTEMDzA9h+Xd7Yt/rsh1AV7D8MzTgKOY959mJ+PXhdUF9rLvf2fyz3OWHUVESiW2Z4R6JdA/Y3vrFYztrTxZxdKPNRg3ySzrCf3fJgWnnzV9ZHsRnn3+Dh8hW0xda5Ir2mfWZ10M1h7G/Jm/RCWaQyWmueY6mcjtDZ8dU1GiClXniT7zekF/SSeEz1CEPLe1k1NNOjHLCmSqB0l/0gtpT+mF3V6GLJMZVZIIjVrEerYSyb4nschPlsu+xInIGv9rBwYRsixHJYkxSknHeFWS5/Qc0UejlM5YwfNOYvCYVfPw2sWqm0yH2FxDnSLCa3JRoND5kh7IctnHLIuQ0fPoHSZPLOs58lzllR6hep2en8QRqrQ4KpwOq/T4sPahtTccipuIfvtbR4somQjAxQMLDVIAJQA2/rbTuG6VbBlY+AMgdV+mh9BE3fhUyHSU/BUHUqLo6bu8QW4mHlSDBzkgEGG2w6IiZmMpARa9yyNisIUBqOlrA+AUdPBgxUDAyyGK10G0agLbdAZL2yg+ZAHQhN/Tsfo5y3z8ktPaBoDo9mZ8LiaS+h4TdnfqFSi9veOMlEhwSrctXBlTBgrcqqidUuJByucdkHqNXzJeRB4DJNMJjps4/Cn9HT2VDwKDZFlJefnwTyjZPbzkMi4BTHm/rLMoG4MxfoIupy21KXYbtykOAzYTT1IM9mUBdJMVMWjouQwqAf6GMuI3OpyHjFOnzfJgABPCVvhmUnr2GQMu+XvOipGHpgebFLuBaQjBqmPVAIsQm6YJjr4Yrd7g9OLl95afbzqhhDrymZIq0Z8YPHjgljPm9l1lTR4tzy+pKBujGlQ6ZcVENSyDPZdHi4Kw8xyum51d2QeR8xgZ8iJFb/0BzJ96P6JiHtU4ZWDI8pyBh97LIEFPj73RRKBB4yVlT/uRZvJ52SO/wPw+NsliMSR4sQgQCawU8GM5F1kOjOj/IiBNwSCRJEC1EqESmwNBoElAoZJMTkgeoVr1wCBrrHqWxhdFyFKajAebUeZlcDgSkKJnEvjK/+Qfmj+DtAIZn4EYMl8CbP1gEtG4CLTVUeBx0b80R/kzGzgOsE3vkiNT8BzEURMzW4cv40pIduX8uTOkZi7NjZ2wQoz9Ip5A9DsEiPFEYJ6NeXVmkbvNMq9DFbOeHAFhrxSdflQU9paHLJYpUjvU5l16XRF4UIElTsvtvTm1nOxohafChqOCL9aWH2Jgx7vj5BWfBywRDvmeHT1nIJha9zrUe9RsPZrlbgJEwuYBm4+AAbYqYlGkckC9UpI1c3835eA8OFUYzgvSsbIVK8KtZ8kZOLZU40rJzqPzrAKlpQvgxmIerRlA5sWU9J5ac+6omzHAsqJKwGtzN8fQ/Ldfh2OWOQmLEJgiIlvBB80kGGc23EIEgDgOdLY2DsCcGzQuaCYburesp71sCgY7/qS8PCqTbOi4fwLV6NYmQFJnzJXBQB5lQGMrHp7TcLf1xSUwUZ4hRGwzIFSAyiAcnhhTgzYK7w6F33GG0OZVkL0LFKoBrki3evv6vRACnZfnhuDPrz3RjG05zgIA/lCpTgr0gzsHwbnjd+r36Bxn2QaWL34aq3P/DdUKqeKUnx2T4aFnjgCUPJW4Yt6mP9umI9OcnkXeHDE9ovwHw4LBjJQ56zzCOvI+C7DXQ94h63Kdhnn8RR5hSK5UUaBejRkUac4EovwMAikCOgW+vBB2iYDbqW8xncwnEVbPedQE5KrX8pz/TKDDXiobazEDkeyJAg4IlMVwornyMuvYRS8X/BzHQLF3L+NMM/mOE0NzINhnIjA0BJeHBlCBGrnEpmd43grqgRMi8xKjhB1D8hBjBUSTp/Bomj8QWr7kBucebr2HpjtMwhKeKa+Fy94Ni0Z4jgJBLdFsfl4OnuW7gu7+sJjFX6Z1nWLbfNw8oeLcMK9CDQBCJ1VAyR/x8bUyjew9Qj1appfMiyhZBPJLTybLhO1d9o7SUj2HQintn0P/cSU4pgdKKOPRT/ZvnOrcbDd5tWoKRj0Q96jwBWYM6LPVXQrfInNWBRUs7piYOA1msFNWx+EcA5AKPDgH7qrT+Vx5e84IvtIB88p8/KR4eShR7+b56hIYVDlFrLSlKCIPYOFcQk9v8/ncDIhuYcb31cmLf4qXq9Ac3fxFMUL96APplHEHYRAxUuyMBJaOe3845vLp8SL93IPnnwaL4JmIMuiXGJbARDDvmqVP0cGv9XNJkBmholeEBVLZ4h/1sLrwL1g89xFUoqEHRPJUnHckgEg0sQV/jJmQPRcwEC9KGDHy/oZpgVqVaOpAlzrGzK8bA4sCDHuOBK7ExBE1Sq8lMNb3mOpiEFEPjs4efZ5ATbBD5kkem3itZsTLwRT6VuhLWkMGfmY+vL5i2lTXi55DD2ajIBKv2GOJ90xLksLhM/l3lJrnqyGbADCM7mQ7hWlTWRcGvhgMiGz4MLshC8VgzZ65hADYS8zFayXHUDxER5nK5IR7N4XoNRS/Tikbi+M5xa30Kv89OCRlUiRwNyyGYYsXRxh21hDFCZJ6U+w4dqM1/uBYPh0ZxRfV8raDZGP2i6viy+thB1osIhmnzs0U06ZzaN9XAXQHPZhVYD05E4uEgJWhV8ZqqAh1p/y7ymVAGwXQV7JgS3Dg9KkHI1uBMnRaXFGogTEgtIPtxMgfdFOq3qhRhe+G4QHc4a5RV/oZOaibAdVxW7RubPHqvjirIwRE27NgH73DXkbN0JNx22W0qKdMN0GZxYL4wHiv3ImMMftuomWZMctZj4s596IQvIZngfGQ4hkDooDlrV74QjF0BJQbeKAMnXia5Idma6DMWVACAQhwaNwIc6fdMSouuuVjJ07MhCBz3tbYDENmpXxGbY8Dnsaz+I465BwCp4mM8g5UJ/9R/24Gpndz/Lkq01Eh3SNUZAnkNoO0d8hFkfL+ZOvIs3n0Nh7ExdN/hVrUYQPdMUpE8+myVxICgpyBiXWzKmKRMaHzyMEgR4PBS+cl6klAiJ6bkDYnUCHKUuXdVlA+Ix6ZxcYM9CwMIODmaUwDSPbyCIxViGVJTGdsPp/0+ZQQUTeY43oaXzCdTM8LtRHH9JIYeZ47g4nnqbkjMbmoKqOsO3IBT/YQyWNUkJOzISN1sVU9MPQ9yUMhz5o8aZmvsZMWVzQjQuYvgMhUOOHg//OtI0WUtEtKlqxBWbxQYanmdPJjxzaIPAhi6jp5SowH7xJhZJncYrESKhBXYpy45zNIkgq2X38LqhNT4v2Frpa5usY1jCkcmZyma4Scnx3U0NUzaVDLoeyqyqKawArQSRDA04K0imo5lyxHEWgJusfqYQTULgOiX1vRs/KuXK0soyjcKDQGZpBmdIzFv8JlcGpXD5bKduCx+wNvB8U2wwDU0YslN1/21lG+epj9u0PQFNmQedhmB/GRwPsV2PQgwzEnpm8kFi36I1CCprHNiAnE0nlTmzhTiQ+x8nNgqYdFvy+xSrOSRUIl3h3AGv9RaWiKW+hemuxwfFMCIQ7fbP1F6HUx1Ki0mdkaSny0rKA3GZQl2k6MRd0ZPzcGCZUePZMWe3YetRMMfxZp2fnsu0EHmkb1gZ1diT3KzvB2jSWJye8kycgZA6qsSIY0FDeWI6Bsj1PNJvGhhMu8Nhlbwb46ZcZGMxGYYnRYPJrnqb+T+ZiaDYyN0lk3wps8jBhRPkBv4yEsnf8EBt2nkcR91GuJeEwcE9S4VphfYDqCQFHjigZcBmbsqanOoJ+RzBKIkDw5/emcDVXk5hWpxjJgTfMcFJtjb03DC6Z4SUTZA9M4nnlv9FH2LhXImQBV+lMASdbQvESOkxJGmyepVj8BvHi7okXNYDIalJ7FVC4vu4C4ecdGtdKjCHOHmdCy9Bw2Khi4xasdjSgBB4grCmyUfJMDFU7EzJly9ok+apSox0zPoqemtAYav42rLUS/e7fEEMcNdKGQVFRUEThrNQz+OkBxEBIIq2bdhYl/KpzyaRNs4rsreOSjv4LVZx/Dlhe/Ade85b1AVOUVN8vFv19UgFClqsQ0A46Op48rGfg6levA2lv2TmOLMgp1r+kvpxe8EnDWlhHzZVRS8DA6SQ9aoIRs5nZ4bRR23B03pGsfuBjuTeH8Dd/F6vKcuxgo+lQ1PsqT9DrYxb1UUEtxVjN91RIci94qAAbwaAfX6Bo1AuTRPk7qzaMA9pzXOJaw4Whnf8gMxFmxKe0U4riziywZxeu80CkrxUlEBp4DhENLTkHArE/JvBUFREpJjBaT3OCL456Q815UxYsV5mPsY0rFK3uzDMjiFqrNS3I5YchgxRk8bN958GevgvMdPNC4fVFlYXShUaciVppAZ2dAsTzMtvZ7oevpaCrJjvZwTH9Ug2KcBXCsk59h2dAIbA0dQ0kGSmfT6wROR1GGyn/Ek/DujLK8ysYliDDqH8bZY7+HdHiUFXQtsWSpnI1gAkTOiCyAOilrs5F0EZ1nRAo+0WQPiq+lskMSzxOa0YzCUBrNbjKQIkEmBc8eNcXzlDo11SHARWybyKgArCTUcPyQxqDn06hFA0MBa327Gj1MMRYFKgTenFCjcxBPQOKVWeA86HmiZ3GskBJdVJDp/TxurSYwvcyfzQqM2Hvz8VPZJ/EYiY6l55EhyQYEA7icA3pcpSL7Qn+2JB0aK6cpUfIR7VPuqdik8r9xkAAxprKLgJpwu+CTgTfhhFl4zmJUiHL0HMud9zRpxTMUGK4t8Jvq7RmGdrMwyUN85nPvR3bwq8jjKuo3vAnX/NB72EIQ4Q+sd7W2POWowOPwzCw+UbIs4ppw4pSdep7mjblsOBc9CrxYo3UD75eXn58hnmJg2DvKQjxs80TGNbFqcHOoVZ2JfhRTwTwIbw0/BwVpilm9KrMCZc7mYdk62J4Yx++9ERudUCrixerCl4DDnu/naxS5mSgBKDL4ldMqPf1kn5O9kn0yo0p+IlOSMZoV6rwNXT4zjWwDDHDFMSnTNm5k7oDrT8bBz9BVhVOUq18rO5T+UHiWRABxDDmd/IqsqL2hXrvKpiqI0Bs2ep2Vho6ADTGXya1r5mLpMjLLZPUev0Gijfw55qJrHE51zFR0W2/I67z/8HFed8qMxlmZcJ+d7CtbZjS6KpfSKNVQsDO1yWAxwyIQK5ahUtrC2EBDz8llE3itInAtJ4PeS0qbvMCFC/8Dq3OfRJQvi7dnHn+UYzCimJcooloFaNW8BxQmp9AuStKIZVAqWJFuJM9Gk2EkCUX0iGWiMrAFiXLm1VlZDAGVT7pRnaEWPMc2dYpGMZq2NDHlOCYn3hSoVWL+syXlkG6gUgvWLUTjWqmD6Rq3xEotu30REGbgY4NPQib0P6F5LWPZvEpZl2GqfgrPX9eBADnlwjr+Ja2VzStnOpnAUAwLUz/0LCvhIM+RhkWlHGZUiJiyh3ikiCsTZUPNKaYxK9lUtJ0UPRHmEgv/HZjASpeIgUUcbYIj//znWDn0ACZ2X43Lvv9fY3LP1boYOVaPPohzX/ow4vVzWCkmccWbfxXbrnsFoko1oDVk5b0ta1Z4yYYSMDbaxkAjtNjdHAw0RImxYrZHGRXg6W3dAoN6r/iCx8lYx7UJPdSWRpXE+Ooa8JVnopSTKnj3kBBfHavuVLVX3+5dwVNLcc/QHDfr2ZGPJaUmj5LSB0e3GniQZ24gvHliotDNddCxi4erXkKIyCpDIsxeUZhuFd3oX2Kfc0aKZrgJu2iLLiAfMqCuntDRaWNelho6Y0vtWIYSzOi7LMnAzoQbpTGyhjguCVMpWM/YKoUjyGZeu1F8YvX7M+bsDaMmdbCbcEiJAqOBQ+/fYYieX28LqRCzR2nOXFm2vT+l8OuGpm8I6Gsfy/FyKnVrqn6UgrNEOZunN5SC5Bk1Ori+1CYQ+JvOoHyOXAPPAPgvimo240xAhJ6RpssYDU5gY+VhjIZzmGxfhvmLd6HIjiGJh2y0iYckntZglGOYybebNckIpdmRB0cxQDP8LCeRQII8IaGYiTIlkIlQrfgEFMlAlmQbei6BJCfqqCyYzJmnR2ARRrC5zIOAkONuEqs0MeJQoMbozJM0D4yeK5SjByXKYKUEFlXnXG7hKnJYxRuNLmUUHMIigGavWdbA9Cyvd2BAydpo/aUl1lAsMRNAZo+ODQg5x2RM0LzEuRT6lIGWxsGAKMyJxS1pruRRVivyHDM0CJhJF0RRC9HvffsIZ5mOw4lkJkkNTBCAcoayHExjGcPl17hGSYt4wTv3nc9g/t5PIRt0EM/ux55X/ivsuOH7OZlmtLGEk3f+Jdaf/Ao/ut/cixvf9dtobd+PqFJztVy0juI9WN6WjEWUQFC3F5wUNTDNj/dJNvoZOwoyLflhcFTlb/Y8FwvyXqsoWqfVXeadM1ECh2uTMatK0nkEqof4kfpOl8QUcEEC+KG6kPeLoBm4Bdoi+KO3CoN0dhOCQImVsvqUBgwzDk21Pbfvai/01p/7ide6Y2sdqrfympZtDL/Wdrh5/UKPVP8c2mghjWl77r0Yv4POMyh5rSbzurYlwyKM5zmI0T/oLnl88co3AEIngyoPQoNqoXxopdmYHBUertNz7zfLxZhB4EcZCJzzqMb3IfCRg/c6QzAgAsKzZHLm1jrwEL3fa8skXoOXEUs+CqWrBI/yUXe45eyG0WqvsGzPPHOgUc7SGVINwo8tshUszX0BnZWvoUgXURRD1JImRuk6oqgvuQ8aEzRApHNKipqmQTWJbARqqcO4DqERsWJ29Y9itRAgUpkC/V4MIZkRJ3/IyJjqc2DFoKzMkip9Ti5xuk2BgahFTrq0WKDXdVJraBqP0Ei8YgNfteddOQTPT2v8pOQi4Gg0JCKepqy3lWVQjaR4lyrbvJ0yHmsUwMyysmtGdZKqp7UiWpk+ZyyM6MBxXa0gqSrCaiEt15GbJ1i+htqXBLgJhQ4NEEPlKzEoEys7xeqpbMqJKx9GwlornpbfeHihSfcXTuDEFz+E9PQTjNwbyTQuvf0nseuGV6PaamP+qbtx4osfQbV7Eb1+ivo1r8Lz3vJe1Gd3I4qr6s5J1xFnuqiQmFu26cjYiim+h+pqPIRQPqSBgnVcn55AV/NSpkttzoaNpa/507tZazkw8taYjwuNWReh9WLg7TSTQlSQdRZ6Vpssn7Hhh2tnjwxg1q20X8NxX6MMOc/liQRazCO+V4Oln5m4O+ojEH5bWyt6Z8+VOmOoMTDukaipUHLezSJ1StjpZpu1j2N6r1RWKQRNn5hhdqJqI1cLGmz5GImyGT4D8GFxK9POIoHapMFZ2SVuUD1y/73yXvrnl869zd3kdNxy09+b4emLxf1aiIAExkopC1TfGwgkf9L9ny+aN5xTadbHWt2uF5EyIRUCqHxTkmroBcEZCjLiNVxXCtmbzhoOnsbZZ/8Uo94hxBHJllCw5jGxB8KJn/Jeok6NqjQPzmhlA7cANqR8wcoQXFKSlTHozNXDZQ9RvSaTw0qiISntSGOGHXt9Ad0rzoLULvL7lbGTjEz2jaQbTGB0SbF8jpS8QY7X2QrK+KjYn2ldjXWGCk3CZmaAyOfZi9aOM9IcYNy8LUBF/tQVh8pN6NliLEjHHFpo8hQJUK2shKlq6trjGgOJ8UBT5M9ovSUnAylciEepZpoeD0OohLJM/1/yEJOJst0WUnumPnQRLejp7DjnNXlFHgofKw3XdgyI8hSn7/0HXLj7k2hl67wAS4MIl972Dux5yet4Mufu+wxWH/on1JIc8+s9bL/5X+Hq1/806jOX8AJw4oyj4MwMChWQAuaY+pb91kOjXqYzLlUzGMXGh2LMAwg9QOce28m1Q+3Ayme1jSs8Z2wE3p6BhNGmodVrOmOTzc6DFwGw7KxxADZwMGMhcGKd+gtJpxLWqmJUI87puUDdjelq/U2Y4OESs/z+OIWuFKstg2xBeZZqfLqd9PPxHzUvxPbEfWasIYHp+dIbLOfIACY0TEqLYQfc8EkzVx2PEHYU8kLhjr1bEw+0XkX7mLFoK0Men7BqlBo/OdwAA0f7ko6ZPYFA8PgNQbMA7z3IWMfjjeZgOAPJvJjNFp4jGuU55UoIqxUubW2I7yFSGxtrKOf0kJb5uMQPU/eyk+Z9hkpZYrW+FCHkVQ3IveEeRuy9ou73nsDF0x/EsHsYyFLXokwML8nAJC+JNkzKFgpwFxeOq2mWpdHQmthiypwMN3IICLzIY6F/iBKUs6Bt0bS8gksEOTPXABSoULF7RdaB9pliZpycooDAnVlUZ/NyWmKJ2gb8H5NvS47Wln60iRIzFOpVQIiyPuX55I1SKQnH6AIPS94vCTAEZkzTajMA+pyAKiXcEAVqnWzE22NnaSgZrPV6zOvJ3qCBu5anECiat8p0dSXGMM1cEpslFNF3qakBUbj0bqnH1AQbNZwN2szbjOM2ov/vHiq7oF6m3vUMW1CZwIlGGjs2ejhKCkaDpRwo1VWnhU17HURxBZVaDaPOIs7c82ks3v+PmK4nPKHF9QFmXvAaXP36d6K3sohDn/oDTBSrSIoI8xsj7H/de3DZrW9FpTnFu0uxA+vhaAfREwCC7zZaAXGlgHl85EX4mdn4xU3XHVSrkjP4xsIn/uC5QJD8yPAg8B680jP/xIOGU36BdSGB9xBCg1iMAbRhC4O2gYhJjlInOhxRbOEoQg9GDraeRqTpkKW4Wq/zMfPevU3PKwuXjGR1U84r8yrKEq+4n6GzgH2GKS+snahgKSW2aHR0WeltBuzAow5Ja83OVLH1tJh3K0ua2zMi3sEZz72xLbaklZLXYRZ5mOkaGEe2gqaENhk3yjlJcpffI1tnbVxV8m7NHvJyp3IztsShNIVdnty50JirxIDDusLAkyzFF/3oDUplqt6acK3q9OVae+5oRieRDv/Nu6P4dBAKCcTbrYzpnWAxScc4WTaYZOEfsx70d3zOdbjei9M4s1Kheb6OhYt/j7WFzwDZCgsGK1WST+0aE3PyC3WVIQ9GxkCPlYxdZ6I52LbOKtKWTLJDLdZl+8ReY0F0pTe7mckIi+ch8UlLHLGSCD59eiZDo4YKz53xbEYcnUnOTJHzZqApnWg0W5WaBFB5gxFyOkgBRaVeVcew56jAHEUJA5ozvNw2mMepDQByoDvQfQqSE9lr07pCoVC16kHX3bxHBl3NaXCaghJ/CJA1g1boUMlhoCUUYBc0pzWS2GqBSpUA8d4jBbmK/HI9iRLolqMTgqPFIAyhPakaHBCNk7ICpH3NM3QWTuN7f/9n2HLgBlx2yxtRa2/B+oXjePbO/4b08N2YnWxiOMqw0u0in74Uu1/5Fu4y8Myn34dtUy3ejIVhDftf+zO4+rXvoLxdJ2Bm3dpRtEQJ49BtkTx9FpK4Ady7tPwy9y4xySBb1uiegKPnlXU9JoNEDmeGeYrHxbh4YJspLYsLeivWfEY+Eg7cTDnYY0rZIqrYTLOaZ8xUuJwYxHHCgmQKt7d0Hmce+TpqjToufdkbEVXr3qjWZBpXLeFCaT5hxSndAHA8HqhQmKJyyTJ0ypRsVAPFxhPCtjdsnFTK1Jxr6UGTYy6qFAwMx1HEwbomKpXiCYGH4xtUmBcSxpFtxnJoHHUXUtCBErBxhfsmyVciA9xlhA62tbZjq16gwa2JAzqFn6DOk+GEl0GVnPVNdRgpdZiirK1MwXyrILlJdYANXbJmg2YbKnBmx5SaT5iB5oAg8KYdM2pxQjPgTHcYOoWUqw5+DABpv+T4hd/VPdLNFaNKjTp+VdmUEh0mP/P2J+2FolBSoLPyLfR7z6K7/iiG649wQoh5nbQnnPWox7hCypYTPzJQkbkV2IfJVfRno1Lpe0RLEtiQpnUUIoOCeGdkGkhGqNVtSnwxTui/CccZafCSpyJlCpLU4ixmVQHyO0Mn0QfyGdNtYryKtyb9Pe18UXNvqYPkFm1aYpFUJNPTGQAaU7QWcAQ6FOszWokAjLI7qfMMz11pS4q3EnhR9q4woyF9IPvHa0ieNIEt94AVubDYqjjYRh+LAEgnHSnPoDFRv1bN59H4o8yVs2ktpklJNX9w7+Gikky61kxOsamSV8aTJ+bC1ba2aqKylWitjcg6ccWdPHz0F8/g23/402g1K8iSCex9+Ruw8wW3olqt4bt/98eoLj6NeqWCdDREWkTo5DW0Ln0eyE/ZOPYgplsV9NII65UtuOoNd+DSl75BXGlVJM4H0qQaBxuBwlS9EzAnZQGRRTWI97adGAE+LuZ0nB0xzgQMvApT9pYa7ygui8GqWIbnU4VR6Fq/A+KRq7ekFpNqAoEWV+tH73fcn1POPGo7G5rqXIyG6C6exeFvfAbXv+nnUJuYQnfuGE598xPIzj+D2rW34YrbfhKVRtNZ3I7GLSlLXYlAfqVpsY8ampVnnlRowRs1rbLsMlTLessUtiy2skEi+sEn2RuxAAAgAElEQVRaGcCZkvbvCdbO4VdwW4MuT3h7h8cweYf93QOZKE2eqdbyjXuK3h4J5UlPj7l1gf4fN97G9LxTagFX4dHYuzeGHpIF7BLOZOTmcZvHVKKpVT8yzWYJEeZF8DJYN53QCFCFqlaH2YmcQ6L2jzM8ZAQ6D4EgrgazD1pDgIC6LZcy+V2QZ9ohUf9U11KMEvus3xVnrBguOgvJoacKGM01RZEu4czR9yHPjiDLhkAxRBz1NedE5MeVTHCfTlq3XACKMy2lWp1jWOqtEThwDNK8HQUkYdLETDFxkpo66xnqx0jzZu9Un2GenYCvfI6oTJuv3RpDf+dSiYA6lM8LIEihvJd3SqSh7/gMYGV41MlhcKsGIM7PFQpYzijFAKUfK2MZebtc8wfU9XsyRUnaods52CMlP8f2l/GE4oPcVZXXh/4siUoiA1LMr+thaWoG5GRg0k0cGruk2UoTcvkOzcHA2aQpqbQR/SF7iNSpRpWxWg8mvhYcNRtZhuy09hjAWDaYutIKlGlvAye/8QksPvhZVDECam0MG1swuf8GzO47gGNf/lu0i1VUixRZnnEx5iiuoVc0gMEGJqspapUEgzzGoLUD17zxF7DrxtcgKzLh6tXSFvggS5gKbk2ZqUIwcPDnJVCRImj2jxlQRqvKontOPtBGZQ/aaDO1OyWY79WCV2hlVaEaS05wqajehNt2Q1VBYOGJ8vVUdoiz7F+wglCLL8/QnT+FRz7xByBgvPkX/oRfcOpbn0Lv0NdQqzcxddsd2P28VyKu1pyC9fP12X6l1XKKzdZaNKwpXZHyMFHLrPOQZrOl0lVyKZFmx6vkOQYilEKjiUPPQVbChibGtChQq1/ig7Y5XyXkqVy3Gmu+bQDOYBkofrdGBnhK8Tggtc479nv7Qojm7myFFlYAJhaP5elqyqjj12WPw8eHoGcMSYkS9TaNAyvzHMy4EAXlISiUfYcvzmgb8+7G19bFdANrgB+iwObsnMD8cAOxuhEv4cHJDswwkyOdXACWzj4sdR9SmVEDK8vXsHL+r7C6eCeKvMO0H2dzJtZaTW9rYEpTvPGaAiCVIFhskd/uagfBn6VCeIu9cdiHE1mkzlq1GC+vgYXcKuHl3pJVqCWZo9JZJrTMXW/XsBPjzl9B75eeoFX2XsUWIe9smCldSDFB5yGa56R6J9SZ6lUZDcm3YBg7oWUznCFLXWaYao04rtrt0/oBky1BPYvb0RgkdigN0BnctZWaai5eSAJc9kj1tg9muTiGaDexKH0SGGTc31QNPGF7DETFGyUjgX/KOS4FqvVJAcRKpa31WiVVrz6QSJRXS9oFRS2SMCHDeQJubPKHPM+QdpZw8DMfRP/ZB1DJ+8gQoY8aarP7MBoOMVo6hVoxxESjxkI1ynP0BinX9aTZEDMTDQbFPGkwKB543c9gx/WvRKVOTQW8tyTeXNmODPHDTn5gnDrFH3Zq8ZvhwbKMpUaTGhfkjQShT6VllGvXJYOUVlYGksFXTL1bqytHBVsiQRATNZqtBE/mAvst5FhrRAdOA+S91UWcvOezmLvnE4i2HsDNP/tHmD/0IC5865OoDRYwqM7g+p/9U0xMb7d+SE5FO+XHw/dvtj239fKZh+ZCh4AWHrAxyySwEXzJmy7Q2M0Riq8uoUf2V+l9fmxpYUXH68/FZCo74m7JgiHZZ8IGFP5z1gnIOhE5EdL1GkuosucGe+TSaIKmAOaJO/OnNNDQM/IDLZ2/wGsOV9csfVmD4LsW2y1Rz+E3Qw+qPEe/gmGZk0dAO3OlVzrwHt+hUGjVeCvR3sGYHG8fZpxuXm8vTv68uae4wZEce3lgkEgXcPLge1DkS5JPoF3fmeJTI8h6icq1ROp5CKpp+YNnjCzRhWjBwUiuSLISCQEmAT0rluc/K5BSg2/aO6NG7TAKcEkCihl9rPXUWguTXRg4OOuS3k8ZnARI8l0Co+5AJILqHrlm0mJqlLyijcbpNZRYw1PU5BxrSEA0prRLi9CoSjccegzRyQQ49A6aN3mLNC6aZ7MuY7BG5OKpERUslGmkHjLrFLMNKakouKXDWsNR7Fa603gZCQ0Baz0nNDTlRlGsUMs3OPHIOgUVIByM/og8RCrM139MViTe4APVqgc9BRd+I1BCdphNIB2HXgArJw/iyL/8BfK5Q6hmfRa4UZphmFcZNPN0yJvSrNf0AhIpyuwMRsiyDO1mHc1aFVmcoJPM4sAPvwc7rns5ahMzkn0a0pvOQh+/+cLiol5oRSQskB8sbKgDLAPOzduDrlAUoRIWQRVloDEy09Pus2OAEPBkIUHr8FN/799icStLa/DuCh9xfc9wYwWd+VNozOzAxtwZPPX370N7uIB010246vXvwuHP/zma6yf4MK3GW3Drf/wbRIzjnC7mFbxZEoHgiV0rAGnetKhcmZsZJnps3RNkCZWCD2niQGOV19M7bc6hUovGYY3RfoFPXnK+VLAdb1Bip8vMhs1BiT1nFISqddzkknXQ9QiSAbyqV29VD7sunOeCLb6r82D5KVHoHuhNrlhqXcx23A7YbIiIB1kg7W+gu3QOaWcF1L+xsWUX6lPb3M6FTmdZMQTA5RiA4D2BdS6fDKycEPPCMQdnTPYyBCiRaZEtVo8+tTjc+NDN51fqKXHsiEtf9TaBhjbC9B1SrMPROTzz2I/yVUwWRmGvRClFiU35YXCnGY4HynHh/zpKU35HipgAgbw0XhN1XAiEKFPU5SjomkkmasSeEwForWonRtehiNnjJM8rS4Xu5Et6k1jKIbSGkUCMfket5eiZ1PWrSk6FgiF11emPREdxgow2F6DxcwE8xIsiv4y8PfPI2DDQ5LGEgIq661SBqabEGBnQc/H8yBCQJt0iq51OhkaNOukIKLERQddZ5ZKYJK3fyJDX9nIaPzTJkExRWUDL5KXv0ZitkoOYOfIO2ZDQ67PoMZwpq1nANB6OWVoNJF2/Ra3b/vN9ISCKIJmKDa3JUEmEYi4UpbNp+dvc+Zy/4K29gnYuirB+4RgOf/Fj6J/8LhoxFbqyWYDhYMQB6d5giP4oRbtZQzVJ0KhWGOz6gyE2+gO0Ww00awkD6fyoiWvfdAd23Xg76u0tqsC9pWTC58VJfA/nMYxjmDvDdvB8S7iSRRzoHmtyrPaTam4jS/26+DXTNdZ4pwM/M4eC7EinBsY7ywSAF8KqM0KUq8nTAc49fCfOPPBFXHrLjyLtLOPMVz7G7Zhq178O1UYLg4NfR2W0hqzSRLL/5bjhHf/RByGcktfEijHtGMaKjJKQbbfYnSoOVux2y4gxuB4QHZ2nCtQAtERp2l6NGR8OM9RDtFiKk2RGd9lY0cNhbNAgWw0/swa1V2IplhfU0xl9zo8y00cz5HgPSlxxAMtBVhLbtCX5U1Ae+1ng3mpoILytwDKSx5J9LFs6BCS2hokn6mLlyP1YuPeTqHTnkVWmMPmiN2HLC3/QNdTn/XDrbSjn46m2lqLIxXCWnxlN7rnb56JbHZaFNI2+z9aOFZxlaioo8lVIgY9r2xl6/95sMCANxqY6yYBXTDZSniPkWQfIuxiOTuPI9/4d6tWEAS4ERU4U1E4yDHRFhMGQGCxxJIkOJSVsXqDtPHl6g6HsG9X12e0KBFy1KrVHI9ATWeTYlt700BvKnYbUD5W9OtU7dAMEgSG1NXP94IuCnYl6TRJveiMCHNHFEw2hTAkICTwY6AgMh5ZxL64uZ71qVxiaZ1g6YT+n9WDQszpnLs0gry/CZFN6+UqLNM0edXSqyEq3k6NC7eyYspSEGulfTmAtvVHN+7N+pnxXZEX2isCS5cDKmIqcG6tbSYWAucgJPdfqHxkQeZ+knIP2hH7Gz6UGBKMCSZUA8d4jRVydcJczeoWmWadqyTvHwGpUxjrzm/LmRBfXPcAo0xFWzx1DJU7Qmt2GjaWLOPb1v8fiY1/B9qk676q49dTNPEZ/OMLi6gbTAtun2qhWE6ZLaZr9AbU6oLvCKEsSWOhE2HvbT+Cq238cSWMKEQGsC6+YWhS70/wW807KCl2tbQVzOZiyWJJcoRa+U3ZaQOv4cLWJXVJNySRWY9l7TqWYlGpWzitjbtx7l+O3fagRrS8zozlsdi1ZYvmoj8XDD+Pw//w9DvJvf9mbsHz8aeDsE0jjKnbc8g6c+OZnMFsbolKNOKa7//U/ix033O4sL/NyPcCVKULFGdWdXmHyqqs75ahBXQ4P4MqrBx0rnGFforxDMsQ/OEzecQkjQSzLrG6x8OQZIdaYvWYsZui0iIct6kwaZwf75jw4m1DJVQmJm5L5wLLEg7C4kICOOD8edELDS2gwGUPZOC3PxM/N2tN568E5V/SEYQ+rB7+OuS/8MX7w2hh7t9ax0slx36kKlq/+Eey97ae4+YXQz940Nm/VZ5wHbIT2IBMQVY8uyLqV/ps+IcrMbTd5JyxlDBbbJDC0dY3cfulBsLIosXNUBp3RpBCiX/KrZjWZ4u6NhuewcP6z2Fi5G4PeOdEvdfUegl2UG+GlKbZ5sqTQCVjSnLyejG9aoFgi0YdEI5LiFY+FYnZC0cmFwPJvoyZgQmBqF+JS67e1LsXgcrTqEf/LReicySmNTwYpUZIUC7P6Q6Vd6TOUvZrmAsI50GhKXSB5qVOtGDVND6AG3HbjPekZbuumZQ0SeBIQlm4x5tzK3DlBiOsNtWRDOZ+CvVC6skmvu6Lm5xTni6ioXjvXxFJgzxSm/svn1bVc89wCe5cjIOLQo94RqadBfSklDgQo6WcE7OIxq8fOR0xutqA+s/1h5hgtzjzlKVFSTxPR++47UlSqk1pmYUpdQEASajZTjoI4HgDsTMuQPUVoGWe9lTl8/j/9BGabBUaI0d53DXZcdQNGG+u48N1vYCJdwwT53HoAGLGzDKvrXfYKp1oNzEw2GQTTNON/640a0nSESlLjOsXaFS/HC978c5jcc0AOhjYDCAcq1rsevMC8ZCHnwQdzZX1ltw48R+YFxed0HZxjYYeH1028Im+xqkfggMLKOXyqDQmlZPQJBeB0pVtXfxDtVXpEnV8vBbk5NhZP4Zvv+0Xsn+ijFzURbbkM2dIpVPurWOmkmL3x9Rgeuxf1OOW1LrYdwPPf8ZtoX3K5NNLWTK6QPjPlWvJsQtwfAx1zNCSLMlDiKjveUi+b/WFcTGVVF0MBosRiyKaax2Xp7j42JNlqvnRApNQSbGx/WGoVd8zrs/maEhZF4I2V0tS1ebzojfK5cSfCoVNgqLl99hWCsm5+FQzwWKpcnarNIFxXW2ebn8i0nMkCo40F3PuHb8dP3hBj39aEFRcpj+UN4K6n+4hf/39h67W3cIaxoyrDfRPONWgIK++z0hCbuZ05Aygf3/L6ZZMTXVYiYo/oGfWYGe5bKD2mvr25ZSdFQj9mfJldat+NMBgcx7ln349B7wkkEbFYFKsiry93fTnFW9WrmMwm002h09ofAp2hnFuJ38mdf1zbllDSjYyBziYBGP9LXtowY2OV6hfJIaC9IE+OPU5W4PJzGn69SsBi3VskSccX/8u6jDjfQvbH7izk5JfEiv4lfjk1QZ6kxPg63ZwNYrMW/d1C6kRoKQQltIh+1NwJ8kirFZdZattHIE0eaqQNC8hr5XrJiNaJbgMRUKerm+TGCo0l0r2HI8lSpQxWif0RSAtdS/8jb49+J14dfUZ7kprhpJmxtGYE+vROboXHlwLLc8izNpPUvH8pvaB/JxC97ztHimoQQ+SVYas0TJxQQXZ6q6Q5ynoh8JjsLKX9Lk7c+084/bWPox0NUGs00M8jrG700esPkfU3GBAnJ5psYdEmEl1KltVwlGKYpkyZUvywXqtqwSXdP5ZxbVCcVDBADWvxDK76gXdg782vQxTXJKnEtDIJMPPJ1lpOLXQt0vR2fuhLqGoso2iJcn2udXK+UvAosXbL61a281XnW+xNlacH28BrNF/XFphl1e/XxsIZPP6PH8Lo2Lexc3oKq2kV60Ogla+jUYlwcaWDansWM9UBW7Hr3SEql78Mr7jj9xEltL5m0oeKJvA6vN4xcQmumAo8IFcLFqTtm/Pl/DVRHrZUDqjYnhhbIbX8va8vA3GxSlZc2rg48NUELPUNJS9CBNorzDBRwxj/MBIaGFMK8hY/NuOIZxpQo2oaudluMjDUSgulLmQm1E7TZCwP3/QnUl7co9hA2Oh2826Dk0mMQffko1j+1K/hzTdNoTcY4eTFDnZta2P31gaWNnJ86okKrv35D6IysxdUWM3rQpfWxgky7tQSZg7bPvu9M7EJwS6kz/0Z8262MTHhHEQYQsPDvBJ/fvhZ6pGKwRJYWYqg9iMnRWG1jm7Eocf/HdIhgWHfXR0kRfPk9an3o/Epeo400Pb0Nl+FxCAnUslej5YYkAKn9mpWFM5mSR5zZid5cNzFRc8DeXBM6RWUjEfJH7nUDmo3GJLCihqpFHekGmICGkpiYa+O36uZnTkwHFLfUpk5xwcpi7IqwEAASWETGq8lthBw85I47zri5BMeh3qIphekAYGcBaJ6DXS5AXcqsUE2COjdkXh1tGYSb9VSCZNNNQIGA/LUldYl+jgp+Aop8mAHA/H8aB7VOlBnj1oaCZAXLd15JLWV1onWrdkg8C+4kw07d+ohyy0eEZKqsgQiSOxtVymp5r8oIPoD6b0QV+c2Dnm6cF6Fy6GQAL8lWHjajIBr1FvHU5/7MIaH70G96HG6cX+Y8uCpKH8wStmzqSQJJhpVpkilK7t5qsS1V5SjllRlEkES2rXOQO63QgJMbEVzz/Nw3Q/8OGb2Xo1aa9r11RMrQLrU+KYIaonbIVIF6w5T0KHDOuM4h2fcLrC+lQ4wNIDulNZ4nVdJRSh9ZtSEpyA9XRvY4GECAx1Gokk6axhuLGH+mYfwzOf/HDPVFFunp3B6qYvRKMNsk4QqwcJal4VidrLO69xFA1tf/lZc/YP/xl3oKqcjWJsQBJ3nLBMTitwDTigXrNhKCSxl9m889cO9ZixuWgYM8zQ8zWaGu1GdDnicqy2fsOcL+eGTj0LF7T4UdG0xMJC4pm28NQn2xkK4DOa1Ondr7GYGs6oNLf2xMu8wtKiU3nAiY+ttWiw8pMHFvGpsjDrLuHjf32Pv0b/BSw9MoNvPcHKug0u2NLFnW4sTLp4+M8LDtVdh7+vuQHPLLlZio0EPS89+D9uvvgkRVWPTOet1kA+7qDQmtTxnLG4fGDjS/Cvwdp0jLmsWmFlObHitbTFcUwDLZAliwC6OFOQF8FOCeGewXRo+1oXK0esdw7Gnfx1FfpHLEehbZoPZbe3cUEHdNE4qsXo9JYCMDLJ+meKZiTElMSzDbdNjiSj5kXhGrMC1FpC8IWlvJgqKQJO9bC1E54t8+Z6/CEVWgCqjbGzsbVFMTjMpCZQIBLjuTu9cJFChuB0l85CHyHvJAU2heYUBsRi1ZH1aZqhR36yBtBsZGdNUb2iJLmKYyI0fBIzGZlgsj3Q9gTR5dtLyTubOntuwQLcDjAj8KNmoKr+T2GUsFDbpmkQAkYCYns+ZuJSEY05uEG+mZ3BtI3ua8g7KR5FeqnqMVT/JzRktRH/8HaJMJcuUxXac3rJT6yTXlLzFreSEilFnMY8yBWZCQwk1Z+//Apafuhtxf5ELExIhfbl9G8UOR2nKg+fNB12DEnMMkQS2UZX4Bt92zBZczkKzuNpBNSmwpd1gS2G1lyLefgW2P++VnIU6s/caNCZnhDazRGseq1r/wZwD1VYyA8qHV2YsetF7MW4lAgtXvXYj0cSodXrOqGfP19t71PhVDybwXHRUQsHY2S4w6CxzAs3CwfvRXTiLjfPHsGPrFKbbEzh8Zg7NagWz7Qav2fnFVcxMtDDZqrMwDdu7ceVbfhlbrr5ZVZffY2MSnRjodO2CmbJa85a6rYqjGEvlDj4WKYXgwftCZVaiYIOFU+Ol9I4gtit2qP3jvUMrqxGApthEH72VeYwGfVSbbTQnZ1Gtt4LsTotfBsDk6ilDT9h0eeg1hZRnALz+tLidVHj3FqSbt69/LRkZLCTj8VwZo5v3mH0yWL6As1/5c9w0/Daet7fBnyPKrFKJ0agR9VWgOyzw9WMVFLf+e0wceBniWhO9tWUc/canccOb34M8qiIjT3PhNLpLF7H96pcgJjci+Mfeb8m0RjM7k4kFeywJyKkLFWj1dL1x5CEu9NdDA8JoWv6Zi8mGFLPjZ9Q+SbG++iDOnfxDpOmixu4NEOTOP06C1HVkik5vsOCC++DSXwME8toY0DjG6KME7HFqUTx7canQh3w2XOajFK/bnC3LU7wtOesCxgQIMbJRjqSivTop/4LAcEB3zkppAX3ebuLgsiu9VYOeyx13yDkgL4zdRCn/4OdrzRPPIS6QDwvEFAPk9FmfTU6ARl4l0e78LL0Ci1aZALHfl/kTgNF4MsqYrUaoakKNAKJ4k8Mh0Ovm6Pcoa5YAXBw+Av9aXUC31pD7q2i41HVGutYI7Wq0vckAfcjNXQWSPXBtQMD4wi33RK9KZx7SExMeEJ1ycRGQMh6EsUHZbMsI8JQTK/+Az3WxBE4oEOnqrizi9EN34sJDX0BruMjNvokKsI4N3LKIkH+UodPr8yPo0JInQ+UY5CWS4NGOE4jSYzfoc3mK2XaNKVdazEFaYLkfId5yGfa/4o18eFvbdqPWol6ogRrXicsZ0izU8IDa4Q3plkCpOVu+lEEoMzfPzhS0KGJVskGihjzO0n6Up/duiqf1gi2h57PVRhz8aIizj34FZ77210g6cxxjXev2sXvbDGq1Go6ePo/pdhOTrQY6vQEW1zvYNTuNer3Gnnnz6ltw1Rt/Ea2tu4RmDvrNjJc/+CHI0RWl5FVTWTnaz2WRx6nk5/6WfNJ8B9sp8zR82zH5nBkYpigFgH0MzWctes8iT0cYrs5j6eijOPnoNxD31zG5Yw923XALJve9AJXJbZwyKMo1nHEItN5RtFiX7OFmeHCUXmjl2Jqp/JUztYOVNW/UGav2O5UZZ8GNrZnRiNqLd7B0Bme+9Gd4afwIrtvb4riWzxHQRhpZgXPLI9ybvxSzt96B+tZ9WF1ZxNG7PomX/th7kaKG3tI5rJw9isk9V6I1vVOTfgzbc2SDHoadFQx7G7yHrS27UGn873vm4sSFkaWyV9weMQ4lIUcMFut6JR6E+8emFxqTKoF+zQPXVK1OM1JLhgK/OEOvewJnTv4eer1TQE7ZDdJ0moxsSpaxBBOLX5FkcVeasbNJw5faQruJXi+0Vm9LbpgXb41Ccb0BAa7Sr9bQm2OXcpbYM1fPR6hUjSUy5UoJPwly+hnTpaJTyLvsrpMXTVSrZHFyzI0ScvRCYUo64czYvsgx0a2cbNKnzE9KXBGgofkQwNLadZZTtGYSJJzi4b1Dis9JlqwUx7M+Uv6+Pyh4jgSWtKa99VwAcSJGe5Lody20JKpyWKC3IV4ifZ9DDjQn9YTrDYoHFpyZSiCdUS0nxRHZQ1SE4VpL6SRuhJAZGzJnKyMRj5HggxujB1glFwWTh3g/xRDbZRh8Tk0V8l4mpuZhWWwlVAc+89FggEGPsoaGXcwfuh9PfPoDaKcraLeqXGfILY+0Yyf9l4PbLJz0b6aFqJReTKBHQeYK6pWYSzUWVjpMuU7UE0xOVMGZynEswNgD4tl9uOo1P4G9N96CuDmDuFZHLKlLzrt16j0ASQf+ankGvoL39gJr0NGDqvxYOTulJUIlCR7ypVCflZJ4QjrJaBTrQ+k6x9OgciyffgYP/uX/jXa6hEY1Rr8/RKc/xN4ds1yecuriAmYnJ9Bq1LC60eM5b5lsI6kkWO6n2Pfad+PA7e8AIl61YE3G9ll1sWB/2QtT+C/7d07J+cPk1pNjDGX48G8rA4JT3IHnZPEj2Q8F50B/mjLl3wTBJALDwdI5PHPn/8DCI1/ApdsS7G5XEEU51irbsbH7Fuy//adQp+YEY/fRucxjF76y8W/2BiW4KjPyXovX7+bNseEUxKTcZ8eS2UK5M5nlXRjLV/Jkq1/bKM8xWDqLM3d+EC/OH8DzL51GoyZMi3gSEuOx+/a+cbyB1ee/C1te+MNYW1nCka/+LV7+9l/mEMe5J7+D2b1XoLXzMlVAMbJBF9mwhyTdwNqzj+HCk/cC6xc5o2/6xW/Arhe9lmuFLTZo3m2IK7ZQks5vq/ZclLgv6fHrEAptAI+hi+mMNznw/Io4wvyFz+Ds6b9Fns65blXUh5OVqLIBso05Z2/SF60Q3AroGXiUgiOY59o7LqqnP0vyi2EA1f4RWNC6c9kd1+FRYg27cK6NGlOeWidHt0PQ/hBIyYWGQLUuBgbrDKUDB90C9ZTACBhJczwGxOYEfZYadMhR4FskaFykRyneuDZC3IzZEySvT2yvmMGqszTC7K4a4qqyHEEWKo2pRtSrni93oz3VUPYl5pz1CuRLKapUF7irgoSoT5etCwbDlbkUtVbi4vwskxXxDlsTApAEYJQ0VFAJBnmaFJekjSFvj8o1eO0koYdvBtFaToMyeiYtsXXpIdGQLFUff40IEP/k/qNFrSoXBHuF5Kk8WRwPhuw96CEMmmyUst/CZ0mmmTUXEj580N/A+afvx/lHv4qL370HjWSAmcmW1P5w1pH4xiQo1tePxkauPsUeTXjsNmoa0EZ3gNVOj5vEktVUjWO2UCabFbQbVfRHOc6vpShmL8fz3ngHA2OlOSnKoOSThP0vecUdYIbeglFBxpPbugRwwt8UoS170+yJ6hUyjpMPQJPXL/h76DGZEuQDQpueDnH/x/4TivNPIEn7bCyQ59zp9rFr2zQ3NVhY2cCk1nWu93qYaU+gLs0IsVrdhuvf+mvYfg3RpdJ2Q+aigQunmC3aF9Byas1L8pIsokuS0Cx8y3L062IAYUlNCmhj8/eWnsQlRIn5WwZ8YFKDBjxO8Sp8P04PrAyq1Fl//gQOf/5DyI7djUtm267ZP2EAACAASURBVLj9zT+EM08+iPNnz7FFvZy3sbTzNrzwnb+hGZpaX6dSIjIgdL4o8cA/DrwYc3wEj4Osz8B4st95xiKwRPUQsQT6BFh7pWMdQzC1NS7VYqq+6i+fx7mvfgQ3du/G8y9to9VIBAQLor0qyLQVSbef4uxSiqcmb0frVT+HXj/D9/7po7j13/wGzh98DEmzhel917DCpLGRMlo59gguPPgl1M89hAOT67h6dx3TrRjrGyk+9WgPe9/++9hy7S3Og7AMUi5w5/WgyUoylHV3Co1IA0tn1xhg8g+0LGVTKMLCN2OnWz1HzgRlierimYO/j7m5u6lbJqZaVLjOhRKuvlB0j2SaigHhi8nJ0yO5o/IJvh2eShHIW+sV6A6oPAJot6huOkUSxUwnSpyQVbjULJK3TiqPY49iMEufEXLVhD0bEoj2C9SXUnRmEtSaMQMLJ7zwVfBAtpph+kgPG80EvUtqoEskaKz1iRj1piTgcGcZbtcm485GGSqLGQaNCFHNt7xkKnMjRzSMUd+aoN6WRBfLhqX9HwwyTLR8Awl6HoEoxyZHNJ8IWT9DdG6IicURWrvq6O+sIG0nkk07LNDvFEipBJSYwmYiOp7AugI02zGXjFizcaoVjCn+R/clVoFqTToQiIcqZRvmaLB+zMjg8xFsO13kZFVqFcYK3gsGywJF1kL0p985UtRqbXkgW/RBwnpAA5pSDhmcsoFfPvRGVantLspWXe7+2iKe/MLHMPfg5zFRi9AfDLDR6TMVOlGvc/s2ArNGraoNcqkzg9a1KC1LnW2sQJQAsjsYMXVKVlejlqCuqc4cQKUrjSgGWasijRNc7ESo7roe1/3A27H7Bd+HiMwWzZhxKfNq4dMiyiWePiagmlCss8ArsdsEymtUqvNwuGDrHdghzpPggxCGWVzrMnkZ0U0bc6dx6uGvY/XMQZx75GvYPtVEgw0KaXlHlun2mTbWuj2sdXqcwUt7Qt709mnab2BxvYu9r34nrnrNT6I2uVVQmBS80cQBPWV0SZnKlNGYqyzer62O/s4mEnhpjjZ2tNbmeFy4LvIkJXL5klatvUoipIMuBp0N1FsTqE+0pfuFrpK9h+YdVxJ05s/h8Ofej/zUdzBTj3DjTTfizkcv4k0v242t9R6OPXMMF+fXsFTdi9Zr/z32PP8VTPUZcyCIH264m4mjjdlcEDdvfAp+753nqNLmMmDtK2KQGqgaBex/a++VI86r596nx94NQwyZrLOChUc+hx3f+yu88ppptCYqzL4cPr2OC0tdfP8NOxSQKASR4oGVfei95BcQb9mHI//8Ebz0Hb+Gx7/8aVz2ktvR2rEPWX8NK0cewtzdf4crGvO46Yom2tUU+WiI0ZDKoUjJZ/j2oR7SV/8Gpp7/WiCSHIBNC8GHy1E1unve0LEldYkd7hGeH/DR3sB6UArWNakuZRjLus0v3IVnj/0FBv1zvIbthoybvDxH7Sijw2Uq5JFwWViBoSbQkM6ZqJPHYuUWkh1J1xpRfSIZlwz52l1F2gFqSzX1DIUyluczTUpZqJlQgZwQQh1lBjmaiyMk5LntqCCrkVcXI+0X6K9kiFdH2LeRY6M/wuJMDcMmeWQxGtMxmgRolJdBlKFme3J4ioDrVB/dWoykGaNB2ZwUgxwWqC6P0O0X6OytozFT4Tge07/UtBvARDvhHq8Ws2UKU7vxECAOKSa4niE528NUL8fWdgUj0l6NhJm7Fcpwb1UY0JMaGWjkxUqWLT2z3ogxudW3muNnE5hRDLERo0LxRVcLKd/hzFsyFOgyYQLQRNaZDRnLmNKmA2yAaQyXSj6KvI3oTx84WtSs7CIQNF8mIEfOnESLh7gYYqAfzOL1ytMkXVSaKbU8G2H+6Hfx3U/9CZK145hsNpCnGVsClA3Z7Q+ZIiW6r15JuNSCkmuEt445U5IL+fWqFloE8irXu9QOLmMwlLHIXWPc2UBjhASs0606mpOTONtroXnFzbj+Df8Hpnbs55RnZUVUq5fcNH9qVVNZtCqcJS+yftLgy9N3coCDPBLnm8qBMc/MLyqrVZY0TeePIpw/+ACe+uxHMZktYmV5Bb2NFWyZaqNerUj8Qa+QbtWqTJ12+gMGRIrLkvEwO9XCyloX/eZWvOxnfhdbDryIS1fMGHCQplmzFnwW/CqZOE63OT1X0unmbSuyOoD1GlD0uDem7Dlu3s7zMxmiVO4YqxdOYuHJb+L843ejgR7Soopkdi+e/yPvQXX6EiQUFFECnrKc544+jsNf+Z+4pDiHZLiIN7z2RtRbM/jwJ+7BL73rVjQwQL+zirlz53D4+CIeXd+PW371/YiiOgr1mv1kXUaF7p/usHMLzTLVFngKVgxjoTJX4sCuLCsjqBW/j0XvDWdD0VQLzPdDD1xVXmpKqhghmz+GQx/+adxx2yVo1kV5n5rr8lk7sGsSGaUpUnZjluPxuRZO7PoRzL7wdbjvY7+FfTe9BrP7D6A+uR2DcwexcO+ncFV7HdfvGKAeF5hoVrhE6ujZdZy40MG26Sqed+kUvvrkOiqv+y3MECCS2e/o5oA54blYwsZmkJN18eU0/nSE8Ty73irgkMeMEjPSnYgWwLETH8Pp059DkS4jjnJmqZKYSg2U3WEyR25qEJCXTHWKeRH9KecWmJmQ7EX6H3mNBGqUAU+zpIJ4ohOJlGFPRAv7uSIgSDaj2B/F9wa9AsMO0XmkpK1VGRBlBeorGWbPjdBrAMtTVYxqBLgRRoMc8TDHZctDHsfFVgUdQjfKtKxGmNxOHb+AuCqerNyuEXGMMJ0fobk4xJYGJS+qJUaEyjDH6qjAyt4mIqZohVEgViBpRJjaKldRmUYgYMvZIJWbJvobQEoxyPkhtoxytMlo0HIqipFeTCIsT1cZ1NnMJ4NBG6vwGLU+sMLNBCJUOxmqxPFurwI18aylpETjl5T0RMSX0/+aN8DJSvZu7cdK7Agl8KhbSZ4t34f4/geOFlVqWRPUGFlNVRjTDg9rQOyUPjJ2DEuKTixeWzpg2N3A4vEncOjLf438wlOYbFQZwdORACEBHLm8wgXbzcdS81JLKgx0tDEUXOaNyjMMhlRknvLBpKQBzv7SCfMCqzJhb7EeY3q6jZWshf70ldzabO/zX4mEm4WrBV5Kui25gqobLZUjDFCU1Zr7m/MawuMsisBBgmaI2PrSbwwY+FvZCBur83jq83+JzsFvYSLJ+PcXllawdbLNhoM9keszI8r4orWUW0GoAJ9+Trrl/GIH173lF3DgVW9FfXqrc/TMLSmZAi75LBzZmBkQloGUlkC+E8qMfNPMhXFPyrkKmvHswVOWMMfc4Ufx7F2fxO70WWyrbCAd9tHPEoyKGo7le3HjW/8tpvZdi6TW1PUg+meFM2/PP/JVvHDmIl5+/XbkqOHUuVVctmeGkyrIsFhdmsezR0/j6FyBtd2vwv5b3orJXQdQbTSFNNXhul0cMwifa/fVDHJjsbm7NQnWzjwde46/MUV/Yu93CQHCQGwahovz+idmvRUc/8IH8PLsfly1E8woEL0naegSs2ejNItweqnAw/1rkF5+C777D3+KLVfchGtvfSNGJx7Ezo0nsK+xhq0TEaZbCWeKUyIXdQCh2sb1foa9O9qYbVfw1/esYfeP/yFmr/k+mYA1uLfxB3FhJQycd1zSOTpBkyRxqi1PIZRLMyQMZMMUMVtDS96JcPT4x3H61OeQp4sMBq5UQpNk6MnSGFvezJQhZ1L6htz0UTp6HMKhuCHH/4T2tI0ZpQLeRldq1Is9GLZ36YqmIVGj8t+NuYyTXQiM7bQQFlCMcGZ+iNlGjBUUWKxXMKxXEFNx/SDF7vkBJuoRLlRirE5UkLGejJDUIkTkWVHMT+mHbASMKMY3zDF9tocddekhSmMjfTEitmlU4ML2OjICVyuvouL5VoyZnQkn40gWLBldEs9kgKZkmdUcWM/QXhxiZlhgkml6WRKa1nka/1QVMb2X46z+yiyTlZxuuBBcR2NhgGmipvfVkU5J41iKJZLHStmp5DESlczJNewNUnxQPFgyNmgHCVjpTFECD8VkOTmJPUqiYNuI/owAsabNvdV89XaXFyZ/iJX6NE5HZYyX+TnYIlOHEkssK8a038PK2Wdw/O5/RP/cIaCzhEox4ga5Bq6csqwt3Vixamszbr7L7nLGil6ULqXwjhgASHFadhYDsXLz4vkWDJitZh1bZiaw1stxETtx7Q+/G7tveJVLAAivVXJUmDul3uvxCSZ+AbjlmlNeQZCy5CWFSi6ADAVGA7dsRK3vjmDxyGPoXDiKi08/gMZwFS2iGQDMr6yh3ahxCYVdQErAxweN9Ya/5JU96UGK+v4X45Xv/k3UpnZyuzsRH/V5VVmVDB+bjwP2cdUfQKj7on+Cn9I4NPrnlA2qMi3Ia0FGUm8F3/jQf8D27kFcPp2iQd07ohoa2y7DqNvByfl1XGhcixvf+l5sufRaZ38LZR9j7djD2HbxLty8X9K4k6TCnxlsrOLkkWewvLSMfn+AlfUhFvsVLLeuxe5b/jW2Xf0S1Ce3eEAMcLvMAKjeL22tsgIhM1havkAo3DKaoeSfJ8aRKVlrJWi/F01jMU4nfB4DUGSUUHQSc//4O7j1kiXsbAONOiUUkeciGdvUHYVq2aib0ZOLE7jvTAWd8wexdd912L+timtaq9jX7mPLtJTsSHo7xYQk6Y2L0glgKxV+xt8dmsLlb/ttzOy/XnTcWE2iOyOBdvDsr1feHvH9wocGhc/89AAi574sX+KJkk4ZYWXlEM6e/ydcvHgvimyDPURKKqGsTGPCNMItvUOHwqISQFJCikNufQdly1NJgFiXull6dZzcvye1dRxXDwz9EBAJSNIhsDGfYbBOtCnFtiT+zTWFWY7aRoYrCeCKAnMZsEJJia0EcZ5j61wf2+oJ5lGwB5lSto/JAPdmlXGzt6xxSxpre26AXZS8orWR9DPuIlMUOF2JMJgmr0zKc+h3cS1CczJGc0riebZeBLJElw46OYadHEkvR3tphJlhhjbdcsFOilDOFylsM1kB8bRMDevN9SwnSm/yOCnOnRVoL/YxS9+fTNC/pIbRZMwgP1gmdjFCfSZBtRmDQLSiSTeyzgJ+lKHamJAxkJxSmUrKgVZKPopBOBh94IGjRYX+YHaIcItyuPS2ZltQwRJyUV10xp9PTbYxYQhTL2wDXF6iSjzLEfH1/Q3MPfMgnv7K32F47hDaxHZRxhAXogo9JQePQFDSkKkvqvRhl64NRqhYLSMNnpqE0+8JPJ0NyYFm678XYaJRwaWXTOLi6gjn01m86O3/Aduuvhm15oTEU2Vh9PtBWrce7NDrDVSTaq7g0Ixb8eO4oOEpSdLRvpc6Nyqqvuejv4nh6cfRrFC8NGULa2aizh191nt9pNlIuvYEtZV8oSbRy0QzV6osZBnIsmzj+37+P2Nqz5VIqnWZSRD4DJOl/N4HgKerEWKCkJ4hCyCfZ0NID4EdfDFszP2VNXbfDR1GCWk6nUZycvI7X8LC1z6AG/YmbDWSpVfUp5Ftuw7d1VXMJKu467Gz2Hf7T+H6178DSZW8RGELaM1Wzx3F9rlv4iU71zhrkONLcQWLZ4/j+OHDWFlZ5RZS/UHG6e2dQYTD3W3Y9f3vxCU3vhqt6VntLWqmnvfAzChkfagK0Xk0DOjKF47bPnaKzEVysqItCPnYlZW7AYQBoBuFFkfzlgaUIXu3xKKsL+D0l/8Cs2e+iut3JZieqHILroxYGcp0IGVFnsEww7H5Ae56ao0L1a7ZM4NbDrSwtVVwVniNqrtlg9EbErBSEpucVaLse2mBBw+t4fjuN2Pf7e9Gk7J2eU1kzS1RzzwGBy5mRxrw///bT979cp77mPvuBM7TreylpX2sbzyL733vj9EfnESW0eW/eis8JZ7ovYaUAEP0KHtLOcmEvJL+bhfN+r0mIKC1oXWwcyCJbwyqRYRulyhBqa8jBU2UqhiuBIJUOK4NwCn+uJRhsJZJIpLmt/HykYIfFtjVHeKSWoJhVuBCAaxNVhFVY0ysDrA3irGYZVjeUsOQEk+4zlBA2CkzY79U5ij+uHeQgZp4svpXHCVv6nQvR2drHWldup1TnM/MtfpkJKCoNCXFJPtdqovOGMgrfQKyAbbkEmdlXR1RTggwl+dYmqggb0nDlVywSoy6IEGGvlMb5JhdGWGasnOpFV01Qm9rBXkzwWg9RZ/O8vYKapMUJKXyEb1Gi71WrdOkOxnp9o+W1GX213KmmolSrk8kaE5OIPrgA8fEQwwNm7Gk+pDykkNvFq+qQZ1FaJs5q8T9Qbqp0GxdRib/VUBtOOjh4J1/g6Pf/AdszJ/lmkMywui2i2ZdgvEshNytgHrjUXNv6+SQSXxRrbb5tS6yUcoUBjWWFQtYk/x1DJx+q3E7uuDziku34OLqEPPxPjz/R38Ju5//cibc9Qy7HpaKj0KfiaiL5TvW1qpMYm0mCAUu/GkXXem7yJNBkI4GGPbWsHT8CTz2kV/FjukG3yNJBmOHmg9EEbZMt7C8tsGKjWKEdLjov/SPWKPS4b5SrSOPEgwqU7jqDT+Hy77vLZaS5bpz2GQlTKhZpYaDzr73trgzely4y8dv3Mw089TXB3qLfZzoszxWx6s4Dk2+01+5gK//yb/F669JceXll2Byku7xjNEtJvDEiS6OPH0It75gB+5/6gQWmtfgprf9MiZ3Xs7xUUPE5eNPoH3qS7jtmgqqlQYrJKLb586ewPceexKdNamfo1sMBmmGHVtazCAc6W5D80U/gmtf/VZUGxO8rtZ4XbAvKEsKC8+D6ZqxY7EskS1ZRTG8zRrQRdfbHUqYMFb9JK/yn/DelePb3QhGvTUc/vLHMfruP+CWy+iqoAhrAwI/oQDJVGbqM8046WFutY+LG0NU4hw/dvMOXLKlwmVNzVqFjSx610Z3hEePLuOmq7diZqLK7Awp+s4wxn+98yJu/JW/QmP3dYjJjVDL0hvLqlYDakAYDctWNgkJhdDLn9H7JYYm0DdmTfkCIWGbuv15HDr4IXTW78EwHSnlJyeaFTuFGPQao8FQen4yrax1EnkmIQh3wzuXRcslt5RtSu3a+HZ2ywJlLyV2dwIyrlG5A/X9pLR/Ktbv5xj19OfU6aUH9FYlpuuUjfrXWT9Fu5/hAHWciZiVxNlhgcF0BY28wO5Bhn5eYGG2ikGrgkKveOKsXi5cNF1MCTYSS05GOWaWBtiZxKjR3Ll5t3S2WuynuJBEGE7XUJA+5cQXyfgmD42lj55j11tZ+jBiVPs5phYHmM2pUbnVkEtHncWiwDIBYptyH7jPm2CDJTFKkSXr+draCNs7GSgdkPgs+gjFuou4wNKgQH9nA/H2KqoT0kSA9ooMW9Zj2rSAvNJ8JBcRkxdOY6b1pb2mkpP2tknyEI9xlqnP0vKH0omh/UEPo09rl194eVZwcL0jDel9UbR5BqGuI2FaPnsM93/8d1BfP8E1PZRcQ4eTgI4O3yCl+KDcmEyrRF4fXY3SqEg8kZ5Lwk5e4Vqnz/WJFBNg645vWqZNoFTqnDec60+4VZMEZukB+y+Zwsn5DrDvFbjxbb/Crd/sAk8PaeYHBu6LoqbUEQo1JzustNY4b2P6TkGGjyIdKFWsVB857K7i9KPfxLPf/hyWnv0udk9RVmCGzkCacU+2aphoNDAcDTlmSoqK3q/UOVv4fJs3NeDl1P0YvWQS229+M178tl9CnlsCkWW0+k22XbRWdeVNlnVzBryggaqhEnrKzwwoxruTaAaI61Rj5oH93NU5alyhyJHOHcGhj/08bn3JfuzatQ0T7UlUazXUGi02Xk6evICN9XV89usH0e1m2Hn9K3HlD70bM3uu5Jg0HaLFg/dgx+I9uP2GLeKU0G0Hgx7yNMXjDz+CY0dOsGIj22qll2DnbALiIqhu9XhnBhv7Xo2bf+wXJUbEwuzBqGzk+PZjZXWunluQhWTekjxJzxQvsMRzpA5TDCYzo0zvW8cgt0cOZG2f5IlZv4PFg/fi6H//dbzjVVuxY7omssHxlUyzHsVYXVrv48TFHh54toejF/uYaVdw0942XnZ1G+0m0fLkEchtM2u9DEfOrOCafdOYbtdYUa5tjPDkuQyPxDdzSU9japtL2BRHV5SQxJ78bQmhJIVmk82ZiyEcgaUay9wJa/qpXzSqTTBY5FX+jdDrncETD78XRbHAilnuAaZGH1aXSV4M6YpYblbXHqFEpXKj7pziTcJOMH1KxgHVeg6FMq1TY2m9DJeMA4rVUtapGJlSUsYJk9S0mtZjRCOLgQsp+ueH6E1WMKpEGPVzRNTblACVL2I08i5C1M9x2SDFDHXTi4BOWuAC6b+ZJnas9FEpCsy3a+jO1KVcRKlDYf7sWerY6FUW9YU+9hbAhDr/3IWGDNEcONtL2QvN2nRXLdWdKCDqPpoXKzS1MhsUv+ymmF0eYptedMxGv5aSECAutOkixYokxtBasntqFInq0zhC60IP20ZAU39FVC5faYUIZ6cijJpVjqPWWpTwQ/sha0aJM3kvQ0wZp4QFVNBPk6L9SfW0qaM1OTtNHuLRolabdLegm34TRRWUDHjTTSw4p+uMptDoAJu7voaNF8ihoIFJOcLBBayjIdYunsCz37kTc09/B72Lx5HkfdSqVbQadIGwCBJdcMmOoFIv1HSYgIIy5QjsyOrlxrW5JObQz+mz3JCWqFe5fMvFAozOpQ439XoFV+yZxvHFHNEVr8bL3/l/ImlOSSGuHuRw5C6sFjKpKvZhlq4ig/mSdmTdFUPeqJW1Wj17FA9++oPonHwMDYzQ2djg62QojkGncbJR4Ww4ybal2ibqA0sbLgeZdoQOYr1S5awtjgmlDVzy0jfhBW++A7X2NB80PhxKR3sFRNle0jj6OeDNAYB5IiK7Qe2fD516S8mJg8GoZ7skRCCK2MwrZ2CpaA1761h4+n6c++rHcMPsHNqT5NlFuOp512NqdisarUkuj6D4cTrs4aOfP4heZTt2XnYlsON6HLj5VpYHOiTz3/s2di7dg9fcuEXiM0yhDRHFFQwGQzz9+OM49PQxZMMBJiensN7tcSo+nSLqcnQu3YaVvbfhRW94F7ctK5uEKt9GCbrplkuSSsre8NTZI2ZcOFdJSllUEThI1H6S3qs2yZRDTqupvWB4jzvzp3H8n/8ENwwfxo2XtdFsSLyZwxAJWdPKLlArxJUeHj25gXuPdFgObruuzUlvZxaHuGH/BHZvITAlGl4umyUgkVhkhPVeiqPzOe48NYGX/vwHUJm6RLvUyERZ9SuwOxkyxHtuVljODX9dAMu86rBvrdVeGgvlzxR93Lcco+f0+qfx0P0/i6LocJNzs2E5qYMoOSpi59sZiPKUcXPsjNZKzwuRDpzkzlQkJf/RbRMyTuqsImyWJZrI5lFGprBV8jmpfaP4dY7KIMfEUo7qBrCyNsJaFRhN1/gccy2dqWMClFHGXtDUyhD7KjFaRCESazTKQXksFBVvxxEu1hOsTFW5DIEpSU1aEUrCWQiiD8mr2kixtTPCdr5cgRwOMSXo2cvdDAsF0JutIW+KkU2to1kujY7l5/rEGNqqajfDzPIA2zi/QbqOybkDFvICc80EebuKQoHVSiOc/UzeK11bda6LLbWEnRk2K4oCgyzCSlJgbXsdORfnK8uieMPUbpaj0clQH+YYNmL0qcyDHKQwtqrr0piYQvSh+48W1XrbHTg1MEUIS/yLxXNCakgP7Sb/QAVQPScDBLOAvVNhtJxYi2k6xKCzhtHGMoaLp/D1D/8mmslALUlxyelzklBDWV0Jlxrw9SLk6pMlNhzxIe8NBgzM5P1R9ilTIJQ4oD4mZRcxiWouM69mhMlWlWnI090Wtr/sx3Djm35a08XL12CJZTtOlerJtZsnAt3m/siLIH+TolEBQUqL7yyexelHv4VTD92FjfPPYNRd57lZ71aOBUZUK5WgxR4hjVliEPIMkXKiSoXSypElNaxnDc6WPHDb2zCxbTfHRXgYqowd8LlYXhkMw9+LjWQQFqp2VfpBAFKm6Wn1kqfES6+aPmzkHTib9P1Bdx1nHvoy1h/8FK5oLaJdo12LMdWuY2rLNuy57HJMbduFaq3JNzIU2RAfu2sOMy98IyZ3XYao2kK9SUljNOoc559+ALUj/4LXv3CG41687ZrqTZ7i6vICjh45gUceP4X92+voD0ZMn1JtK2eU11q4kO/CxIvfin0vvh31FkVdPGCpSJVKWDZRoYFPbWfD7gPxa+SNh5L/HciUvVeESe0PB6y+ExDJ6cqJJ3H4v/863vNSojwjLG0MMBxm2Dnb4F6mtD4UO+x0Bji1MMTXnl7F8fk+tjUjvPWlWzHVJNq5ggsr1BVqgO3TNWybrmHHjLhDtFeLGymePJPhmf5OXP4jv4qZy25AFBFVav6Zg3NvGbtJyAQcwI8TMAELEZCmTgBLtLGaKXbUpNjfv7I/mMdTh96HpaWHuCGBZbNL1qoYlfQP1eBxM2pmUQU0OF5hxrEalOyN6Jmycg2rfaNKFgLLSrVgeeNG3lwYL/006ez2O1JjmFwcYrJToEEhJAK3tMAG3S1IAMR11Spoel6qgwx7Bhm2UjYPd8jJeXhkOFNjkoUkwjx5X7y//uoyAnDbErkpQ4VnlKOxMsTOvMBkNUKzRiybgC1l2c53MyxXYwx3NNlo5v6s2v9UnqFsk5572obKRoYZiiEmEXfRsnABfWQxBy42E2RtDWlwVi65blbyEqEYZqjR93sZj0mudJKw0dogw8KOOlLKgNUOOjwf2hdudxej2ksxtZGiSCKsTiRIKbFHSz+4+YjqcFq/WnMS0YfIQyRA9Ea7d+iCRBB3Dp3QWuzCK8Wy4vSeo/FrARaoHijXDNE3JAU8xnD1Ij77m+/EdLImlJVOmIRXagtFC4inJIFvmhzx/VSITu4+ZWEStXQjKwAAIABJREFUCJbKOMjL1NZB3KJJb3dmAaa4QBRh+2wTrYkWjq22cM2b34srXvGD3NbMwCuEgYD5KtFn7jOlQu6yJmRLJ0vRX1vCqSfuw7H7voDexWOoDNaRFCPJruUYE131Ip16SPOQYNkJl64W0oKOaWOdE3eRpwbF03tw6cvejMtf+SZMbN/D/D/brkHPz7K/7lVyCGA2T+fRubZzGhd2nmHgBTo4DFW6GgN+gVyxu7zDN63OiwynHvwKlu/7W1wan0GrSs3gYyx3CuRxFS+88SpcfuBytKa2coyKr2LNUnz8i4cwcfPbccl1L7PMMH4bJ9WcP4Klez+B266McOklU0iHA+fBECCSt7i6soZHnjqDE8fPYv/Wqtwzl4tBRLT7etrAYrQb177tVzG99xq5PzC8ycIzPoGosG/k6Dv7ha1MedV8dLX8c/WyAq/aPEdvcKmVo1eC0dkjuVk69jC+95E78Os/vId35ej5DY41X7WnLc29WW5yzC0P8M1Da3j0VIdLdq7cVsOPvmQrJptVNBoVdPs51rop5laHOLPYRa1WxVSrgi4msBjvQL7nZkxe9/2YufR5cjtGQDJ5SPKovimeqOAeMNFl8PQ2lC6hg4nAKrFfKW2sVzNJ0wliT/qYX7wPjz32R0QISrkJperrjfVUYC9XD0nWLMm8eS5UXxfSg5KAIin9doEyK1q9y4+Agu9F5EtyZVx86wPfdi+ToXgWA1a/QGU1xVQnwzQDXIFuWmCdLkZvJBjVqb2ZVzNUlzjTSbGHOuWIChB6lBgi8p7yAheaCQbTNcfqsckhSfkaz1KGh8ZESTCdFFs6KXZQezSKqzUSzjSl+FtvWGB+mGGlXUU6U+efEyD6jFAdA+sC0e3V5SED4iyFt6gTjoaHSNfOE83bTFBQbNJikuptqn8CEBCe62KGQmAc05SEHmqIcyEBujvqqvvcPVlisJDBkRaYXBpgogC6zQQr0xVExGoQZaZj5GYFujG1+gSiDz94rKA/OEAMLdBQI7qjrQeuZLa6tdUXlUHS2Yf6Vf6t9rIspWHrYtGv6SqjJ77wccw98i9oooca3W3FWaYEfkLLUmG+xSGILmU3ekh5lDna1KqsQgW0I25oLfWMYofXyaLi9GnZ6FBVkYzWawl2b2tjhBqe7c/i1jt+F9N7qa6NMjLF57H/N+vBTy0w0Y10DLQae5bqr3TWlrB69hhOPXwXLjz5bQwWTzDA/y++3gPczqs6E35PL7c33atqdUvuNnLBBowxmAAxBIceIAHCZJI/QBImIe35Z5KfzD9/kkmYSQPCQAgldDCxARvbGGwsF1myZfVerqR7r247vZ8zz2p773Ok+cVjpHvuOd/5vr3XXuVda72LvDvKExL8Sz+TBEtfpXiJ0lgr+LpsA8Fe1JZDVVxykGqdOGLjG7Hm5fdiw61v4DyOGM3unKHdmt2/I1UIq2LZ8ws2PCwgcd54IDi6BAJj9f6xb5T3C6+rqEWJl32eKHf+BI586//DuvZRDCYbHNFQELxcAZYaGfzym2/Hpo1rQVXSdAFCGFrVMr730yMor/8FXHHbm6T1JohRGuUcTjz6FWzqHMQrb1yDWrXCTgbnxFhLEVLRRKVSw49+dgitSgGDSbpHYteI8mQVevxcJYb2mptx3X2/gaE1Vq2rz9qTIrAVsBygi3DMZ7wkYvQ2oDeKt7PkzquLnDQWD6s03e1EsHzqRRz8/O/gfTfGMDKQQK5UZwdwuD8pSpQgwlobu8/U8OxMBudniNuzgXXjfXjb9SmMDqRkoDCzs7RRrrVw9EIFj+1bwuqbXseyNrT1VmSnNiM1OC7Uf66ITm7EipAkZWFCospA9bwVtncx2uhzhM6BkzZ9USpqQ+ID/U6+vJdNPTlotUvYvefvsLT8LOq1JW7DMOeYVtL4Pkk/WJuERYYSDWn7gVGv2c8qy2JIo1K5q/C2RGWCrpBRogpHjkqJo9QmN1AestTCQLnJRpGUOkHSRZpGkoqiEY+iQSpB2MQ5ApqstjBJFaDs/MggYwoMivU2ZqIR5CbSAm9atbVGuXb26IB0OJkKRBptDBSaWC0IMbIpKb4iY9kk6J36EitNFCezDJ3SdcNTbjlei7wS81XOIY6kYjzg2OBVkoX5VgcXMgl0hgVup8iVo3AV8kizjeRiHaPFJgYcd6v4I8sEuY4m0UxT76QWemoukGBo0pXp5RqGSw2G9hcH4ihRiwdZB0oKq8XlyRraNcH9+GIQpajGARruqdTSd7mpPeX1zhKYOjMPptv6eXUalECzE8EpdlHw9P8avtOBqtfLeOnBf8HCSz9BsllCHE1EOw206kQAJIfKGGpI8RHlW18qzjnEer3JkWS1Ka0XFClSrxSxnEigJR4xyQYfJB3pYmXSNJORIojTCw20VlyPW3/1j5AdWy0Vi6qNFPAM1FnQQBnYDysEkrNJ7O45dEoLOPr0Qzj9zEOI588hHWtxdZr0XcqBE71K3KxSYSuGUCwV9xtqibvMUaMkN1nFOKqRDDC2Gbe866MYXX8tYkSRERgchoklLSZRrzNcYvjCnQvBUzbmZl2c3ff35BYmTDA6fReiAdZGYOBrd0TEe9Oo46Xv/j3W5H6OePWiI2wg/RJLJJEaXo27X7MDY2MjDHXQYjWqZVTyC3j06WNYWvVaXHHHW2WEj0q2efonn3sEF5/4V7zzVSvRT1VurQbLEuWnOWrnFoQmH9DHnjuBc9OLWDOSRKlSxzJFR8t17l89SXmN6+/CzW/7j+ibWOdGITnnogcstLyytAt1r7JYDO0ldEGAayy81CTwVmm5SABTiwcuF5A2D5G58sI0Tj7wP7Au9xTPQ+zPxPh5afsJnqNm+hMLwDNLK5BcczXO7H6cCfKnJkfxi2tmsGo8wykKOmeL+SryxRqGh/rw0K4FrPj1f0Fq8ko3L9EQIT4CzLDU4xQ5uNwbfpNBcxbcZxyVpL9GuHImOcZN2nsmbS2k4E11LR+vFur1Io6d+g5mzj+BenMRjUYRNSr1pAIuqmDk4g+d/ED3QbCpRT96vmU0ktwF5+O5wE8NCPlXXPCt+6oDh/k+2lKcQ/R5bSqukco3JQUnI9lBplDFcK0D0s4Rom/TiDFPRNfZBJoEozZbGKp2sJZSSHo+pa1FHOPFFjAzSMUwxDQjmtbIHpjPVB0qLkDR50uVWhgv1DFMEGU0yhA7/Y/ymXT+lmptzEeB6so+Lk6RpRCh4/VRR4jWIjVbwXC+jpGMsItRbpJJaCIRzNXbuDiYRGdI8pzk7TrfhZzUchMDMxVMpBJMyUm/ZLKRTgfnKBc8mRYHmqN0cRBYbpodJJrA8EwJmWgHzWQcCwMJ1PsTbDzZSWHvQQSTW/vaNF8yi8g/PkuQqRTVsNJUBWIPaRGNs6hywlzrheiaMBvuElGqu2WhpELMGz87ClZl5gt4RLDEmWpzEnbu6H7MHt6Fi0eeR2HmBIpzZ9Ah1hWidaO2jGSMvRi6FcsnUik99ZLJ3C3JPxaqMuKFk7s6+dpsPxftMCZOBTkSPWZScWxdN4w9J3JYces7cPUbfxV9YyvF8Kgh99k07zX0/ssVIRE0U6/gpR9/A0cf+hJSzUXhTmy2sFykwg5izacIVnq6uP6HR5p0Z+3oJ+v7IYNeqbV4CnckkUEtPoQrXv4mXHfvhxDLDgnrhO/Ndd6XNm52dQ+ywu7qofPqxrB/gwZFKflcsUWWvRCYSGv3ipjyF6fGKnK9wqMIbe7YXiw88OdYEV3gQoZCucHGeGQog5Ozddx3311Ys2oFYvEEYsks4qkMKoUcasVF/HzPacyO3Yl1r3w7OuwCShGBRVs0A/HM09/D4Pmf4e6b1/C8NfYS6Va4QZ1OrLSuNOp1vHTkIp5+4QzqtSrWrcgy9d/+8xVMz5ZRabRxxS334BXv/RhSQ5OCIqiy7I1oXAGSi+oUZnOGTXIsl+Yc7Uq+KlOgZTKs6kyacxOiEtbCRueJWI4uHMNz//gx7FjZwA1XpDFMJeqRGHLVCHYeq2BfcRw3v/9PMHP4eZx44rsYmVqL4b447szsw5qJNPd/kTI7fi6Hc3NFXLN+FMdmGzi+4Vex+uX3Idk/7DZRyCDkLPdWx8rvwlhXDCfrH7V2tlfmKIeuk6Qu5KvE6Hod5J0OVWaW4tHri14h6FTcEvJv67U8Ls7vxwv7/hcKpcMULvGAW+5xVWfTqjytzYXzhpryorNIbDBW9MOpC6pAZS5NYlKhIhjdW36b3DzDslX6EqskFSeHybpJP5GOq7aQzTcx0qK8HhWkAFUajUcQJkX1hJV22hgrt7CGCkYEenPGv9LqYK4N5FenESW0yVpalDdV7oOJzdjZoUMQrbbQv1TDWiLNJk7RBBlFGdvEtR5t4Hy+ieWJFBoDUhAjtkPYxJnejvQxVdjOVTBabmGsT1JO/BYqciRCkUYH8wSXjlC6Q/QEByakh+ttpC5WsaLeQT/znCpjGbUKATibiaLRJ+0//IegWys8a7SRPV/GRIQKv4BcLMIEAO10nHlaCeoF9WcG9SS0l6l0PyKffo4iRC0McEKqXg5PZLBQx7SqP+Zez1kq3INT9in1nXz02dNjxLBaQG4sdX92kNQ4Ev1Ou4XczCns/s4/oHH0Ke5pofdxcYwW2ugwaxSrdbTRQjaRYONCV6R2BarGjEVk41Mx4kSl6Rlq+lURse+gOWdKyhJH49b143jq4DI2vuHDuPI1b0O6f1SHdfrqSnHug3JhVzkp6o0es7w8j2e+9ilceO4BJDlPIfdDcCjlBbl3ySqkzNuxnABV8iUlUcCYN0eH0uJRbrSwWE1izS1vwjX3vBuj67ZKsY02FVtuwzx3lT0RYlVh6t+5AaFeAQWhrkWTNF+tBw41A2kRrP1sROFiUL0WE09S1swn2sWxolze81/5r9hQeIp+QKlKLCgC4YyPDmCpmcHr79yO4eEBpPqGkMwOSdN5uYBSfglPvzSDham7ccUd96GhuT8LyNg2djrIzU5j3/c/i/WtA3jNbRuRIDyHWY9F1sQxkLl91LZTLpax/+gFPPPSNArU0jGUxtBAGi+dzKOBBFZuuhpb734nNt7+C1yIEYZF4miopxEE1KLHtdjBwdDWTqCrZQ35+jnbDS9v9nmzRWZofJ7ZlAnlV+v5ORx/7MtYPvgkYpVZRInccmQTJl92D9bd/kvoxNJYOn0Qi2eOYGzVah6RdVNzJ66cyiCdlnlF5GhStEzn6tj5Gg5OvBVrXv0+pIfHXAWpOU5WuMY7b55hQDIgDmUohCECpb8xI+nWS42hraWm9VQtyy+5stRJtRhP89s1jObb0UK9aj2HA0e/jX0HP48UF150UKu1OdfHlZOg8XRCPcbX4uIYyy8SDyYRbcsjkiGklgrON5IBMA5UNaDmKHDfZ5XmmUpuk40sGUt1JNiI8jiLDhKlBvqpYpNazjQbTc5YiSa4cDoJGK210E8E/4QgqRNNjn2FileSETSmsmhxqCVtByTfzVpTDJTCiBZFEhQ7MVvDaB/1CBLHq1Ylsyi3UW4Ap/NNVFb3oZURWjexZBorktNTa6KPIjyihuNejjb3ENKO09LMUgQ7nEJ7MKm1NOr8N1roW6hiothCP02lIAtM19UKXSoWWhxPo0PDhy0q11wgw6y5BiaWazxnN5GOY6Y/xnBzqthCstxAcyjBbWh1KhAiA077STyxZBA/89wJl0M0ueQNt/8L3V3NQYmYhV6/hLL8GYbFHfBxyRmwykIH7WjmSL7OK1/+N3crizKh5szy0hz23v8Z5F54kHuolBOW823UekHCmq/UGTLtz9CsRPEsKjTiBB0ekjt9McdwI+UR5dLeU7VMluluGUQMZNNxTI0P4uhyAutf82vYftfbEMsIA4oZ/CBrrQGzh1dIEeVnz+DQ49/D/oe/gkSnhiz1zJBnyXO5IvIs+vwUvUqZtLxGz0YVtDIGRWGBSAd1SpxXYxi68na87M0fQGZyA5LZAW7C55NOUY9oogDn90bbw3ZhXCdr7vwgFQrerwD68hCUZYEDOKn728QhUIc9lDH/xP5fPC+ztIj7/+iXcMv6OCKtJkoVifazmRgu5Ft49y/twOTEKOLxONL9w0gPrmDZKecWeDjt1x87idQN78CG297AToMUERmWKPfSbtZ5SPCL938WA8v7cM8dG5h7k+EyatZmp1P3gDz+ZgvFQhHnLswht1zGcq6OPSfyqNWazPeYHRzE5ttejU1v/G0M0qDlYCCuGIfA9XCLocrPoTM+B9Z17IJ7F2VvaTEPEKoV8BGAnlUxBGYcKFJso1bKIdYhhSGoSKMdRySZRTLdx8gPtZxQg327VUfl2FOo/+iTXJVLPJDUxlOttti5JD316ItLSP3iJzGy7ZVI0CDgsLjISbQ/Jnz7Ls9p7SjecIV9qSYr9FufVPFC6FAKs3bOIdVPhtC9GTIxZ4pqqbOq6RNu2D/2XVxceJaYrZGMr8L8/GHUavM8OonhUIqSaQAvFaxxflD1FpdcStEHGUJucSDZU85lYgKyOV6CAlAxjRhVjggZQrX8Oa2zVIlTBMTGihQ/Fb3kGsiWWhiMR5HW4kLq9ijTvFiKqqhSlAjKqcJTia+JZCHfbKM0kkJlNCUN8IqQUYEJj/Eldh6GhQVnp0b9/jNFiTo1SuRRVTaQGB1cLFArRgclyicypy1Bvuq50v1WmxicrWIyCvRTbyDtD9H7KUXgQjuChZEUGv1xJvgmw0fQZzpXxchijdssSI0xV4LuG3EVXEjFUB+hicZKLktoHetMqSodvVBGnzIKtZIxLGYiiBMPbLHFFG2VGFBIx1ChQcucLhOnnItq2CByUYKI12Vy3U6sXS5G83dOYFmHqnhq0Yh5iD3xRZc+tN/xIelBXUXSVGDZQyNPqobc2QPY9bX/jubF04i2arwmdDhrjQZXyxHrTJKmnUeIdZ7IaVvMrEH/0fsoN0SGzjj5uGpYHXr6m9kMOPK355Hfp1NJDA72Y649jo33fACbX/FGRGigrjriYZEAN0tLwopbAeaPvYDnv/0Z1GYOoV1cQCoZ5fvkQM9KjCMyVoZno/F5lfuwPac14pJqYrggoxHvR3pqG7bf/XYMrNmGwYlVWvQj0b061ZqjNSUSWDRVTL5WJlQvgaHXK/V80jsvwd73GrtQllxuwAysOjqhDNB7qO3m5DM/wpkH/xb90TYzDY30CYnAbKGJa65ej9uuW4NkiijH0oinskgPjHM0XJg/j1yxim8+XcCGez6MsQ1XMbOPPY1ThSqjZBTz8xeQP/UiZnf/CFf0l7B1TZbZachZaTQaiMQSDMvSvM1CsYKLs4soNuI4WRlFqZhDf/Ecqss5xJIJ5NIrse0dn8Dk5ht5L8LJIC6/YYiEOj9RLgGTjZZo2nrmAmNhTVk2Bkw3w+l7W3hzSi2S5z02xKXbSHDrjeZlpApfoxQ1vuKLtVFbmsZLn/8E7t2Yx8pBMIH3kekCcqUWJseH8YMjHdz68S8gObSSlXdYDGPm2qcVvISYUeg28LZDXZ6XvcVlVXxUqU54L62dPerlDKU6I+ZjSNQouqbdIT2SR6k8yyjB9Lmd2H/ou2g0c+wMWD+jwaG8bqqbuK2LkSyL8ESpcSqBGsC5MEVyx+yEcy5LcofioPnqVbptGlfG7RHhktCPVGXfpGrQFvrqTQxGI0irh0TRYItmUrUJdRLEyT5PjiFVnebHklwh2qG+PfpKVTICYGg6jP5NBCaLdYwv1zi6Y1iYjCwTpbDG5pzi+cU6cuMp1MjQEiQbROKJfB1DcxVM0QgqmnShdVZcAd9oY74FLE70o0WtO/TVzSjSiyWM5KsYRAcJVSBcP0GFlk0tEhpJo0MVt+Qw8KBKcVQS1RYGKGfZkOp86pVtRYC6GnGqFF9Kghl96nxW5OzJfUXMIB7vpFL9jk+y22IpcBY4t+admrJz73eIkI8cu5VoeGX5jQm2j0YtNRseHIM6JJyuVQpYIEjnxAEQDdfM/p1o16hxPQYad8QFNeTNV+ocTg+kkwI1RqIoliv8PiqwkdRVkMSlvBzLss4fU0+JvlOg2A4G+zNIZDJYiE1h272/gQ033sWjgSQC82TLnNsh9oilizj14s9x8sn70bhwCLFWhecVUi6Gcp5SGGOVlsJuYbk4PhSuvUR6jGjgaDWaRXpqC9a97DVYdc0dzMJCTeVW+mx5KltJDRC7okTeobCKNPitgd9uJ3qjk16r5wycnj21cP57gxSzezFU9hYXy9/52bP42af/FFe0j3E/mDCDtLFcaWP9FZO4Y8d6jtij8STi8aQWcsjPjWoFP91zHsuTr8LUjfcgNTDCEQ83O9h3K8m8QSCcE6lXMX/6EIqnX0Rs/hAG6ue53Lx/qJ8LSSrVOhZbg4iNb0Is2Y9aahSJiU2o5edx8pGvIDm7H9FGCYinURrdzgQIq66/A6mBYcmRGgpiXoozYFYYI4ZLcBcziPImy6nZR7wDYedMPcngQIpx86kIn//VVESXi+BREovc3PupPqFawtzBn6P+xKdxzWgR2Xgb5xdqmMmTQhvA0B3vx7o77mPHRGBm08EhGYGPAE2/m6L27/dW3mmQHgXiUGVeGN/3ZlpY7t/CTy+Pkqs2mKLrDrgX2CNTshZsI6IR/OCh38PcxT2IxJp8ZqWojCJo2QWLBP0+CUxKgTfrF4Xi6LvZeKohtKIbMoIhBCt+kT609WiEytHkgyBRasCvtzgizPJ/HWS0GI+MIkmdOfXiVEdQqLeQI6aeETWKnEczBMHoA2U96Otj1TYyZwpYSQVY0Yhy/0phjPAkR5GvNDFba6E4nkZ7NIO2Ut7Rg8UvVjC2VMPKvpiMntKojYwbMUkV4gNobd6Kaj/jYIjM5pA6PY3haMu1xnFbmSI1uUYbc4MJVAbJgKq7RfqZZjk228jOVzGUbyBLzf/kFFDOVYkFKrEoljMxFInKLiHV0s6s6aGSCHGXGMTL/ump+WaZ6jnUvUZPlK0a0t4Q0CleM4gOcHQJV/6I5VzMbOqXGoUVvUwey1P/8v9i8aVHEanlpGCIvK42DcgkojpgbCDNCo36EOm1NDewCvRBbgELqg4Q5goxPUs8kJP+a0qDuxAyUC9RFIMDKSSzWZypjuBl7/pPmLxyB+LJtDS72z20mqgsz+HIT76FI098F438HM/xIsVsBT3Ms6qJYEOGCTblhl0mzzUCAplPV6y00MhOYWjTDlzzurdjZB21gSgHrTNwsq5uTwIt4F/zOFbo1Pjo3/ZEG+o1ejEmEHf4LQYNIQAnRF5I+PBrojy4Mfm0En8L7ASuEp099Bye+B+/ixuuiIOAbj505RbWrx3BTdesxWB/kuna4kkZeEztEMxr2GxisdjBlx+Zxq2/+icYWr1Z8qjGgdMVVXn8TMEzXhQivl7Y8zCWdj+AytBmrFi7HkvH92JmdhZb7no7Vl//KmQGR4BYUiuB25g7/hIOPPgvwOnnkKwXkMmkkE+vwhWvfS8mr7kD6aFxqfJVDzw0TrZTYgvNIAY4o0vSC4xlRU9SdGZGRs2HbqZLNbhEcXhCQ9XvYXFvir3ZDSP6TruOM09+F5X9D2KgU+Ce3IVWP+IbbsP2e96LqI2P0/PKqspFbaElEinroptzzoHPnZmcXKpbLBd7qYGVaumwtUPlWJfHV/aqYXIoijDBiETINVgJx4Dv3P9BLOWPSa8d+xc85gKJ2BBD7pVKQc685iJJEK132Nw8Llgh1IeKdJz10+Z8zTGazbPj6vSnRvziywn5AYcRZFg4KhJLG220kSSez1oLGcqhNTuI0ffKIAfWa8x4EyUO5A6KEaA6lkJ9OIkINzAKKsVFNbr4/LyUV8vVMThfwVhGWGKkd56iRMl30j4vFRtYaAGVlQNcycn5H2KIOVfEODHf0CBhrr4lnUY0djSgoING/1pseNMH0R4aRuHcEZx7+BsYauaQiMhYO0ERxJ4QiTlVlpbG0zKKylIaNLkoEuUWi4GlGmhMBfV8EnTLaBu1nbSB3EAc5f4EExxE2BEx6jlzojpgCtPP7qIcIhlEn9w2o9bbvyMbowJuYYaKkv3lYXznKmpeQ2ZU0avULycwpScJp2iOWRyc0VQBV2Vh/UkMJVLoHo/jwU9+EH2Ni2hUiigXC6hUqkzLQywmFAlSPx8Zw1y5huH+NJda5wsVJCli5J4di8okzqecABlAa8egFaF74opO9u46HG3y9fsH8ML5OF73kf+K8fVXs4dMkSFFG7XCIl56+KuYffp7iLdKLB+CTkkUyvRFyq3JnhgbQGkMNqVHAsf5AxAdVgSF+Bhue+/vYOVVtyPVN+KWW9bbYEHdG/WeXL9kTzgf6N8uiEu8RV/M4XKqTl2IV3aJorLCEFVu3SpYXvRq8XIKOsK9f8vTR7HzS3+FwrFnUWs2sHI0i2s2j2P9qkGGMRNUfh1PIMFwJB2wGEeIRPdL45p++PQ59F3/Fqy75R6kKTrsuVO5e4EG5Y9gFPT/jUoFc8dfwMKz3+Prbr3vYxgcmcAP//pjGL1iO7bedR+yo1MBFK3jMyIRLJ47jr0P/Cvm9zyEK0daKNZiKPavxeTNv4Dtd70VyQGaNxmET373gohGc756zwp0uirgRrWESKMqzmY8jXiaiM0txSGra48V1OfYYzpXReBBi1l917y/ghU5hZ4O4ybITx9Edfkir096dBUGpjagHaFJBRal+tYtH2X2SIvl7XucNW+Aval3N2+ha/AUTqrCFg5LcruvDGFg92FtS9F1YIharJoZRfqb0JuHHvsTzFzchWarLGw1FJUlB7F+7Wtw7swuLOdOiaFk2jDNvxk9mh0yLYVwhobh0bbk2pjCTWFKhV/5PNN0HvEclDxbjSHfQ0cG6gY1WlaYRTomlq+ib7mOwXYEKdJd3JMnbyaiDrp+ud5BgeDw0RTaK/vQpo53Mriaw2S7z3lzKYJJ7J9itkD0AAAgAElEQVTHmv4Estx+IX4D6U6qOk0kKOBoY6nUxHw7guKqYURHRxFr1dB3ZA7DzToPT05YQaCSp5CD3xnZhKvf+ftIja3Bs//rvyAy8wIy8TbrSLM1NldyvtbBLFW1ZuK8PpxTpTc22+gvNdE3X8EgMXlphMozD9ttlOJxLI0kUSWKOI38OU+qcsg2SB2PJA0I/mc2iDL+ycUWTmjDrLhsnsma7Lcvf9b967qOPJQZAhE4WvuhRASDyQhP2qbf11odLFSBIs2s0gor2XEhzXVQkqXD9ayWl2Zw4eAunH9pJ/KHn0EWFR5VQ4nZSrXGUSHdAxFhZxIxLr6hHipi86fZXESITbKljhaI4onWipkk9PwQbs2TsmmkiL6XmuVXjPeh2o7jwGwMr/nNT2LlVTvQqJRx7OmHceAn30T+9H4u7CGigAzxDdoQTGbEkDmOlOs0o0w9YTzouEkGk0iCo0wqPF/soDmwDq/9yH9D36otPL/PRjyFuGdYttEVqNmuhhune235JberGrF5fdJdgEPeoOUBTCHJeRZFePmmapMsPx3Cu9TihpEjUc3PY8/9n8P0T76EjRNpDI0O4sZt48ikkwx7plLEn0kQKeVZpc6OGHoi8SQuLtfw6HMzqK6+Dbf+8n/gIc9WGOVF1PKqAWyhVpoa8s8deBZ7vvWPSKf7cNt7P47s5BW4eGIfnvjSX+PuD/0xJjZe63K6LqoM2goquXkcePSb2Pvdf8I66vvKDOOKu96B9a+6D+nBCSlYoMIFPhB6LtQD8bYyMB5642xrOg1MP/0d5Pb+mBGPgWvfgJW3vUULrLohP9VXznAHttdbBN40zzdsfq4VcfngziJpa/HwDSHyGcnt8FROa1DlNaWblqkKLmdmZXj8+LaC4fMapCmSJCPmXO2LuMnO8dLiE3NrLHDsKtBTyJgfgXiM/b3zS+4+g1DAFdmJYCzmjmLX7s9g5uIL+ixJbFr/Buy44dfw8CP/Gednn+NIki4mLQnEokWWQlsYzPlgpEJ0HeUTqdiGlohyim4whDmtGjRYYVuEyRBUbrS/kLRTjJiZbBAut2dJywI3ytdaSC3VGD4cBMDFwZCpHWKHO6jW2yjRmC6q8twwxBWbglSRMZYWEWp3Igg4PV3AQL6GkTS1ucmUDzGacm/0yFR7sVRqoZwZwYZf/ghalSJmfvBl9NXmMUwtD4rI0XPLtJ422qNbcOW9v4XS0hwOffXPMDac5vYPp3z1uSiHf5ja6CYzbIkZfiUMm7irl2oYuVjBcFK7BrSPm56nSG0dK9Lcs8nUblwZLCOgwrQAr06UBiGQQXz+RCed6nMAjJxRTYP3lhqqAHYZTw82uN9aBSqLlerU/ngEGwciGEt7CiOBgeT80KLOVzo4lm9jua5TGxRzN4DIytPsYUiRkRdw4tmHceiHX0AsdwaDfWk0G002iJRTpAelYhoybEuFCqjhngnCdSiqBH8SGXKflZLpEsQgm62YOsO0vk8sk45jxWgf5vItzFT7sf62e1C6OI3ZAzuRL5TQlyDOUeq9EcHhKjWCTKW5kDeHaYgC5ppUkhgbJIfR7ESQbyaQWHkdXvHBPxFSACLrZs5EWVTzorrzTOo6WjuoVrTZeQvrEnvzU+Z2ii6W6/hgylefWizi8j9ew3TZYvmsN0TmifGrarG4kKZwEc9/6x9ReOHfsX6wgXo7iurwFvRPrEGqnUe0dAFXTGZx1VUbEEulOcIrFas4Ob2Ew7NtLCTW4arXvh39UxsQi6fdLDe7ma5nDqwRU3Q1Gtj38Fdx9PFvoVYsYvM1N2LqymuRnNiE577zBbSTcbzqA3+CkdWbtPxelbkJtn4J9b3WCkvY9/DXcOCBz2F88424+Z0fwYotN7CxMOfQl+oGq9Nb+GJWjSH2Ds49+lmMnnoA160i4ugYDi4N4Nym92Hsmru44Ef2sSdC7AnMrHCE1b9uvERl8kbOG+l+uT13TpTPLJs5c06U2vcQ3hL5UW/jkujOrFwAbwZ6xT9Fr3NgpTnmACjk21MFHwT/ms+0IjnN6QW28BIf0fx/haRbbSrCq2I5fwb5wiwG+qYwNrYRiUQWP/zxH+DchedAuCSTYlBBCzcvyl7QOebKe6u4t0iRfAVqFaNKVK4u9dWEHPkpRaXpOHYAuQQ94BzV+QkGrcoGSo83MwS16LaIKLyB/uUaxqgfkCnPhMiEHX46dy2g0GijkkkAm4bQTOsAYIYThWaQDEhmoYH4uRxGEhEMZIgqU51gRfp4MLT+V6oAxXoCY1uuRf7MfvRFKxgk9nHFIJlbutFBpdpBbXgdhq95Oeb3/ARDdWJGUho8rc6lo0p6eL7awtIVg2gmJRfJ/xFxwYUKxip1DGSoQIieTQwzo2oRYHEyhRa152nRpIB8Qi4iY6+UJpLnolLPYgaRz+0+0UlRLko1rMDUlj+ynKGHQgwb97XTKuCup0w8MgPyKBk7kQE2DMQ4Z8bdg65337B5LUNud7BQ7+DoMjWeWo6p25qzZ8Xehle0pMhKcyew+3tfQOnEM2g3qXhFDjsV2NA9E4Tal0pyP0291UKlRolyShQTEa61KEilGI97YTYDWWDygzkC04pSglMI9iRuPqo+bUXiOLvcQrXe5CIEGixK+UoaPpyO0zRxGTtFEyvIANtUe4ZQrXCGoiAet0L5ywhyrTQGt7wSO97xEWQn1gjcrOG9iwbVY/TGzgf54vf6aMTnCH0RhuXtTSFeEqkEwZQg5BLaCFTXq3FDiI0tngKS9D5hznBGPFDDudmzeO7rf4/MhWfR31rC4NAAZjNbsP0dv49oehCpWAdnnnoA0889hGgqi/6RUZRLZeQvnsPa6+7g3sv46Bpk+4cRoZk8ysbRBWWwKKjnpUeT74mUVqeJpz79R6jOHcPcUgVDEyuZIH4g1cFYqo5dxxZw14f+FKuuupWHRivkIY4CByHOPeC+0kYxj9MvPI7RVRswtGoLEtl+6fly1bii/XU5nAPBWyUhmvtdq1bG4t6H0b/387hxJTDAlKkdzJXjeKJ0Ndbe92eIEJwQAqaBYQzMUrAX8mp3IYnfW/f9FsUqlhmWyLi1NfkKMppmYn1hrH5Swz3HruMMsSwBS4lF7AZ2W17UKtdNR+k96dtVzkPAU59RyQq6KARVbPkS7tm6tkFJ/zXQZeiNKtObXFWeiCa4onnfoW/jpYNfQ7E0y4o1HkmhPzOOXOECG1E5W0rNRs6GG54o1abUSkF9jYQUcZ+dHDCBA7X/lVusdLSdh8GlLJ5ZdLRq1XKfAgVaoV6bK0VTxQbzeY5QOwN1FelaEjUdGw+eZNFGJxNHc+MIN7tTSoqnA/GYPGAktQY4PIdU/iKG00J2QtXfVOjHQwQ0EjZu1nKlhVo7zqPpBjM0MIFYaizZ0katEWH9W+wfRbm/D+lz05jMSE+4BBCWoYqg0YngKNn4tVlEuMcygnitifT5IsapJY4jW424aeIIgKVWG4XVfULkrf2WLqertJfkwLDDbzy31JaRGjCD6KddhEfSq7zg+AZwT49KtAyNO2yUhB1NRbB5MIoMsR7oARI2eY0zedSQVwNUzHKu3MaxnNCqmVoVD1jxdqcy/LFu1qqoLM1i6cSLeOJLf4mBaI3JCCjC45FQRAJO9F4twrur6EvLtAiieEvGpLGVNpfmMNL3cj5Te2YYrzYGBsoBclJZNo3gU+I+JW9rLkcwbZM/S++RYaoEMxBrvFhTyh2Q/BN8y4M2uYhG4NgMlxJ3sNQZxOT1r8NVr3sXBldt5vCZV88mvJsycUbG+g29BfP+9KXK11bfIgWNB1UrBMU09opqfxcRmrHtUrOXxA5scJzbolWPZqSJLq26PIenv/yXGFp4CenGEmKZAeSHr8GWt/wmBldvYxo6WvfCuaPY873PobI4j9ve9VtoIIbc+eNYOLIb41tvwpqb7kKqf9gbGdf3pznDoPnfqz41I50Wzu56DCeffxz946swtm4zTr3wc9SXLqCwdAHb734PVmx9GYZXb5Ro7JJsu1s2Z+loqDMXWsVksLVPNfQ4DcHNWHWx28F2A5H8NKb/7Q/wypUFlotcqYZVY2kee/PEmQzW/eaX0Yxk1HzoWQhzlbbR1lqg3xdGzHYLHJH09BA6eKDroPtnMIPUvaZysq1vzCdZLi+HXZ91iUT9Qpeb9JWj3q/pdh4udTA8Sbw4+eFi+4pPhy0HDpO7sivSCZ5Z17JUmcfp6Wcwe/EwMuk+jA1twMWlQzh87GHUqzlXoEdfLEiTTGSwwhs2lxylyABbuj9pIVCY2CJ57Tsmo5uIZTA4uBILuRO8V8TJydXEHDESLKzwr1XPc/sENaM3kcnVMdBoY5CiLB3Kzq4+z3TsoNqgYpsIqlN9qA+l0KGhjny+21g79XKsH74apx/5BmLLxzHYL6wz5OhTAQvbQ3Xm6G7ILlNQQLBsNh1FJiXDF7idDcSsRUOp22gOr0VyfBUqR57GMFk23QNDIMlo5xvA9EQ/YiP9PKg6UaggPV/ABPV8arElE5RQ+x0iWIpFURpNoUk9xT176lEaY/MRZh2Bm6m1rh+Rz+050Ukn/w9VpkHAoQ6MOSNdcuzhEVWKeqNDyQiuHIqD/nYOmdHr2OFkj55/64ogcvU29i81UWro5+x3rmfI4x7yycDba1bx6D/8MVpndiNJzcfaj0NQAS9wpYZEPI5sigo52mwAiaSEqj7JWFoPoFxSoADzgHTPBQIlaFO5CSnfR32OFEfmynUUqiLoxJLD/xGLBVeGUR5TDxcJLZ8P35CbTERAbUSYuBrX3fsBTG59GZfu0x/JG3b3GIoSkHu5RDlZWqdLGRiMJYsWGkSnzb37r9fsVTWXqB6NlHQfQl1m/w70Ed8BseyUczjw0Fdx4WdfxlSyhlYii9bKG7DljR/G8IZrvQKjHHMpjwt7f4rnv/PPuPHNv4rV19/JlGzHfvY9FKcPYXzLjZjYdB1Sw5PIDA7zmKKQV6lXYXsjwOoKjXKRC6ES6T7UahVM79+FofEp5BbOY9ttr5cClmBd3Oe7XrXIWQMPRUwuZywuW6ndjT+jVVlCac93MHHoi9i2uo8HVxcrTWxZM8je+66zEYz8+lfQSoy6GQemyD0aEHy7OZSyAb68v8dW0Cdc8K+OkAhC6Gx1vye0Nd1y1BVXXiqjwSvuDF9u3VwKx9cmWaTT/d29Atd9zwpOWZCv326VlT50tNMkeT9VzwasBOtVa5SZb5nek0pmcejED7D3pa+gXJrnZRBfiM53FCsmr8bC4nHUG0WFz0Upsz6gavZIknNbzTZVyBvZvCIxnQ6ymXGMj1yFWm0RMwsHJKephTjCfyxFeRb12K1zZSs19BMiRmOU6h0MxTrM4sJTOrQHj/4uVZvI8czDDJoTg4gN9aPdbODqq96GLRvuxOnHv40LO7+JkT4aoCBQsU2KYP2tLRJkvKnQhsamkTFMJom/1Pf7kaEkukn0TaETTSFSOsOjplzxoiJK1WYb84gjcdPNGB5eiaWDTyN+fgaj8Q5SvFYSyRIIWI9FsJSKojiS5siQEQeFwIQtycus67c0CaCcLhnETB8in99DjflEH2uibD6wxRihZ2VJcjNfFuXJ3y5eI1gQwNq+KDYOxvy0gZ6WKb5pVvb+KNONE//e0eUG5mqKYxu3qR0gc/kUHmCTxfgwVW81MX9iL/Z843+ivXgK8XaNo69itcbNoJlUgqM2Mn5kDLOUjKXeonYLhSqx8Up/qbCUSC7T6KdqzZZ6OgKhMjmFej7MjpOOMZRKG7VQqHNBDf2h76PcJSfcCb7VUTAEvdAKEKZPg0r7sikslZtIDq9CZHAVVl57O0N1NMMwPTCouUPvc0tPLRlED5VY5G3lot65958zNpBe1JPPU2i8TEdYnBdAVV32wT50ia0MX/BXpv0qzJzmPaqe2IVqM4LBTdfjurd8GKMbr3V8hqxMIh1UF89j3w+/hPMvPAKifrz2rrdh7e1vxuLZ49j9nU8j1cwjNboWU9tv5DFXqYExrkY1X8ClsSzS1XDBlZVQQzW/RvvRYkg+GksJCqCVee4U+IMibprC1rZ2/ksvb4blXnQtfODh7QjrtAgaF4+i/vAncev4PNIJoFwjyE6gqnK9id1nIxj80NfRjA1KlaQdJsOmL/P1Xb/SrXG74rg+JR3R/RwememGyvV1M5hh5aM6a84yhF4IQ5/SR2jFJhbBXUbrSH7UDCXft7mCVu9ghtcTiYdRXrezqA/udIjunPmpwX26IMB0o4mzflZKHMQQkP6YW9iPnc/+T+RyZwVi5V7jFFaMX4urr/olPLPrs1gunOaWBfokGRNiqyEZGxhYh6HBVVjKnUK1toRWi6ZvtJBIpJDODGP9mjuxemoH9u39N5y9+CLrJ3oupq5kdhhK9xgNhRpGlTSmkKOXGm3ETxcx0W5jhAyQkYqQDmLjRsOTW8jVqXm9H33X3Ij00DBuu+O3kO1fgcXDz2HfN/8KkeIpRti4fkgJwen6bH/4OlGUqzSZRnhQKedIIkXOP+ksInegnupGg34fRypFiBoZRNlPCzxqkShmMwPYdMc7EJ2fw/LuxzAQKQgbkJKdE69rNRpFsS+OMrHeELuNiogUfalTwYvV4YpgRkOUUk+GNMt9p4m67fN7TjJTDXsz5gh6LSoL6cBQZzW1l6ibyV7OkZzMvngHmwdiGKYKeb2KiIH8sUIAJp/uyjcBtSZwotDE+aoWoFi/WiiYATRkyVI+THQoaTDm6SN46d//GfP7n0Q6QhPlyfgleDHLtTr3wjDcmRDGA+ljIlxdNpIXUyeqW6QYhkIyFUNy4jJGRaJMmrZBTDRcKESlzg1qqpfJG2QsqcKMxuiQMNG8OYqP1U7KAWm1kKJioEgM1VYcudg4rvvF92P9rb+AGIX0VFnZpX1F7YdFDqbM3DZ27afthqoJ0836HnedrpJ+04+9/rg5T1JBfim9VsDT2RWTSNS361v/hIsnXsD4xqtxzWvfgeE1W6SoSR5JIOJoBKd23o/Yycdx9OhpHD58HLdetxn19a9EPDOIc/ueQ27uDK7cfiWizQoSG1+JK1/1i+Dp16FRcPCJf24pXBCEQlWGk89uOe12FESKPVco3+5luip8BB7cSOAj9KKbUoyhJffTz2Hwp3+EK9ekdHaepi+p/aFcxzNnI5j6vx5ArZPs8n7DQhm2Owok25q6NztGKQv+fNuBt/lS2dkb0V52WQNMUuRTImapFg28CA/udC2q2GMxkg66dTk+3R2rFA1SLg6yUkcj6Ch0MuTbU7Q6VS2dKzRysu+jey5OUefEzpP6U/KVwb1Z8Exow/5D92P/oe+j2cxzLnAguxavvOPj6O9fgWd2/TOOnngYzWYB0ZiZftJJKVx/9XuxauXLcHH+IPYd+ncUijOss/oyI7jmqjdj/dpXIR5J4vTZp/DTpz6FWIwcN5oKQ5zI0lNNKFiM0ShpF5M8qepf0m2NNhKNFhLnyljR6WCU6NQ0p0ZOFUVb5NhT1LpcAqL9REDyHzF17SuRyg6iWcrjxE++iiMPfwarxlPch0JQKzXAc88f9URqrUOx3GQ4lhy4REJkgL6D7pmMIfET0xrS1BUmIGHnQee5iipGLZpEY/UWJAtNNC8cwUiftHkQJEvBDaFpuXoLhZVZVFNRtMnyar+jFM8oG4BtINeByHN6famQb5Ocj35EvvDCqU4y2c0y4T7fpXi9WWMDZIUC6hr4akkR6PFkBGv6wLlD9hw4V6hjitS7IUXEEZYaIzO+9KCnCy2cr8qhYk5Rb4v5YlRy7NlHAoWt0kkez9nnfoyjP/gsIpToVqNEMrKYLzPPKRXa0B8SpBLlEsloxaj8VgSFsGkuylHycHesVZMxVZPCmNKQKywO7G0k41zNStABXZ+fgytLhaGGPCeWV1X8lFxPxBMo1eo8YZvyCf3pBPqzKZzLt5C86vV49fs+jkR2SCAvg3J0kggvcZdj771oFzW6/VRx6KW88uGCc2xo38zREI9J3uSDG+/tX+JRGZSrkYApZ1N4lH+o5BYRp3mcVEbuLaHYHC0iWp45BSq+GR4exvf/5k/wql9+L47v3omrXv92TF15E6b378GFw7vxil/5CGr1OvNC8hMG2B8dxl5HwvJmshPylXYPrMi5mVkTAvrAss6qdi9TlGHuY6jtLSp0xUhhqObWXBUw7WejhviZn2LDgb/FxDDlURP4yfNnMDaUxpY1Q8iX6njyNLDuYz9AvUPky+4icjYUIhKD6LK4eoLsefwOmpsqS979bHbuLBJ2rkPQcsIyEkCq3kFQnRFAEc449dDRmaGWHHNghEMHQkyUc6vl6nJHvYVC8ivx8sm4UQ0BnVXqd5X7s3UJP2lfphWiCi2LXRGnk51fzUkLL7M9uzjv5LBWqgvIF2cQi2cwMrSBI6MIiBauhD0vfAmHj/4A1VoekXgCUxM34dqr34LVK29CgqocxZNGubzIe9FHPcctaXuhh6lWC9j14hdx7PiP0GpXWbkz7ZtW6hvZNXHvylrTrNQYc/FyywE6yOQTSM3nMBJpaDpLAhs2pNR7SDSSsRjT8y3ma1h9+9txzRt/HQOT6zF3aCd2/uPHMNZfY/YaWl+Ksqzx3qqoiT+VAgoyiJQKEj0rjiQNmS6Um/yZvrT0KHItR0KMMRstmv9Y7aBUbWPVQALcekyjnJpCmEJV+IuNNvJbVqDWqkn+lfaa/9J9cb2GJNdqHJU0xvQYj7zi4iUy7H2IfOml8x3qaQmTNl01aIEWcarQyY0YO6pe6otHefYU/ck3xPsYSwn0SO8hWNIpPGfexM+WghHuFuL3ENJ4nIhjq8of6IQuNHz2b3/rptYYxqDEbjmH/Q/9G4489jW0S0sMtZBRIkNDo53oeYjGjVohmMOU+PNixObfYEiVPCA6SFQhyr2IVGSj1VdMi6TtXLSxHFVq6brh6jTCiRjpqSGWrttPkaNSxNEG2tBiMpwEM5DXQ89PhUV0bR5lpSQEkfQwste9GVe//t3oowbxLrwzME+mL7q8aFEYpk/YCKtukUhd7U+wL44aSz9E983P7Lz+YP3Vmoji78lnaqTsvfTuaMFmPIY91eboWB6QCnDYASIKt5lTGF25jvcmkkijQ3nZJs3ILCFNUy/0SS+B9sJnc45IYNjJaPeU8PMS+XoOBwIa5CKT0n3ZvI9sbD2198xBpKHh8jck9ow0Sx3lpQto56YxdPZRXFN7Etlsmi9WrtLMRnLWYljMN/D4qRg2/d4DXMzVrJbRblQRTWS5mMfbkEtnEaoL55R6l3PT40AIsunXyASo2yVSmESNaaWwjOW5acSTKYyv3aSnW50bfeRL42u/Fo5HOPhek1Fn/ro3xcm1QQt2GtQa8iCAn3zl77B45hCu3PEqbNzxGsRpVBUbH5lsERpkb9z9lcwQu1eCbffv8gaS4Es+dXp9crDIsW81K6hWl1AoXUR/3whSiRHEYinEYjTV3h1etDtSMGPjjSTaJrFvodEo4cixx1AoXEQ8kUGrXcPJk4+hWLzgxy8pLMhdHUSQTUPHGwLjvuKWD6J86AjOPv19DCaAoT5Ka0m9hAXqdNbJYaWh0fPlGDKTW3HVGz+EzOgavPjtT6Fx9ikM99NQbeltJP0iOlJ4RMnoyQi9mESQzBPd5ikXpUoThRLRs0UxQCOciBRcP2eedr3R4feNDiSEbYfo1gixI5adJpgZp75pCvVEC80WzS6VUVvtiOgJYX4R/c5OYYxIPOhfQopirtWqVTdh/fpXYPbCEYyNrUfkqwdmO9aIaW8ybWkGzNAm88ikEQTIxCJYmY1iUNsJ6Mbpq7j6yEYZicMTzFtUGM3HIHJzSvzB8CQtWosa9SOoNdtYrEl47HWPsvcHIZHuv/pyKpjtNk9AoHE2J595GBeeexDD/SkujycKIVMcBKMuF6vIpBNcBl1vNJ0RJ+NG7RSefkw+JQU1YvC5XNggIuUxNG+Rnoca8MUhMDYSavUQmMAegQ0yJdl5llgKMZoc0GmhUy8yth4nBntmdvhDjG66AVGrYBQf1UdEQX7lEkNntigwDpZgtpe8IQk4NZ1T5NtvwvgiUP96L95Y2ldKxOYhHFPMdh0JDrUlR/NykpMwayu/p/2hZw9co8CyWOTsH7RbdsNYqMdCBq0Iwafdm+xWXLQs1qIrYqHVsTMge9JrhX0Pnbt/MvT1Mmb2Po7S/oexMrGEoXgd5dwSJvpa2La2T4tg1Bx0gIuFNn56th+bf+frqJRKmDv8POdNh9dtY6jd+z7dsK6PcwJnxgjDdX+6Tbbm+YJ9sSeSJ9fn54bnOmYO78bxJ76HTSszOJ7rw+2/8jEZqK2RGl9bwlCRk6ATpvt7fUTEqkPfb7GgiYqXWYvS3B05+SC5I4f3mW/9A9Y3D6Jea+BoYQQ33fcb6JtYxa0UXXCtu6idK4kmRTcG0HpvROzAk7CQqJuX1sk6TRLptKTyVElPvcOqa6rXt9fZyTftRnm4Wp7HlZHE5QrnsfOZz2Jh+QAXiUnVpKBS2ew4tm29G8eP70S1nMPqVTtw002/gmithSOPfQWzu36EdKzEQQ21kbER0ZSRDSFvdaLIlUnhr8DolpchmcjgyONfxvqVGd5DQcHMyZb7J+eecoRUVEOFheb4NmnwOw0ZzjW4zYxykeQskMGWHmzBS+mztO8DackX0lXJ8NKEn2b/Kozf8loczT2PUmkWjVoTsXiKCb6braow+YQG3swfD1SQoITh2r5JXH/dO7Fp/avRbjYRTyQQ+erBOXPOQzWpustiLtttKYAh5U7fOZGOclsFh84OypBDxAlbPQC8kWwY5Xqh8LsMQ9CczGuiloJuvFBv40KlwwtJQkkGs0okuq7NTnFgbai1w2rf26jXkDt/DHu/91kUzh1GrL6MBBFHx6krkpQsMTfUuX2ChKlYbaDRbHLxi2HqtCnCdRJace0AACAASURBVOoNIt2bMLGLu0j3zWQRzNkneUTCz6ndQ3KNUp5sfKZSrSpQAkWRtBGVahs33f46zC/ncfLoQcTaBYzTtOdmE6smJ9DZ+iZsuef96BuZ5HWUsn7n4DplyD6bebGBZnb/tLVzh90bnsvCT/oll/udf61XrYnyMzjdWQhXwBEYcwd+GfwVIJ4iSYHsCJIg5AGmsPT3XUo2XJjACKgMdpkrq2BmOxcQEuiCubi2p0JTEb5L7s8jLv5bDGrz2HYH9eIizj/+JUwuP42ViWUMpxosm81WBHNFymcDV67pQ5yIHVRWFisxPJXfiBVv+zPMHngeiewAhtdeiRTPhVS4UaTDzzNVbdwbzXiASe6z14iLo+kdIXuDj6IofdHE+b1PYvbpb2HzSBn5agRzI3fg+je8l5WMuQ3hendd05kvMzq+fza0T14bdYXtngfWnKcuDSPPdGrXo5iYewRbx5rYfWQJR6tTuON9fwBQhX0wQVuzIV7iFN4Wm+zv2htlM1OXwAl6jdBp6mVIudzKdK+SRGwBeuECcv/ZWq2IoycewzPPfxbtTk1yt22CIPuweuUtuPmm9yNfvIh6NY+pyauRSo+wMqK2p+nnH8KxR76IdKQA6rSg+gaKasiAkYHkJ45GuWK0WG6hE+tDenAKMycPYeOaLIdAnFXqQV1I1qmSlKcPJcT5JyPJepB6BQuiXyl1ZAEYV8sbaTcX6dBUIMkr0qSKch2IjmzA+jvfjbHtt2J24SDOTu/mYqRsdgSHjjyMiwsHhDuWIkOeX9lGJjOGvr4J1Bs5LnZKxPswMrwR69e+HKtX3YD+7IRP0YhBVI/NFc/IsbAlN8gzHYuAeh0zUYJJpb9PSLWlokCiVPGQpM1APOZuw2hUbPINRkMWZqVMKK1qia6ao4GbFG1RJVSrjQtFGXxpFaD2JfyzHmxPAkHkunUU587i5J6f4vDDX0KmVXLtEMVynT0ZosUiVpt8qcbGW3KConyZG48bUf2UCim+sXswoyTmgaqmCIJjaraIeDm2DnT+CC6w9eWKV2aP6KBWB15z73uwd98+nDh2AHE0sH11H5/ZDWsGcay6Flvv/SjGNlyNZDrjqYDcObII3Jg8uo2Ue1tgGcVP8aO/vMvSrR67j6+qVr68j3z4E+5jwSf4n6aOvULzPne3Ou5ChNnbMMt0qSqV21dXxW7AcGFX+dir6u02u3NudhddurVbR/kltMew9XMxhKy5Nz5mbFQhasTTrldRPr0LxQf+HK+9KokEFVpwDxnJHkHoLRy9UOUiLXKKaKYcyd9CLYknyteiufpGpNMDGFq1kUkJMsMrGH5zTlJ433qg+Z4uIxK8qgbTmDPqPqMGMcDXQ+M0e/QFHHvgn/CKTURI0cSje4vYdN+fYnLztVLYoH8kP6mQultgv+927i2323X7oV1xFwyUyyX35hEletz5U4fR2v9NvHxNGc1GHd/9yXGMvPz9WLvjdUhmqK3GrmWRv//2UO6787VqCELYPLhp50TpI3YHlYGH0uWEhS5L4IgE0uT7sf1mFktz2LXnq1hYPshRElGgjI1uxjXb34LJ8au1DkBgW5FNoXqrVwo48cR3cO7pbyNSm0Uq2tAh5UQhqQ6VNrBz4EATd7RCdGSI6iRE49OzWdBg6SSaYUrySnlErpxmshNJLxFhvxlEemL6HbEwiewLeQnbD56d2EGplUB8bAu23P1ejG+7HcnsMNqdBkrlRWQyw0yecOjwD/Hivq+jUlkQk6QR4cYNd+HKra9FPncejWYFo8PrMDq2EdnUGEPV4UGN/NvBi1q8r4mlQBNwUzs66E9EMJqOgUjGUzoGhAxElel6BK6gRaHIyLxSWgCKjOg1geXEM5AN8R6gCY2dUacy6XM2DNe54UTjLB9frHUwXWzKQFOm+DEWJDuqAYu9KcV2C+XCIl64/3OY3f8skqixQLRqJWQYMkhgbpnIuCPcjmERKPUrVoiFhipAEzGk46SYiGtUhUsLDGxIMj2LMdtT9Ex3ZKXEBv+QQbQompjcCTMXEt4oWvFRxNJp5IuL3Et527YRTA6nsWFjH47nMjiYW4ttr343BlZt5d45izi8jQuhI1vZruPpeCa9bgl+70PvwLZpztQ5HLbOEuMbe1CoxOSKofb1qsUpPzVmvbGJN4j//z1zkrcTCMRfvedZTbGrsbw0Cupm3uH96zEm9iwWGXnDHzyfM/pWmKJf7MFFzaPL69XcDGYf+xxua/8cUyNUWEA8G5KYFvIHykFFMT1fxckLRWxcPcRFX6eW2njoRB+G123HtW94N84d2Y+JDVvRN7UZmeywMIwYd2qPVQ7tEN+uK4gJ18z/W5Rvd7RuqRTOidUq+Onf/z7uuT6JtYMNHDs5h4de6uBN/+XLiMSFhN3/CfAF/nJuXOpe6SDCN5fc3U0PY42zYb2G35bd8JxOBKX8IqYf+zxuG7+A1eNpnJlZwhcfW8brf/evkB1ZxVe4DFTWfeXAKNt7vTwElRddFlQucWmlLr1JqhNtMogFJi4KNx8y7ABwWYRuh4sZtpo1LOaOcNtGJj2Ggf7V6MuMuYInLggyJMT5EmJ0z+35EQ798POIlM8i3qkwwkWVo07OuShQdD033tfk/skg8vu4BUOa8qmvm/bdBiizYaWCIOr5pulDNJGIc4gRnpPIVJU0WSNJOUkpTiSDKMcpgmK1g8j4dux4zyeYsCMaT0swRUGHrjU9G1Xm7t9/P05MP4lOs8pEGrFIFq94+W9h7ZodrFvpf81WXVnHvIZy3ahsEPWiYXUO3chIJoaxpFSHUjKUb1R77/hDLu8nq2tUYBz6qjHzrwlsaF4S04C5H3pyHWEiXyE3zZGqoRFjZQn4aquNuUoLBZ76FEwH59hXHlp9It5QCuMLCzOYP3UQFw4/j9O7f4ZY4RyTcc8tyWxF+o+GhFL+gWjcKvUWw8RSACSbTb/jQhrjGlIhs81kmJgbWEXBkhEkT4gMn2DmkkwWajdjy6EeyQ4qVKUVjeGKVUO4Y3uCE9ibt8UwPJXGE3uiePDpIdz+zt/BxOabROf0uqP8c287RqCctAI0zO8EgJXbG7q2QLsKS+tKilOsEsM2wecxTWGGeqHXNoqeVO3ncsG6S1p526uiJU/rEQana4N+NluK0BuX+/D/L99sFYgm/pdGBr1FuN55UCXngFLhqZVn1HYDPsxBHOVSABa5dFC9eBrnf/i3uHfyBFLJJmbmy5hfrmD1eBZDfTI0VXIqEZRqLew9WcKzJwo4X6whlspgYsP1WLHtFdh8+xuRHV8tlZMOchLPXfwRm8TukCEtt9ffe7vtDIAYTnVwafXIeBGnlxOhDurVCk48+zjae7+IO68dRn86ghcOzeDJ01m89c+/xn24LDZBJM37E8DoPjIz26lr5jxjeX84+k13z62+Lnx3pauD0sXuUgRx8MFPYxv24qbtE6iUy/jbL+zE7b/7aQyuuUpyncokI8t2Kd0gaxEn1IF06r3aankfRGUuzNOq3pTltXxjd75ZPm+6Sw2nPm13qkDlmlWpSDgRyMs8Vi251B0Vt83rA8tIatcFTzhYOPYi9n//H1A59xyySeI8pTYM5Q/VNjR/bun3Xp5c5kadJ9tjoZ8TAaPIMpGIs86TohqpQBVYnoyg6EpC16hAh3RlrhIB+tfirt/+7+ib3OBrJxxopE+mi15vlDA3fxBLSye5FmPNqhswNLCKZ8bafEg1CC6XLT6+XIcjxFBhuBPBxk8gTTFq8jfP8AugIeGyFWJgihoJHnQ9PPo1XV5oMCuRibN5Mcj1oOvb4nkyflMpJmTcL6NtGPRdwtLS4Wq7Mo2TV+jEPFuXe3JM8br6nbZMuG41US9cxI/++ne5Ci2dBNKJOBfSUCM+bRI9PnGSihGWaiwyYvTMBAdQ4z3dn8GibCS5qspek5wqvZelo02JZbkON9jaXEZiXyB+wTbh3kmsmBjC1o0pvOK2KGZn6ti8JYFGI4bZYhpfexAYv/FduOrudyJGYYOzOGoInZEJ8khOKXfTdHm3gT5rvpIcGYL4BxIRZFmoI6DZqARfc5GTKdLQtgWW2es0bxoDPdcVFKre7g0Uu+z8Je9RUMMjfVbcpMrKETrIRBNWH13ViyZ/XoXZ0XDL2f0rRUB0eoJFM5cJrgyxdUtkSjOwsvX8HOaf/Fdsn38QG1al0GgCzSYxJwmzEd1rk2Sl1sKZi1U8c7yIU4s1GQ+UGcV1b/1tjG+/g0nQY/Ekl9YL5CQn1NfS2XE3qMSz6gSqwFXMCnwarkSYjLYTGUE1N4/v/+Xv4aNvGsZQuoN6rYp9x+bx6KEo3voX30SrrdGPhZissa3EWZxg767KSaXab05PqEF2t+EgUed6qIkwGFb+NkfIJM6MDhXXHXrgn3Dj0FncsHkChXwOT74wjQujr8G2u9+J7MiE73+0TqJAxH3Rtqyhd7gcCNwdYnZB+JZVCp9WuQn4O3S6R3A42HSJV+LOtulRG5rrZNnAvWDPwvhRVL0a+RAf1IpxRncYYesgf/4oDj7waSzuexjDwwnO+9GNEJwpzpa2WbB+k1oJklkONBI2eED2gtrHuNVMqS6Jrk3OIVAo02SQiECuDIxRTYekCUz2CmUiK53EnR/9B/StWI9oQoYbsDTbhgTn2TniSpRA0SC1j3jHWfVeoAtErNSNJlvy1QNBUU0YQNheqFNoeQl/nn32Jzw7Lk3Uk0UxefZbfGlJeC8043waDfO9UQwVunlhInR+MKnPgZqRF6xbKY6cqGl+8cIx/Pjv/xDInUWxVBWjpDykdF2J7mhwivYSasQksIIcCvJuiP2GIAL62WBQYaiRJ+cG1labB16K0tWxJLwvMpqk3gSGh7PY8bIx3HB1CslkBeVKGvFOAvll6nZN4fEXWkhv/EVcd++HNNrU1VJvx5dwGywmnnbg4Gubgbwm//loKRHtYDwdwVSamHyMOk7mOdI3UZHT+QoVNwVQquKgsiLhTqs3rKGszwJ2wffOwIq3GUBQtoEBAGuH3H7l4KagBMTdQpC7ChWMs74ethAUKzAIDhILgllTLnbDprfsHLjLBQo1NLBcYUsQVKuJ2twxHP78R7FjsoZ1KzIY6Esy8kDkz+VKFeeXanj2WBHLxGAUByYGktg4mcbUeD9iyX4slJNYLLfRGFiD5NobgKmrkV19FVpRGZvFXJfmCDm4W1fBRFBvTuJzFctgzVVluxQwR2ytBopzp/Hjv/gwfvtdWzCQIWetgenZPH68t4YNb/kDrNy+Q2TTzpqeGbufmPahlpeX0KpR3osay5MYWrka9VIR1cULqBWXqOYemRVrMTq1lmdf2iQaNqgWgqpchoZKfX5eg/MHnsLMz/4Fb7xxAKsmsigU8jh7Po/vvxTFDe/8fUxcceWlzpj3q7Snz0y4M7dutSgf5x/P477eFXSueSAVktYx9KJtRYfmPCmkzWqCfQkxkq0I6TAlU/bwniABbuiBoSKm8EWuwz+iDyWgkJROB61GHaX5aRx66POY2/MABgej7GjRDVDUxrUhipBxv7SukR8ALPrLR4w6MYgZasQIEqxKjDikC3mqPXOikvmS4kL6w9mD9AS2vfmjWHPT6xFPSW68u52qW0h7n06COM3bO8H2+toi/i77JW0XgaIUN8RcSveNga10uRp/A4Y1h8dJVWLQ8xaeNgdlhq606lBn0Q21Ce7CQv3ujZVNd8beHGFvc5xuFA9aBYBnkrV4Ft+TX/4bnH7+EUQaZfZUKE9IIT0PoeQGfA/RMiGCHvIQLuX3aCUP5XEox0glx0bvZgqH3kM8fcJBSFEBRYwRdBIZ9A+NITE4gRVrr8CKqVEMjWSlsRYd5KdPoz5/GmPDERyeiWPdne/Hxptfp0nwwMHQUyh75k2H7POlhoaNYaDwaU7lhv6YtNNYERhB4lQg5CZwA3OVDk6VJFp0kJYKipeXbtPloJSul82A+kPca/Bsv0XAvbG1f5lQ2+ecYgyRUINZ3Kw9FRRlvmeVFQi6FS8YRNelBrsmfni5v1wutUtW9d7tEzTRonR2L0qHf4b69F4k25TDpublOnLLF1HMF1Cut3HlygyGMxmsGU9iYiiKbDLJcVSzGUGb8s6xFOrRLEqRARwrDCKy6TUY2HoHE6YHyVU9B4FMOBkxhFSfMsSc3Tn0udZGtYzz+3fizP3/DW+/ey36swmFwmo4fr6GHx9N49Uf+EMMryTPPqUN7YT8tFHLz+PYzh9h6diLQHEeyXYFcaLMa3XQJEFMDaHdqiHRpKHIZdRbUbRSw4j0jyA+MIHM8ChX1g6tXI+h1ZsxvJKa3xUaDmBsizRKM6fx86/8DW5YkcedN0wxTFetVJDLl/D5RxZw/Xv+FKu33+QgVxeMqlCJMQrUrS5flwIOLZ/pMYM5zRFxTeFeIvhjqgO9XHv31CBw9/WcdpTcI6cpQsUcwKK9xs923Myvj6S1Qt6ekaKrRh2V5RkcfeyrmN31LWRT1uSvxS7sY5F+I9oz6Tsk4yaIn+g0jwpKcSX9qdbE8BHUSrypbBA1QpQhDDJlKIIYyo0EBjfcjFs++EkkM0PcQ8jJO0v1OGzBjqxsgCtD4q4FtTLdlrLb43O/UxKOfzs4axwewbn1HI2ykJfZ7VBzqJp1utc2KbyRwM46jN6ikh43SuRQLsLfzb/3iYhL7ydwukxYOY/pvTI2A8F90eXq5QKWL5zEiw99A6efeRCpSJ3Zasgg0h9hotH148na5CUJnEVGjIRCBvxKdBiWZVsjv+QTpVVEmlhlDhcxOTRIMuJZZMbXYd11L0dmdDUGx1diYHyKi2WouTkeo3EsUnbdKuVRunAYR59+CPVYFjvu+y0MTa5TGKG7fiE0SDa2qdupceWXLi9KT0qkEuv6IxijdhEeFmkRk47q0jIIWgMa7Hyq2MH5apDLCL5EjrXFzz5l2C2Rl/heCqVdToh6c6U9IaPmJANRUdFRCrJuh9I21uXKLARyEW6XBfTr62FXn6G2S4cu4eW+jsWEF9WrKBp3UFmeQ3XxHGr5RTSrBSyceBGnnr6fDcINa/tx69YhFCvU5BzBuokE2h2qXKa8dkyIJWwmXauDYgM4UR5D42UfRnLdDsR4ALi1qHQ7SfJTt5MkStrOoPIE82H0B7pRKWH6xZ/hwkOfwltfvQpDAxmBeBtNLOVr2LlvCRfj6zG4aQcmN1+HgZFxru6cO7QbCweeQuPkc0hXl/jM0Vg0htXYr6UCM0mLUB6fzhcpSUJUau0IWsTmEk+hE0uilRpAa3QTRrffho133ItEpl+o71gBt1ErLWPu2AGc2vkDjNSO464bJ7BqRb+MeKvXkS+V8el/P48b3/d/Y+01twS9xrJzYcbN9lI5M9zWin9j0WGvddKgwHTIZZxRU9vOgKlouPUPPTu9K4NsFSRWdEdziF26urtKVcRZ3xfoZjP29iz0ldRXWs1fxOEf/jPm9z2EZKQiKda2Uk9Sjo+JRKQims4cOcx2IqgJn39Sh5r2lyJE2hsiC+KWDOM5teBC87ZEYh8f3Yjr3/ZxTF3zKl1fSTeJTvE4j4lp6OKFNst2pMsFNAckPKB61iNfOzjH6+DVT28hhnlHOszXHYzuRmuxYb5h3X2XuxPJavAjhf2DDve3BLPpqR6DGEQxXoh6n8hviMBSvZAcfXETlfwyivPTWDp9AEd2PoTlU/uQpXFRMvmSvdgqM8xQ4YwkecXoiYDRoTC6IlJQRgQuiKEnBZf8qMAixnlKRpA8KPKuIukBjGy4Hjve/AFMbbme+TepAsvu23mHKsh0NVJEB3f+GNnBYWzacSdo1LUogLBSMtxDOQIsqKbgndOgh1n3JBGJYCoDrKSBm3b4DE7VCR+cJdD2GnpLoQnsXqDcgBdD25Uu9cA/+FyUP6qh0ugRayeU8h73I7/Njrf9wkeOFhn4K4d9a14T+CuYsZB1kihWD57eEn+33oDJQeikeT+1+17/T0bR2xd/l6yYOh1UcrM4/PAXsXzk5+grnsKbbxrBSH8S5VoUC/k6Nq7KIB6PY2ahhIkhcppimM9VsJSrYO3kINLpOGZzDTyfugvDr/h1pAYmOEfjlj9YS6deDFq6zA2LHMv2WURC49bmj+7Czs9+Av/hvi0YHhBGHVKYVC3bbEax7+Qi9p+top0aR9+KDWhUKigc3omR6gxW9EW4harLuSWHk8cJET2XQfg01UAowPjdqhRJ3VIv8lIjjlOlNLa97Xew4qqbmZiAzkizsozC9GHujxyP53DPbWsxNd7H/KBkEInCbW65hq8+Movr3vunWLV9R/CQvYQGflFCONwkyfpsRZF2O3KmL7zrFEYJYZFOeGq8LnSiHpxHq5Poekk/Lg5X6KiFXp1HYrz8ycZaO4kZReZJbbdAee7nv/aXqJ7dhXi7qIOPOyC4m0jDmVsgQrCnnEli55LReaIL6cwQmTnpDUohsbFV+DRFulPb2jgfSfnJToRp3Vbc+Cbc+M5PIN0/pPy+1qbWa4dCe+HXNlyBMF1n8i7rdAlKjsjXD1GVqV4oML0u4HRl2R44Ul2kSspXnlkCO9ReTrnbDfRqSeeOBvpSjatulQst7Pb43rTKsStQtR6nroelYZpN1KtlNBo1tAoXcfBnD+LMnp+gunQOI9k4h/3E+iDzNaU/h6cvaxM95R2pgIeMmWDYPloluIAjSg3RRadRs6pWl6oHZWtCgzEJSo2lhzC1/Tbc8rbfwPjGawTyDZhP3Pco8XmMyrM1yhVf2iou7Qz2Eq1b4UQAh/daKs35ma6ntpptQ1FpbXG8jcqCJHNJteJUBIl0VKUF7JqXqR6mwuSfutFdCbXABDl+0x6pDLhSrbJV7bUcdTpQYbFjoMClytLDv+qOOK/Ywv3QwwxdQXcpB6kG1RWOAYgyXVJUE3iRcunAgDvYTY9d4Bcq/NZ1EKTYh8viZSBtef4szjz+JWzLP45NK6LoyyRRr3dwMd/AUF8Ug/0pnLqQwxUrBjiKmlmoYLlUw/qVg0xVdmyugXMb34O+696CRN+I16F8I/rdrghV9sVMc5dKdyQFVlPsf1tbPIfPfOSX8J9//RoM0znSRZB9k77aTrOJk2dyeOzp08gvLuPGqTTSRExNfWdK+ky6lKao8/QEzalRu5JAiXJf5JxSQR+hJZbz4rm6RORfiuBEZBxDa6/kaLm8NI96fgHrp/pw8w1XYNu6AS7eaDZqnCKh6kk633uP5/HM6QSuf9fvY3TdlW6nLE8VumoSBWoRlm291ee5re8GKrtNowmIqdvQMHrdqn6HUs57DSjejIUxGump12a+ZriHLgcSnPneAMGcHPtOQ7i4IIb6YVUfFmZPYe+3PoXy2WeRjNDwYzOE4UmStSHdQdflCFGhVEOaqLmf2zaYSJzQNslL0n1TFT8x11D0WEUfNt79YVz1pg8pGw+9R1C7SyBil7robp0SQETRqeBDbAhN7wWIB68s7evXDnVHiOJ1BG6xW7XgADt32ZcL05fL1Ad5H+sL50IFP/tyLRf42gHqstrdWusS8mDZxNDvkvyYvEoHi1jgpUq0ujSLY08/grlDz+Li0d2Ituso12q8cxTKG+TBObKYMO8I+Y6E+VRMQ54Pvc835ssUbH1ahUK91adJFkypx+TQSljbAYq1FhqtGK563Xtw872/hsHJNbpBPrql773kMPW46KE65W9QY+VdeTmAvMnB2TPFbZ83oSEPbiwNrCPyCaaTkoynqEGZCMGwiCok+psqUKm69/kFIWKzz7gzqB4iM+p3ld5742/woTgDZlf9JGtJpOvrpiBdi4dHAZwssAiYwTK4lptfunGQQMG5k+ZuQZ6Ve/m65LUbrrFiiNCcMI9+V04oCMy7iIXldZeb4vmYPpGbP7Eb01/+OH7ljkEUyzWcmc3hiskBHqtzbrGK6zYOsmwTjR0PoGXYKoJavYGFShw/ONzBtg/8LTITm7Uq0kOmcnzDhj+P9ng8ypsDucduA05yU84v4Ief+gTu2ljAltVJZLkSkc4QtSxRWqHJ0ORjz1zA3OlZrOtricLsdDCQUnnhcX1Cf5hSSmWSLTKQrGC1gJocTD6DVHhBPJb8nzBFnS20ERsdwmvv2IrBgTRSqQQG+lKccqBp9J0OUS9SmwAZwyazUNHU9m/8+CSGbn03trzqrcgMjpmQibzr+bdggZ0Vdk5FMXflFINckSBCvoDNr2LvifaGXY9JVwV04Do6kJBF2wIB5/z7AkN/TyaZpiV96shSUGzcDWgJiuns/p0p5qkZbRRnTmDvd/8O84cfR3+WqCgVLtW8oXQjyFmlfaIcIRk9YqIRcm+CwmXdOP6gNeah7KKfBEKNM39pemIbrn3bf8L41lu4KItX3dU/yDbR9xjRup2wLj1hpUr6olt9EjvmbNWzbWfeTB5HiC5TFpYCe1/Fe7sOP3OkvyI3lmsSn5z7y80w2sa5w+71nqpshXI8EBoevcCmOsEw6Eb0rDyJfZp0ebzdwNmje7F46iBmD+5CdeYwhtPA8nIeC8s5VjA80Jc3gibctzE5kkE2HWNjSKJCM7uo5DhObgyNVaHKP4ZKfTE7HWKDAOgeGEoluIB1MrHaUIUm40IcFVbbMWSnNuNV7/kopra9DMnMgJD/an7HzLl7fl1Xw6rkUDo/wvXSyYp6Z0Q+H1xNP2NekPO09HVi4ye6sJXZCMa5UVaJvHvUoPSOijTSGvF4qzawb4mqb8W5oLXkAlpX7ab7E+pUarHR+zVO01AGe30wljHNHsg+G9QWypItTPcqdvvh3WrdG6SuTKfLtzkrzgsqV/LLr4Y6uFmnkHrbMdRDtDyeQJe+D1K3z7UNNCoFLL7w7xh+4Z9w65Yh9sgJFienhXr7Ts6WcbFQw/XrBzHQT1Cl0Gct5Gs4dK6KQ41VuPrtf4z0qm2IEHNNuF4qU91nzD+bjzL0VAX1dUGZAt9yvV7Djd1E0AAAIABJREFU9L6dOPz1v8Bb7pjA1FiGKcPoakYmfWJ6GU8/ewYrYjUMxMm5pLSJ9PZSgYUxXZGtIzIMQmUEnRDFxQpTqQ+5TYkHect2lBptLFfbWGrEMHXFBF5+w0qMjw8jmUqzEhcuTsomyqQHnpfabqFabeHkTB1feXQav/z/fAHDUxu6CAJEVfmClTCNZ5ISrpidPx8FhMbPKjnFaXWN8S5K6fLTVBcEjEb65eLEyK/F6bIzoOfBkLzA49WYykW+5NwZvKtmxfnP4s96TFy+VhqoOVpstXB+9yM48MDfo1U6g1RSagwsJhZWMqrYlzQTD+AgvUIFiNqyRU4SpZr+N13vAWbZWZ4Jvveee26uuhW6UucotSQrCwVkEAZhGxuMGRuDYWxw3Gd3n5lZzz5ecNgdj5mBtcfD2mM/9u6Ds41BRA9gG5MFQkISQi2pJXW3Qgd1quoKt+rmvH6/cM65JU1jWa2qG875z/9/4f3e7/04rUIkLu13RN86PdrLAJtbXSzd/jZc92P/M0rTS9p8L0/H2X2xB4u/XV8R2UE/rTJhyVMk/WF0X7I1EmGH909+4kSyD3HcWfkCRYfH2hpeZrgT0aO+NlFsSBZj3LD4Q/NANUpjPTuNDVC0CyK37UbZvoYLRohp8wq2Lp/FxacewZljD2K21MNEOES9VsPqehVr1bq0URRzAZbXm2L0hRklfS2cgJFRsdmCTsHgwWXRWP06H2waHZNYk5Er5vSFFWW9mhpd6fWJ9JCNf2oP0ijt2Itr73krjtz9JhQrO5DJ5VWI2YyV1q7U7DpRPVkStwRsG2QwfvDGKwR+0IysED1a3UY0RMVghKlsWqZPc9tRsEDVhozSHVl/7auM2cieOWqkzvqOlTHlblbaQyy3dESLrl4MJflHvsL29TOqFx5lJUnGs61Rkl03Fs7Fq5d0mZ4nxlfj7i06IbGjjyyP70F7l/88IlD4+YsPqEbf5vmTHscceixobkbM3qpvieu8vXYD6499GovPfATX7yvj2XMbOLRrUiBDihtfbOXxeOcIwnwe3SsvAcO2NJZnKjsxdc1rkd19E7KsG2Y4V9N2RTQKSdfzZUC6DWaN0SWDB+UabX5c1Ptlu1YYiS3c/5e/gx3N47jjqiLmpnPSl8aSZafTwreOraK7vIrCsI1mu48SB9NyBBHZhVSzkhqSfr6jL8wGWWOnAyTT2xmNcmZNoYNrxha59dYQlxsjVHbO4Ie//xBmpkqSoTIwU5FqHWXEiSi8FQYOy+sd3Pf18zjyQ7+Ao/e8DbmyDt+W52DSZtHWt60YBVbiiRwz2WYvE5jVtujp5fC6O7iEJJKff373mBCB7T2xETb8gDejGRaHDLfQ3FxHd2sD3WZVMuEwk0GQLyFbmcXEzDyQyprgdyKpierGHmaaS3EinYdSxqvoNqo49+g/4olP/1dMl2nrBghUrUTtXYSOaE2SkDafn+QUsrTkmLD9QkdwibCJOS1OBcpksriy0sBt7/5NHL7n7UhRVs1aLWKgZnso90oZeSIdiHyO9SDLg1VEJQ6u1e8Ig/W+BGQaR7/JWNh/6iG+bo044I+hSjtpkaeW13kWl4TE5BfjRzLB54wi2mQ07lmgmNdBD42NK2huLGP5heNYf+mU1AbTrXWkO3VsbW6IEW61u2j3+hj0OWgzIw+Nw1WZ/Qm0Y0gR4VVGKVSqEeNOvVI/IFAVGWaKdJJKttFaIq+PWaKuhw6e5HsVnhkhXZhEaW4PDt/+Buy67g5M7zyI0vRsIhlyE+322PIge+ZJqCqOZjzY0FhV/i+xR6K/utFLPFSFOUcoBsBsLo28MGQVBuUfQlcybSNRp3GH5nCpBd3xHrAokAdVnSbQHoxwtj5EVSCSGPeP79YdgEVtSfjOoUoJlmJv5xF5fH8JwDzamkmKRgxoioGJ6j5xrSw2Z9YPtm0dk3s8kRpGWXo0JSFhFzUginv/kiclmQX7WxJlDLWhVkNsnH4M61/4bdyxuysR+nQpI0NVz1YzODPahx0/+G8RFqcxaNdEp5dCxmFxEkFxCmGerRYmLfWygME3xLa9F/WiJa+SEX8fzfoG+rUqBt2WBmxhDmG+iDBXQq48gfXl83jmn/4SlfrTuGVfiMUZZq0Ktv+/nzyOxVQTmUFPZB+ni2zk1oHcUp6wQ8iswScecOad9+ny+2hEeXalBUjIhmpYaXCp6NQcAFcyFfzw3buxODep9H86vz4hUpZNNPziZ15aa+Or311Gq3QAR+/+QfS7A+0v5ozSXA6liQoKlRkE2SIyhSLy5SnkSpNIZ7JShnFEKonARM7SE4E4RooWM97iydqzeOAxPWJ/a5TJmCmWM0kWb6uB+voV1K+cx/rFM6hevoBudRmZThVo10WGMiVzGdMYZQsYFCpIT8xj8chN2H39HSjMLCEIE5J6HuCN7RM79RohyD9SDx4OsXX5NI596sOoPfdN5DnLMFQSjT9L3VWGnPG5iUPUkJQQqgt8Cxxu8oR8PZ8NM8S1jRHufO9/woG73qxBgZCotq+6eaAkdPkKJYAxRCNq4Nf9vy1ejdL01Ce21RCjh+vWIMVRHDX0B1sYDil6HSKTmUaGwxTZC5P4Ex2xbUUrr3FZ/GEZgAVNdj6jpFH+YsZO+gX1U8l4alZXcPn546itnMXm+edRXzmHzuYyhp0asinTybMsjs6QjosHbrLAa06j2uhivda12VuMXshqsz6ZUSAMt3whgzRT+94gGkLMK+DD8shV4KABe3O0VqnybiOhg4eFSWQnZzG78xCmdx3A3u+7HdO7D6EwOZMIImIijO4fr5MlBQfi1YqzJcVctj9MeVQJO+e/d3iHDFASZjizsphRPVpmhdIzZKvtj9ulwmR2ZGIzSBYsWaxney7crg5Uhj1L+VEPbmswisZ2tTm2ReoGHgglmlO93mZ7XCLCGJmN5K3G9o7fr+09vyJ3LtvXZ9whmoWxrHU8sHNYKtGPGBm3MXce7frtNAqv0ei3JHLTZMnO4Fe5Zfkqbaj2H/O/O1trWHvinxCcewCLRe5ZYHM0hUZpPyaveS0m9t2go4sSnxUtoaMyXrZIHuooQEqGv2pwvDmbL2efYX3lPC4//ShaF0+itcom+aqkJWGBjnAKmfI0golZlHYelMhq9dlHMbr8JK6aG+Lw3gkUwhQ+/BcPo4IOZrIjLBRTKHF8AYMmI1GozqVme3KG7BFoXZQEpthOyAg1rSjZVA99JpRu/F41h7e+fh92zbMMoXtb2Y6Ek1PYrHdx7lINT7+wjivrbRQnZ2UuainVZ6u/1lmDDFLpLIaZvPR1pjivcGoBxfk9KM/tQmVpH4ozC8hNUC82MClKD9XM/EYpttXJDR7X1TZJNQu2bU5O9NyjVEMCUuolc6ZrHd36Juprl1A9/wLqy+fQWX4Bw7ULSHU30W/VEA47mAxHKBPGNMSLa8Azt9UZYkv6OHdgtHQtFm54LXbdcDdKMwsA79dKXtEZ8vU2yNMthCbPI/Q6TWyceRIPfeR9KIc1BBQJsHtmJqj1UD1V3LMyIMEGrjN5GDA5lKktancVIVAtZ/6i3p/Arf/6t7Hn5jfEEnSxu4pOvDwvO7wxMhaX7l7B442jN+ZnIsgthkxJqhlHxtUdDdFur6LTv4ytraexuXlcxmdwdMZk5QZMV65DNlxEGE4hndY6hddcVLvOgVyF2qIg3k1JlDkkD2YMdCmE4dDcSKLgZ775eRz/579Be+UMyjkO1WX/EiOUocwwFMX0MCP3WGu2ZMNPFLJyMFZrLZE4K5YZCfL8UiILMkmARXjS2GWQZZBBtdrF86ebNkgyjU6nJwoaCIviGKV+xnmEHOrJaFk8axGl2Z3Yfc0tmDt4LaYW96M0OWWAoTmsREN4vCYvd28O0yasrv715WFNHI5Y4Okv8cyMRq6STWGCo6xMds8dHbNy3VRqlLR/1llwbnzsyRq0oUY8dtzyW2OgqvyekW9sA9DQEUIlG9WJN/G9JJpTk6zhOOTWW07c99huiTa17RsPLBLvjxxetDDxksVnIkEqse9zV5asJY0DjeJCouc7Fu1sS/uienrCMY0HnlH0OUbW6HfbaF05g36jCgShCDbkKnPI5ovR4d7uEHXZ4744Wa9E9O8yiXpNZoIjFMdG7bCl4vljeOIzH0HmwuOYHDUQYCCORup39mwpCFDlrNLiErK7rsb8VTegubWFC08+hNuuncaOfAuf+aenUUAPR2dI2tJonygMg1X+W/t0VbKw2WU2p21MfnX8uQs9aabhJYA42GAp45sXBviRHziE+Zm8vJ/v6w6GaLVIoEvjiROXsbJax6DXRzlMyz/FMIUS/56z4DiqVzIYTIt+7JXmEFu9AEF5BoX5fZi95nbMXX0TMqVpIJNHkM0jE1JdKJCJI+kU26B0KolMq+ffM6HtYa/z22Y0XV4G+7yufrcDPnNqxPa6LaDTQOPyi7h88hi2zj6D3vp5ZLubODKXEynFbDCUCSlyv6zL2VFR1ComzfBcM4s+uzHAcmoWi696C65+49tRWtgjAtjjCUvifDjj2zJF2UfkXWyt4anP/zFWj/29TDfRTE/fJ6PtrNmeJSf+jnaVD5RwNbcckTQl1WjWz88kWYxiA4PcAm54129h8ZpXK50vxvCjC3NsMQrNx9r4LOmO7EYc8m63p25bkr5RM0QOohW7qHR+Dq/s96t44cW/wOra19Dvr8eOVMJ3Zl4zmJ66HXv2/gRKxasQpElPVAKJZDFJ9kcULdvpjIyOefREVOEu0V20ooKsVXSw8uKTOPYPf4XVk49Ln5HWwtLIhSGK+VAWmP1YtVYHe3ZMCAuyNxxgvd4RUsu1V8/ix380ix2zIcpF6ug52W7IYeVotYb456/Xsbk1QhBmsNnMotFM4+wloLJzH+YPXIPixBRWL1/A4uFrMFGZQ2ZiGtlCCZM7FlEocSSJF9FVn2/MiNo5SPq1pLH0Yr57P31dAnOM9+pYTUKWM9mK4AV3YzXmRGHGZY/U1PDKvE7hDlhr3wrhuM6xx7/uMCVSNKjWeCGJSC1u3td6qj5oQqiyDokb18+IeP+R14uV/z1bc4edSBvdKdt6uPHk58s0FUELFbZ06ClJyomDMw/jDGpNXKDXPSU4HFMEsacyFmHa/dnej+bXJQbj+qOUb0o6Z7sYa2OOMz4hlWgNW+W4XjkqiFt1kobM9oyH0HFsGn1+FMD6T6wmznpe9fzzePDPPoDMmYewtxIgLVrFbIyHkFhY72ENkOzBEjfXMI3LjR7O1VMIpnejtHQQufIMzh/7Fkb1K7h9VxYLRW4tVTXxmY0Kk6pTlEzFNjLr8mKHRA+TC0REhkLT6iy5KNInZ/+wrnpivY/81ASKpVBQIZm43h5ic7OBZqMjLUKcKdkXSDqFUsBWlkBKIHTEtH3T+QB7pjOYyev3s0+SfwjPsuy12R3hpa0+Tm8OUZpdQnluCYXpBZQqMyhU5lCcnUcmzCPMhghyOYTZPHL5MvKVig61Fq1mOgcdCiBnggzbfgu1tRWsXzyHtTOnUFt5CVsr57Bx8SymM13sm85goZxGJUvlqwCDPolLuicEqZKauxL6RBDESFYeCNEuaj02g9XGECe3Mihdfy9ufde/EwhVBhXLn6QRsbDHgzs7ftwfw34Pzc3L+OoHfgaT+U3tM5RnmBJnmA05xo6lJiXOcLSeZKxdnT1rvES5VvYz9ntDkXKTCb+l/bjxp38TOw7fqntFfGk6JnH6GU2cPw8uk8lAZJsSNsKsqQZb25SmvACT+sTzy6Pa1lkEqQxyuTmk03n0+lU8/sSHsFV7iGCGMbRV6UXnBBrNGxwiuYTdu98h/0jfCo+OZyvJg++halSoNSaqHBBVMBijMidSSjeuNAz1tYt45GO/j9rJbyBlmSHrghzPlAszKFlWWAjTaPcHWK81pY7ApvtqsyeGfveeSbzlB4u48Zq0UIR5GI4/l8IXv7SCm4+G2DMbSE3mpc0CHnpuJ+782f+AyaX9VDHVbSP63KonKBs7KX0n9ttM9Ng8mfGsSpOsyOWZ47MHJRJF9viS/W7b96xl0DGU7u7LjGgiU3J7GhvWpKuzTEF20RiVJ+mCLdZJ5CRGs3aELvniGL+Pg4Lk5UQpgGH/Y4FgImMZr2jF9BzNbpXRrM9khHyQEXIVA9FccVIgbOmHMgfv/FQ/GNH1RteQ9NhJp+J11XF6kNyjRpLRR3lm7r5RwgenjJsovcUJboJe1uYUP0W90qieFO0zPxy6z5IBlteddfp4nPn68xDU5WV2z4IkKzs+9PE/xNr9f4vdqQ2ZpO5ozZXGABstsoj1A5p9Gr0hdley2FFMi2D9xdoAF5opFGeWsLDvKBZWH8Zc2JZRcDSGXl516QcPZpz9SA4qBZ6jmxJkIsX8VN5P2JR9oPwjg8JlTmpKRtFttgfoDFKioMR1YX8wnw990FpzIFPYlyYy2DPJtgEjxnAPpfkefc1Kgys1xG07cygEMq5GLoVIlNQmOe0+lcZWe4Smidz3KEYwTIuz7Q3YqjUQ0YBWl68hs1UHCdBwsJeZa8bMMQxz0q6VSw8wkc1guhhgupRGJQRmi2lMFfidZMca10fIK2pzSDrS4MCY7az/C5NW6+HCZWDNkQo/PQFrkQ3VubeGKTy/FQKH78EP/K8fiBR+koGaHgm1B1oX1/Ogfx2h3+/iiY99EKtP/zNCUbHRaT38w8HCMsGnry0YhZwPLdBnJW1Yhkjx2dBxMjBhCW44dR1u+elfx/TeayXZUfQpCnnjc2bohmKZ+ozcvvD6POTQWCGGSCLpR7OvkT10Hdj/4773jpqtZ0WqZ2bm+7Fn179CtfosTjz3h4w/5IF5aivsHBuBJCkyHSMCFAv7cPDgL2J+9g02kskSxdjq6eFP9KK98g8S5s8ti8M6MgwYMr/whUe+jtOPfhkXTzyKbquOYDTAjskCitmM6ealsFGvy+YjbEr2qODUgwHqnRGOXF3CO948iR0zKZw+38eX769JcPKmV0+iutrCajWFM1tzaM28Brf8yHuRKU4jHYl6JmN1y0IMoIijboOJzQBGLQiWaaiBiaFANQa++TQ3joxsRDIxM5noi4sd0f8gi/QoNDa9/mBeBkU64yqKFD0Cs1MSucwkq8ajr8TIo9hAJ9sSzJPHRbIx+HS7M5TAy743eRTk7yRhDHq4+OwjuPLisxLsZIolDNst1C6ewvREAelMGmtrVZR2XYWj9/wEJmYWdBZnX3uqIocYPQMjZxsRSW/95YHOuMN3aDJ2R+ZXx5lEiaMqZtpn+o1FunZFmiLp19jpjslmnhPoikTz2xIXpY3jcQYa14D1WtV3jxUz4wqkpteCmz/017+HjQfvwyKq4hSYwdGwbrRVg3fA6eVGfGGdisa/FKawOMG2JaDWTQnz8+B0DvsmORldkRyVLtTPk/q12dkYYbbWJQ9grP1H101JMeKcMmoEWXOk0+c9VdsDyV7XWupspImfbRZsz2gPMFUIsGsig1LGWgEM2m92lczDrJIOhL54tT3Ccm2A23dnMZFTgyqsRGulEknHxDKKwiEdlWRpDO6jfEPlHcUxK6tWngN7+zyOsvo7iX8KdeoECR93R4cie9ZIiPx8OlZHx5j58V3ybzuzNPp0mP6HGfSl2gDrLTpaYCqfQmeUwulOBYVbfxz3vPdXZZ1kS24L7v0oyL+9uM/77Pdx+cSjeOrj/yfC7grS5GJIB1kaxZx+/5BxTYpzDnVuocCtHWbjLHcZO50D37tDabvgPWYXb8NN73w/JhcPm0KN88O2lTUSNQrfH8nIUNEukq+6WKueRq1xSX6dC2ckI56ZOogM53UmooABByv//B/fxC0jpJUwrCCf2ykXvrF1UmtlgoUrIu3GiV+W5nRvcwRBOody6SrceftHBD5JZ6hz10KP4ryi5EJasxbTvWcxaVySkUn086TLT8B7bLan6kyrvoFecwtnHv0aTj/wGRRGDWmLaLU64ryESCNUYE6jH6DZ6WOz2cdNty5i316Oquni0qUBNmspXH91GbXNGlavpDA1PYGVwW4cft27MbnnRkzM7LD2CKerq9EaT77GU2FxLokRMb5+sgD+xsj4JfMWM4QJmxi5X6Plv1J/VOQ0XjGrTLppX93YAY/FVhGKmbwff499jnxZhN67S4zrUYktlnzG5uYjf6vrkMhuIgcRZ6DJwFC+nT1u3Tq+84k/RHG4jttuvRE7l3ZKTaLZrGN6chr5XBapTFamjjz5zEk8e+ai/J2tOVP7b8DO6+5CaXoxKg8oSSPh1BI+yRvHxuBK91biQLbfrD9LRzsMCvSGfIObxTgmljW51cdX3qJzIxqNOWQl4L3sz3j50sMY31fjNdvkHlUURmHIl459E9/7m9/BUutFzOX0eRDFpMg4HQb/u9MHGv2RwOE0cjTCNKrsJaSDYNZ019689Lf6no2yV6Tk9wqH6ufpcFk9Y3Q+hOGiVVLcLOqPpZHldUh2aPwHfvdKY4haj5kiHaE+i4l8gPmC1gvprPkVte4IjS5Hxg1FKIBaqpVcIK/htbNdaFnm9Y2wbypAOav9xMxMnSgiNsCCD/7bmazSCuHXKgbPTa4+Ze+rFFifNVn27ZGk1x9ov5+hQ/xoFcU2olHCUakeqNZ0uUeFAWqSaL6XHG3jz7kW7Z7e1/ktrtgIU/k0WqMMnu3N4c2/8ScoLx6QEWLxMSRc7yIE48G7t5b1ug3c/7vvQbr+AsLQZhnK0F/af8sQQyCbVTiVEDlrnR4UqRwfBwcP0We23RuhtP9O3Pj296E8f1AJeiY4YRXRyLF6XBfHkHpyFCbWNTt36SE8/exn0R2sYTDoSQ9qkA4x6PYxXdmNW278eUxNHhBiZKu1jnrzMlLv+n+uGqVSWinnlwSpAKNUFv1BR+AB/tAEImJ7Lg9HxidHAteFwiJuuv5DyIczWF5/APXaKfT6m/KAi7k92LXzjSiXDyCdUthx3DHYuU6mTW6YzHLENSmNsjVqS2HtzAk8e/9nsHziMbS2VqjYLRu/lKdaBhlmQzTaXdRbPdkQU1MF5MolFCrzIofVqr4k0WGzHSAo7cLSdXdh342vxQTrIMWy3L+k2dGeeOVI5WUuZJuVi36vKExSPStyKkk3k3STUVT/shR73B6OXUO8U14x9ogPavw4IoUV64Xc7vYUMhnz6GNQxcvN87gzjdLTJMw8HlnYxcTBh8JFfbTr66heOImVk48Ba8/hh+99DXbt2oUinxGnPnSayBWmkSLZieEqRlhdXcWZs2dQLObQavVwaa2Gs5tD7LrpXlQW9okuJvdwPBDM61gvv5OkU0wk99teGP8muUwO30SufnwJ4z7NMSwzbqnxOCf6Mt8H9gv/1nFnOH5p0WuSBy9xtqRmJ3JdIzSqK/juff8Nmw9/BkcnCVOqID17TumIRJfXoFxCYMzOWKPnnq131RzdtJTBXDGQ/SJsUcohRnJgru2rnyuxjk0cUT35xAxPq41JtC/i83r+RMycUGlf2aQ8I2stOhWFUgknsqeWfY8ktnZ6wGZHG/mlRmm1zFI2JWzYMJ0WJCkvdUqQdyrO49BMBvMldfKeiUQDwLkGIh7g2qfa8yjwqNlTZWDre8WOOgph9xU/O90dTAY9c45m/lmA7b3ADqPL9rXXO+ciAtbks+Lh5Lwe2j8GAoS9692hrM36sIz8q96K29/xb6S9RJGqKMROGGp9Lm57JShOpfDEx/8z1o7/o+ic8hW5MEAYso9ba4isM7OJX7RMBV1gO4y2aLElgzfNTF/mwPaBzO47cMtPvR/lhYORTCavZjswFdUAI0TEHKL0mnaxunYCDz/xJ1jfPIvBsGewv7XNSJtdiIW56zEzexTNVhWt1hpa7Q2kfur3Do9kOqRMclBPrrGZwkteztczaFmh4di62bWfpFiYxcF970G9fhEra19Fp7vGuE8gjSBdwPzc7Tiw792YLB9GJiBLzsxjlNWMG0+loqvniG1mLLvqUQBHlTSrq6itnMMLj30Lnep5rDx/HLlclpLt2Kquo17fUoHgXAHTSwex98a7cfWtr8bGhdPYvHwGrX4OU/MLmDtwDSq7jqBQqih0oJI7Ua1PN4s77xjVlE2dsIByvdvqNPyZH4xtamAvc4jRabI7Tzalqp+zDSsnyDDypMu2a1TDMran9bvihGg8OZfbTXqobS+PHGLiAyK7q1ln7EQ1+osQwO3WOmLcenSUXFhf4xT6nTqq55/FpWe/jbB5CdlhD7fccguOHj6IfHECaYE9hhh2thCERVFmEUcn9T1tHh4SCklnsbnVxKc++w8YzB3BgTt+FJnC5JhDHFurl63RNlTAmZCSVbEFh3s9HpOjuqoUhWf/K+ntKfQNrpVtZUGRfmecFSv6oIcjgpITjySu7XjsMK5eJCCEf37SJya2TBSYjDlEdUoa8Axx+tGv4clP/j4Wa89jrqhwIR2iC1Lwe2jgafToaLyRvtaFOJYbFnRCOd8nW85bIQzKc6KHcaC099WQqO3nhx/hKlDONJWWCpF8I2SrqXqtO5BMthgGQvpJp7T+xtddrg+wXKeE2wjkF5AYzt/lwzQmcmkh0EjTvx0P1h+fXe3h0EyARTpEY0QaqqztShbc8j0yAYeZYhQ823Ox+rGWmsaPrvTvRdwJDRokOEjAyXyTw6ECvwp8PYw0QP093tPn6x0Fr4b68NsJOSv0zGx6gNXmEAuTRTzZnMTbf+djyE8vCMt+PKeNozf/m+4RneCz/ORX8OznPoxU4wIyGcK9ASjazWvk3ghDJV+x4sSsUXVMLeu1/SnQt2tHL92Om9/xa5hghpiopXivdOQ45Py4TCIF5etod2roD7ty/cee/hjOXvw2ev2uDZtWO+PyclTUCbMFQSooMcjzJlWxn/rwkRFljfgTYXsZg8vpsHIATU7Je9MU47YI1vQ9c/kSJovXY22UM4FqAAAgAElEQVTje0CqG3l0keix3TA1fTNuvOZ9KBX2bFt0b3i16NCgJd2cbmQTBjMhlBqlyLzufhebl07j3BMPIleqCKPria99DltXzgDDHqaWDuOut/0i5g9fj1xpQqJNZu38dhbitQfPoWDfvXHjetIhemT3Sv5GnvMrpRHqOY0xaDlHZHiTfX/bMhUzjr1eA/3BJhtiLFAJhd3L1heJQ7chsrEdTQKWrvYSR6vuUl0OaiwBcXe9bRqCXr0Z8kj71oeWbgsIXmEOnPv1ZEQbr5t+Ng/75pnH8eyX/xz7duTw2rvvxNzsHHKFAjLhJJDJSpgxGnTFIdLBSW+eY4mSXbI5uyPQObm2Dzz0EB5+6nnsv/PNKO66DrliRXdZJOXkDsUsmB3+4YgSfxSAZ+6gCij8N6PR/rCDbr+Bbq9pv9fSQBDkUcxPoRBqyUBjAhqHQCJUYfdFjirGBNyhJZ+DTyOIUvKxWmBiF1qGRQ+iTsg3o3+Vbsxk2BPDa7Goc6e+iZce+zKe+viHcSS3hZxpV4p9sHq+O2dCqYTlWJ9v9EbYMxFIrYolC79MCQjdllg5QSBSOyfKUox2lDledyIKt0kWa9AuP5hZBVeNRrYzHKLRpXAGM9o0mPkxLGISwnrn+U0+P1XIoQPkvFPVmEyjnFWhejpbmfEnGXAaJ1e7liFqWuDT3SVREOSItTFrcTG4WaFTvVZtz2LtVNsP1Jkqg5sOQ4eLq9yhIxBuz3hfhFPl/mzYANeS76URJ0kp1o5WRyxcD4drEymVfEoqkFYX/9MepLBcH0kws1wf4jW/+sfYdcOrkSsUI/tE7MTvRHdRvGs8eFo/dxzHP/mfMFo/iXxWM/dCVvcXtUvZ580aoqyKrJE9N0cG2Jtoa05CVHbnq3DjT74fE5YhvjxZjQ0rr2fQ76LVXsaFy9/FSxceR2/YRWViJ06d/qo4R0V/NJOPnwunnQyRMucvvzFCWeon/8she63i2/ylprL05iOZDyjjPczxsV4jj1FYRZpeO6tyZOSwVBA3a/Lw8MIzIdXw+7j9pt/F3Oxd0uAf5x9xdhEvubHA/AmOeR4/1HH0EiXMEuVy+QeK0XebWDn9NKrLF3DV7fciJb2E8TXrEzeYwLIYPWbusKwO4K8zVx5v+YTb8czMX2s1kThQ9/scIybqI/PnbB8XP3Y9WDTIV1YfwnOn/xz15mmEQYBSYQmTlZtwcP/PIAw4JoVSXSqwnLy+7axXhxs02/R40NbULkTRu6TZtGzT6mb6G/3/Uot6WT3NPlciVH6TTw2NfEAU7Lwsi6WtGrIpeR2PfvxDuOvqeXz/XXcgEwYyPSHNvq/shEo7iUPsYdCtIyxOWYbDNbACm6QgA/Q6m0ilQyE4PP/iWdz/0DEMFm/AoTvfop8h/9MMz2E+3ldv0EW310CrV0Wru45uv47OoI1ut4aBiEbrpqdxJHFkEE3CUMOqn5VBmCkizBQQposoZCuoFBdQzE3roFd5DGQWs1xh2WFUf7K1S+yPaCsKUcM2jz9Mey4+id0nqGtkHWfwmoX6qWE2bagQGZFWH21uXMLz938Gz37uT3FVuYdihm5CAzfv85MzZo7pUn0gtcWj0wEm87pfXL3IHbPsZs+A4oOhrEBhr1MtSYkxhjHILuP8UC4oRTD4A9ojmTEqy0WodiC1QdmRliFTl5gm3ZmxVGmiQyznUigEaWGhsplc3iIPy9aA9actTm8f4NB0BpWCOj6B+gJlTnocK0tl0CTNppDvIuKUni8OPuYf95V8L++DP6U9zYZspVDnw9yE8DOdOv9Nronur7guzbtUWbo4AuZ7+TMOJBe2p10gX0I/qDmNCxaofaZTPL7SRbufxq4f+WXc8pb3oDQ1K4lE7KCTFtkW19jtdPRba+fx1Md+C50Lj6JUSMu9FvJ6b/xexh2uhsXvbEnAYsxYS7TEuSKNrdYAhcVbcNM7fg3Fxf2yZmFaA0d9ruP6soPRAFdWn8J3Hv8jbNYv6L7sUVbTzl6E4vg5TKAnnC/LoeyRGVOfl/rx3z04ItaucwrtgJj6ihRuzbB4uu/GVTaujfjwzctCOOnMVg4wiEA/VyfLD3HowC/jwN5/hXyuok7AMrLYgBsTz7D3KJMws+EH1yOW7eQVn6zgzlYOH43WSOXXzIQnjqK3P7ghsgOS/GIL+mIUzYR6nXbv0KR9+nZnGeW2Ue9LwnMm6pMa8ZmXMkcj4rajLra2TuDB7/462mR0JYMRIQpM4Jojv4Sdc29ALjuFlJ0Imd5uTt43uEbsTqrRYCVZH1OmiDqIGLZL1E1jTx2t4f8wS47AdzVt0TokdDuj52i/VfOvfW9Pf+VvsJRewevuuhUzU9MIMnlZYa9ta1inp1/2hQQ6tHBeK6ABYJ+W17v5rCnqPsTJUyfxN5/4e/zA//QhpAvzaPbraHbW0OptoNvbQrffRKtbRW/YMeo+P1fvQ3I5Mwq+CFInE1KErp//8WxCHJ4Fmh6sZtI5TOTnUCkuoZybQzFPBxnXaaMJJr6v7PQ6ahIhFn4tEZTuNTinQtq5lv9MjK5KnD1dWMsCfHuaMsm5J76Nb//Ff8bicBVzBYjazJCsSDpPqhLRyAVprdG1BjhcCTGd5wqoihMNpwTG8rhIyVeVJ3nOsm6xADbNTVI318IBza4kO1RCjtsxGQHFuZzdIeqdIeokZoRpcXx0zuwxZGZH0owQlFk6Yf9bWpvxNdPTT/PYYquXxjMrPdy2K0QlF6Nm8tgTmYY7Hr0HbQlxGFSgUzPMKudohCHLhBVliFsQZFBAxBg1Rr7cpsLCwtpMTJ2x42klEUOXpG6qrRW8Zw+L3VnKGrraj8HNHCb9wLk2Dt3707jznf8G5dlFPYmJQ+37zEtmHujRnpM8+fCf/QY2n/0SZmeycp/iAG2MhfQa2n9z73W6Bk3yWUhNWu0P39ds9TEo78aBN/88grlFCaQny0uYmzkgiIr6C+4dwQkwGDbx+a/+CraalyXLZNanjFx1di6jGT1jm9eZRNLUnugNy8CBt/3OwZEorVhkrL9Sdik3PDdgktmo8JKm6HxQbh/5M8d5dRSNnjAujI7p0LD/wN534OrDP4N8bodcSbdXxWbtuBBwcuEsioX9yOcWlG1lZtQfkCyds4i8phlpohoRwyJGz14iKxyZ5ESkHFlorZ1pVB3/8Rqm3otH8vHv47qqV1599aIAzV4cgw2a7cUwrH8av5c1CHcc/f4WqtVjOH3uv2Orfga9QQ/d/iaGw577enGMlKQjFBhmp3CEmWImj9X1x+V5zs3egoW51yJITyhby/e5zHxUdYkkmCqHVG7VoTY3O8lViUx9HEVasOJGJQq6nL+5HYM1Q+xkpehwy/KN0Gu38cJDn8e5Bz6Kd7ztTbj26FFkciWpEcp3kDgTMeBi46h1KEboVstzBzbq20ERIFbYqtWNdXzjwe/g6XWgcONhsIg0SunrPFuXnjNCpLYBtYHZQ2+lwyu8OV4/1Z9Y6GX3LoGkrLu6+yiHT3EqPOttCqNOFOZRKe5EMTeDQnYiyjLdCUbnLdo429so1MDHcX20BeXS5Sw7CpDYnb6KDs2aj5ApEb1OW2aHPvFP9+Hyk99G68pZZEc9aRKnYPcwEyI7NY/czBLKwyaWGs9hupiyzChur6BjpG2QsEGyO0ebdE2VHBOTd5MaprQ3Gepm9odS3vDmbskKhiPRNO2N0rhYY6sYsFjOICfB+Ugm2HAhSZ6jcebnss7JpnGv4XHfq1j4CM+t93FgOsDuSbJL9doUKlbUzB6llZh0rV1WjvcgsKi+SeMMEyRw+xjFcWZrnQjksJ1kwPaZcpbk2sjO1Mycf2greF/yvf6wU9oXKmPnLAnxMhxf4uSjKODgmK3+EKc2hugeuBuv+fn/CzO79iecoU68d8cenXzbR9I/HgDf/MivYf3Y5zA/Q5aqrrEjT8ymfZ35/e22wsf8XCHS0CFaUNRo9LGVCtE8ugdYmNZJF1KiyGBx9lpcf/WPYGbyABhIdnoNnLnwTTx2/M/R7XfQ7fLs6lqpk9OzaY9PL91GrHFsX7/XVxF4nUVl02RGSL31QwdHvOAYzFPnQNSXxiOafGxO0ovK6oXjzSDFXotwBDrwdg3fFAadHt7/E1hauFN+X908js3Np9DvrWLAOhAooVZBZfL7sHfXmzFRPhTBH2M97hFCHx97h/fGa1IJgoJt0IS/iyA/fXgvj/qjfWZv0iw5+qbER0UAgwUI4znT+OckiSfuQAfodbewsXUcg0EdhcI8Lly+HytXHkS7s45Ot6WbmcGFRDMakWv2QZyexjyFXDgvtbLRsCEbNQzKmKq8CocPvhdBkMVo0EYmKCGbnbIZel7kTzg8zw5i0x/dZ/KuzEzEGMRYKKHXuN0oR9/iTsKyQdutkXnmlITT3/kC2ie/hrf94J1YWlpAkC0raSadRhAWTO3D6qbMOHhwxGFRWr9nTFN+gTKlmSlyMoNA/DQovQ4uLV/CX332iyjeew8GNJ6iT2v9DBa9Gz/HYCQll+iMRNbRE31/nv27f/LM3EoKjp5rnG8Zm55EcTpaQ6OiR4AwKCAbFJALJzBZWEAxP4t8wCkOOTN+WvPfPhdl+z6LjaHV+xP7WNmCyR+YIUlkofIM/XXDIVqb62iuX0avtoba6iW0ahuYWtyLXLkCZMsyqf7Zf/woOk9/FbX+ADcthKKvqcYpViqi0RY4WpyHMwhV+1IclkGyvDol0QCrzRFOb/alRWJXKcAEdTsZtEtLwRBdYW2qks5KU3HGmQLVZ1Ki3SsZof2bH8j/lmk35pTInl1rAWc2e1gsBViaSEkLSYymqIWkI0rozIxBrtrLmJjTZ8E774G2UTNJXXNva+YzolPgrpBao2Wbym7fDpVapijEGH2tlz9UoUYdjKo06ffwr1LXlD5s/XL+XudM6n+zxvqd9Qre9Ot/gh2Hb1Q1nahgkgjBjN2vSREn2y+jVj+Fxz7xR+g9dwyL01l5zjI61mylrrOWa9NBCvXmUFinPB4GMEaQc7s9wkpriMbVcxjMTVgwoXswmymgVFjALdf+JOZnr8Ly2rN4/JmPoV6/JOxlSd4koIrPkwggJNbBgxqNBz0ztakoBjalfuyDB0fsKfQHpZtlvBjvToYbSLFrHeUhS2q4vuPa+rB18xOf16KyPh8a9XJhFzI0bCmOY6mj212P0nyZRE5FhewUpqduwdGrfgnl3G6khUY/bjaTOf1YVhcZcnuQdsA9yt+e60RGxOCmKNoa85yaFbsTSOQkcZ3NjLxAkIpLjvvebZ9n+BT6wyZqtVM4d/7z2Nh6Bkj1hCjTbF9Bp1uVu2HtQveyMrT8sESQDQ2DGRk3MDZZCplgAvv3vgW97gZ6vQ1pTJ2cuArzO16LXHZW22ASgtoSHPhgXM9YfVPFIcSY+1NHuf0p+HHz38av0ppiDJfzlZ3Gpoi31zdWwHmAG6efQLZ2Gq+//Qj27duPbL4sgvLpDAWY2VrBGnRKxh6Js+syCGDmyP82yXIhWnXUIQ7INu2ooxSyzRBXVs7j45/7KpqHDqDDLDIbIpyYQFgsWZZscH9UJ4/HYmlN3QZ1uRMx2FSflObjUh2RRmo1RJoVxXtZYKhh3GbghkQzeta56ByLKGYryGbK4iRzYVl+xpqklgx0r8UBSwLpSEwMsZhv29r7+4y37efFn7UdI0cStDWONdkO+r2uyBYGmYyc8StnTuKxv/2vWH7mEaSyWRQ6G7hlUZvkhUDjV2hRvCBMMhdP7Q2NvGoTqxKLQ12sdT2+mkJ5ahZX1lcxGQxx1RSlzJgVsqVCzwedVbsPXG4MhNzDdot8YHql2ZT0E2ZZ1hGGbEpKCySutPp0hkPpX5zMpbFnUlmobsf8afHWHd2J7UYMkJNAIiOODCp1v+RExShYtwySJSaFyLVXUOuYzsg1pM4CcGfAsr5KiFmdny6pEhfVocq7ErU2Z5+K0zXBA6ntGmeM+5HB2GMrKez/8V/Bkdf/pIqXJxxiu8MSQl1QjGw4gXQ6xNrGSZw8+yWst15A+/ETyJ25jPkyz5/afcrjSR841X7M9/I5tzv6fa5Q4z6E76NDvLjVQ/2qefR3sOVNA31mdpIQIIXFHVehVJjBWvUM6s3ztvfjNdfhv+oYfUqAdyTI8lrS5ihK1Avrszd/5AMHKLIQRYvu8CLNQQ8zjGbtdp2BtyjVmIadniNmMTbWQzIX18SMHzq/SCFVfb+IwQZaXNaFUjpLOlPCnl1vwjUHf1nbNFy7RKyJF0OTIsbjQrBqJMxEJFQ61FTEah7S2OpzsGM7bQYm4QmiTzMyQoKMovTf2Mhtd7q6H2KX4dfQ6W5iffMpPH/6b1GrHcdARMfEzJvOqDlDl32Sniv9HqGBRyRF1TR0hQvNYowclSI8REiO71L4Lx9OYmH+Xhze/wvIZbVuZXs2gqm1FqYZsdOfnW4dG3y9FofzPHIUYJKah2RZ2f2o89D/RZBiaoTa2nm01i6juXoWvY1LCLotyQpKWaAykcFcoYk9u3dLiwUzpEyuKDVECcQyBaTDvPQZcQySUKpDjh5iYthVKKbfEcfF9hwZEDtQaIXXsHrlEv7hK9/G3FU3o9nqYKW2jkZ6gNTsDFAuIVPm5ARCPjFUqhCpwXqJor2EBJFD5D7W7EJhGyNmCSvRHqCdF5M5jpyaOkQ7ZdYD6xElm4oJF2UpJJ+bQzm/AxkKTKeyCIM8MumsNB7Hf+Kg7GXhWQI2jTGPyHSMYa56knzDWzjo+90cKD/u8onHcOzjf4DVF0+i3uti2KrjTYcyMmnFlVPcEHEfK9cgPi3MYJj1MHNsM+XjmqY5ASGNBy8NcdWBPTh76SIquRC3zIfI9OqyS1W+Tan7dJCXG0NsdQao5DNoUZTBspai1RZzAcmCQruTvjz2TvL2Zgtp6TmkXJ07FX924rgTAgtR8GHLIjmV3Yr5JTunBuNZkClj0izh4BlWpq1+v5an3MnpzFI5LSZo4iulWaj2W8YM4QRhKpEB+RmmopOjGvIorcTlGeaFdhprO27Dne/9NczsvUqD71EXy+vP4uLK41jfPCdSczvnb0Q5P4+nnvsMrmyeQCoMkDp1GaUza5KNkyAkiKNNuqAPkK1unDo23zuPwY6A3AvPPJ3l+fUuakfm0ZubMEUetUy8fiX7aC1Zkbq+leMSCZxJ8fFdus62X03JxzkmAs2LMdUnqXJ3QOqNv7VfeW4JUp44Vx7u6A36Pkm/rZlSmUH6cd6oKoaaM8440kUWXAdE8g9p06Jj5zwIcxCSvmf4GcmMTouyqXQBP/DqP0UutyS0df0k9nvpJnKCTyRSLddN+Iw2XiNs8X1ys5R1U/ahblx3AslYSPsJFSbiE9TxMYo9x8yyCA6Ua3h5bVG/VAs5Gunrzpaa07AnbFuqM15ceQAvnLkPtcaL8vB0FqGpXljUyH3s5Kb+UCnLFgdqABFFrfqVXpeTyI9DOBhw+LDp6Blqne32G/8AlfI1GNKg9HqqVRtkUCiVZewMnQg3qjgUeW7aTzcc9WRduJ5BmEcmm5PaJqFEZST30ek3pRVBmG8UPA4KAtuqAHwaqeEA/foaXnzoU+hcPofbb7kNhw8dxPz8PDLZvK5Xr4HVl55Ap76KQoHvDyVTFJ3O4RDZ4oxAjN12Da3NFeRLk8hkixj0e+h1O+p8CBOHOdkrnCLQqK+rpmSvh/WNKi5VO7j3ze8Vktfq2gqee/4kHnz0IawFfeSvPgIUCgizWYlUNYC3RuwENCbPNYLd+fFBJI7uGZwaNVP+EFjb2yx0zdxhRVmCWUIpXVhqIcGJbV3ZoQPtpcqmSyiGM6iUl1DOzyI14vczGKVEFqe/2GdYgKMHN47gLD6InKCZEHWDls0l01oHW93Y8HXcb5xycfy+P8D62RM4W61hqZzFPbvTUsuTM2UjfxQq1YkXyXuXrgBhRY6EVeocBfY2fm91gGyOjMM07jqyiB3pDqpra2LEqKHKVjIxnKBs3AAb7SHmiyoRxjWUWaYDOj+KCOgdMoOhOs3iRAZTOQ7KJqyqvYkqAm59a7Zuvi40izrqyBAzaynhfzMw1ezEx8pZomDtEKr3qbZHz9I4tuLOjnuKQ8nVWMdBFYNe1UZVaFbCBsl8OPPT+/1cG9oyJ7l+XX++XrJG6x/nJ9A29zIZPNWYxS0/8xs4eOcbJXCsts7hi9/6IPrDTbG7/FIGZJmgjM6wakLlGQQvLKN89gqmC6oNzT9UoVHmuXYviNC3KOxYL3kSubCsluv60pUOqgd2oLtQMXIgmb0UQGc930s8GixJ65+RiMStGRmUe43IZCTTaEGsDHa32Y1kw4qoghHdVPZpiNS9/2G/nocI5XP1GaqT20TkyHnolpAMzvT6xAHLBbC4rQ9RtU/1oQsj0iATblplOVmhVmi1TKutDiYSSPp3hg0U077mul/BROGw0NZH6KE32ESvX7Mby0qPGenvvQF7wdpSbOVhywQaLbOOVsjOoFxYRKWwAyFrUTKz2w0SDZ3WNEigIAOOKj2k2hMm6PWbFH+LoyudCmiN2MbIjOAz701iy4fq92WCPHJhUa6Hd766+hi67YvoooFLy99Cs3nJDJFGi7o2ur58vwxL7SkNXQkESuPm66Loawyi8brWSAITYZtZrUZFybXSzMN07c63YwKHUX3pEuobq5InU73/6O334Pyxr2PjpZMY9bs64iZXQnZ2lwhmNzeuSA0uyJexcOBqTO7ajeZwBd1UB/VWDZ0eB8nq0FUNNyiRRaiTBJIcsukihtUGTn/hE3jj978Or77zDlRKeTX8BnuKke1uoVG9gEtnjqFVu4J8oYiZuZ0olGdlYGsmLMiYnNr6eSyffx67D1yHfKmCVquBi+eeE6dfLpeRK0ygVJ4SkYbVKxfRbjZQrzfRTRVwz70/hvzULqSCIgJpmWAv2wAnXjyNT3z+kwivO4rcwrw2VDG4MZagakpa5hQZOK3zyrVbmqDBUMx4U7O9rY5IRWCvHVmYqT5LSSFOTNNakDpl/j5WSNFgTYKgVIhSroJCdgrl3Cwmi4vIZcqajdnplfd55GzQaJynxZlGXGR0KUIlBrmR9qqAO8aV576HJz/6YQzOH8dzV7Zww0IO+6dSIonvAbQ4Cuu94yd5pigZiTh5Z1SqTWJAyHmHa+0U0vkiDu5eQCnVkQnxnU5XHQPjHp4dGt4hsNwYilA3tVX5h4xTgUilL1EzAT4lBnsFq6V5JsafM4gnI9ifoSAOVlom+pKx/lGrssjCyvMzZEYLCGoDHT5Vc2hPIFpsdbgKJ9tzFSdiKJn4Fg18vFXMP5Ov0IZ9Jdu4c+U79CP0956Fi7Own0kSkmjN4OsHQRrffamHa37qV3HDm9+DemcLDxz7I1xcfQbpdF8FFmRT6j2JPqtEeQEyp6+gdHYVswUSn0gO06kbA863lERH753fTxIWm/ctX4jQGmWOpnBptYO1XTNoL1YE19XYQgmeet4UEtVERRMw6UcV5+Z6qhoARImSt/pY6Y5rJjbUkh9nwcoV/MBv7h/RCESgMi+dnpx0ZQ529KjSNrXPvYpqI5Lyx1JkdGYWJOhRswMtNNmBfo1cAHFmPVsWbelhl80qv9OeoyBTwY7FH5YX9rvngVGTEgIypDhf3MWBI6oaYX1gsimN/u4NBTKjTA7fUOod7AXz7I0rLum49KBxxawZ1Ue1CFVXe8004kjAYV4cjRJvmxXjij6sk47awHAL6VRXGsg3159DJlUTfVVmMvxul7XSqQxKLlAYRY2pqP+PArS7fdUvtKI2X8MllMkbBifwZ2pENbCIA6B4GHDIUTYvtnEgewSH54/gmmuuwaHDB0QHdGVtEw8/+B0cPriEa6+7DoXihOblA+DF06fRaHZw+NABTE5W0Gg28cQTj+ORRx+QKe3Nbg3VQRu5AwdQWFiAKAJmswgKeYyG3SgxaV5cRu0738XPv+sXsH/XAjKjPtovvYj+udPor60K1Mb76U5MIntwD7KVAnq9OjarVyRSrNerKBTL6PW6cn3TswtoN2pYvnhG6husAUxNz2NucbeoUFw8d0rUilLpHCrTc1jcuRfLlzbw5Be/jrsnMgKPspZKhxNUphEeOILM/qMYlibxV3/3d1gtpRDu24NUsaQQljkR3foaWMUMV+2nixCChLCEhoJW2zDCSpRBmmxb3O7ikCszDgYTahzVSRniwCyTxiViXjskTUNktdIR5+YVMVGcEwZrPjOFUn4KGUKrBrnFJktRGne4jt9JUMNBsFaqkN9LWuKN9/qOzcvnJEMsnvgiwmAg2Za0ODjaamo0Dhlq/57KdrHD0fvuJDO09gjerZBBBCJLI5sNkRr1ZSSVNKxbAEFxaDGV6RQu1wZYa/axMEE7ESArTjjOxGiYs4ES0/ipqnkcq245YU2Celscf9ZqN9SpqvCAIU2m2uX1QkkG/FEZQUvRUcs6E4gcX8ZkQt5jn6kEERUWUNujz0bq0FZ3Vv/q6l0aCIs2aobycaoZyn/4R1A81QWX9ebnCHpnUC3t0emtEUp3vB03/9S/RT/bwae+9ivSXuM93fp16pwYfLE7IUv05IUrKJ1eFRJTmE1Jhp0UG+d68vt5bXSS3tPua9eT7F7319pWH5eny2jvnsEwY6igPGtVrY2n8dAmMWHTe1WNWJvGJIHIUJwex0tJQCNtGQIXIuUERavZKoyq2WLq9b95QM1qxLpRPFVUFIy27HqDslG8cGs34GoJXl/SoZgOo8a9PTE0Ek/M8GjREAYz9PqQJQgTK8AaTsnkf/hwtNcrk8lilC5hcvpWBJlZaUpn5MtrJMRIo0TWoGDO0tgpq6KOQyZFE0jR2WR0TIQKNUzzGg/v37Fp7W1xeIIrL+r9Qrs3nMcK2QrnDjDstoUoMqJXYITVamDz1IvoNWroh23kdwIBm5ctUhOI3zawwspWaYdqBisAACAASURBVCSEJCodgSlXWJZuKX2SOeUMYM0e1LTxOvnf/S7lzUZItwJMtifwrh/917hq5x6UckXJvMJcVnvE+kM06lvIZQPksjkdjCzLMkS726ReB8IwFIknOuJ2uynC2qzZkR7d6LVx/4MP4PylZUyUZ+T3Fzs15HcvID+7A52tLQxPvYh3vfnHsG9hB/pnz6D1zJMoEoJtNjBo1GX9GCX15hbQ3jWNwsKc6MpSYV8L7AOBaRUCMir/sI9uty3Og0owYa6AMFeSZ93ttBSiDNieQug1g5fOXsCXPvkPePs8788aIXgyWW8tltFnVn/zrRjMzeNrDz+Cp2sbCA7sQ7Y8GWdtFvvK+pjhpBbwcGyEVlS1tmI/CVB0cgbL8Kce/VqN0SFOaVEYcQ+bzpjBnFI+sOZmOnEN5JIwnEGylqFrxsFANUSGc/nYphMUUcpPC8Saz0wgDIvIZQqxWHScHkZOIUKRrOUpvm911J3aBk587iNY//KfYb7M7ZwWAW2OMqJzdNg1zizVY3DfijPkNASOKhLCnpJilMSjLV4sqyQBRkealKGp2pm0rZ4hzpXVEJNlKsxHCyaIWlHJxiURBaWSupQ6cH63jFmyyMchYg9e6Ej8HvxnSgyyvWh1Qn1cMWyZeJMa72j/OKlRX6tONx6sIO6CRt+DK4POdeq8fogwNiVwoUKMCaPYZHpxxDJb02TfpO2BQYHeIyFnOrnLzRQa++7CXe95P1LTWXzsH/8XLTXFiycOTcguMgxCYcbMpS1Mnt7AbA7IUBfWBgRraVQDLGELi2ybZruaoem2pYNW5GWE9c0+Lk8UUN89iwGHvVu9UGuIipr4mmumN5Trk+yfPsvOnve4ir8Y6vfq0krxUMtAlmVqTz05GCnNEHnBDnH6AEd6Vm5GhSSM8cVDKBOsY8q/Q6CmgmTQjSU3FtF6lhkztNQBa/OoJUM+JDQqsvv3aHGZ1yMkkkS0xP/I5aYxOX29yJe1G5cwGNbFgY6GbeSKiwizOuNRMlpRA9FNoAEX/2JRkl1ITKUX0MNyPU3PPTIWh5OoB/FxSBbJWulWDZ0XXsB0KsDi/JwoyF++sozJfAE3Xn2NOJNqbROf++qnMGSRP5uXmlwzU0On1EUvZFan0aoX09Vg6KEXOSWLUnlopVhuNSLdrLophHTCQzcKgNUhlnILuO2am7FzxyLyqQyuP3o9imQIBqFG1tYTph6awQOzUZ3p4kQYMc5eE/U8yRid+jv293SwtraCVruLXG4CvX4PZy6cweX1DZw4fRLdThtvvPM1uH7/bnROPoOw3kS6T3rDCKNWE6NaVRzKqFhC7oYbcHrtJUxOTWJ2YbespWBqQYA020jEUfd1CoY4FRVekKCM0KvArxZiOzGBs+y26jhzfhnf/NI38EPzOczxdfwcDl7l+mVzSOfyGM3OYrS4hM3REF967Lt4IQxR+b4b1Qkb8SmJoKj5s8Z9cyh6eC2D9MzKW1KM0ashoP9xWM0auy2aTTIH45q06X86/d4yRzmvcjGaVUQuWTeuZRqEr7X3MUznJcBMp7MoZCZFbi4XTiJMFwTi1mB2O4/YrtiTVtszp77ycTzzl/8R+6cCrLfZD5jCZC6ejO5sSquGytpwfzML5IxYDuLVupo20HsfoK8Ov1WnYigkKEbeoEF+FsdRUbe01hsKSUbmDhLCo1O0tgd+donX5PAigQzjTYizY+knoyOY+MfaGE0DwhyfPWchZwj0Rns5LqyhDkGzMgfhoiDC0Wc5q3ZPlgHKo5PvtokTCSfge8X3gH6/Q9IaXDiELUxUk9mjA2IGJPvIdgRtN0tcglYBqHaAs/lFzP/Q69CZ7OHMpSeNUKZwvJB+JDfwjExLXMFLm6i8tCEzMXmvOlUk7kuXNXRxAvtuQQcsjhM/Y9yitWoXl/M5NPfPYpjPRbJ2TDwcmdEsWxdJkQov85mog4CNlvFxv4hWqknyCfrGhMniszjLUWf6lg/s9WDH9pzP0jLoxNorHArQ3hHFy5MGmxG4yCpZDqdnT8VXncmksIdnOAadGtPKazMRZGDqG8LvMxxaWgrkZi2SskwoX5iTYm+vsyHOhUY+E4wQZksolI8gR+3UUReDXl1WgaK/6YDC0NS+zI9FHOLoIrzfG6hNCihhFNTUGKzORe+00d2qYXD+PG6uzODm667D7MysROObtU2US2UsLS1Ksbfb7eGrX/lnFCcqmJnZgXa3hVOnn8O3T34LjfkuRhmVneMXOLGAfk8L7nFdQDaSNfNIvcCiRI+SGG+EKwFuXbwFr7v9bhzcvRvlQl5GoeRyFJvkvWu0J1FpJJGkfX3pICc/8zlD+hzjuNar+dEzlUi2ZwxPOqWsXHOn3UCn18fn//unxYzce/edCDc2MLpwSRX2M1ShYAbbxLDdQI8BweIiBjum8cSTj+DwwYNY2nNIrsfCZ3HUyyur2NraxMx0BTMV1TFVq8Xv1ppf/Eeb4uv1Oh56+DE8feJ5FHN5XD+bx8FiDjnRt1IDlC4UEUxOYZTLYThZQq3fw1e++xiONZqYv/suC/Tts32/RHVcB1VNRdEDr6hmrdAeBcf7vU0MBzXZI+yxDIJJCd6kidQtH9dcG4XH3GYM+cf7UA3VeO+cG2WB0i1YkLKAELt4JXSKVO8hFDdANsgJm5cwaz47aY4xL1A0mazCZuVr2Poie8f4yGwUz6Rx6mufxnf+5H04WAmw1Rni0IyOXnKj5/s0cdXR1IpWjyLhippw76qijAUUZjmU8GZO0FRcaItI2ON3cGgvJeTYZM8Bu1y2TGqEopQP4nIE9UyZcfJpifA/yYACoSq8KtmCS89FkLhuL2190vBHAmXLcvgTCd6NJ6ElIXNEkZC3PVpDgVTHVB+vIkP+mD2wdSWdxE42tEra4AxK5XdxMDHvyGuEwkFwMQHLxP3LeG8ebLi+UqMzwgkU0L11J0Y7WIrSfahBt96v+B+DKMUesz774homzlcxWyJErdk470vVz6wsljFRb8tGNGu1tj2rtdJ+bdYHuDRKo3FgB/oTZJD7EHBLSiz79mKFBATScmbBB5+BgX08RlJbFdKVIn+jZGBgykMRHM3V+/d/unckTZ1G6OBHeN8bL4Z2wqNslxCSDWEenQdJsGGTZXIIxCNKpS3rQirz0VJnc8Me4bmKQ/Rai2z40FTkVm/Ye1gYaQ4GutqSLhMaybIHjYs8EIiVGWgQTqFQ2oN+dxX97hYC9sWIwksZhdLVCPP7kE6roXXmpGaDHqkrLBAx/TS+NmhjKHj0oN5EamMd/SurmPqXmWO/+M63ozI5qfPFPAMVhqkyV7kTOK4okytLJsOLrjfr+PLXvoivPP1VdHcMMKJQbmoEVt7ILuX/XHjYo0xZWqn3Do2hynumMyB4OULQGOLawdX4uXe+F0vzCzphm9ERsfdsMZoKEdWKLMMiE1ZWQBrdjUTkkFyUwTtOSEdDh2qsXIEDLbQ2SFqESVPAFz7zSeSDIW45egS4eAUhM7NMTtcyxfpCB/1BD+mZKQzLE3jhpTNCpjl69bWYXdhro520BaLVaePTn/0Cnnv+OVz/fdfhh+59PSaKZaSE/KIQYeQQTeppOOiJjulHP/pxrG1s4LabbwIp+DftX8I0YeBOV2oSQb6EYa6Ieq+HrcEAp5aX8cjZs0gfOijwbVrqFqrROhq2MByw4Z8ZRQHpgFq5PtRVzJzVv+IMazBso1k7g9rWSQwHdYX6wwIymRmUJg4iyMwgFeS1R1QCFatlmTHxsyDrbPsrybyWKtOI4CHXwDN8rwz20O1cxnBYMxiV5CQKnBcwTGeFmaopjcfH3FM5cZpBii0fJZRysyjlZ5BJF+Qa9Z8s8mEGz33js/jGH74PM+EQ+2ayqOTo2NRR8D4ka5EsUDNY7hSWyKk0I4NiByrOTSUZZmuuncqXu8oMrYGScbRFg/+jnaJtYP8hWaa0BxzrRLtGhziRDcQB8Lu43yfzMddByYApZM0beX1N4TovP8TCArQF3kMZ+UXLdKUeqThvPN/Raq9jJBtLA7V/OEK8LZPx79IA1DNVtaH2YFzQIPqZzhV0GTyyPAUKtOzRoUl/rE4yEgTR7B2fwclhiM3rF5HZXcGALStynYp+CbnL5PpUCUf5HsGJFVSWa5iZCI1Q4x5eC1xcDerG0n553VaQSINNZeCzOe5Gc4SL7RFq+2bQmWK/ugaYAvmKBKOV0O1apKzlNsegZs9IVWXHxmBZjdbLUWrrvSXGSFDcj7/9sX0jbhitI+ohcNzWgg8LX1xjUl2xxOFcTGmeVEqvzBMwKrI4FYke1Xkoo0dnmjGaU2ZYXDCn49AyGh0gpyjrJG4+Laqgq8P271bRW0I+qkagkaREljK1WbPVVIoFZn6nGhSm8nH/HsdBzaFUuR2pYFKNlklLCZtQrltiPskoFaVRBxGj/0P0Li+j89QJvO6WW7F/z17JVBYWZhAEBQ1VaIxpAUxWzCE9ZlIuoqtKHn10WlX89d99ApfrF7GVqWIw3cNGv40eoUhR7/BeJYWUBBZIB2D5jgeUmD7nkTGjJlGl90IHv/Vzv4H9uw4gl9Vs0B+yqp7Yho8OmVYpONFBoFTZTdq/pCowGnGpQ1ZjL9chh6Sv0xsMlo5eIwGABgHHjj2MU888ibtedRuygz6yNNYG4/HgcDzSgEYzHeDcxQt45MEH8NpX34hDR65Hvjyj0W+GIpkprG1U8ad//td46qnj2LdvF9797nfj6KF9CLOEx9XCJOFLyUD7XTzx9An8zd99BuVCFve+4Tb81X1/j9tvug43XXs15memRDSdjm6j2cbxky/g+MmTGOzbhcKBQwgnKaU2Eoar7u0+atUn0Gmdk/ppYeIQSqWjpsqi68JnLEQfMTo8hKxpXsDqynfQqK/qRAYGbnxmUuOsIF8+hHzxaqRSbLzXFgolinmg7rCnRuJO1FCd0p4IMHQ7awgyOWTzO5EOCvLUBv0mOq1TaGw9geGwrRnCiMQ11pAXkC1fg1R6VgJEr2OKM7bJGfJ8nQknWXgehXAC+UwFE4VFTBSm8eL9n8fD/99/RCk1wB17CxhSjF3af1xSTs8+nZA04dsEBDqqemeAZl/PqajKeJO3j1ky78OWCJH9EseUaPpP6dBiTodnQz5VbegwSaopmZapEEoAlHOBDi+WgHMkcxBZU+NautH2soW2KeiJY31T+AlGVvEkiO/hvD8tt6njV8dodtJkxETdy5RytJamDlHJcA4DqroMxaslUXDRcXO6YsglS1PI0HuTVTmMMyKHyBEscTFvO4LcPZK4JETXxYEaREvY+ulOGmtH55E+MIORfDAzaQ1onZWpAZqefT7b7NMrmFqrYWoqq21esj72eoubhbnrTtRl8EimGpJ3lxbiIH9frfVwqTZEbfc02osTOizaWiLUTuopEG+QaL3jnSfRRVlUI22ZwYqkAsWOSSZun2WfQx3u1Ac+tm8U8oYtkvXEXBUOlKASGUHreRNKrRnEcbxVM0Ftn/E6hkUqUV3DMXfrraGjjDNriwSUIcnbZs2NlyZESx+qKaSfQNotuECtzhAtToRmUV02BQXMNEqXvh17XyGrDlspubzWHHK5BYQyOUGJNvqYWYsKRUqOsAF7cpDKYZSuABQJYEZJhl26jfUvfAP/28/9HPbv2aPkB6mlsABMuJH1uSGGvZYGGZzdJ05VHYQ4WNnwdJpdyZB0BmMf33vqFL7yzX/AcOJFLF2fNbaYTgKgg1dykwYi/NPzTJ2BxiANzkpeOTbAf/uPv49JGfxJR8meNKsjEB71N9uzUjiK125KMNa4JO/hofU6nbxP2bzCrpRnqD2evmHNfOjFDdhA2xPSyyOPPIhj33sIN9xwK6699ihKbKHACK3mpjTKv3j6LI4/ewLd+ip+6J5bsbRzj7RZhLkJYbIys5Xn9C+TU/7xy/fj61//JmZnpvCen30nFudnxbg7RK9xurPw6Nt76Pfq2NhcFyOwXmvigx/9UwR72mhfaWG42Sf/STOyUoDCYgblnRXkyhMIswtIp6eQ4rit3E55hI3mKWxuPI1Bv2GuKkC2MId8fhFBiso4TQSZCRTLRxAEFWkkHg1DbG18DbWtF9Dp6nw+OhpvT+K5y+anUZm+DdncPq0/Wiii44qsfk0ymNRPLWimce1vor75BLaqJ7VnLJNGSEc1fSvCcBpbm0+iUzumhlJYoxYA0+my6SRdRmXujaZ9yzFaVm+RdijFocQVW0YREepkjQcIkUf10afx4qc+hpvms5grmTSaiXpEGZ4Zfy8B8Fnw7DKD4OQFfi6zSt+rvEPCgzK41wwt38u/k4gjNXwzRCutEdZbA5RtxiFfk2NvofRG6xamcy6FhPZ8YganYOiUCL5GtE8JfRrep1lihGUaOmZnwkkczowNNUjXVkd1vvw3nT/PblRykEep4ufyCqtxRUweq3c6s11CUeMGaMakbM0IjaETtt7HrfZA7jkbqrygMj5NVk60dJ3pqs6QQQJtOsXQn2qnceXILNJ7K6IKpddlXF6vkfKzhMGZBluGg2MXMVNtojLJqS4B6E8EzbLyGq+Ryj98D8+WN+5zPqLA1ZbN8pluNfu4tNFHddcUhgdm0O+YCIc5YVOujOFlWTtFHtWsmihJhmIcdBpRlidOcEjHK4RRdau69vosOQ0l9cH7mCFqBCA1P9PQU+PIV8d1Py9i8kBoPcKyNgfALYoSwCoSuNXPUa1TwZksEnKsXB9qEjZQQF2JuDo2yBpPLcuMeB/J2YJmOBjda9Rs9GiPbOSaNGpRAy/5ht2fwnByz5aiJxtmtY9OD6pOoWGPDbB+NsBNk/fiTW94Paamp61eao3ZkkV4RMMb4kMjo1Edooh0D/siJ8Z7TVOfkxJkfbZpDNFtN3D8xAl87uufxe47G0CWDEulmUeIpBEauKGFYcVApQdsXQgxOLcLv/izP4eFuQWk6byD0L7fzJrXqay4r6LXpiwjjtMIRd7Na+gcP0tzFRcx6EczCL0W4g4/IoJ43WA4QLfXxtZmFU8/+RhOnXwWzfqm1FTDMIupySKmp8pYmi1hZmZSHO7s/F5k6QgzeWTCPNJZwswZYRCTwdrr95EJQ+RyBWQY1ERZsHQryWGORhuJnmkDvXZTDuZ6vYFf/b0PofiqHHrmWcTgW02IsVjIzIIQqEGPuvcCZLIzaHfYBtJHTyY/aEVO2390SCqRBaFmZYooV67B9Mytkn1dPPtpNOpnor7S6NzZpId8cQEzc3cjl53Xe/Am7FEN9a2n0Nh6TrICRs7Ts69CJjeHRu2k/Lzf6yGQGqEhCMw684R5p9DcelF6aglROXFLzbXVp0Ha/KIY7xTaIqSQyy0ikzuAdDApqIEfRidzqFkhZD+Q3pzqY0+h9k9fxj17QpUUE6ajnmRZOmM+CunLZgSqVJsiRh3Zghpwu94nf86ska8jAsTJ7/xsOh0Ol/UZgDy7L25wnBEwW1J1Jjads4ZJh8cVYcaYD3QahhhpKxXx8+ko5TtNOUUhtZgN6eQyx5OdQyHfYwQf3zu+jxyi8xqXZzeS4Wmir47CXuAJhkqxKftTauIGw/L3Cv3qKXSioj8PBgAy4UMyZCUQCrxsgbNaYwdOba2tvinjoDrqEIdLbEUyqFKqDzGzljwI0SYVIY8hck9dxmyzg9lpQu72zF1k3HrSJYkSh6jjs5gZU7WGz6eQ084EQr50yhfXe1ifKWFwcNZ6sjUj9Z5OZ2XHwaI6eMmWE2up9VvjtUiEMpKsVxIw83Per8jPluknH/z4Xko4WvTnNTkFm+Q4m5XzSMQdhUMCzt5RiMqPl7Pq7L8tA+Qm1wu3LMWHXIqn0uZzf1Z+8+bZxmR4/BqEsWbkHf5FpJU87LVn7o9eExxrcHeCg0EbGol6g75aRPn+GLKOnKVv2H4jhUvfLeLdb/4lXHv0ahTylAyz/i86G4cUmYlJIMAiB/vJWOMiVMgMoiv1NwkICFGKSHVXmuE5x3H5ygo+88XPozVxEpX9yiaVuovBgZpdWPuHGF6geiGF/tkl/PSPvQf7d+1EJl+SzIgT45mhypMVoobCuZ5/SCQq/ZaqxKs1OMtejVRguJ9lDjTUxjoVMo5xGb0NxaEGuVabIKHhGPr9HhqNKpqNBljXIz0fw44M+R126xh0q8jncqhubWJp91HkixVxgnR2QY56poWxQ+21NGGIyhpZzU2Ycc5A1QyXAt/9blPef6W2hX//oQ+i8OoihjamSEM8C+gYMRpcpkGI13b4+YFIxnn9xSEip0gII93WTTLAIItiaRbDYYja1nmkRh0z/BqhavbHz2dmR+SCE0oYxISYqFyFXJa9lifRrD8re0N4Doy8CbEWl9ConZcZjZpEjqJsQfY9r3WQlvqsyCWSvRk4szwmaSk3ICMRvBgHQYlyyBf3YGLq1ohCT3hYYGCr3/UEARiiW62i9q1HcGTlDGaCrp1ZLWk4vckHAnjmzr2o2pyKAuk/qtgU16K1v8zrSXQGIlARMVw5QSEtJZYz1b6o1UzltUGcijfUMKVTZDbCz6aEG1VphCBjzdo5yUA1U1KkU1mjbhkl23NlGsvEFHCLDKSceSX8xbbE2ZA6JJj73GKKxEBhnQKiNTnJG40pKiicZeMO30q2akQg14f1PSt9mSSxmSoM96B/psPq0t9tgYgmHbxsXYTuADjezeDywRlgkUx9b98wJEgSHiMbWQteatTFxMk1LPYHmJxknZkhv7ZmkMii7WM259ICd1Elk7mPqkPLgcIsG/C6CTtfuNLFxnQR/SM7JIGQVg1vC7QsUGy0rSlbJhRadqOjMIbySWzfuOG2n6mjFKxNAwsiCeG/MMw/eN/eEfFmdXzeqGmHKmI9xXUjwb0jkpXBUQ5Cu5xVlCkm6vNGlY5hEItaovYCs3FWKNHrtyrQtuhJoQI/ENqf435Ql8S3iP+XQhLyiZG+nSbMEcSXgG35OmFz2qFT2IGRhRbMu/URqqfyeMON78StN9yMyUpFN7u0dNhi+ggib8+Q1gDpQBXnp8bS4BKDLuX31OBMZ6TXrtXcwvOnT+Dvv/RJ5A5uoDyXpk+NjqEuaZT4o9MAOud24DXXvRV33HILQkb6wiTle/TaXElFodu4h1KXzTNkO+iW2SmcHqubRGusO043jzuMuNIV7c/oCqNNqbw2nVNp/VHdJjr1NXQa6xj0mlLvq1avYGZ+H0oTO0R+ja8nZMppFwLrerRme0V6j4RiZubXaqB0uq7NOuTkkG5LMsfl6hr+9//7vyDz6gmMhMnsddkY+pWVs/qXLZGyrO1g6YM0JMX7zyzqd2TEl9Gp5zpk2yTghAXn4s5aqtVaiDVmM8ML2SdYwWiwgWF/SzNRU9oQZvDIyA7SzKoKLK5WIioefq12aAgvafZD+F0dstSjpEdM2Zc+ZYKnK8iUUMjPIwXqw7LmWUKYY528LEpMPWGiZ1B95gz6334YV6eb0vIg2ZG08/ja6mKJQean2TBXbx7nOpAboP+thsDMgUK1ljUJc9LOpu47RvcBVhoDGf/E2mE5S8BTHSIZpawpKuMSApeq82PdTzM1QqrKMTBYOKqT+fa2Bm+JXTRQ8lqhKazpvjDCj55vqyOaodZkQK9XHZ+1V7nFiuremg0L6cQQCyHEeZ1MeBhx6cmTAiGqsDnfuBlCTLI6pq6flansEqTw4eOsqAk7GOGZThrLh2cw2lkUZEkDF2OMioPVQEEb4YcYtvson6qCWMZESSULyRAmBC6OzCaKRKRJuQeNxdli0+0OkScKk9Fsnw7x0koX6xTjuGoWI4r1C3ojs2DEXqtAvvYRajKh7FFH+dReK7FKM2PrdLAAVQIQkxQVh2nJkvjBD923bxRmrGfEvKlSYuNmX9sbkZuJ4iaDOvUidbPH4qkq3TMgyM9Fymr7hNaZ1KTyQjxr1A0Uw6gRJ8+jQLMqsaM3Q5zE0RPadPTtcQIUZ6R6rX7MzLSTkGJjZtwZ8iXeXyRu2VXlgxRaV9LontyJ9/279yNLGE964hz6pbOjM6XxcBKLbqqoBcX7OEUb1JyyNflTjJoUfDrfYa+N6sZlfOvh+3H/M1/E/jtDBKHhLNG6WI9TkMLKSWBf7g689Y1vw3SFqvSBOt9IT9X7MGOnrSvgR1QfgK6OpzjmKD2XtEhMXmV1TNty1uNp1zeWw3m6ngjhRElC1WvIau236yLEzaCg16mh29oSWbZWs47puT2SJaqoQlYcIjMUp4mpL1ZlfJ+C4WiF6scy89ZMnI52wAyr18ZKdQXv//0Po3BHGaOMQdGeXArUoI3Mrk3JyJ8+hwdXwjCLQqP1E0krJURIs7FlRpZoR32BssZm9BUq4/dobOGN1mL8RBfYcyteT19VoLS4p4Egm9XpSKTXSg+ROjujyHtTt+kQeymErxE2udEHBHKXET16mcIGF+POM63wby6k4+E9ZoSwk0ppi0Z/mEGqU0b74fPYu17FdTtyqJRC+XwZqcXgRxAXXctsViF5zjbcanaw2Wyh0+lFer6c0aeBcxxvOZIhUKkxEsWpmLOlIz9xhYHPCIUwLaObCEVSGIDDgWU0kwUehQzAjJCGk8LgdGh0opolmkqWBc7en+1hqHyf2zqrT2triO5tn6HK6+DnirPSI5So33v/nO4cRx+SCY5kzUQ0bCSWUMRMEMGDf66Ry74pEqABBKeGULBcnDyfqzF0NUBTSNNriixjCXElGKHZA57vp9C7cRK5/aGQFpUn4L2YmrnLZ4hzHKG/OUTz8SYmh0AxrxAtIV0GO9KK58MaLFOUzzJt016PYh8jFJjNUwC+xwBmgLXVHjbLOQyvnRGNVak1sx3HMnQ338pSVQcr5TwnOlk9V8nSzrfQh/P/U/UmQJad53XYuW/fep/ununZFwx2gAREkAAIggAFcNFGUjKlihQpkeKoFNlVcSlxrEhVcdmlSuxYLispjEnjNQAAIABJREFUybEiRbIYUYpWUxtJkeJikQQIEtywEdtgBtMz08v09vb77rv3ps53vv+95qggENPdr+/y///3fec753zyRXWGadi4do/sW+eIfoUVoi/+qeYn+PJNIpRe9qFAxv8OLCcLXqZzcjZpWkAyyNHZzDHYSW2TzRwrojKToVQvmptBCDahwct/Hx52yV8lJlfIL33xeJag+WI6fMJi1KKZXqT9vOPFmsemwB1shSbsMR5kIQP1ACVWmesAvRlsgb1YQLxdQ+vGnfiZn/oJ1+qR+ENGIYkrqlzGhK/MvzQ8Q826I63dRK4mbQiQpQdok2P0UKrNWM8qH8dIkj5297fxL371X+LOH2JTS1QzM9F29p/5K5aLeP0LwLvv+H584MknJMxnMHSYVhCoAoeCxmQ1HIqIAUYIG9wrw/DyDVpxjVyAWrzCCwSdiW7Rzw0dbE7MCtWkZR3sl/asamXfNBsPlDWnYyTDAwtYfHZ7N9dRrtbQnF1GuVwzqLdUUYWop+boAJ+tBUkmAOGZs2cQhgNPIV0GxCTuYWP3Ov71R38NJx9uoFjxKskPC6FV6nEwKLBvxSS0FwOdPpDEDI6uxy3TglWfb4lVoNHbBp6+ZjtAuLFDX5B9QKvmxDbUavBetm0wQpuSkMjnliQMBiz2cAR96rnLFlHm2KoWBe/KcUqmC7oO7sVAeDBDbF/ndpD5YcYrsT1lw3p5bbqPei1Hq6YKVKCAIPNsFKH7rT5u7dbxtuUZrM417IAlqaHEcV2enKrfWzI7tZSaQ5qwj1PcbPdxZXPPyGt8fp2hs5/93VpVanplVY9h/FEg0vDc2R/mJsgXW5Ss0pIlM9Q2ztfolMMKUfu5RUmWa9RYQbIvyZ4iK6qw1Ccz/Q4J80mAkexA6JSAAZ199ngnfcFgKOBIVXAtcSQooDqWIPseDompGfzbtBjvfbmQXtWhrt+kXJzV4fNRLdB5Hhqg572BmKbsI05YpV50WPXvFbYGCuhs5Bisq1ER8w9XsXCRUU/VmW6RGyLsIR9yjgj9rRTbXx2hkdFkRESDgpFqVEGI6+LrkFXbIcPyeKSpJgyIfAfcawyI7YMx+vUCjjwwh3GrjHikhJFfF7dBiQbXvFWJZlDifWqrsrUftIa9KjeUVsWY9RkN9dLn8FnQEtIUW4RMxa7SVy2gWHbiPxAKMQ+I/AA90Gk5HzaxTZMu5Di4HuHylweIehkWZpVl7B3QfSTCqe+pYf50UUa8JpaMfOq7BJiiYTtMEarCYH8U2JAOMym7CvmSn/fWI9HCtaMkaJyd7mzfHtA/bwwrGLt3pPckHb73DaB6ybxBi8Bwu4L6xp34yR/+MMq15oTkYixOarkKZYzjfUR0/+DMOl6Ep7t2gISA6CJ207DZAN+xBYZCqWE/a3KGNEGvs4vf/NjvYP7+LgZ522URepNWNfGeEWH9y3W8664P4PFHH5Q3Z5nSitwmUhiU6yOdNLnjkA+j7cYQWryXZQczA7dgXgdRtcB8rZim0T/HgpPbcYSxqwHUV0D0WVVhHbFXavAwe6ypVYfs76Ws4MaxEWXG8QDD/r4xUOvNedQbc1ZxcBpGgYzdQ5Axn70NDraJJmIb8PnRhECdD2fBZgmSuI/RsI9r2+v43U/+Dk48yJ+d1HmW6NkkbVtfPvfQ9jcXUQFZv4CN7wxxcMDJKxFmV4s4drGCao3SDmXtYjszSOkg1nBnBVerNB0e5HoIUgADkjNp5UiBJxSpo1YEp0D1F1wmXSp1sAGd4HvVga6sX76WDGhqD4dDPlQf8nek7lhVTNPkUxmiSoSUM1KNaafnRrSnXsvQqHlGnnOKicTzhe0M6dMJ3rW6iLXZijENTfRu1WoQd2uIq2k0kWMY08eXfTUdXNvtAV7fOECzwqohM2JMsE9ThSKiDe85gFchILbjHK/vjzHLXpRP2KmWNLGCz2BBDt72HvhAOd6JRQCf5yhjIOTcRGnlLK5YANfECDsugvE62e3WBpwGBEvcTRKlqoN/jJTkSZn6/YJXAmPUcw17H6o4gyfsVGcoKo3OtgmiFciFPhVHFq/TClCHvxKGvX6KcimYG+ia+Dmh6LDK11i7KmL4rgfjzALi3MM1LJxnX4929zyXhRbab3IJnaRsOdrXM7S/NUYjLxg5hsGG734QK9GwIc6GljBZ5PmphJABjsFwGOey5XQIk560vWGKYRRh9b46li44DeiQ9EZXIoLOVGuoZ2VBLRQh9qBVpnOPGQpDqJ7k7EzXMM4o+aCu2Tkzv/KHJ4I+YtpH9LosNFAtAfquwKheU6AUh6+ZP9wYePaP2libKWNhjoGTjhgsoXMcHOQ4GEU4+UgNM2tsunItOInBMsDQvHXW2yF3h0AxFsIUsjKvZLwgkDuChhJbSe8wpyXbhoXYqT0ZVupolXxJg1N9gENsneqhZ2PKP0q2qAYHGXbeyDC+cgT/9J/8Y9QNskp0cNjhIQLFeNQ1YX6pNucEBFUqBlnxmTiFmv+bUzZYebECSuKuoEeSYOyUztFv7+BTn//PaI8K2D64gm5xHa0TCZpLooIzsx7uldDavQPvf+f34eypE4JdudDHIxuJJIaryBsSufL+fHCZHQK8dq9uAiHZrjVxskBwqRGOpUPYg8wkYGrxToOnY0gk2tjDnh7Y/FzzP7XFRXgrsQCJfGz3wzUzJgEm6SHu7du1VRsUkBfMZsxIQZbZ+Jpxlx1CeawSlX2TuJSgQK0dXXO8Wtza3abNAeKki3/7+/8eF7+3bBViOHzUv5ODj5z5BZ0yqBzcyPGdv+3h+GoJzTowGGTYupmhsFjEvd/XNDkDDzhR7L3icKNmVQbyyVSPWk/LRp355PTAPAzIXEBQJkQhJpA6lSniMB2esY+dMBL6TgzEzMDTjHR/VbeBRZ1lBesXWoCJI/Q3Mwyeb2PO4kaEIQ+L1Qpwsm72ggxhlWqEFqcZ2IGjoEiTC8JM219M8LZ8DmvlMva6Qyy2KjhhjEMGEFbu2l98htSb8b47CXBtt4+VVhHzjSJ4EL6x1cVw2LNnQ09TBrAwOYc9NMKflnQb9Mf7gk21eGM3xpEWTfsV9GjIYUOJWUHkDIjaR9TnmeieEKn1tiKDF1kZVvy+OMlCo+s8qfb2uDGBnYEayHyHOy/BdSWYKEzF9E7McvpGgP1CkNcRPYVTg7DeNN32+6a8DqvJbaZnhkqZPAPtRTsbfSqEnVdZhF0GRJoNUG6CHEwQrFJ0WzWpBxiaVDjQz5TJwZUswuzbK1i5Q365InpNaQIBxjbEIgO2XhgjW4/QZDLhX2Qg7PYJsfvgYnPZylCrsDjiWUqiTIreMEMcE3lQ8mZTeLIcg2Fq8O3s+TrOPCJGv12rw7uaDCP+Q7CjCz1KFXQ6gSyROExxmExX0TsxjsiEnCWjl+h/+6NT5t09GY82Re+Ef3tG5yedrHQmg8PDvLDQfAXaN1Jc+3KM5ZkItaoiqdGYzY0gwqtvjnH8wRpWbqsgiTNjw7GTZplS8Kab8NnkjZc5W8lj1STjCh6rIRO1g4Zz+TybLrPkp0UlzVwJaYUGKoNYqlJa7C2N7TEDWM/KVAGriupT0/ci2WoncPbEGaytHkerPocb1zfx+APnkJplHNBoaT6fPZ8sRTzoYNDvW/KwsHwKlSoF0nzBnIKhg4EsQlZDwQZrFHcNNmVQKJU53kqT3YvNo1haOYtitY7tvV184YufxuX9r+PIxRHK9RSbX6/jAw/8MO654x7L0Dk41jJZjm8q12yYrnefVSkGXM8ngQTIZvJwrYpU75NB23rKRsfXLEVlT4f+mUDTKo0UC9xGzHssylsc5nOSkS1Mox6qz2cwh6faSX8f47iNQW/PqmeadTPJsCDHKqRYncz7U31XQHeUoVlv2lQEBsDNrS10NnZwfnHevEp3u33s5MDCUgtJ2sGv/t7/jdveX0C55gYSoQ9hSIhfv3t5dnZSXH4qxmqNQ5fFdOTabnci7KcRTr27gsasyBbTtezry63FFACnY4HsmbDyoLWVUVVVkcgjOMeYRs3e3548P65Nz9ippQt9QVX9Cnx+Vtr6torSERIZ9etA4MHe3clw7StDzGUFrCy6FWAWYXM/x6BRxNlHWXWz7eF5uZMwJtVJMcfTv9HFj996Bjd3D/DsegdLsy18+A5qN+WTS80w9y7h0c4gwTfWO/jalW0cbVTxzgtLODZXRZwkGIzGeH2rY8SyPqtEHqReuIfkNngn90YZNnsp+O+Zik9ucPSBgWAC1RVgrFJBidrd/Lr1Qk3LKVkGA6jWu967esfe1/UemkB0JTmHJSP8DDUbpgQsQ6dM9yjPZh/BaD8dWkFB92huU8F8Oli6+VQI6cEDAVAPQ4mCW8SFRMffS+i1bvdkVs1+qtJm2dPxk6zN5H8nazSmh5SzFHApzlF/axWnH6K/rye4k4Do0PBEOpfj8idS1EfsHwphZF+QcPQoMcthBWB/7rwePvswoYTJZH+Qod5gG0kJolAUoNNLUV4q4LYP1jEeedV+qDDzvNuJQg5fe885fC0ExmBlOWn/GnyqQiz0lcN5Fv3K/3eSE1O8pndkT7iLw2P6mvp0LgSfYgCCFDwdYhaweyXDztcVECsUwnvrig+HGdvLl8ZYe7iGo7dXkI8ViaeuD1P4016Fs5wCbBEqYaOQJzmqjRzDgwiDnTJGB2UUUnouRsiqeyhVC8gH86hGcwbvDpId1I53kMapQbXlRgH1uQiN2UNGAe6raokFS/pOho0XCzjeuhPvfOAxrCweMU/SWpWWVRH6gz7KyQ6S3jZ2tq+iWm+Y6XM8GmA0inH0xDmUKi20D3bQ3ttCrd5EtVpDksSolKvodfbR6eyZynFmbgmFchndvV3rb80vHLEJ1fGwjywq4uydj6DamLfgxkXX7raxvnEFn3nqkxgUX0d6bRU/9WM/jpNrxyyJYaC15csgY60lST6sz2YQSJhn5rveW6+eanp8dIiEwYuwpzXZJ4CCf890ALKfXRNoVhcwDQ5TzqDgXsKkTETEmqQERZUyvTsN7ow7JpGI+3sYdHeNQUot4nDQRa3RtP4tpzcEyJ6Hyuvr2zhz6jRmZ2bsEOh3e/jm11/EwrBvFk/tFJg/voJjxxawTsj003+Mi4/RS9Sv1e9KR9/Uu5X/vb8xxtUvx7h1rWyMV/Y0WEkMBhE2OxlWHihj9qj3zDxdsMPTCSu0p3NQTsmKa8Ns4zr5Qc/3MMymnnc4FC3rlfhM5JcJ50bvatLvCVWH90hC3W6BzA4pnqrA3nqG9S/2cXa1gmpJAYHha9AHtuIcqw/W0VgWGhQqzNBPsoS5FOGL/66D/+L2k+j2E3zr6r71DT9y35IT7YjWKCAx4F3a7uELr+1glCS4a7WB+04voVWjmD1FnKTYasfo9ProDsfY5171KpEyCdMdpjl2BhnaMQ3hxQ61nqbdV4A4Q8Ul2zgSbKxv6kOBrXI1MbV6Z7R4M2cch2+FFEwJPcIw3Bfd+1cOStlnBlJs6CQoFQwtnJB0u/7a1leQTumcnYjN7SU57On3bSPr7NoENVvQ8EQ+EH7sZPZyNVSeG53EfqbJc9B7m6wW1WsUrM9/5IgjKDrOgNc6GWp3lnH7+5vqa3v1qd+lasmWICH/EXD5r2I0ogKa9dBfVDwgqaZMAqBbx/Hf/G+xQfV++gO+8xzVqsulPCEhvNnuJCjMFnDxgw33qPc2nt+rrkfxI3TNAkXB3pc/x+DoY5HFz7ggGQxhzt51gK5/5Q+PBy36hAVFGrfK5akuMECVZOh43SeRo204/SbKnA7WM+x+K8bqXIRaRRs2lOq0ZGNAPPFwHat3VEA0jqid+jV+wX7RxoKyhJnVnA6JdBAh3q9hsXEKM4057PdvojRqYO3IRawsrFplwOX1xpuv2+F98vhZzM8t24Pb2d3A1e2XUSNDMSrgoLePG3uXkBbo6RghToYGxQ2GXSRZX8+iO4d7Tj+K73nrgzi+RveRHOmgj2wU610UmdnEGOzfMA3YaMjRRdT4VVGuNTAzu4RyrWXkAfYBB+0dO/goIA+iVzoBcaCtyC5OlGFWP9aCHg76HNuLk8unkccjRITiag1UlpaRVut4c3sPTz/7Oexe38GPfOhDOHlizR6lPCkDTKl/a9KH9xLtANG2Fa3ZAAj/vsna8QwpjN0KeyJsjnDMhl5XiAL6+nSChic6oTFri08OGGZhZ5uMFaIPAS3QIYMiesovYquYRxw8POxibD3GkY2cqjVmzaS8Vmupx5SO8eKlLZw6eQJL87OCvdIMnYMuXnj+Fezt7uLM+ZM4c+Y4BvEAf/W5v8Pu3CUsnSVwNCWiKOgoYPAzLKuPcnRuZFj/UowLa3pPQiiAeFTAjf0US2+tYvYEK1dtVAnuA9ykCpB9FEc5tXeMqCC2aKi3tVFFGhOBQ5vC9oL3fKYymLBhpkHgMFEtQFw6rg7pdPlZEbB3JcW1Lw5x8SR72GLiMiAOY2B7kGHxvjrmT031cyFlNYYjq6lKAU/92w4+fMuaWaRd2uxglI7x6MUjOnANqlP13R8muLzdweWdPmZqZVxYbWK+wV6wfIQ5daEzGOPN7Q7iNMV2f2ykmHqZ7ic5ujFbLhRvsxemPqBZNR4i30yhSD03ahBDxWfJiU+9CNUbXxUDBT/Pgp5rog2Qc1FzOHCNMek8h3BcHSLj+7tWfzi8P/5sENkHsxsFNKFPgRAYoODQexS9Qu8irKPQkNAAca8FPZ+1NWqifZkEUILC/h0NCcI1EE3g39maCkQNr314v70kw6t7Y5RvqeLOH2wio7GEHyF679OgyPZBeyPH9lMxWnSsMVKZrouJBeH6UMXa7wrM5TCsnAzfOEOfrjp8RxTru66csH+3N0ZeA848UUdl5tAoLk8GJpfjwVXnzeFkQ1cc9OwheQzJgyBwJ7AF9ISf9b/85oncyC1esppI2Jq8zCy8mAjn3GF2lYV+WKVms62IQQ+AuJ1jsJFgZYFNVr0gXiwPCZbRr74xxuLFKuaP023EUbxAjjBsxw/jVK4rXATxkAuojGq0gLOrd+Ed978L8zNN7HeGaLVqWFxcQJPGzq42Gwxicz6x/o9NXaYZc4p+r4N6nTBbEfvtDtbX1zHodWwzXr+xgcWlWYPYvvnc15GMhnjysR/Aw+94EBF7UZ19pPu7GG1csxFFEQHychWlE2tIKhFKFZokU9RMIk11MqHAyB+8BpvdNVKFxT5AEsutxvIO9akmJT3hizGngZNxdYBv/+WncO9sC6WEvpAFFGo15K1ZVE6fR/HocRxkCT7x6c/h7rvvxu0XL6DZpL2ZNqU51BirdBoUrfoxaDLIPqRfC/IMe/eTdFeLQNVb2MDe3fdN7ctwgrYG2CZId5xfoAQtBJvgcuTQqTI0BUkGc8uGx0OTSBD6FNlmiHjQthFTTBTa7X2r9mfmljE7O4tKuYyrN/ZwMMhwZH4WrUoFzUbDDvpL17dt4y0uzGA0TvHcd17Bl579EpbvzlAop1ahBJmM+kFi8YUMlNfT3ctw8/kRbiEpzE2O2QoYjiJcv5mivlZBa1WQuR3Mwqom1R975mRYS36kYCiG9uFKTynKxIDBYTflEoJHdUrZdg8FuNZPIMd5MPY46j8X+kGerNhP5zi4lmHrazFuO13BKE5QoRcuNWnDHNv9HHP31LB0ZhqqVWB4WGRAKgFP/1oPH7pwHPO1CHudgVV6Z4+0rFUhIhr3X4bRaGw6s4NejNlmw0gYTAhtkG3KijvFQXeEq7t9tJMEW92xVYQ81HnIc3oGq0FWhWHocEjUba27+0goZgQZqieoat6H+lofVoO3Jybi/kjZnzI3HL5fSh4ma3xa1UnMru/RPnMUwCsWtoaCqF4eniJxBBa/k+dlJOI/b9W3v1ojdbmVm1jGYYdpm4bzRJWm3qu2j5AECuwZEK1X6pPtWV9SeK6mxZTJrIKGXDEZo792kKBwvILz76ujOqcp9ybtCWhPQApy4PqzKdJrKRq2DkQO43pgtU2yDC883H8gYTI4ctYqP5CWm6wSaTFHP9PAeOWejuMMMXKceEcNzVPfHRDDLQcLzrAcJ+eMP0gmYmqDabtogpC7mAUyoD93S275fz/90yt5OtIhrQCokrgY6LhGU3VLLzszefFArRqZbkRzwPROzKAZBRzsJlg9UkC9JhFuqBD5MS+9lqBaL6DlUV8vnhmCi5G9IcqzhBVSrdZEf1hDPCzjiSffh0cfeQdaMwt+IAgL1wZVxkWihwpWz2bsVPIHavYe3geQOSeQMfBY5LWbuLm7i0988tM4cXwN77jvrSinKW5+59sorF9Cob2PkjXmPVDHPeR334Ns5QhaR46axRhhPHoA8lpoScYpFhSVNxtN9aTcHo19MIMzfRKDskXtDrqrDAZDu6TO3g6e/pP/hEfmmyiS3MO+DElDtTrySglxpYrSrbfg2gD4yjdexEMPvR23nDupQ4gODqxGKf8IDjnBDcgYoVPvVcGqIqMcimwexFi9JRZcGZzCsw0MNy24oDXQng33IkiUi01dFvUkdeAH7McCp0G70gwGAWmeUo4RW+VHtqgRb5Kh/TehZOoUd3d38PobV3Hu/EXMzS2g3qhie2+EV169ivFwgHNnT1hytH5jC7ddOIEr1zbwrReex8bmVczMjJQtU2DsvouhR8TLJZlKI2RE7+73U/QOUtx6gRo8VYjs/SXjAq5dN1okKrSrdaFvOKw0nFj9SEovzALd0QAhIYERTVafiFd8nqo0RRPXFtQ694lsqhIKbmrsLD1b7sXU6l3N/xNxQltC/X/+h6aG5RgcAMODHBdP1ZCMEgVyWpElwM1OjsaZOmaPkalsTv7+XpXIFqndzCM899cDPLl6DKs1ibYtqFrAIHksskTFIHBjmXJdimBjZCDaIbqUgTM0tw6GuNGJcXl/aM4zxuBkMCvqcCdDNMBhdsj59JxQkUnArgBUrxZFrvEKJbjQqCqXCJz9RRFPtGh55li1yMBiOhY9dzmhKGJZnysQNvx8U5CRNynXUjAbmMxINIaqApFmQqpHbAQpJ8YY+9h8XEWAUfKjKwijmuwZmuG1u1SZN+khwb2PwNrtq5fHnwtTQ+zfYTxV6DMbsiKPvb1hhhuDDPliEWuPNrBAZCAkaxM5kjP7M+ClP+9hrlRCrSIUZfKeypGRanhrE4lOxH0iBIIcB94bgx6DIr+nUpFxgip0Qa6EzZduqeLo2+WKFPrgCuohwHkBNdGj630rKXJui0PY9pw8WbUHG5AXr0wZ+6L/+R+t5ObQwAXuBqkBdjDNj1N8J4y5EEg83tg0YvdaJDtoRCbkdorV5cgCokEwnrky8r96eYzFpSLm58USswXCzMJIL4duwgxkK1hbvQ9vvf/tRrs/fWINCwscjaMp7jZOygfYhgqD2pnIXG5dZBLShwlRR1De5I9LIEwLlwN/+Ie/j6NHj+Ftb3kLsu0bSF7+DmoMFCb0GikgkK04GiKZqQF33Yr9fhfLa+fRoKNKhebfNEkcY/3GBv7s4x/H3Mwc3vvEe3BsdTm8A5diqBxWT0ZDK3lt1OA9+42X0G53cPr4Ij77mc/iRx9+AOPXL6HKBISyg1oDUbVq1WJ3NEC2uoJnXr0GtmU/8P53o2C08aDNE/PVtrZlfByTNWWNWhBylukkkQjlhZ0T7gnqUKbFPn2YP1VLW6e9w5DTGuzngnk7MDTxXjCRxmHx/YloI22APFUlNyHLVAiWGKN8LpRkcL4iK1YGRlby7c4BXn71TVzb7uPiLWdx8ewJ9AYjvHF1G+3OECdOn8WZYy288PLr+Obzz6MQbaFapQkAExLBiObaEsTghwhVctORIXG/n+HmZoZbzlWN7ceXx0SOwWNja4xCuYDZWT+wfQMbrd1gLyUGRnKxfpYCXjhIaJ+oakOkHB1crnezg1SJmDFSze3F97N5Q05NtK1FQVcWmgd4+SI+lMgZ36XNzXLs7Ke4fn2MU2vsxQaNa454BOwcsE9fQr3JIC4NV4gL1hpgKyMvYK+fYD5p4r6VOcyURfFnUOQMTAZlMk0DwzYwdrlahmxCsRWS5sb2bA9ivLTRw/NbA1QKuQ3ttYrN3VEMagz0zUBOsuecoU6aqB+UYekaocRJRSFpVwKu2Y1kthLuI8HGILTQ+7Np8j5ayhFpq9vNecUHpk/aDYID+XmsRkze4EOMbV63eWT6Ye8lzATGDoMGwqBjn19ITaQFy8A+dra95zKqCt1EgddlwTd4ixYi7A9S7A1YIerZ8V1QYskgyiDJeyOUyOuTxWcONi7aCdDl2UmSy5kSzjwij2dLMg7p+Yy9O4zwyp/vY2mefrdFc7VJRuobMsHY3RuZA03J34GtHRPkqzdvTGzyNIapfQ8DIiFUVov8w+9jTzpqRLjtw037b8sEDxGdZMWpv5PhvyrZkHBMFqwdVVOj9fAZoedssYS5D6/tl//7FfMz0igNN9/1eZDMPULj1p65vzjnH9rvs0A0KcYiDIcRrt8YY3mJFaIEozw07ELTCK++kWBhqYDFRbd2sl0eyBth9ZF118TM3P340R/+MGrVEsrluv1TLFdUBZI5alWPIFHtfe+1HNanTQ5nHeqWy4SGrGWF+vs0buPy1Wt44/LruPXCWTR6PeTXNlCrz2szDwcmCWB1ZodyHqNyag2vX3sFy6snsHTsPCqNhYm8gS4zf/6Jv8WnP/13ZuD98IMP4b/88R+TVMWII6oilZgq47FDOc9wbX0dH/2DP8VwGOP7nnwnnnnmWXzkiYdQ6g0QtfsoJhlKJPY0GijMzCEvFZFUSvjs155FudHE+5541CBGfm6p0vRAqMVtQYyBMrA9DbZx1VMohwLt2DVHbPZKcH8oAHpFPYFBKTdwKkEAebg6woxJVcC6P20If9d+wpoRugVmQchmdJ4MvHrnDL0E6Who72Bs1mtkYMYYxX0kyRCd9gEmAy6QAAAgAElEQVSGgwFevryFG9sDzM7OY26BMynLGAwTfOf1V9HpbGJtOUejQUIB+5fSxXHMTsn1gNav882vGXvBCUgSi52tFGdP00aO16vMlnDc5s0UhVIB87PKUEPfz/pOyvRsrZrZtbOZQ28okMr4baw4J9CZu6awYghWgjpYVCmq0gu9T1tJqtQtNwkdp5AEqRIleYJVqs1gLDCTBzY2Uqwekb+u6OsKiHudDEvLZbRm5Dhl75CnqCMC9r95aMcZrq5Ti9bAW9fmcHyOYuqRUekrLhZTZj7VviqZlTyFAZGs0u9s9vDlNw4wW49Q9X5XOH8mQWBiVaj7DXClUbMMEhVzlPdB9xmdO5QAaOqNGeHbo3PNopl6C+bTdtTf0y81JJCsVKl1JDZytOF2aBZQ9ByNmGJKcM1gDVVksIrjxwaHGP5+WquJGa89b7Ivn97BvcHrDklM6KNYouNQp5k5TBjyPoTGZR38Pdc6hKYViPn82Gs1DaD1qYOpgpIyQtH8Qx393iBHl9daKWJQznHmh2dQLIuUNyX+RDZurncpQf/VMRqNogUxbn8GROslkjDTTQ1VsIkbbswetKREXiqVoiVt7CFybB29dUcjImBa63xmozjDbneE7/mJOYwiSnb03jROTAmDKnXtAVLWzOPWRgsKvrXV7KZr1GUqjgHdAaeB0EdV74LPy6x+f/mfLOfMDfmrplReDywhQtqoI2UtxsngQw2CTvsFvjkLOfo94M3LMZY5Kdt00swYVOJTAPnalTHmF4uYm1GALVJP5iJ9sfEYVElpX8LP/dz/gNUj9LEsG8U+9LBMsMv/DjKAab03CYoOXE36oU5VmizySfC0flqKNB3izTfX8dy3v467b7+IBTaGN7cRsYGfFZGN+bTItMyRlnKMmxVcPdjBtauXcc9dd2D5+K2oz65MAiKnKrz+xiX8h9/6GLa2tnDfvXfjZ3/mR40pygpXwdyfpUO+fJOsoja2buD//PXfRb1awUd++P34m098GssLFdxz8SyWm7No1JtmAB2VqyiUK9jrdvHcSy/izY09vOd7H8YaK1FaZuVjlGtz6gcH7CVUia4htGn1ps8jnOFTLsIqsrhFyUUy1TEGfaZfcxhDZUvVINjAGOP7ZfDqawgy+4LcScZMlFzC3qdVYKqiwsI2CUwy9APPv+79RVq88Wtjfj1PkYxUMRIeJjmp1+tj7+AAVULLNIToDvDFb72K1mKMfJyg5LtbswkVONTM1x7Q+e0Bx+237DUVgE43x852iovnqhixUUOWY61gG3lzO7XZoI2ZkImKERMgGkJp4bfYp5vm0+FO27SyYgsei6E/ZJWdc3xC78kO/uCa4gbHdlvufCKPTAXGkG9Ohwx7HeXITLub4/pGirVlSn+miAWr3nYvx+JyCbNz1ITqkAlSJw1HEVheEvMHcRJhazNHPW9gHpy6UUSjUkS1KGKLArXIRQmRkHGO7miMbpJjv5+ikI+x1U/QqihI8cThoSerMJdNOZmH+zcoZAJD1F6TJRwS2fPnjKxCGNISDU2JYIXE5UZtHr8eZi8GApNBa25Awm/cGwL7UR0nj83gxpUNHK0LZpWFnFeF4dC19pjLatyEm5/LgKTcT+zO8HdKlMJkCwV1ttjUwgkkO69elU3b/40y9Qj5v01C4JU01/GVfe0zBkKDXz3gByKRIFatQb4HVoCDPMKlA8L+EZq1AmIGj7dU0VwpIiVEy89wD9wsztH/+gAtFC0h5FozHkoK1OkQNE6tncaFy94g13uWUH8oOQufD4MV/zDIhUqaiRFbcZZ4+6iu7fYY5YtVYLGImAmsj/GqMpBpspxBtoS/jZFMl6KagmtM6YfFLelMeZ8MfOqJCr4WxK6+KxdO9As/u5wT+uAL4iYQQUZwWMDJ5czgcwvZk+JFFaY6HTUo1FcYUluyn2FlvoBGQ1CTLU5mAAl1iAlK80U05klM8Ia0QzvcX0mbTvXH8MR73odH3vkICgV6V8qVxGA1e/mEYMoirhw66KdQaMD7nVmpo9WJIurXTP8IruSA28FggE/+9Z+gVa/jtgu3YG5mBgUGfntafKwphoMe9jp7ePXyK0gR49bz5zA3v4TW/BqqrSOycrMFPka/u4vLl69gf38Py0cWcfrUWWOdshcnxqczQbXOtQmyDMNhF9/49ouoVStYnKvjY3/2xyie3Ea2V0JpWEcFFUkQqiWD6QalAXa2d/DofY/j/jvvRqOmqpC9Ufl+crYd+5fyETNHF4dJTZ5BOJKuMbbwpRkLgxZNg2iBgTKOaQUfnrWORN+oVkW6nMPflwKtk4bYYx4N7L/tGpyJaj8exP5uMceEwkguFgi1UKwqpA/pqG9/x6DIUU68dgZEogb0Ph2NRzZRg0Fmrz3Axz//LLA6sPWpQ2S6zslgDma/RWJ03mMdc26aPUQd9vzXoJNhfADcfq48adYbmSDJcWM7Q4dG0sfclci1aZa5Mot1aHOyv8JYFquY5SZzeFSLJWzB2s0hMbrkBAq9HbD+TNT31SHP7W/ON6Tqu2uHfCen+kbemHxMc/R6Ofb2Upw+wUko7KXqOfMsOOjmWFgqY37eJQ2h0uVvMb6BDhRm/DwUR3lq43vyURHZQYRr1xMcr1fRKJdws58YWYW+ovxjPhkkyowybHRizFeL2BwkGLSAejdFy2fkWXXlbRerlFlRevvZEgz2pPzrvEez9+KEdnnc2bNgxcXnEobz8mDnwwqzUc2lyvuOVpm55Z1+Jke/UMNb7juL5aUGfuOjz+C2hcikHKF3Lhr/1CLNlzMS9yJlpcigawzjQOLQoveeWegpKlAFiYOjmT7IWRtNFn6CSW0tG5zpiQ8DTAZcPZAFHt13hFAIJlXCMC1+LCD6FHvCpZc6YxvSvdAqYcyz/GgJRfbL6UhEradV3BHSdo7kmQ6OLNct0BAJCL7VtGFjcDRCkpOuLL+0CRyq0LlcCZPyuTEIGsSsI9Y+zxJlpyQcdMbozRSRnixjZMbygqfluavPYlVuszHZJuC8yxJZrlP0kj3KsJVtzVITH9iqfoBZ2CRv8Kf/myO59TfMus7pvMxKnZgoFMyb8bygStECYqHslFyvIk1gjQydnRztF2McoTCfvoeuE2K5TvcMCvNbt1cwe6o0ITLwHFK1EGF4tYX7Tz2GJ979LszOLQB0bDFD8EC2YOClRyh1dSGT1+Ky48Ani/OOxd4MQq3wdTV2pxFIlYmCLbD+5iW88MI3EQ8HWFiaR6tO/JovnKbTfYxjMR2L0RAnTxzH/PyCGU+X6/MoVVs+icHeqrEkOXpJr5xJBBmoTG0E8U6uwytF3yO2ejjXjle8uXkN/9fv/XusPtZGZyfBYDdFNhRMTXeVSq2E0gzQ2cjw7vPvxffceg+qHKJrDivS9EmCESzjUiP/GLHFehRqnOv5OtnF/Urt+tzxRTCmhovaAW4d7uA5yUq/IrG4/ayHyNC/9R6EvR8GrySW9Vq44fCOxMSxa02G+2YgHQKiZkuK7Urjb9MxOvuU5JpAVmLCYhm395dv7nfw2//pUzj+OE8DnzLh7eXgkD+Bb43E4pClLXulAOHw7++k2PzaALefqliVY9wgs6aKsL2bI5sv4ej9fE7KPid9jUMm1Maidk/IwFBRvFeQUR9CPSG1Lz2R40FCMwnvTYoq5sQfu8ipLZMdLtyzZrHI4dNOSPVTxqYU0IKOA3l7Obo3Upw5Wra+Nw9I/m4yYjtDoDhbwsyC2wP6czNYm9dL9EStO4fVlDRTi5uOCtjZGSO9keHOxTkcdMdmEL7aKhl0x2dPLeF3tgcYFTKUZgvAsYLNxIteG6HpjFFX4oh44T0xwnwmKPcqzqBms2LTOyEUzK+5+cnEozT02hQclEQwrIUgoT1JzaLkMTzReglQnp/D+959ATMzDfzqf/wqjhZjtOjCwsrIk6UQ5M1UwVtPhyeNqFKfWrT5Sg+n1qRvrOCmUePWhPCq0vIj6jCpqR7DrO0WqvIqDbk0txmZuPvDzAhI5tfquT+TCR76RkjyRII/KHgywt44x5u91AYu0+igXi9il8nafU0rXqo1mTkQW022xsBLQywtU/etoESCDI1WatVgcKF+L9cH1ymDt+TPrKyFEjBBsQDvFnLFnGYuene8V73THDeHKeJTVYxI2mJALDvaMhm3NZUn2Z7x92hOvKwQDUb1RJFB2tHO4MWtpcBqDIj+p18/kTMQsrzlv22BE1e3Jr+yINsAk2NO8FbQYKnS0UNmObp/A7j5VF8vqy4xJj/E8NsswsuXx5h7SxWLt8gNny+IhAJr8g4iNHfOmePKxQvnJV+Y2uJMiCCES7/74PXKxV04zHPSHkroe3nADD3Pw8EoMBtt4Qib2tvfxZtvXsKl119GTN2heW0OLMs6trKEpfkm6uUcrbkVq/aqZJfSDYYQZqlqtmlyhVEg9ItxmMwJBmEY7yQYBKaKqsQAG1xZv4T/4zf/NU6/f4zEba8MWrYqNPR8IuxdBW6v34933nmfSQ0qtYa505jI3ZthgpkyVGuzE92jX9z0JU8Wk7bZxLTb9XjKtEiAYRYoONXYeeW6bzQmKgE69VUTmt523pOxKnKNnwbOgHVJh02lAEbDjpExJklOCNjsb/UpvRhOpljwg9jDMeauBzHeJ9fU1kEHv/6nf4w7vr/qU+K9z+aogb0fXxemy/Sqy8Z5mbGxaw6Ro7ORYuPLA1xY5fBbeSFazZ1F2GsD5aNlHHu7AqId2J69yxVD8FyoK7Q++avFGgxxMEg1QnVg78z1XSLmBpLOlJRjVZSTTSYB3Ov5EMxtdU8GxYrUwD+9mznWn45x7kgRo2Hiw2TlqUoYrXFbDc0jvob9WsKaLhg064nmIdTFYqpXLftXcuSXc6xEDfQ7MZqcRchRP0mCq/0ROlGKdDbC2j01NFeA9a8Pkb0wRpRkPpFiyqAk9MrnZ8/cDPmlHwx9VeoYCYNaQeLz9hgUKDcwITmrITkMGBtURBo9Twa3ECwIvzEg8t52BjkWji3ig++5YCzsz39jA89/+wpWqplVYGY67WiACITui+zXGN6NWubBYs3hPvejnRCkPEXk9VXIxPSEMfSPef2dMdBDGeVaGeU4xkI5M/IR1wj7sQdxbkGNAdEgY6/iJe4PZYASPR2tQgL3xzmuUeOZRWggx1yzaKzT9LYaWqerqNa1b8bDDNFmitKNFLNzZRubJuQmxyjO0agXrco0xqYTWewUYJI1kqSKMOcoTpHEHKztI7DY46T3qhl9y7mJVSTjRo9BvpIjXi5jXKbETchjGCodElMx11Vt2u80GzutZZlgiK1sCYe16Zwg5cubVWz0zz92ipyMiYGs3Ne9evGSNGzeUNWEqRZBKmBO9LkCYmezgJtP9xQQaXFFaIE4O+nPOfDq5RTz91WxcJ5QnX6viEIR+jsZ1kb34IPv/hDW1k7oMGe+GSah28EllmTQjAkBCFDeoSrRnFUU3XW0a+KCfeuh5r7WXBh1xROKw0514LNSM1LzuI9Rf8/GMSU0nO4dYP/mDcwurKDSaKHWWLCJ7vIgLaJYm9U1et0qrCJMbXQBvkGU3NJhoK2Tk0xMHgy1M1y68ip+7bf+Fc6+V5otnwArgoJTjbmZr32ziEfOPYy7zpzCzMwMavUZm1Gn3pGJ4eQKQ3E4h+wajKqM2FIfhzu1bwNRyivbkBERRohYFTqMSB9W9yNVn5D35m44zu9X4nKoIA+ByAYkjwXRhqTK2KQMavR3ZQEaI0v4nHwMt1WY8n7lkFyZgpPaLxTAvEr5dzaLEhgMY3ztxRfw+fWv4Pi9YryJXTuFfkloCPP3PH4p2QhwpChAtnG7G2NsPx3jljUOV/b5bYlbTQ0ilI6WcfRtfKf6ee0PP3z8MwPbUZ2gqZevoaIhrzuc39k9q54QQ9gDqb0a2SJKzhECh77HAH7v+dnj96rJQrD9Mq2L7laO9S8PcGapgvEwMaYtK0cGlAEitO6qYOY49+DUxs6qIUeO+BnWyzPtshOInKJvX0OE7naG3vUI8c0iVU7odoYolFIsnC2gdayI2mLRDrlRL8X6syPg+QTJUPIcTqpgEOPZEqqhQDSdusGEnp0kC7wc6xW5bymv1ZxqXLgehg/zDYTBs6HXynvRZHeZft/oZlg+sYQfeuy8WSnud0f4zT99AbVkgCM1HbJmz1aUG84kMZkMKfChw171SFAvxi+rpGAyMAnITgi04OXfwxviEuiPgd2sjHc+cAbn1+r4/b/4DlrjARYbrMrYB8uxZXKHyOQkdm3eT+bvtaEMjq7rSNLaZkDfTzLcyCPEhFfjzLxh+0mOwUwBhbsbqLXcqLuXo3BthGo/QrNRQMpiho42CSfAZKjXSkgpSbL+XopCGmHYSTHsjY2ME41SLDRKmCnlMlZwRIHPfSdOsNGlGW0BrdkyFo+U0WhwpmuEvYME7ZkCBrMlZOxbkpVKohciVKuMI+4EZDAse94+QoynldcltkccjWThx2sO3r98Dkas+uX/91RuVeHERipsYC10WQapz6FKUBuQfw5/mMUZZhrXI+w8M8CRBtCok3UlJ3ix5wiZppi/t4L5C7S/Umi2xTHOcfO5Md5y9GF86H0/hMXFecvIwsBXBTdlI2Z8TQ8HOikcyqrsbQfGKg2ibRyQQ3j2VESVF1vSXVlsocpM2gy6J70vUf/TUVfQXNwRREjz6XFs/pobb76I+SMnsbh6DmULgrpeG8prAVGnnJJxBUILEBOI1r1BHcINQ0fVMyNEOMLrl1/Cr/3Ov8HJx6abXv2KqS6qMC5h5ysL+Mj3vgfHljgHkZnWjOj5pZp6DPR1tcwtsyG7FoylafCRVQqYtsUZkG0KRZiYzdsIwVHieavcTAoxMkSBuke+F/4cjQBCn9bs3gJuM0lc9NbIvlU1qaPN+K4MeOnQkxlBsDm1ouOhAq4ZSDAgDozoJLaxdE3sT7KfaFBYoYTLVzfwp5/+W7Qe6KFMElcoSW0NKIs0hqDfZ8gDdMh5kuiuIvz8zvUUm08Pcetp+jxy2ndmVHEaaBNeLCxVcOKdTDp8XZszjHRntnfMu1YljX2HMWr1vV5ouSA7XOl0GLctbYd6jMzijEqJk4VZ8pPMe9ilKvydRlf3WkNf1yQPubBE6O1mWH96gBN16Vb5jPl1LoF+VEDrjhpmT7ltGA9XZu+B9KF4MCEohDTDllV4o7Srs0wjwOFOHPLxQJM+EjWOSYTLXxphdj1BMhhjp5diplzAUr1o/SFz/2E7x5mgenRuSEBGtT9b3jOZoew1MaVmIGDg4c+bybWdawoyRgp1QqHco2hyrc+lM9V2P8PMyhx+6LELaDZIhivg2s0Yf/2f38Dmxh6W6+qLEjG42UttyC5HH1HDyIqVa5GVbZMz/yJKTfTuG6xy2Fc02Jd+qxpJxafEw32Sl9r+jLATA+28ivc8dAveefcSkjjGv/v9b6CRDMwgnel+N05xs0cBvqpwQcEiYNma84pJUoUAIQri3IlTbPBdzpdRbKdYrJTs7D7ojxDfN4O8pXZCdZijeSMxGQ7hUZuHXlYyMI595mujis5WH93NEYrdDEcbRRxrAavUn1eU+Bk/xZ2TTBNrSUxmbNftPvDqbooOgPO3NNGaVY+93R9jvxqht1jCuMpzxaFOW7PO3mYtwykvBiXrzAywe7kCM6kf9DPU6jxXaNjg/XSbBhMh+qWPskJ0/ttkvJKz4JwRZYJWT22Nbu6QkBrweon28JlFb0fY/SonZtPFPDg46HuYwaxvAnP3VtCk24dnlTw0tr89xt1LD+IHn/x+rCwtiB1XrFqma4xK085N8WH1t6aIpFiKqngMZkpHxowM42f0s/x/7pcZyB8Gmak3ZlWTZRQKfEa2SWIPErE1dewwHnbNX3Nv+5JNPl5cPo9qfdZ8RiWEZ7XkMwcPVWEKxLxvhw2t4a2AMKkUJ9UUg2KC1698B//7b/6vOPEuOz2tL2TPJvRdrbdUQueri/ixJ5/EsSOcCEH6cgWjYYxaU9WqCcFN48iAAVTqc4cG/LoUg1MkTGjlJtuW8TsZhxBkNlIP1Ht9PEBH8cAmgVAWYezRIocYh3FTDASsUkOVLgjWDKYdAqVgne6Z+iNTAhJnypU6MquItVms+uP/sSdr/cPEA6LgVwY1fo2sU37OXruLv//mN/B69gqO3CppRAg+duiorLF17UjL5BCaVGN+KoXez8HVMbaeGuL28xVjmXKCy8gHdrR7EaKFGo6/mx8eqinvGbmwX+9AB6LOcrEKLdC5TaFV8WGheygzYbn/EWjoc/RcmD4NeO5849XkZHqMYxXWRTJDAaEA/J3xPszc+xjNmTM69qh65KPv5wU0b69j9rT2Dq8izLOzbTPVrQv+Nexq2icLrEp7+5PMddrX8jcuViavpZvi6hdGmN1kZZFir58ZrHV8ln3w6QQRJuIMbIJLBXfqcNTe4PNS5cUqT2uPky4COYcrzmz0fEJD0CBqyoV6j0y1GcA6fMeVOh5/8DROH6Pxhrq38XCMV6/s4+kXbuDS1T3UizlWm2XM1yPMVAhXTuUN5OR1CTUyAJYim+TBmY8k3fRHOfrjHEv1EhbrRdTKKiAoXmeVS7N6mphX52bx5CO34v4LC8jHQ2zt9vCxv3oJM9nQqmi6zLDfyfsmRKweqJ41z2xqEVVM6ICZ+LfY88rQz4B1nucna8D2CI1+jhlWgGmOg6UiktM1ULBeHAK1bgp2wiygE4IkS9PIlAmGByni/RhH60WcmSlZEDRlprN5zTrOxqOpkaClrmqZeWSakzEqX9U32ymuDjPcchvN+iPrQpHss5dk2K0VkcwHpr4GCFMaZGiJtSe8LPSpQqHwqtU8yfTr4M+Ys5DJNCJEv+gB0c8jbZ0A2fjG8gkkTlbQhvbkx743aGZI9e9tA3vPDLDUlDB/mi0yAwCubkdo3VNE6xQPXh0Q42EB6QtL+Mkf+hFcOHsOVWKtvC0LUBy+GiY1hA3nFcVhcoz3DSeQH3/SKhWf2WKnKsvpkTSA5l4TbAv8QYbhiRYQUj98RTaxCsUO5LHp43hoD9qbuHHtVczMr2Hp6DmUqxyzVJ4MCrbDwQW8XIlGbvEKlpWNelZOp/JjUjCrGBV5FuPSlZfx6x/7dSw/HDziHa5SXWFnYTkq4MZTNfzIo+/DrWdOKpCA+q4UtSYD5PQ0YmCh4J1sV17PpCq0zaLgRWcdVlshwFkiYE4xDIgytg4+jxTHj4Y9VGp1TaKw/ozkIGEGIp8Jg6cqZB6cgiM0c47vQDMMrQq1sVAKrjq0VdXKBF7vhJUhq3STi7j7jSVnnDBi44MyfPJLz+KV/itYuC0xeMWLGUc4FF3Uh1Wf8HB2JSagBy5Da3XdB1fG2PrKABfPVBAzINKjwaQ4BXS6EcblMo6+o4C0W0JWyFChZq2u/rytSydICG1RMhka+2GAtdZvqBQCCUIJ5yQuOkwaGBPWB3MoLMC0YXkEdw9DnU3g75Cr+5b2d3Nce3qI482CmU+EmYFcQr2sgMatdcyecXKCJ75TwDm0H/wz7SwIB10Qu4f5psF/01e4F4yhFuZPDXspXvubBMeHOQqjFP04s6A4Wy1guakerGnGvMqihZukKBKDcw2w4iMEaAUh6fa2xST+ZwANJiHy2RXKRZSA0KnFOssHvG/sZg274ypuv2MND9w2pwHHxSLGyRhvXGvj81+7hs5eB7ceKYOnFa+DmYbpPL0yI0mHzis1Nw8gsmAwvbE85f610Rnj5lCBi33I/jAz8szsbBMnj7bw0FuPYW1lFvVKAf1eHy9cbuOLT1/GfCGxXuYoL2CfFZpN8xA86jmX3ZT1xM3U263LJrpLVdadUYZ1jkm7s4askyB9pY8js9zPRApypOcb6NeE8lFbWiAbd5QD+wmSmzGiYY7ZUhGnW0WsNWSFxMrYbTek/7NerZ6tJaW+0A2mJrxvyHtBs0BTBvgcm8Mcm2Pg3C0NRGy/kRBWzDHgRIxiZDBqZvacGifoR4snfprJaEmSHamyELX5sUwQXALir0K6RQbEINhUf8Vz9cOTnJ2NZL2mYDgcPsU3r1Vn7ElsZtj76hBLLdchEqIhnmsO6BHe3AIad5cww4BobDygvZ7ibXPvwpPvfBeOLMmJRvpEYQjGNvRJydans4zTX/hhhqL1a5wx6nMJRQwKu4+HKqlEfChBGK8NanlKgFdtUzurkRCc9ao8IFqgSjC2IbMH6Hd3sLezjWOn70StOW8Pj4Fm2lPzGSh23SIgqUdlVIkJDGw1uk/JDmxKSg+uXruM/+fPfx/zD+qgtwzI0VIteC5Q4NW/G+Mjj/0A7r3tgg0H5mcwUJU5C5Fv2g95c8KhHVqWmS1egJRVsWhh8dmPR0OUak3NEbRARKiYUKYy5MBA5c9w2G65QkJR2QwB+L54/6Y19MkbwZ4sBD7TY6X63glByjSP1ERKnxqqKcFyIvEwKLOXa96mrBY9YFJoTxjJSCrlCv7my1/DleglzJ2mQcG0I+AqiknFFZK/EEgm/3bd2yRRJINvPcX2V4a4cLKEeEgD4gJqzRkUi3UMONstHaG12sDFM7eiWC5je/cG9tLriJa6qLQCeuEQYgAyQ7s29HT8gkIVG9oUJmr2GXSGEhL3Cz3xSc/X0RrPQkXRVyS2Z2qHoBaPyR542O1kuEHItKVBzWKoKoB0kgKqF6pYuiiGTOj3q3CewnpC2kO/NICliuxiUocke1qhWL4a2L5+howGKV76sxHOMLBx+sUoBye/s4o6s1Ay2zZWAqowZMod7lCSDCf8eR+O90dNnwV5BqtDM1Kt12fVhD4jEC1MmuEauBCsd+IIWaOJf/Ce02jW5fLU7sZ45rltXLu6i5VajiM2wohVqD8/Y1BKQC4pxXQEVzB/ENFbTl9xCry6n2FcruKWUwtoNmuYm61hlpPj5yqYaXLwMuH9FP3+EF4dtxcAACAASURBVH/6+WsY7O6jTlKS/7ysoOWKZPB45G43zuHQcGA/DadHqN37wSjHBk+kuzj8IEPy7QHmfMgy10O/EiFuFJEzoIwy1MdAfZxhuVzATJSjUSA7tYB6CaibMw9JZ1Mof5IQemsuBMWQqCpgqnJlMGRQZGVNgtDlTorxTBmzJypSQhgkqa8NWVFXgLhWxNCMBtwdrUjdo0ii1EQyiTLWq5FH1fM+bDpuWlcGxH/2eydzCeLD1vGA6O7kfLLh4pU1a4FbPAyhJKSMFhBz7H9taBUihfky0VX5ygXOgDhLyPSkiDHsHW59K8bPvPcncde529BoEpYQ1KnqwatBI9JMecS6ClV5+vXerwtaRVaHkwG2IYIEt3LBj6Fy0kR3wYZ+9x5AwixA72E5vBpsxXJOYkgG2Nm4jGpjxqzb6IzCQFCqUGcnApAFRwviYZK2C4a98oiHQwz7Pcw0muqRjUcYDgfoxz20O/v4g0/+JSrfsyWoY8zgpKsUSShHMQde+cwAH3znE3jgnrtQr0t7yOkbIbiE0U2WGRMWSjR6id8nprA2UYC8qONjMKUzkP1e6+3JcFzeqM4t5wIexajWm4f0hk58cmN1G+Zrh5QzbK2XmWI0bFtVKZKUJAKhYp3UtA6NW8VOAwU68CSxucuwUuR9mE+m2bjFRnyozczib/7+Gbx48KwNUjZI1SujMG1exBO1CgK0ZK0uO9wD82Cysux7utcy7Hw1wcnVAobxLM6dvQt33H47Wq05dHoD3NzewsLyKu64eA7FYhl77Tae+ebT+PaNp230GJ07CqVcsiWbcSh4cgo3+jKxjaV+llXG/r95NWH6uBNiw0LwiOOUet+j8iudbI0JPGtVvMtLupsptr4S4/iczDaUqQvCPYiBypkalu8UKUymON/Vp/juytp3VIBK7Z0aMhPOFD3x0Ae0fDfcJ4B4kOGljw9xOslRMy1khvYwxz77VpxXPOttEyc0cQmaC5aPMbIky6vnQCIityROXQfoTi0GSTtPy+A6H0lkz9ddbviwWF3w8jlJficp4s7bjuLsWhOtehHXt4d4+pvX0MpGWGmwZ6ceeHBjIexnkKKrvli18TOtunULPsF6/J3qgbBvVpmfxQcfO4d6vYx6jQmmEkRdW4bBYIQrm1382d9dQSsao8xe4GQkVBglNdXZCe4Xq5I2ejZg2NnKnifYdVJDO6KBwnEGHQA3RqjYOeOsWdMOUuifo14AFioFk2fMVGVwYHtoMnNyOo/TIFEpqWxbBfLYJNl1WNdsPL3nx4DIKp9hg/3cJM/xykGG1rk66vOSrAVZETWwPABjmglUijAzwJqMBCjhCNpU48MYt0CcDhm3K2nQOe0+p7/40ZN0I5uCaqr47eIte/EjQ1i0s09D8y5MyAhC5xzobOZof32I5VaEBvkcbF678H8wzA0ynbuzYuyyMad5j3Jc/2of/+wf/iOcP3Ea9VrTJAwW7gzSo15xPHF3CcxWZZ6HAphjvTywrbq0Xekn3ESLKEnDBCacBFEGCdcs2tOeVpQG0ZHUwQAy0fLx71ifq98V9/cx6O6ZU0qjOW/BodpYMGiWI6XYeQ4MVMGoRWxub2F+huOLqtjd38P2xibOHlsmU8PmIe50+9jtx2g2i/ijT/wNRhduGDaeD1IkA01vt45klCMepLj5aoI7T9+OH3ziUawcWbC5gcmwY4HCpjZMSD1KDQe9fXtO9qyC7MBW9TQ4EuYsc6gxCTmOvTFQ8rApGsmJ73aMQbeN+SPHrNo0qYdFFj17ESpUefJ9hR5vnic28YP/2IZlhSkbJL3v4F7jyY6IXJyhKFITr4mJAytZBkKrHuneUaUGs4S/+MwX8PQLz2B22W5KpvUkYVmQjszdn/1YOxhJvrAgRdKIjI5Dn4W3yYDE++jdyLD7SoJWLcI7HvoBvP+JxzE/NyfyVEAsPMBqHmVBfrZ//XFs9p9DfRFIywOU6spSw2FhPW8PXqE3HHpmOiamJsUSPQv64e801MCTo8mQb6OXu8mx9W+nkK2qNU8Eohw9BsSvJTi9UjBXpmCwzEpxrw8UVitYvlfQv/2U96YE4QqiU+KqM0SH1VRDJwhWQUBb1CfIh4xn0h6NEPczvPKpAdY6GZreR6VlGivEvX6KswslNI21PvXELLlRdDAxMCKLM4ONNchAaxMzJNHgswvTJJgwGAmGPSsaiVvvUMkCg8RMnWOnKMFQwFrvAKvLLdxyahYvXO6gt9/B8WaOWeaMboIdiBy8SCNpeK/KnHcI65Gw5OL/0O8kTEgbuMv7GdCawYefOI+GO7Zo7+q6B/EYGze7+Oyz2xjstnGixQDlPrV23lHWMFU0aQ0Llu0nGUZZZD3J/misxMELG14bzVNm6yVDm/jfhGa5B2X7JvIRf1edQ37cLUYcRu9JO+GSIn3xZVT+h/PasDtf51o7zpqeGJtPr0cBMTLYu5vQWQjYIXSKCPN3NVFqKfBX6hFSc3PMMCbZq1VEVI2QlQtWhFnfkfvbw0RANUKyYgbpU/mufV/0Sx89qWI1lLIevGzhmGODDhCX76gv5BGa0ZnzEdmYZKWXZUUw4+y+MsSxhQKqFdHB+WKMtt4XqabUKtiUZFY6o1GGm9fH+KVf+Dncev4MqvUWSmVNlif2r1FARExVIQaKvWBTbrBpNLeCm+xSq8i0kNQnDHP+plijsvOgsxMrcQIweVpth7D1mCg67Xgl5UxbVkwcT0S/zVSOKcPePgb9NvrdDlrzRzF35KgHRMGlDPTmI1qq4O+/+DTuufNWzM+2sLO3i29+8wW89dbTSNt9a15/Z30L84tzaNQK+O0/+GPsJ1tI+yNbqDQjNgIB+xTc6GROdVNE2RF88ANP4s7bzlmFzUCt6QLefzQnGjbKx9jbuY5ZDiW2hEMSCAZH6hc1Lku9Oz6/YonzGyWfMbjH4GVVdZShtPe3sbDCqRLm1WfVUSAXKTsMxtCuWXVSjJhv016ufT49wvx6wiEbsjWrUs1CT8kAIVP7Jxmh32ujUCyi1pjBfn+Aj3/qM9i4+aptcusN8fs9I7dM1UXBxlRkNuoTJSxwOpTN3aRZn6Rxl9BuFxCn9OFt4d/8q3+JSrnlKEXoi7ICpJyIwVmiPzr8X7l6Fc+/8BxGwyGe+uJTyCt7KFYTM6FPgwsSWbrmTCOHlWDrFqAm9jwmuICxqphnETH4bh2jNHr8IOrRaMYqmFKmG+7WovnQ9gz6BxkGWxnOn+R8UhKUFKkId+13gWElwvyFGqp0nRJH3vuQmXoullzo861FbhZlLg+xWach2Hu1bdMatIemVYJ7jsY5Ln8xxtJWajAcv6ufAIMYGFKiMEpxiizIQxwdoWfT5CDAkOZC4444fLes4HTk6g8f+5W9kd3nTJUWc9wbEsMw9JOEQ00fA+V8vYDj8yV3pylis5PganuMxWqEc/MFLM9wwDFhOemCbYdY0FPf1pIM7hXhghPyDyvQlAQmn56xOwAOohoeedsaji3X5LpSoRUaxyGluLk/wNPP38SNq3t4y2rZtNDmV+pWfjzgg+kDd7xQYSEMSgSccWpPlqel/jCFkHBeDjP2TP09B2TFfodLe3Q8qgLWdBbBvuaT6zZ0cu/RWgrYo7GbvVQMCCO/LglPmFKhtIoGDUQGOMaqWeMYrwiX91IMT1axcH8dxboqeEqszGkoGPNbsidSDW3j+IcopdjMfsMBDfWkzIo9V1REv/Tbp/Jhm1VHbtE2HQCjforRgFIDDv3NSXZERno5N4yN75ChLe3YpO0gVhsZJJTErD7GOHm0BPrN8UL4NT7YXg9Y30wxv1jAzExktmgpili/2sK/+Oe/gCMLCwa8s6oyWM4Yjco2gwHAhKTCxjXdURQVhcu4Bk1SDU0uD5WRTpAwgicw+fgyOZMwHMqOb3hObh9gcATlFzL3nsJpBRtNZIffeIhR/wDJsG1Q4DhNcPXyK7jlrgdRqtQM5huPYuuXlUo1lOsNfOozX8b33Hs7FuZnkWZjHLTbePqrL2F39wClagVvuecCzhw/gtfeeB2/8du/h7XjqZM73DIvWIL5kFZb2ONVfODx9+K282d16WmCfntX1azDtUYISMfY2ljH4tKKQYzSibJaJGGGO5mVLSscZxU6WUIoAYMnjXvlIEQSy/7eFmbml9FokGlbMVYwA4ONwvJKIvRtDaj0EU+s8ChR0cZVzzYQeCy7teftDSjThwm2ZZJkI32pDSAEZEQh9kVzlGsV/PXnvokXXn0WjUbPCABm92UHgsN+PsXezlHX8IVDY0LT9s1C6vlgwH/m8JZ734nHH38XluZraLaWJVdxyFlOOqzMRCOQrZTYxMacTTjKaoitvQ5+63f/A0bJG2jWnCJeVOXgiLyzrx1+OwQ3iujtJtQkBlj2631oP4R1mOniJ4ezxwGrVg4RCajVOmjnuLmd4twpIhlirwZEhz6ntMNfWNI+Mns88uKVEtlhbvkE/877gaZh5MFH1oVLLqxlYBW5Bx27PlajPC9CP5Lmyim6NxPMjDIbJcVdTPlEh+Ppogid4RjLzRIaDk/K/IDnkEh+QeTN6tmCkfWiJbngszBGZKT/fnErxomZMpab09FKvCqyM0XTzyxQkKxy9SC1g/nYXBkXFks44BDj/RSn54tYaQUCjt4HD18GsFApBl0iqzQmJId1kjy6NbxYqXhvDNwYFnDLLSu45VTTrqNaq2A4yvDylQ6ee20XeaeDu5ZKaFbFZNVBr99n8w7thWSGgAj54V9JOhf2gLgiUxmdsZF9cLL4DQqkIZCEIBlsD/mZ9jWuJU9OrXaY9IUFu4fPUUXv0H3EPqvmnYotr2kaJB5Nqkb7TH1Gb5jjpZsjk62wyr9KVvftNRy7v46CxQC/j2CJdwhx4Bo03+uwXl2XGzSe4bQPIcQcn/+rn1jKa5Y5yCOOUZXzDm2OVdiMvsGMbWkZnuZ9CXhxBr23CmjuvXszxVHOQ6QNjy9+3lx/EOHKtZGZey8u0LEgx3BYxpmTD+LDH34/Zth0ZI+qRBxbRBo7QHnQGPki2A5p8ruCpF6eSSf8oLWelVuS8TMsuDqMcggcNnJMmsZuXK23SV5UqELtgFZkUfAziIhZFJmQmmVof0yK0fZqMcFw0Mage2CO/7MLxzSqyIJnjmZrwRxtvvrcJbSaLZxaO4L5VhPJcIT+KMZLb27h7PEVLMw08Ob6DfzRxz+BOLlCJMWCkWXi/J3OUuS1SlNfwMFeA+96x2N45MH7kbP3wOeVjqx6HSeUoSh7p73Zm5cv4cSpM6jVm2ZTx+fSml2we2JPk5WikQ5MzK/Uikt0PEqkOTRruIJV5N3uHrZubuPc+Tttgj37goVy1QLshKjlUOyU/yEqNqt5VeIMdgxwqkCNMCNPM3sHklToOkOQDcbifBccA5UXCnjmuSv4+itfRWPmAGWz4HeJBX1ATSg+zVmDc4vsnsTAm0B75vcpneJBZwbv+94P4KG3vx2NmTmUQC/WKr3zRJQKMKSZQXg1bL9G5CydTPp3Eg/xhaefxmc++5eIsIH5ZvCnVF9Lt6t3rBl4qupCEAp9Y3MgIUHAmJOBvUuj5AD3O1RsyYx6g+HZBx0aP5MBceP6GGdP1zSvMPSXyOLrMyhEWFnWAFgLsN7PkjRDB6JM+j3Z8MqBsxJDEA3MVt6URlC5htkr9VCmcC7rYFjA3tUEJ5uaKkG4kzZlPPTZT2KLYKFGKFOB2dt/5iLF6wlJgyQB0mHGYxpwK0jy3CL81h3muIV6NsLsHPXEobpdSj1Y5WkyxHyjiAXKBjhjcMwpEtQZZlisl0wfeWouQtNgOUl3bHIH5R3eU+OaInTHgK3XEqQ/E3BZa8KlbKxab/Ry7KRF3HvbCva7Y2zvdrF3MLTpH0uEA8cZ9mOgN6J2WvdVLxUNSp6rSr7RLAsVEHLp8KQTbgKwrSLJ59wUC/Y8g57VVbIKSWHsk1fbhlNY5Ztb4OfaI7QZkkAjrRnCIPg5qB+krZSRRIgJVsHbe/RxZqEtF/aozVDMTLv5ws7Y2MYUVe21Slh91wyay4pT1AKLAyHTjSDSD8SziTmJfa6QEgu5boYfnhOtCKN/+t8t5yYhN6qw6wZDJup/76b2ojUbr8WHbpqKXTcUcOEuX+g2A2LRKkRr5tqsMAorM6xvZlhYiDAzq1Ed/V4Vjz78YTzy0NvQqNc88HA+IuG30mQSAw/ZSX/LKg/veDtWrUOHOsHEhOEhUZgMx510OLzD61pFMidN1jFhqoRgG5ocXr1kyWRagwU4VoN+oJsJMFmPycACH3uAlC3wkI5jHuLOMMwyI1+sHjuJfjzG61e2sbnVNhPvcyeXUatXcWXzAKePzuH6jZv43JeeQa+/iWZL0gFmRBLBe0/GXS8ECQP9uIi1pdvxfY8/joW5GVVdqUY3GREoHiBJyLrMsLe7jV5/gJXVoxaIqtU6ao1ZC0SWRQ8JBZNAQ4cXkpyY4bNvx2pH7jFaB2Mz0t64cRX1egtHj59FozVn7FQzUzCQXhidEXss3dSsRoNkbZgy4XMGRD5jJ8EYgyOAOoyXY8Rxz3M92kCxImSiIVPvWq1hA2k/98wr+OorzyEqjU2cHNmhrUOJeqiAaLDCNBWw9SvUezFyhUMn/EZCQZ3uCA898D48/vBDWFlZM40l2bFljtUq1r671xmCUYDq7QzkscCw4pZi4yH2925iY2sTX376Kbzy2lMoFDRIVw46VrbKwNjhXCNhWH9Tj1NRW99nWTaTIpNy6JDTRAF9FF1uzCvSWyFmxu1DZnl47e9nNr/03JkqRow89Dh1i7/ekBZbwGkK80OwDsmxX4ZYuxoUHIKlVWfWxhfCoiRjap/l7UE7LAPxh7fOBHmcFvDqt/o4P1+2SpCfbz2wUWbMQ55BSw3O9/MKxDuGvHX+3jD5QtCpqk9CeTp8ge4ox7V2ivlqhKW6+qJ87Z1YTlsMmOEfjVUtYLVVNMiOleXlfQ3Ivme1hJUmJRJ6FZJvTGFZIeZKsifEJq/XwrgvgR85Yq+6WTHvDjOs02TbtMMis9kkB45MYl+zEmGuWkK97NZ2DklSorEX56ZxrJVynJkrYbYqEwVzZXWHpomRuZNdHD2Uk9ghCRKDiI3vKkl0r36hrz9Wtg4NB4KOLOC0zvhZ7MuGCtNqBj+QvXBVchAYvkQbDe1w84pD8iD+LN/L7iDDa3sp5ptF9MkwPVfH2kNVRzS01u2osfuU5loJXNgvh2VUgegzFe5bz5fr9Bf/8ZG8YM4avnA9eQkPKtDQQxT1Hq/SjxAP/eFyEXR6Gdr7OZYXCqix0iwpipvAsw9c38osGFYbyiJGwxo+8MRH8MD996BRr06qPdtCNhWCzidhlp8gDxv9ZClQIMiEjMvhOCc42CEcJAJhuoRFJ0EIrProlmLaQTsLeXAf6lMa3h0MAFUZmmiffavxQONCjB2hwGNDhqmRs6qsa3P6zOXGxiuJjcmqsdcfodFctAGYA6a9hSKq5SIa9TIOOj1cubaFr337BRz091CppahWI7NDsgPTYb5g4Sa6uA6jfi/DHWfvwY984PusN8kgbbCk4/bs943HzLE41DbG3u4u9ttdNBpVrK4cQ7M1j9QCv8YqiezB7IuHsQhCIrfIUUYC+RTJOEGvc4BkPMbayfOo1VvGtp1Y7KmM9+pJh7VNz/DXZpBOCIjOJPXS3w95HeKERXudPcG8DPBWUdKJv2aoApmn//EvPoPhyjaimvspWpKkQGeVkZ/GAhWmfeQAcckkyA0UUMDmt2P8/H/93+KOW29BtdqynitRhVKVhgdkU4SBx7btFQAMslc2auuFATEwntMU6ahtKMIrl9bxe3/yB6ivHtj7FYt7yshTFPJeDy9YbshyGgyW8SHzy+nA4m4/mTJuS2LcmN9YrTQHH2kKiAmZKbsYZOh0Upw8VrGpFcmIX1NV3hvQiQc4cZI9Za9gJ3cWWDJhhqoisAUmVq4+cJwBWcSqQ2zDgOWFg9LPklBdvPytAc7S3ss9SLkHu6MUccJeL7DcKmrIbTAY8GpH/bRDWJCfviTO2E4ukDGa4839MZZqBczVVIX2RhodZLMqKWEYsxqVDo5yCFZhC3X2xjkzMMPaTAknZgto2uw/HcQWAJyuwFelICKW44S05uBdMLVWzxLmH8pgz5+jXRo1gde7qVXEfM88qFuUN5DZWeUUC8kHpiRHpY5JHuFgILccBu9jM0WsNouWGE7gZLdrE6rhjjE23i9gECGA6HzWeCQlItaftO/LUPYJITb1yQe9S97iVWmwAD0UDI3g4sFOvU3Vq5akUkvqlXSIMfq6eqz850pbEDrlFNcKGc58aB4FzggILFZLuoKH8NShZlIz+bVFHixDP9ywDIfYo//x547Y5Eu7b68M5ePo88486rIMDcJqOWs4y8xhTMJzvOgeR+QMchw7wqnZ0gox8hMjbveA6ztAgYJl9k9oQluu460XH8P7H38IM8264Eteiyv/zSzb7Mems/PC+CT2ZiaHrrsHhIRAO9AAV2e5ibEqtpxWA/tRrPaMjBOIgg7t6VUEQo4qaKtAUwrC5ZcpPID/YhBxo2vTMOYYDTomyZBWjnIBQYKsZnZ2dvHGm7uYX1xGuUZTbFZhRSTRCOub1/DUcy8iKffQWpazCC/D9EVWnWtKgcHVbmVV5LSAQgH7l1Pcd+rt+Afvf696azTAZlB0EwCr6Gh3xkM5Tcxg+bmXXka73cNtt96KM6dO2ueyArQ+YUnsUgb0UOWKtUW4W56i/D5WwcNB3wLBwtJRVEnMMds4BoxAiPIq2cAVVYtG+DHfWBke8PMYxONh13qv9gbs+/TOeF07m1cxM7eA0WgodqrpHZXFvvbmJv7quS9g/vYx6K+u0mTiyTEVvmmp+ybX95nps4MCtrZZLQwL2P5SFT//Uz+DW86dnUDrvNZCmeQjJmyKSAwykoaQ1auRWkbu8kTLqmBLZjjJYw/JYB+7B2385We/gK3Ct4GVcbDSt8+z3pABAgWkBltrQr1a5d67cwmNBXczVuIJZ+gzioSIWROTMDTMkfbLqKRNE7zzKxzmOoxjjIojS7rqNk6ohXKpgWJBpvqjZIz+gCYJCfqDLsjDz0sM+IK9mA/wwDYJh7ckuEbZuxM0FR6pBw7bTjpbtAlDguKtF5c93HgjwWwnxRLPDjt/6O6S2Xw7Hojs29Vttl5wHNKhbcJ7nxYh8pcILoRdDVqm7CHNcIMEtBxYm5GmWWQQsSh57PD7BdXSKYbTJXTIcrffvlzBSkMkD4NnPbCYPaV7QBtJxgkcps33gziwbe1sZUVNwTsDSs7KTnpJSg14LvJ3khHK90eokNAshe4kabF3SylIe6jpHuyt0buU18RnQDxiuzdGZwScW6rgaMMrNIdsQ8UaRDpcNodZwyEO8O4IVSuRnGRCMpVwIxgFw8OWnnrXfAaeB0/+bYmRPYswQNvlId6TJCno8NxIe04eCriL6cRz9UDX0y0B1be3MHumYDImP9InSZkxypmQ+MSMcPkS7gdNrsArmYkAJca4n/+HK3nKB8sMw2ekWVQ22IUHjcyc2aQt0qWhRpakLMSo/7ANUI5QJL5dBAa7GbAZ49hi0WZbsZFt5t8A9rsZbnQizNxWRmNR1Vu1XMHopeP42R//ERxZXNABZ4c+yS4+u8+8S72Cm5gIq8or0CJtMs3dN5lDE4Gqb4+LPqN2sLoRo4u9A8w66fMYE5MwXhi3rOBj/UMTtQ8VYBwWoySDLEcOGdY164ETOjVvzbEN5hJkOR4ZjGqerwcH2N7rYXe/h26c4c3tNnYaO6jMDhA1M9PSGGnJ1qL8MNmQNzaXtdqcPWgDmOWQsfliivuOPIAPf++Tgm1j+n3qegl9kkWqtpymxfPdXt/awBeffZ56ADz56NswPztrwtzw/a5OtLuiKDgwb/k8GKBYaZI9yWC21+7g2NpJNFuzFsisSvSRUJRvqKrX0Um40/rELqWwHiAJSaMBdm5ex+KRY+aYI8YqJ6Pw+Q2xd3MDs7MLPr9yaBANN99Bv48/+8JTmL1vhGKNwUgHL9d00D4FSIZXEKpqO1QtMZuez1YNpcDB62Pce+RhvP/dj///VL0JlJzndR14a1973xsNNBoAARIkSIo7KUoURVESJVmLIzuxrbHl8XiJJ/YkJ5N4bNmOk/HMmfE59pw4cTwzyZnMyLK8SrYlWbuozaS4kyBBkCDWRm/ovbv2vcb3vvdVtWFDIBrVXX/9//d977377rsXk5MzxkSm0pECfd/jUQIEDNj1sgKijQQxgbQq2ZK50BOlUAU9HctKTta2d/AHf/xZZO/el8OMZ6W6JrM4CoIRfaUVI2FwDwaWtB0k8nascy4sjViHqssxY3evRxDdGcZdt9+FQ1PT2i6NRhNLKyt4/cJrqLb2EW8kcfuZu3Hq5E0afYpxnKHT1jzs3n4B5869htW9a4hkW4hmoohxzDZbQ61VQSpJZwKhrb78TZCcBzwrGZ4jyvZ75Cnr93g4UbdCSDqDGT0SVzvYebaIw9QAdQPaYr2jXiKrOUKVA7QZ4pwa38SFBOh76IRim+N0sob6rayqdNITHm3j0lYTpyaSYlcKdaK0mJ9VvDIGYL4Xgw8tlTi4zj7dQ3M8i0wv1FiT9syCIa6qXO/XGgzIvxsR0c5Sg2Gt4OfwOeF8spe7KFQtCLP6NeUdQ9hMj9aCJYP3eqmDvUpLa5ivpcUkxyN4fWO5mHqSPMNXShYw757hwzHRb+Nh2PlhKGAgRJlIgUHNQajA4kAg2gS0XgmYGOdB9MT2UKhY7Zb0e+IHOgl9Pd5A7PEsNKgEaaSjH920hsTHcUGSK3vWQx3IRbE6FMf8Y2nIx9Qh+cAp6Qu4++iHJ5nGGu+T0Yxtbm0oKTD/9L+e6ZJswaFL+uuRws8/mcmRHarsQPVkREr4vJ1chPx3HUbGglfG2GK1PH1f+wAAIABJREFUsNJG+2oDwxkg6RkLFxrdxBkQt2oRDJxJIjMeM9JAJ4qlZxr4Zx//WZycX0AqmXYlftMNleJJ8M5TtcBDybwC7YNR59Qo6cbVCke4B7JO0/U05Wflotu2c4MijB1WwU2AB5gJXysIa+CPWL5bC7mkm6VM5tOo65GCjfURrV9CT8Oak0OsSuXnqZXp5ceGdA0NQqj1Gvb2y3jp8hquTKxhdDIqqKpYNZg5He+oF7tL1f2hGIpkAYvsQadow935aTgvtbcCzNSO4sff/0FMjQ+jXiuiVtw20WZL+3oBmwc1A/nZa1fx3IULWF8uYDI3gfvvuQVHZ4eQTqSQTjMgGQOXyUSj0RDT1bUu1NdjQGSgZyW5vLqCRCqNyYlJDA2PK6CZjFUcyUzeRgrEiuNAPVVquAS7UtRhsG03m9jf20GxuINDcwuqMK13HFH/cG9rA/n8oO58o17B5l4BizcKuLa+jcuFNYzd1ZFrArV5WUU3WhHUWvb3ME9VpvBQp4ssZahENiHFm07fPNRYDdu65Uze9W9U8Hu/+ZsYGxw2xiwh407H4dIoOs2q9WgpJBFLmgJQs9APhKFvTbi8tq9HoKQsQITthtCCz37+y1ifuo5UvosEE0taXLU6KFfaYnkagmGQUiLhPXmOh3RISrOB+kwmgmg9gr3XI5gdOYrjR08hmzQm8OzsFG675SZk09SYdf1cYX3A1vYelpeWcPMtJ5FSVOMScRNtXy4M3Bw9unx1Eds7ZZRKZaytr+HcG+exsrOEidNxDM51VT0GVpI5bQT40qF+h3ENWe5qXauVIOKTBQhJjjUiuPTXBUxUupJs46WWGyaazSDFion9P6seXaDZe0BWldpaV6WmMRqrENn34vcw+KwW24JE5wdNE5VnEYOLYFMN+FsiRaIL+3OblS4WRpOYSLdlrRSG9nW3PPGysQpX+zI4wPtoB/QMnI2pYt6zBMlXUiqvaRUpnxGhUb43nzmDIHuD7C9SQJwHOMXAOUrCviKh25SSZ5uXjFPEXLN7ETF075iMSYhbPUI/AUILwVjVVs1b0An/7Um3F4fhnvKsCYpFQm08+PclAk2lRs8xzLSHoOtnrKyXgpiAE2v4swyeNc3ZALObi0eQrexirxERw5fB/3ypjXt/fgLtKFVxrGQNcKs4AdSrtZkrjw8e/KQp3LaerwdyrhHNrf7T/zjfZXZDmyYeBDwQKnU29a0mE8AVmpU+ZK/pfxZDXFyMExySpJsy2WBrLUTXm8gnjMjAoJpM2KBlpUrFdiC6kERi0PQrlRY2uxhbP44fe+JDmJud7ivGhHk1ZvQJ6oT64HaL1Ht7+OYwcSC9N/kLR2MIxTV0fVJEEQCuYSnDnUPGSjk3zjl2zQjV/iHgZ/xP9htZ6QXWlSnYaKtpXo8wZBgBqKNdo6M7YVWrokTCcWui4CDRaLCfR6upDnb2y/jqc69g+dA2WEjtlWxTcTGwZyKJKh56yYh6jlK28F/cmBp5iXbRKHWRXE3jw3c9ikcfeFvvumqVPfd1tL4fzYc1ZxiN4s+/9gPsZndAjsje2Q7uODaJN65sIJsbxOMPn8GR2VEFNN57OxgZjA3q1IgGK0eaGXfa2C/sY/XGDZFqTt96BwZyg2jqvvGgzypA2lxkC416WX3KIMHWqNfkdr+9vYWR0XGMjE4YXMqhZTFZ9wVBZzIDEi5/9uW38OzaRURm22gmWqgHuxw9epunUi6nbNWa67kEM3+rXAzWsQyZZA4O2/NQYvKmQeRmFNXn0/jUv/inGBk0/0hW2FJRog4bt65GKaqIJXKIxtOWBLUqGq2hdZX1Dx3mblVQ2dtAIjOgypjroFEvYW11GX/8F1/FmfseRJUjLHtl7O8XsVFYxVZ0E6lDSdnq8IkzaY1neQ1RtHcjmOgewkxuCtkkxR32dE3ve/TdOH3qhJGTlLaTZGYzsInUgJM8uPeCCIKtXaEH/kxtX3ovhntMhBkjLxknyuHtbgeFwhZefe08vvr0kyhNFtAatHvOipuUed3TBBEMDnVHlBRz3cUilLoziyXuZenC+rjC2GAUO2frwMUqpslBUA/JKrJqsy2iB6XSmOTwWkm6MA9D6yHqlwhfdvDaeAbf3zwC+QqSdK4XTS91Jh+XC4MG0hNMui3ZZdAisWSz3MZ6pYP759JIx3jYG3nH+EV+YAeCkNxEgjyLtYskpODJAP9NyYJgRjtj+TMYCCnyzSDYIXRIqUvNmEbA6nin0lF/kd9FiJRn8KAINgyA9pGTcniwn8d7s1FhAOnizATniMM1hJ6mw9n+GYxUY2VGjxsk0lZ/VM10UK2XaKMudhb10FR3VwkQsYb2XZ7TSRo94lHAB/xhOdHLSUCuH8zbo4SHpKgw+N8BbpS62K915OE49cFhZKciNpMbiC/hMwQTBFlDuVSbO5sITndYPZym6rB84vcWuuUq1V0C+cWaqYRBAkuMYZENbSNwAHn6b7nNCenLvI/8OgfGa9damOi0kSJFXzJFXaTzmvAQU6qYiaAxkkKXWZY05boyEm6cTeLnPvKTOH3iuK1nP/DFPOTPT7C/aE4MUjJx9Rk5K9DmqYdP8ztDn7ANyqvJb4+Huio/k38LN0ModSDfqNLsw1A2hWzlv6pADmaG9of3JnVQeLA0LIKVYaUHk5o+pFVE6llqdIOHr7E1eS3X17bx2a98D7GH+LlYE1hWIzkjziLFSYG3siKRNCscPmA+E5stslRMGU8JGNsfwSceewJH5yaRTCaxs7mkIMFAWK2UxTRlT/fpVy9hI7GB9OE2qqzeX2zj3sMzZqjajmN5o4DJqTEcOTSB2YkRPePFlW0MDmT0mwu+2WgIziTbc3dvHw3+7FYXh+eP4ej8ggVNsv/kgOHelgqKDTTrFdSVPJgtUqlUxPL1q5idmUF+cFTV5sbWHlZWN3TdA5I+6qJYqeAHZy8hdrKNxDT7S23BaVTiEAkhSlNYq3OYSLBC5OwTaeIkL0ixhFVm06DNwMrkOmPWLR5EDdj+QRP/x7/5FVWIfIa8x6nsMKJxwr+0K6qiXi1IFUiiC5yPZH8xZqxewtXBSos/s7i7quDEkQ3urVJxFxfeuoDLq3Wk8uMYHBzE0PAQZqZGkcpk8NzLr+H8WxcwM81BQDL3mtje35Yp62MPPIJT80cRd6EHKzZIZIshk6QZcjgafSxA/U5rAxjcLrikx+JWj9MdSALOEnSBg6dlgAfVL/eeeqvdQKW0h1feOI+/fOpvsZXcRzTHEy2AEhGRIMRS9HNEs3rs03p/Ksy5GflOsAxyHaDwQhXp9QZm8mSkG0mKUCb/nB6IIct+pge+MOSvXphvUsKd/NlNmTl3kU9R1MLGMRjoqlTAqQNb5aYqDrpNEOLlfTS7KQtYDIisEt+9kHYnCps5NOUTCwcGcbOi7PQClGpVP9RV9RwIOsG/0EYTTKmGAY+KMmyNEB7lvq432wqIBj/bocj7NkDBCRr5pqKgyDkfp53bQdM1gmv7bf28O6fIWLXvtT5ewNK8oPe1oiXhZIpw3TZ21fdVtO901mo4ow9Ishkc22eV2jkeAqi1eQRR+/fyWkL1aZMOVrVJ+1XWeVac8Pnz+/hM18tdXNtvSLSkc2sWo7clhWzKNcWJaTzKiQgY/8IsnuxKDD7vMVDDrCbrMgbeH/2do4bgeOlIhJAPiZASHxoXSKtl8zT8ITxcqGfHbJUKEoSlrKfFrLCLWLmDYa7CVke4Om8AN0SCnlmRLirxKDj4GE1G5ScnKIh9gnNZ/MKP/ASOH551sopJnLEXJjkued5ZoNSguRXIPUg1KJ5I3SYESPcVlDi1+mg8FJz25Z9ZEJKIPEFn1O6QzeB4QAzC2B0bxA+/LP4ZTGoVpy02ypExSGqEQddtgtrG3LQ5JxJR+G+lSg0vX7iMr77yHI6+x6yV2i23sdEwuh1gzKC5kQlVs2pkZW4bjnRwwgxBI7KLeDGJ6d1ZfPy9DyE/MCiCDyuScrmk3uXVtXW8tXoD7Yky0jNdRJIUZeigeD2CzGoW956aRbPdQrnW0FBwsxNDpdpFudJEKV7UOpgeHMHs6BDSkoug91sDlVoDe6UqVrcKuOP0Kbzj/ru88uBCN7ibz1FJifdcyXxlP5H38vrKBp78/ks4fGQc+VQOuwXJ9SIV5/PjmosjkYihVqvh+69fw8jbIshNG7lCfneqZvpkI52LDn0xWeB6FAnAyRt6Zj7I3qpH0NjtorOfwEBiEEPZQVS3Onj/O+/EqYU5ZLMZVbDZ/BhSuREtAZpGU+Q9QTECOqgyIHbaWF9fxtjIOCLyzrSqWocsWb5NjvmQdNPB/t42lleWcfz2d6NUT8hDj0nFyvIKkskYjhxewMTkCHLZlBJs/qx6neSlBMZGxpDn3K5+uJ92rrykkG4acL21av6X3lrwEaMeg1wJpq3TcM8s+AURBetj2jxqqBK4MDXAKbb2zu4WXrtyAReuX8Eb1y6hlN3B4GGqrEQE7TNgMIGTc7v0N21G0BXo7Os0AqYQiPwCoyhcbmDnuTImOwYB8nCu0Gm9HcHsQExjBQpEoTJw5rAECFyhRUbBXm1x/7C6YoVJRIXroaq1wzVuwZYJkwJpGE6PkmBDtaYEjo9GMZPzaOvz2IGdHGBT3vLwmQ5WQYFJ6UWYrplQvQgpzm7l+7OHyNdy7tFGZayvyIAqiFQtEutnstpk1R2Ue6wXbpXnWtFsow4PxTCe6duQ2anRH6Hgc+a1CCp1QtLBis9mfYOriFdq/nrT2g3VuBFtGNCs7yjTpz5a52IVhp7216URv4MbR190Xtfgwcr6ra5HHI1io9zFld0mDo8n1Ec89I4Mkiy63NxZiCDRAlfbsSQw1DYelMOYkicDamnx4/z47x7tcqHwgOXNZ5OZB0w6yWhsC1gZgkNQDIiqVFSisuqznhYrFT4MMswSIqD0oQOjPNtKaVERwXtffE8d7B1gaHEan/zYxzAzPmIMPd/kNOLN5EfcEaG/xIJyjW6mBKJdWUXeie4wwf6Lhi+DU4O5mfep8jZbRzhWT9YzF8GgPgMX3DLsfGC1ZxCo/kqpI0JjbKSqj+qqIaz+SBJRULXMW7qbZHxqvMAIOLz2lc19fO2557E/dgPjxwLpxe6dzSvZTA8XOVm75hpiMIIZBRtklJDFkGXHnUIU+atj+OjDtyKR4uFrz7ZSKWFxbR3PXL2O5OEmhg5FEFH2bnSuViWC1aebeOT4cQzmaf3C6+yi2miBKMLychGl6TLS4x20q1FEa3GkkZKZrOYTCW8ka+hwRqo8jA898AiOHz1kVRLTFw7zh83gMnCETuv1Bq6vb+GlixexXr+BWqGD4/kxrafxkTwGsikp6ch8ORrF4o1dPLt4BaN3dJEaItRjGyywGsNhZl9zSMdRLCZvXKu8f9KapGDEZhfp2hDmBo5ifuIIZiYnkE5lcGN9B+dfexa33TSFseFBoR2j43MYmzqqAF/YXRGLl6xaXhurjmKpiKXrV3Dy5GkdvFTy4Tqh0AGr5d2tNUcMKOBQxcjMMcyduAvxJBWLgFKliu2dXSwvr2JvdxcDgzncfttpjAwNOexmc7IG6/uQs5OVAuvZgqTd69Dv1TFEgo8r6ASoztBR29OWcZpEX8imSRLS3KL8SF1kIKAoXMt0KGHvlOzgBgk4+7h0fRHfefEpFAc3kJ6MyJSVv0yMx6A7obnWnu/N8vE1EsMSrNlFi2Naz1VRfbWCibwzQkX8i2AsS9iUfbFgfeVzkAHq5UwcE0mz1NQIA9+T/Tb238IomBWkdhjyt1H87SDX7otGxHvYqieQSsZxNFfHZBqqTgUtepHI67CZSp8n7Um0mRpNkIWskxjUsgSOZ60k0wi78nMxaSC7lbJ5VAYj3Ox5jcYSyBtIcLyGsGmAf/vzdQEyXi93JCIwlY9iImtD90EZxgtAneuBJRtsmHqWUS6/FtDnEMRDssSHJmi6J3ThAcfvvUHUBsGqSAgtt9Bi9tELS0j7cGgI1BYLXcrN23ah58hnwl7q5b02bp5K4Vy1i+MfzSE9zGTU+7I+F0/ouzeG4VW8PrOg4IOcigPP+6f//dGuWKDuws0+lRQIXP7IP4/2CosBvpaZrJXeRrrhmwZjSv4cZRphuNKV9VkNyqSSGyLMa7NhykDMLPLSDH78Qz+EqTFufMKaFkjKexvKoDKEqiS91TY3eJ//49yfCDASUoybnZBORn7Neos2FlF3MWJet8mPCcIjI48NNAVE6yFaX9DGKqSkIoUF83nj1wSFCbpl9m+D54FhqnDrIwRhs/DfRLiQhVJDmb4Gcus13Ngp4ZuvvYzITZtIclDYcW1mWdais/scqMH8rOYOHeYSD0AM2vQRBcTEhRH8+Afu1YB9pVRCo9VErd7ARqWMH2xdxpE7U4IhbF3boiTEXVptI780gtuOjiOfSWq2kAGLm2JlrYq1wW0Mn4BYxZT1a5bt2bNYoEs1C6VutIPqZgzR5TE8/sADmBsfRCppll66XfTda9Y118i+2dWVdTz5ysvAdAXJ4SY2zjdx18gRTI3kkctmkKQwQCSq3iGX6VMvX8HmyDrSM22Sh/VcwgbX+mRvw5l5AR4xbd6wcX12qhlFfS8KbE7hXXc8hJvnZjGYiKFdrwm9ePniEmrNHQyk6kJFKMTOSmFi6qj6obubS0Ircvkh3Z9SsYDNzU1kMjnMzM4pQDdqRVTLJWTyQ1pXhX2SnEzhY3hsGiMT80jEKFfDFkIC8VQa0UwOnVgcO8UavvOdb7ObhXe842FMTEwgleI4ijXCLHE8UCEqxfXgFuB+p132nUa4mk1nNaAiWnNBdanX1epXiCK3CesK/XkfaaLoPRGSeslFMcwarVwu49rSdXzmb7+AobsaSAwEKCwwG21Z21nR94bkW7QIY8uVwkL21oUmrn+liEnjZ9l4h48icGDeMvsw+nGgJtOguAU6wo/8b1Z//EVDXVZYCsD+tbA+eoqxHIng+UT7oUIX10pRjAyNol3awD0TVLCx89BSKltPwXpJvTYniYjM41Apv7ZU7OJqMY5uPIFcp4xTo0ykzN2BP40BmjDndqUjYWumAUwMU2wDqHdpBCBWheaw4f1MrjUaETep0drEzGAMoxnaMRkbX4Hag08IPMGSSnqrhHrdCD6wZIU4EpXSfbJKMaB0RlpxspR/PRAzGLxkBNxvpTqM6lZYnImVy4mtiwOtv95z71V0Sr7sWYrAE4lgjwFxt4UT40mc3+ng1E8MIjlCOUcbjFeP07cFyXpS1DIk3pm2Dp8eGAvSHuD3/PwfHO2yAR6wXsOaLZ+R2SUHe/XBnK1F/J1Qp5elBmFaU5zfR/iTlGuq02iWSjqCXqM7pVeb2JXPdRGdKPaeH8QnPvBhzM9OGgTFqq3bBgkhu9vLyA2MI05mZKuBgbG53kFOokW4dgXtJHuN1lMUHV4MUZ8R9ExapAD2hCJk13pAJJTnmn/aKR4UBXnah+z5JfaZpRYQOSqg/iDl0kIueACuZdAmG5O/CJmZY0RMLNPVrTK+/upzGL67jIYqKc+YfM4nLCrL0sP8mWXWfFZhYFbEJw4RxyOo70TQfHUQ/+3HHhYztFwsSF+1Wmvg8uYW3uwuY+qU+1F6T0AX59d+6UsdfPieW5BPxRUM1SPsdLG6Uce16ApGboma8a2zzCxR6bsYaAPRwXsrgtVnovjkBx7CockJJFPmYsIZQm4GBoXtvQL+7JvfR+pkHaNHYqiWm7jxegv3j5zEoclBpFMJrw5tbpHn119/+2UMPlgBMuYcoB6zwz06VF2VpZ+YBZNa849U5d2KoraeAlbH8FM/+gmMRNqovn4WzRuraFYqqDXaePLGHn74F34SAwNZE3hv1lDc28bK8mU0qhUMiH0aRaVS1X1KpzPy86zW6qiUy7pvI6NjyGazKBT29fxGJ2aRzQ3ps7TqNexeW0Lk6gqi1SqSqRQi2RyioxPIHDuF3NwxdGIJfOM738bW5gre/dh7MTtNEXUXg6BUXAiIYcfrAHHQq9dXJ0vY2LoH5fACZBrSLq1dJUkHBuzcg5OBTvO/OrctSTNyTVNsWwVGzr26uXalQgPbF/CDlacxdHNX4uBMmmSM69UTBZhDQAnAAZM9xQZrOmLvegvXv1rGiJhQNhvt/4SZfEwVn/WX6J5jiXrv8n3EQdJvXYMj2W7IxLuYyHO8CxKRDomSwYZ2mCsAUOaw1cVKBbhaIPGljYEY8OBsTLOIDFTaNRLn7sODFnzslyBJsi7jMSWOTy+1gJHDiKdSWF26jAdnM0ihYZWuw3h8a4567Nba2KxYYjyUiqgiJoOUvTEidJq79PdpIYa1Ygvb1TaOjSQwmLTPQWsmvs4qRIdOvTLrjWF4S0iGxn4eGInFzm5jDAeugq0WCZt4THDmmItS/UOUgc/KHp19j72n/93Vb1htsprXDKVX8rp/PnJGQwmOrHC1aMSq1sXVvRbmhuO4UWxj8gPDyB+hkKyjlm1C7lbkhcAaIm3YLr3nY0/JJ8K6iPzqpxf0XQYlWcnPC09Kdd8+gPc5exY1Hl99bMHWriGOfcZRSDjF2pTaxj9s5JoAsUGxHFBdfrqBD9/3MTx4x21IJxMKVMykW82yAiKDWjyWkAv81NzJHiOKU8jq1UlbUxPDZk3kPRQN4vd6iKY9yYyXii2SJYunEXExar6fely2yrXJbfDf8PFgcxPkx1r1kv6dPcRQURJS5TgDD0pBqq0mGvWqzVhx2Lle1W9uoIGhMbzw+mV87/IzmLybh3s/k/PC0Gnpyj196Tss0xvMJwHAhAW0oCnhttVF/VwOv/xjH0S1XBZxhcGXPb63bqzjUnwJw3MhW7JdGzB7sl7Pfa2EH3nbXRhOp9Fstkxdp1zD1l4Ti8k1jJyMIi7ZqwM9Opm12nX0hnYbEWyfB9574h7MjAyJGMPfvC+JRAqVahVXFpdxsbqLibclkRoEarUONi83cbJ1FKcXJpCMs+q3Z8IDo1rv4k//7vuYfihuZC2XDtPnF7nAIeDemX6QKe3wGCnuazHEVw7hFz/xE2gvLaLz8ouIFgs2L9poit7/V7sV/OL/+tvIZRI9P0j2h41oYH2SRr0oeJxrj9cZOiRh4CAELDN3NuQhrMFaeR/tzR1Ezp5Dt1JHPJowZ5F4HJ1EEs3hMQzc9zCGjp3Cl778FRSLRTz62HswMzlu5Cwma8qKLXvqqTJpj9tIkLUeQhUZukM2yqBlHh68/uKs2CBo4W0BkxBr2jNgVBOSQncYY7+2GiVTaqJfpgycKavXxObGKv7Dn/4xRu7qYGCCwdT0L8NZEAJxwB0F93vxGoJJca2Na18vYbTGA44sXjuTaAmVjQMnRhNGZBGqZJ9P5Av1Aq3lQ9UZaz9EUffZxbEclV9iNmqj2+enmjOTQ50tL8RaDFsNogM0w61hJtPGRC4iMosfFSZaIhKIj295n9p6nMqoNQL0zHID14ssHOIqON69MIRuvaTRAl6GKivZUpFN2cJ6uSXmq6DcVkfOG7xuPnnefVa9+3UO6bcxkY/jptGESHgMmnKn8BgXZAGtX2f3yKozt8PymUqubRMrMNg8FWcSasLboc+o85wIF1mwPuYSzgIlOGSGi4XvmLJ76vJzmTmvPXGb/7TKWiLnmrv1+dserGrSg0HJh/eSFeJSoYOpfEQqP/XjKUzfl0ZqwNe6r2njxbjAhVGCe+ilkSn71Wm4H5Ff/8xCVz0VnycM8yN2/BiGrkJRZbV9EkEdmqdy/rpnCq22sbd0EcTIfY5REkCUD3I4lSQbscE86+g02yhvASO7x/DD734ck2MDXt3RdsmICJs3FnWYJFNZzBw55fBJUIoxwkxQRrHoxZ6VSb+FnqDh+wltVp4EcraPJxDj7GNPIs5yJPkg8vAjRV4Pzg8g3WWrMJkRR5MZg1PbDRuxEKOUg+qEnc1GKRw+3NBUYeEvMg2pJfqtl17A1e5FDMyaLx/vr7zunL0m0gJ7Cw0uPutFKEMO1jK+kO1gtIZ6bSsCXBzD//ATH8Te3rauiwGxVK7g4vo6LkSvYXSe5aXRt4PuIj83//vNr9fw8XvuwGgu4071JNTUUCg18PzmZYzfEZcDfP9Atdk4m2kKh65pU2691cGZ/J144LYTImg1anyeDank0Cbr6vIOriTWMLDQQYyjD/Uudq53ML01hbtunUMmZeMyfHaFYgkvv7GO9dFVDB6hUoptaAEOXlHbf1uTXvCsb3g7zMk266C02QZWJ/ATj/1jDNEi6803EG94hd/toBmP40Ykgj8/v4z/8dd/RTJ4gd0sjUSd1m5g7f1hMS817kGBb+93UoBeJCK7Tq4X4t18TbNWxtbGGjrVGka44y9eRcIRDaETTO7yg2gxOM4dRnL+BL725He1xj/2sY8Yg44bPCg72d/+AWkskMNUmsmSifiyEWFsL4R5XGNWC0oNc3S9YGm9co1HK6B7HzH0YHhP6yRt8QBhFch2hEkXdjp1/Obv/ieM3d/G4CyDD0eRbJ2KMO7VZrCaEwHKK4RQh9R2urjyrRLy2zL1sQTa5/Z4SB4fSUj4mlCjiaEfYDmGw973EOFR2jqxjzeSjUkKzUYJ7H6IC9/nJ+n6+HrOIG5Wu7jvcF7rNhlpYzDFGcF+ncHXhgpT1+Ci7MWaJSXsJ+9U27iw3cIyXUQiUUwPZvDY0RR2ixVUGmZSzmDF85i6Rfv1Nq7tUtTaZlD1dVqGESb16+V5TeiUEDB1TtMCDwyGZsAOAhS9wt5FugPapKIkIO3er9NrWck5mSW4p1jVZp85GFWHUQfb9oG8YxC2E/hN49R7vfxZYawjnHLGOvW+PhNrz0aEfoVq0tVviERyXnOx0MZ4zh7W9lAahx9NIT1ifUGuA/UvKTzOYkGXbUmSuC/ORLdk0OclXVs18ht/vNAVjh7+UcGgIxYpL9LKbFfTd7krw5Lt4AuXOt5KAAAgAElEQVQlqUVjE+INjfJA17V+nj1sK5cdXnPsmdXf+qUWHph5Jx4+8zbk09TMJBGlhWQqoyHsWq2Ina01VKs1LBy/zYxrPYNVZkpYgnCpqP1WKfbqVV2b6Y4SRq1V95FM5+UIr0NBvUQOVzPrdZKBoB1T6ekFWPdmVDBsVBQUE+kBC16SSuNMF62eqkYA8fpc/cZ2A41aBfFEAuVKSZXAubcW8Z0LzyFzso5kzhr9XIVaTN7b4z0mJG3aiA6rqEEcNEGD/Yk9dC6ixm4UmeuH8MmPvFMVGb9Wq5VRLFXx6rVFXE5dw/gRMwYO8StUCpT0uvBkHf/k/rsxnElpXIHX0my01PP7zHefxuT9EeTH3OW+t0YMJuD/hkOGf6lsR5C4PIWPvPsBQbBSzXFMn64b3372NZTmtpEYZ5XPvmQHlY0oEpeG8dCdRzE4kFNvjRe7s1/En3z9BzjyXmoCWu+oDx33kLwerKdH6F50ZOcqT293sbvUQn73KP67Jz6G7tIVpMt1dPnsum004zE0UnHsp5L4w889iX/3W7+GQqmMJHuHY0OIuxi52Tx5sJBkm9tR+X4hJGrB0DVbJV5gZCoyp/l7Y30N1xev465bb0drYwOR9S0kk3QL4cwIM54E2tzcyRQ646O40Wrj7Pm38PZ3vAtHZqe04U283ivTA6dejygTnoq3KUxMIvR+nFHtwZDCEj3P0cDKk3NBXUpMoSrusUlkvWX+lerTOwuVPXIGRMrmfPW7z+OpN1/E4Kmm3AlsHMPEwA1mt3aMLs+Ug7XWZW1EXdH9DpaeqiC+2EJSfo6GlfB0kq5lNILjI3HxGgJyZXHRECn251Th+udhEOUZxQKIvURWUwbRGmIiPoUnsXwN32On2sV6pY0zUym0Wm3k4hEMZWx8I8wiihuhfpvvU/YfmXxxsiocyF0SdNootBOYHh/FWLKJaqGAeqstRwcFJmeLE2YkNLhcaOk6OUPJiwyapDz0w7gFP202ETMrM0qWKbCamk4g2giq9mujao7iWrDv8kPcxmEcybMXHEiewr4Oe7xrnBBJDIbq2oKOgrCPh0jc3Fsr6vU6uqLkxfMJYRtGVrdzz8k4+hl+bWpN0SSZTNx2BIvFDoZTRv5cjiVx5PE0MhMWq0LPNpxtvBoSsVjQ0U9WJtBaRH2/02CNFvnUZxa6mvfwXkwvw+IgOLu4gUzi2QHDjKxVIoQqmnIKsMhokZf5oyCLA8zU0NJQee2NzJBoWknfxeq5Oh45/ijefuZtyKVTYibS7ocVIWW9eB0kYJCqziA5NjEr1RTBL8pKrX+nkj0aVcDrkQXUR2yrd8Vr29/bwNDYLHIDo943JB/HqskQIK2/4uQaJ9CEoCGTWu8RitDhc2W8ZinQ1Momhp0wNXYy8fg9gm4jwMbaEnb3qvjW2ddQm97D0Jy5tQtGcOKSQQk+WKzK3OeLnE7Oqpufj/Oi3EmsYoMQb207isTVcfzMxx6TehAFAHgP9wslvHjpCq6lFjF2hNY3Ju0UnNYJMdG09upzdTxx0+2YGx1GIm5VLucMuZj/+KsvYOKRNtKjhA1tAdsAbhD/tY0dClyOaK4/FcHPfOCHMJw342fTMWV23sQf/MnfYOSeJlIjrm/IdVSLY+2bXXzs3W/D6DCdMzha0cbixga+ePY5zD+Qklyg9Ri8TyOSkf3FhNrtwPWzv6ehyUN9b6mNge3D+JknPoj62jISTbO1iiQT6GZSaCQTeObCVXzr6VfwP//Wr+Gzf/IF0EfyRz72QcwdovQZJdnsMNAhw7ERrT+DKvmm1Am9eGUFr752Qdf13scewvjokF5PqJ0yb0XOIV54Aze2ynjnXXchQ43ZQhnxNqXQ0gDXVTxuxsaZJLZbLbyxtIaTp2/HsflZRCOEVykjJx53D4mwC7HM2KpDg8EsTNgv+7vprwrxIFtUmo7W57V9b0mhHUos3awKDj8kzNVyrVuSyNYB17r1Fhkkt3f38NbiIr7/2gvA7D7yM3YAcB8aPd/JrZ4EWs/KnQuIXFWB7ddb2H26hOEkySfWL6Z2L3tyexUzDSbr09wmAgBrUmS9BFdVukGBFOzerbY1kM+KypJOY7uKYCJSiA/8U8KvYUa1pydTKNc7mM1bJdbrh4lA760l77lx7o3BVCxXK61s0F8zt3H1xakuVavxDCXbnvfZWcNua7VVIbmmhdFsXFWgJXc2fsU/GRBD0s8K1D+s3k+qRpSAc1IMf7YFgf7zV4Lo4yXeFrb0yb+mWUu/oaH/qL6cG0hbAhBYyjz/+9qnSt59sZn9khFzTDmGrzywXj2pDq+3GOS4qlpc5tfIdUg2brEJXN3vYjjVQT4dxWIzjkPvzWBwjgl3WOd2ntj7WY+X/ybLNJ+5t8/pQdcFaCwgOu04nC6yZWmbPiZvFCMrsyxKFg3GU0jFUpgamMC1/TWUmzUFRT8a/IZ7Q/OA6oGpg1ij1yJ/nwzBa95dbGEhehvec99DmBq10QtWhTSb1c11Rh1FhtfXrmNs8hAG8kMO/ZhUmlUAxrOOJWnpFHJG+0+5P3RaIijkh8YxNDKlqkdwCXuFhJ88oBrxhzcx2CeRmMPflinzvzlYzuWRYGUql3nT4lR1226rirWhdSrDmKBwsVLE8y+8gqtbu9gb2MPAPEQ4CFmtKh7BITafxGay4HyNv9icFpvZpnMJzYty8+kQ8WSjvgN0Lubxyz/+UTRJ46UEVbMmyPHs5Ws4V7+A0eOk0fPrXrX3Ngpw43wDd2QWcMexw0gn+TpC6mTHtvG9lxbROllAcqIlPVs70Kxfo36Em7CGHjKZq6svNvCj9z2B+clJJFIpCQ+wk1Qql/AfPveXmL4XSA/ZnKmxEGJ48/NV/PQPvQMTo8MKPgzq1zfX8cULT2PudlbzPjeqIGiZrMA8wUV2D3kNmtF0yFLXx7nNvS461wfx4XvfjWFm0Qn2CHlQtpWBLu+s46W1C7hydhuf+pV/id///T9Cs97EP/uFT+LMradMtDvg4Io5ptxia4Y9qRbeuryMz3z281heWkY+n8Uv/9LP4aajczLJJQmFsHq1tIXrV8/je8+ew8L8Tbjt1CkMJNOIy/Ces7p08eAmtyhwcfUG3lrewGOPvRtjI0PeN/cZ2j4e0gt9FhCtdxkSPU/5/ZZ5oAuKUGoz2B6wIX1ThnAsqDfEb1KFDKJtrXsmkmRRB+QkwMcSpWg29JxffP08vn/hBQzd2Rabuhec7aH3ZngtlFuIV0LD+cDVLs7/2RbmBqjNauKM5kzRlaQb1YfmBuOm6enMS6sOjOdvrRlrN/DrfMb0PpwZSMgqSWdSr6/FcQ13vpBKCgkurBA7uHmCFWIX03mTAvTMwdiZBunYHB4RmZZdl5Jch5fZ6xRL1lndvB4Z57I33qRot69bBpwuJC/HQDmSi2tYnwkEpdp0LlMNSFM09h4yUfA1YJZPpn2sLoyf4RzZsPtrwdUHS3Qf9XH8I4WAqD3kRUZgmyrxdcFtSzvD9/1DVqmp8fSTAUu+jHEbKsBwB4NAvl2CM5hDlR/2mQcukWoawFs7HYyku5K4u1aN4PATeQwdpcG5z0w6w1jEI38mvNdSGZJf9T+8Xn0M5tjsIfajZKiSDa6wAVM7cFOxGEaTadyRG1JjOpUfw416AVv1AjbKez0Kf2CohZvKU50HNT+I5Lw96wibzLzcOiBzu3ohh/ff9yhuPbGARDSGWqWgbKonHxSLaVRhc2MZxVIFU9OHZLJrGDQRJsmz9rzbTCbMejYazCdUFwEKu5vYK+xievaYKPMmZJ3wgMibZTBh6D0Go1tWeTz45ADRqqO4t64ZNFaCfF8eEIGlRxiXnoDVStHHMGi8W0WxVsF/+ZNvIX0KGFqIIpl11lXIMqMRDCasd6fsPBqRKWmTCjitNuhRx4DIqowrM5eOanie85zMfrjgqtsdtC4m8as//ZMy+7VsvClSxoWlFXz98nOYvt3UUooU1WG/IWmVPw1IiyttTBXH8fZbTmgG0NR12MdsSDv01dI1ZI421Uc0Zpw7n3iFGyoQk/nqYuuNDh45+nacWVhALmczn2S/rty4gc+9+HUM39xBImv+g+qhtGK49qUmPvHE2zE5NmrKL50O1na28KcvP4nDd3K0pj9HJDacz7aFhn8+mUQykkCRgZz3Tq7iLuXGPsx+AlgdwH2nzyCbzqLeqGNlYwPXVldRTxUxcAx46XPb+N//7W/jv/6/f6US4qc+8SM4trBgELufBHbAherJKjKut+889QI+/1dfwv7eLg7PzeGf//c/ifGxCaEXTLJajQqKO8vY315GvdnE3379aRw9egynTp5GPj+EZCLt8Cxd5ZsSSvj+82cxNDaFH/rQ+1WtG4uabQBPJvqgoff3Ldh4yt8L4gH9CFA/XyMCWRCpCJ9JULARaZTGBvk2wb98vZHXJHqv+dq6+u4c1CeUKlRERJo61tc38J2XXsJabgn5I6Y37EWhB0drF9j4l4lth6q2WejihU/vYD7J97KP4+12sUQpa8ZARKsjVk38HdwWeom3V1VcK2UGuFILI5m42JsSvPBznfeAUKf2gpUqco1YKbUxmU3KFDgbp/2RJ7FesYWAqj6oeo8WEMNsn8Q4Whwut4DiP9p6cVRpYtka5rUJBzc76pOx7z6ciRvztdlRwCd8yoBj5Bm7j+b0YSGG83f8RKwOg+YqoeM0R02UvDp64sEucIosbhtyYP9rn18QYyxmSQqftUYmHHZ3RIbfIIYoq+t4VNJ4ot0F31QGc5+dDMgN30Gi9FZmOskmyFZ65R7uiWu/cheTefvmTgfD6YiqxMVSB/MfGsLIiaQxzFl8qVXtw/mcsdbAqckfcp67R3UIQTugTZ/6zFFHkr18tE63ERKcM5OMxjCfncDR7DhGSDRp7qOWGcUb9V1sNoso1mv+oB2i0sOz7MVgCMv6aFsjo9Nw03URNL5lZRHB5sUWjsRO4yPvfERYb6tWRTwZGH5t4YncePu7W9je3sWVlW3cdvIwRoeHRelPxJOIswdDvzxVd5wY5zC9aYnq+RAnr1exsbWmXsXCsVvNT09ajpYk0XpI3x+YdR5wGVzN4oei5jVsrl3F4PCYaVy644EDUcqMRcCgKHa9prELViKFahW//5kvYu49UcSyUY0nKPPjg4pFRSJ5+9Rt2Ny/ISeBkYEJXCysY7fO0YmuWJay4vIMmgQlfo0/J5c2oerKVhuJxTR+/WcZENn/YQVJt4gmlm5s4T9/5RtYeE9GRJ2ipkG4MKkowmtto1PsoHEhhvfeeRqzowM2+0mh6GgE1UoDf/nUS0izJzQdFSQkmTDa0HCG1StXIocK3J0udi918fDM3bj7lluRz+eVddbqVSyvruOvz38L+aM1JDNh7OXvs7RWHNtPdvGPHn8IE+PjvUy8UK/gD7/yeczdn9TMo2bjggCEHwJ8glxf+XgaU7kx7DZK2K7u9xi8QcmfSH+t2MXuYhXlfbJeo0gPxpCfiCM3mtCafOEvdvHvf/t3sbddFm1+bu6QjIjD/rAjIzDbjGwiu69uR+vz1fMXBVWfODqDY/NziNDGTHOsdTRrRdTLu2g2Kmg2yjj3+quIxDK4trwpK6Ch4SkMj4xp3ZbKNSWAp24+jdtvP4OpiXGbvZQvaBjAt0OFC0NzVw7n9nCrAxKFJkxhvy0okvBTkfyc3GPCcL4P8UuIQq9nwsfAZ+Qxvt6KUNqb1Y14pF55CZXCtoIU94baFc0K3rx8HX/25N/h6PupP2w9NztzvVZwgelAlzfx5Q4a5Q6ufLeB+NWanOqZ+AUEQoSzVgdbcrqPCAalZi37ZEHHlLciuCiw8iIEulJpIx+LYj4fVbXH1zDJtCF5c6IPyT1HIJb22xhKx3D7JF9vfSq+PuRlcuhxmUIy9s3Q2GDLMJ/IfR7snQI5zhR1oiLvWD/cKhcG04s7TZkhk/zD9+F5xYDISk8wIveciwxwjwvCVTZq1SGDNgOiKmNlBnY6hWEX/k1wvKvlhCTFqkWbE+Rryd62RMRaYiRPSmZNCBGTKQvxQaWGX6csXkBxA/GG12OOPTYnbMicPXuqF/Fnh0RDJBgfRTGEo48srleBN/faSHTaODQArJYjmHwsj7Gbk9LJ1XXLwcISL8KsATLmGtHUkqrzvhypkcz+XtSfFaLKaL9hB0BGCyDsF8aiGE3mMBzPYiY1gsPZLK7trqGby+JCYR3b1ZLeUDfEXSIp7Eu4geV7LhVDp0VdPXto1JkU78XzMrGXKVe018HgziG87853YmZ8SOMJGsbWHF/NPQXbqDVqqsb+7z/9Hk7M5nHHLUcxMjKMdCqFVDqHdHZAVZuJEbu3jDdoGcgoocaqo1wpI5cfwfDYjA/YW7BTtcgeV4tVXlwPMFSNfF+6tVNhZW3pIsYmZ5BO58wDzw1zeYiZEDkzlCgq5YKuv1Kt4/XL1/DU0nmM3hZFPG0Yp0F8VsZnEnGcGT6MKQoHdCK4gS7OVlYFdJA4IJNUi/N6fTIZxeZeSwuWwbHeACo7LcSXYvg3n/yEQx42asLDeWl1E3/yjacx/EgEhSp/nn0fNxoZwokY+xpRbJyt41hiFPednMWhyQFjb8Ximrn7i2+9htpYBRNn0mJ6Mi4xEItd3PZKk0GvATHkShdbeO9ND+DeM2cwOMg+WkRs28L+Ln7vr/4SE29rI5N3qgQF1usx1F9K44OP3ofx0TEdqHwuhWoFf/ilL2L+EbKDrYdnMcD6idRk5gY3I9MwPM41bCIGSr4OyFOJ0aihZYPhRE42yhfajTbOf7mE3/2N38HY4KiRwoIKkodo64db/y7068Q0ld4eXVAMmegdQe72QWEHSr5xhIMjCzQLvnTpPA4dmkc+P4BoKqMDpVxuIZEbwcj4JAYHhhSkLemmmDGF0pNuZ6Yarw/jKhvhbfZ+X2jUBVa4p//Bkkp/ZWuAI0gSxPAaxlWewryhRS+yqzl32LJZYbc6YyDUP0ulqayguHr9Eianj0hujgnhXqmGL//d86jMbyM34UGwR0IKZ5AfrmLFWrxu1jrYvd7E1S8UMZcz9/rASNVaUlshon5box2RPdRE1tiYfJb0CuQtoDA+5/R2EMH0XcPYPFfCfKSlfz/Yiw4IjCnMmNPGWrEpk+CTo3x/41YE/76Azhoka4L8HK6XGo3rZtKSiWtPdmO6U9ZT5C+ZhMsgmo5Cds2leheXd+qYH0lawBZMyQrRKsEQ/OS80SMr2vB+IDCGKtoOezrAWJDgzJ/ZIHn67qMP/Ip+tleKPZ1khzu94Osp+lgyYNWmlpuzRfmjzVbNEwaJiVj/UPPSTtwJc48MqDIpcJnL0JsNkDKvqyduQOm2RhRvVSKobxdw01QaW+UusndnMHY7NU2DHrX3lDXUH6zUbP/H4uZXGdxVgmOQ2lCf4hxiyEychGD7waKniataaWvxNgoqMbU4qOw4sbGyrBxvdTsYiGdQbjRRI/PLrVHUGmJmQS8x0oPlrGFNZ2mjxiOo7Ucw27wJj9/xIEZyKbQapGjZsLAEshsNVGsV1OpNXLi0iu9efRPp4Tawl8DCyDSmhweQyWWRz2Uxf2QWKVH2Lcu0TW7zVCRoEALY3NrUwXLi5B2euXN+kAHQiAGayXFGpKoR+qs1qqpQtzaXMDwyjoGBYQ+WfVf3epWBdkiHLTVLOaRda7RwaWkDX3nxZRx5F30lLSvVw3AeMtXqx+Mp3JQ7hHJjH61OE+PpIZyvbWOP/nkSQCB0alY4cvmWADArLn/oPDD5sLeAheZhfOhdd2Ign1UVSp3Ma0vr+MqzZ5F8MIpqnVAr35+MMdNNJV+IZBvxmLbbyG4AC0PDuPnYNEqVBl67uIJipY5qoovBW1NITzNLtQ1QqllFbJubEKspC0X+/jD7qXe9H6eP3oRMJi8lIsJoFEH/7f/8aeRvryE9ZP52TAKStQSiFwfx/nfeLZapzZbGpK366S9/E2MPVzW3JV/AcHZ7b0YjPYEFHWYR+bqgSuEsZ2XA7jBvMJH3ekwSFZ1mB6/9bQX/y7/8dUwMjam3Rhaz2VEFSyYj1Bib1BKg3loTtG5uJkHQ3foo5pxifpUlVNluaDVwY+06xscnkcsPI5UZRNQdNOi9qEqLKkyJjJsS0wvRxLrDsWZnW/hbALwCMcGDj2udOtDdY4WGeCnZHwtr+m29FBO14OcwNin3BoNfAP7odlLrBd8we9tqVXH14muYnTuCZq2GUnEf1Xobz75+FS9tn8fhu1jGEfa1dwyHaa/C1dliowjsC1FX/+n/sonTuRQk0uiMLq4BwpNBjo/GuqTl83CdHoohE+OIA+cW2yi0ImgPxTBzV05jO29+qYnj9TrSMur1+cEDpJ6wLqgYQ9ulk6NxTORickMJC4/XbzR/l44TS9Z8G00e0Hp2hEpNvSWic5N3LxgT03GDzziMJ3AvbdfaUp2ZylKs3SBSBpgg2aazw6XfZFsV5uxg1S3vo1RtGNSl3mLPKyiSWQXlDhFSgbHnwMCjU5qG0ZxB9KrXYHarHMPqUqLqjUdVdELlbGYxfN2u0xj0TOhoIcjzSzOSviz5+rgMGPoyfqFKNaeL0MojKSmCpWYEG/k4yqsNHE93sVtpI346i4m7UkhyFEM/9wBN2vvSUqoRx6GvsxqqVyOdMiB+5ljvVLFSsb8leomlk2OMnGAvUmbg7CxBoN4QJvv0XfP34NX1S1gqbPiogD186p7ye8wZwx6IKhTeiBghLOBw8yQeP/MgBnIJM95VZmOOEZzj298v4eL1dXzzxZcxdj+rrA7qpPavZXH34XnUGnVcXd7DA/fehtmpUWSzKbTpyNBsIp4klMrFL4omdvd2sVcs4Z77H7XREoeZgvRaf07L4AKrgBsol/axs7OJ6anDNkitrKejfuH+zhYGh4e1kbd3d7G2volGK4oLa5vY7G6jO1lHdoxWQj4u4f0v3ltCIRmKBURtPIF5VyoaQ6XdFnEp2NnwEfBBGpmGPURzI/FzzCC9WhRbT9dw6tAUbj42i/WNPVkLkf24VS2jeKSNzgDljrwmOtAv5m0QFl/vIrreQnKdMz9Z9TqK5ZqgEg4sdw9FkTrO/kYUZaoRu0M1YWn1jSn83uwgdqOGX3rih3Hz/HGkNepic55k5P5ff/oF1I9toJWinBs3RhfJcgLDNybx8L23YHhoUFU2xx3K1Sa++cyr2JpbRC3StMXtmTMhTxl9+gEbPCOZfDED7dnvWFPMWIGCxfyg8ORCn4EbhiMOXyjjd37132I0N6BEKZHOu6mxiRDw51h/zWTN+smXw5HuzNIbkNecnUGmDIZNBsTKPq5dPo/pmSPqHTLoJjKDSKRpsmxIhQVUkmxI3rIxi14A1mlxkO1noq6WFNjYUBjYN8gzsE4PKtoEuLUv/qAjRaozNmMrqFcSiEYs6wu0k2FLJaNAOLO9RURk48aSmYTHk2ob8Fq2ihV8+gvfwdQ7u4hnTcbRYBL+vyetBxo8Vhlx+L+Lt75Zwfh6GzmnzfNRajZPDEZjIHIIn1tBDvSIID8ZRzwfQWYsifxsHMmRCGIZQrldnPubBuYrDaQ9WFgv3PrRYc6TfyfEyrGIO6YS6sspIDqLOcCcfG+bISRaYvOODHxcZ+ozS0jDNVzdGUO+izwXxdy085RBhaMhHLdgZTiajek9+RkZnPLJmDRNhb4JvevLuRnSZDZYgVescRCHA5kUK/B6QNYzdrd7VnAKol7FmesFg5Q3bSP9oGwtL6tY7eg3mIufQ4WPzwAGPoWMkl0bQs8y6GIHf0w3P7eZQ+9fhkzXl4cQSCY2rQiuUAt2Po79q03M07Wk1UX9UBJTD2SQGmKS5QiCB3guq54AvPGxxZvgtfTJjGbVJZZpeO+QZAZiTxCX1jV54A0D9br4A9lCIhLDTGYMhzPDmB+cwkppF0vVHaxXt8VElcSWD92KGeU/T2K+nskT4cntzOKRE2/H7FhWkFIqHXzmmiiXCrh8fQXfOHce8cM1UbjJf2mW/t7peDGFB2dOIpOO4cbWHrZpD5Il4SWp3tnM1LAsjDIc6dBB0RHJZGltA9nBQ7j3nrfZzVG/0R1LffSCDEcdOzqcuiiW9rG6vIhTp27V1zgbub2zjxsbG6LvswfZrNextLyMSqOOTUK8ky1Ex9qWwYj6a5ZY1me1hUSmGDH0AKP2knVlbJ5ZelPe1ENYYZvvG91IeCzyITPJaNc72HuxhqFOGsO5DPYLdOqw+15ttVBMtRA5SZV1zrJZdsSFw43HGeswNoNyB7GNFjI1BmxKKHXRTfJ1HXRHI4jNJVGvstL0noD54ujAcDcttFdq+J8+8nHcPH8CqVTG5/Go61rHV777LN5MXsBWq4R6w3okqVocM1ujeOzB2zA2OiopP1aeHOx+8+oSvrH5LNoDLaRoZq0N6+TUrh0Qsscyqc4e0YiHBGGZsGmtB9Rn2AZdTW1JLu5OBy99vozf/fV/h7GBAcHo7E/LrLpnlWRQrvUUQ97slHGvYsLsoe0tC6DWQyyJlLVxY1Hrbe7ISaRcozeeyikgmmWZ9wN95lBsaJFZTLQrIBgWFP0aehvY52g1R0wEx4PbgTrQrtt6QlJ6MtzYlp6zu+Xt2DPC5oY94JzhfcOg12v+TYboFHa3sLpyGRMTU0hwfKTVRKXewneefQNXUtcweIQOJv1nIPxJFlDGgAxDBQoajS6WXqgj/WYdo0ym3c8ykFjkJu/C3Pyz1olgpxnBrT88hORgVz1qtnB5GyTE3ejg0rdbGFtrYJAHT49I0pd+4z1gcCLLdDgTw5Ehw8iMrGLEQ6v0yCy2nqgqVnlu2ohIUGIJQSNAvdJZVT8uCJ3Y/iYTlVJzi/stzA7EkXXvQ5cSxWDKuKTsm1KWTQHaIVOzh2L1ZebJ9hj79zEUONa3tPNb+7xHorKeZ298JZBSvLLs2Tw6lG2tJBfk8NaFwcaOLqMMl4cAACAASURBVAZlGCdQ8Wr0eXWv7D6qsxFIUrYUe8Qpvr7PbrVkggzTq50O0nfksHulhpGtlhKFwlAcMw/nkZsgQdJ+Tl9O0pMAPyd0zuvmBKWeA2SiX/ujBeut9+ckLUA5dNBDRnyThLEJZRn+wfnidCyBhew4bk7lMURrlfQErtULeHXnIirslfC1PoAbiNyCQnzxMzOnl1dzI4nR0hwepoN3kv0tk1vj2MD2zjYurq7hhcIlTJ9m/8SJQLT1WU3gFOZxamFKHn3buyXU6CVWqmFtp4Tddh23njyEoWweCT8cKo0qrm2sYbtSw+P3vAenjx9BSuMNTqHXQjCnBvbgODC9s7ePV8+fx/7+Lubnj6FOabZqE1sb22g2qW1q6gjUh82kuihXG7hQ3ETmlggSA1Zl2nXbn+pp2aPpQQZG0+4fcZoPdNilDx/YoU/liiDSy79zLEP923oXlcUmkus0P01gv9BUBUxoulhuUvMD3btSoGqw6TbbImaCwuCq8dKAilXoXqFZeEqAokvXIUKTuSharBYrdiBI3YKfzzNFLmaZSa/U8Vs/+t/g+NSsZkgZJMh65dzas2cv4lvbz2OtUdThw9qGzu/D1yP46DvuxImFw0psVIFX67ixtYU/ev77iB2OIJllEmGZcpilFc3eM2HrQZk5rUhLZB9qhMihobDmCZUI7rQ/BQ+1I3jl8yX8b7/6G5gYYQ/RhOPpv8mgJCg0WIEFAou+N0imGUuZ60YC9Nqg7CtaD65eKWB/dx3L19/CsROnkUzlBZWyRRFPZCT4EJSWrMlpWq4mT2h/2ijFgWHMEMlCTkLHbs/0jXxDtMV6fQY59il2faHwfmBXBcwRI/l4HoBKFZTNV9Rg4pZgU2mZaiTDqmA6fbx+7nlMTk5jgGSqTgfFcgUvvn4NZxtvYXCextHucu4smXiC4wUuldgjyFLhqIPVVxvIvN7AmNaqVVNSz5KEGdV9onKLYDCqNIHtdgR3//woUqxEvS0RRsy4R5ef6yJ7sYYRkJDjFCmX/jMUBig0yPKO4sREFuM5rgv26+1A1zV4UDS/RlapbZFyWMGJWe+D/vI39GdlijNG7ODXlTv5Z6Xv4kqhqSBFp4owR8gzQKQ79js1j8czJoKcw858bxmJ+/C7zRD2UaNwpqs/7pJmNv5hAU1tM3evF4rnvAaDg63CEs3E+SYWTE2PuK9P65mWJ1OBNKWkwPeWufTYmRUk5PhM5FbPQsH1VvleQbQ9BC9+7269iyUaI9+fxf5iA503akjHgM1IBJPvyGNswRA7nj0Hi8yQAIRzNuSMtn6D4wa1TP+/BVuKrpJgmLOV5yH6hyw4wE78d0IEXIx8CGpUIoYHpk8gxx5iNIVIchDnCku4sHfdnrbrgcqN2vFoVj1hXoh/kmLcLEfQXRrAIwt3YnZyQB50tqnJpmzihUuXcC2zhuFDZnqpG03iykoX8Ss5vO/+00glEuZGL4ZpB1fWd/DU+mUMzMbRKLQRaaTR7cQQSzeRmmghM5zExktdfPTB9+Dmw9NgZ0YQqg4hY8rR0LdWreHvXnoZL1+9gNhgBIX9LirVAuZSU3jg9GGMDKSRTsQ1UlCr1eXwsLi2j5e2F5G5uYPUIIOtNZjtMOlxFPvisqRQi57lh4IdYzoog8RVgPm4uJlxGSBjSQ+DIkczajX69bXRXQQS7RhqJcqFtZFNx1GumSpM5WgM8QGrshkwNPjaMFeAbiuCRNLseNT0ZrbIoOeC74kUHcUNduAsI1/H56FEqaeJ64zinQZ+9uEfwt03HUc+m9d1Ei6tlgs4d+E6PnflWWygbGxVzhESdnqjhJP5MbzvIYO+qam6uraJG9s7eOraIpoLUaSHKYnFteuzXfTubJonHGeNeIt5K/kaObNTXs7d0yUhFaA3z2C1gYOFTyeKS19p4jf/+b/CQDqnQySTHZTSEMdp7FrD8Lr9qT6zPYUenEqUQ4QVzupR57ZWlvISq+NScQdbGytYOHGrqSyRKMN1x35lgv3KlI018AHFWCVbn1K6mYRTD0AJAeYxJwxbDUaaoXQYJeRsnlSD+t7LNBjPyUccpaDKiX8GhUWpZ4gpY4P7sj4LQdQs1nqVZ6eJdr1s9miE+KlUE+ni2ee+g9mpGYwMj+p9d/YK+OKTL6Nz6zY6yQ4SaXdJDyiU96KsOg1VNV1DOrjxWgv5N2sY6llIWS+dH4EBiLfDhuG7MvTdbHdx7y+OIZ3uQ7KasZY/KbD4bBdDl8v6eTrDesmFWUfVW1Gslbq489gkzswOGNOTyT25EUoeyTNgQDeomUF2Y7cgzWAN2ktOzmFUoRY+FynpOasQAxTI92OQ5HwkJd5mBuIKSjxfw5hCJmkGxjw++HNpY8UqUWeoAqYlM9YOcFaoQ40B/eNRzPcxBMjGQnTeU+TDvKisehTcaHHBIF3Pffrt015Cbyo4dp5RgUjJhRS37OgOjhYS+PA+JI+RgNDw24PwgFR0vMpUVW3Ird6LLbetagcr+Qim35VDeTOCG9/Yx0QaWGt0MXxPDnN30w3GphbCewcSj/qZQRrTJUgNZbEKUZdGcW9tYScTWBZjkAWrGBlsemNUKiqxqOj6pZph5umUzQyxKToxMIj9aglHB+fIPcNaZQvlVk0Hqm00w6MPDmxaS6dvl9KqRdC4nsWjC/fixJFpZabmx9jG+uY2vvnKS2gcLyIz5FCPJ7u1vS72Xu3ikZtuxvzsuBSi2CvkYl3c2sG3rr6G4dtM4T5ABbwkg84Malz6Xg3/+KGHMDuct2H6LjAxNYfswJC86V5/7VW8sHwFkeMt5MbYu2uhttvByPo4Hjh1E0YG6NDhqi28rlYbz762iMXEKnInOANjAVwq8b7wyFTTJ/FGMO9v+KUMTrBBGLLrL0ov2E19wwWTjYDgPZeWQapc/CxkWsU2olXbMNWUkV+qfOaJCDIpjlxYWC3z/hOOSTDQ0YSUVGlmgl1kU1GUqm6w6ZaT3JzFCq2syMIEqlXzcdNBQf3aRheJThfzpQn8k8cfwdG5aRFk2u06lpev4+KVZXz5wjnsDrbRlSVPhAUH2usNdBZrGE0nMTaYFY1eB3qki2K1hb1TQDRv/RWDYlj9WuHDz5MQrd+eL68/n42pelafkTCT2HrMsq3K4vEUeiMStO9E8NaXgE/94s97DzKDqfEpK9biMbQ0A8hnw2Bj99WEu21BmoJSSxJ/DEx8Hcd9GvVSbySnsLelfvT8wi2yIGNFaCznOKIJY5FyMF86uwn2D01NyeKgJa7GnHU4VMHO4R0fk+C1SMOUMKsOszBw7691aChAuToWHGK1+23720TrTYlGVbQk42zcyETdW2hRv1Rs8CbqlX1Vx9//u2/jxLEFDA8T+ibCUsR//evvYvo9VTnZu8pir/3CdUOnETvQHX0n/Eim56stDF6sY5Bok0OcSso0Z2asVEmzUeKLlVarg0f+1aRaAKw+DNWyE71Z7+D6DzqYWa4go8qIMKNBIvxfwp7X9rs4c2QMdx4ZRtIVmzhLFzSY7Yz0vjDXXSYtwt+l5U1s7hVdBi3M7dmuFqHGkRf6Hgb0jpXijXIbhRoHzmPI8Vz1nprB/DZ/yABYrbcwmI5pj4bZbhMFN49FiVZ4dajzxpEowtYM5oKXHZmj2hc/sarZwF515IT7JCCBodi0NWTTB2EWMVSOOqucaWrPzkdBvDcraTiKrjOguw+my2NbYtvTDXNnDaEqXjgISu9gpdzFxlAUR9+fR6cWwYv/zy6OD0eUSGTPZHH4HSTh8RMZz8WgbTeR8GRVBUeYrPBQbtVsFBFCppal2AWFPpNlFPQrtPKfZ3LK5bJ4ALJPk0lFxU7UD5f7NWdWWDXGXR2AjCObcxFkqirHSccOTegQt9adHmK7BlSuZPD4zQ/h1uNzvVEGZmaLKzfw9RdfRPSWKlLDHCK31auMhIOwaxHkb4zi/W+/zXQJpWYSxeL6Nv7mlecxfn9cCiDqO6lE99CjKjOC9Rcb+MTDT2BmcBCNWk1Sb41mHft7RcRTCVTrwDPLF9A5XJKyOhdbYauJ3LUhPH73nRgfHRTjlOQf/mam/OfffAbVQwUMLcTde80SjbCw7NA2KaoQTO2AtWwrjPEaHGK4uEEcrq7hjXobPPefq8zabHEC7KkMmAc954BaQKnOMQ7Lws2zzRIFjk/o9sSACsmDYICxXWBMModqKS/mfTkSCMoVg7DYvwzsfhJbeP/5PfVXSrhpeAL333YSo0MDuHb9OpZX1lX5Xa2VUZ6Mopu1ipxBL1rqAMtNJBtAJhpDLm0VDtcj11HhVAydHIOwvZ5C4kIruE6ThEddgNhVPHIZJx5xVCUWQTbF9dt3xwgb3Fi/7MG2xDL91z/1c6o64/UubpqYEvzZjkWxQVp5IolDM9NIp81bklq11qP2XiFdVVgNNkxPVqLdFA+nalBhGztbNzA+MYuxiUOIRDlbySowONdHEEtlNWsY4VA0/yRUGWDTAI9q3YT15C72vZ6gVXmqJl3vNKAtIsoEXMHRCgZuXqs5vFgjxgT8WSQ20JbpNSXeTLyCQVsYh8i1LXSaHCXhSEkV5eI29vd3UCrsYHhoSFC5/C/rTTz75iW81jiH7EQHCSZBHohMZYujB/0kUT0psqqbwPJLDQy81cAIq4+QX3uKr9454UoPOJVOBBu5GO7/5JC1NYPyjc8OEi1582tNnCg0kXZqmcQOnCC3U+uijjQOjQ0oabptJqfzhOzzeMKqt77OpiUmAVnbLlZw7cauPmvP2DZIhEmT0yqyQCJiVUvrJsK9+WQUWSmpkCxjRC1+LgY8CniH/hxnLUP7KlS3UmFxQskB4FsVsUhZYXheFaFdv2MJCnxklXoU6P1snil8f0GZPpspRi9JdURgpDwTRixs7wTZSQsxViFzjXB/KnlhgeUnG+9D2nuJfRWbUD2ahjPvuxDLaBRXdlvYm4nh9EeH0KpG8b3/tI6TA3GdC7WxBGYeGUBq2MQB+LPNDdJn6kWmCQQfh1S9uNVsK09QC4ghWDkZwvsw/BD8YVyMiup+eFcapmiS4wHG+Z66gcuZtKmyC9JztpHBSLxhpvrOm6TmbBBwdYhK18BmcbmL6pU03nX8Xtxxy3Fly6HntLy2ga888wO0jxWRGDb6rD1A+10vdrD1gy5+6Uc+pOyKrgrsAa5s7OHLz7+C6cdTqFVp6WT4eqD96po6wO7FJj7+tvfhxNSMzf2RGdfpiJTDz7e8sYfvXHkZ8YUqEhk+pDZi3Si2norgA/fei4W5KR1o8u1rN7G9tY8/e/pppG+uIzMmHEHVV4+M5E3rIGSlBeTDtYYs2PBv6DUG3J6fmb02Cia0OG3VoruCwdz6v8ASFWPOSR9BRk+fNYJ9kmW4EJ1m7Vwelzyz6orQq0m7URTXgixXe5BH4pUZrZzPM4r9SkfQqcdrVDirrUwxgtKFCnI7UUxoLIbQICvJNorlOgrtNgqTEbQGnenls6ootJHaATLtGOIcEI7QUb6JzlwMjeEoukrQLJmhID0PVx0kMVO1Vx+EGTO6yGesV8pgFXqKTMVs+Nsrb4d3lF82O1h7rYP3nf4w5qcnsXV9E/l6G6PDedTbHay1ozhz92mN+PBH7JWq2Ngt49hMXgGl02mgyflcijvo+lrqqRHp2N/fxv7OBoZGRjE6Nos0+4XxpFxXenZNhL7opCKlJmqWkhFixJnAMg1i25K7dgmXXpXqGJkR2KjCpAltfX6DpExkQivJ95FmKJsV21OholTmZlZoptlqMoRS63EBe6u62C+tK2jSyaNW2ceVyxcwkEnKv5Fzwdk8g1MXu6Vd/J9f+zJm7kogwb6clx+8DhsFcDNuVu0eNmhGvfJqHe2zVUySkc11G2afaabt6i4c6WOV2OBauC2L2btZxTrmppLLys5GrY2L32hiYa+JJCtVme66uDeAq9tNPHTzIVzdrGKn2sK7bhqRQwavJ5FkC8XQADpnrBXq2Cw2cHQ4haFsUmbci+u7WN8vaw8zeATSFQkzVqRa9bRb7SgYkgxmFSCQdM+mRCwmdjnz2myS/0ZWfgcD6ai5XXgVbWve1ruNSHpPzNd1SJWVqOksNgENG1Xx84iGw87EEYriItl8FkJEHdaTnKQ1QO39veceGKdcLkq8dagF8WxDrchf4DVovtE5ESqiNHXgIgLO5ufP55JlUi2GqLtVXC22UZlP4tQTA2oBnf1cHYdqNV37RjOC5Ok05h5II+IwLj9x4GBobalIsFQkkIe034Mrzq/90TEFRIvqllewXxTILiGPYUVImj+hNTIbmfHyv4nr8sMyK4/H+zMwvh97JBIpK0jeTDusN9DZU6kQ9NNFq9pFbSmDR47cizMnjyNBlqlkoVpYXd/El59+CpVD28iMm/8ZIT2NRnM4vNjG9osd/It/9HF7WOxlNOtY29zFN188h/hddYh3xwxTkF/Q9LMMorbVwenoabzjjjsxNJBxZ3eOBzQ0lP7cuQt4efd15I4TE+yof5dOxXDt2zU8cccDOHPiqB0Sfh9ff/MavrdyFvH5mgggwuOlOWoPxJaM9e4M+XOmprJYGybWbIyNt9n38WuEZ5pxHOuOI5sdwo1GGbVEDVWUJFNW6bTU3BdZpldt2s83ex1TkpD8mzexrT/sjX8FT/Y5XIVCMJ433z2g8mdZNm0QMO8FkQTNDTklnYP5DIpclPssqa41MdCMYSiXEkGA17ZfaqDUaKI+G0V7nFJ7QCodQTZDVmkHiWYEiTqQInErEkOp2UYt10E8xwDnKvmydTJYzDZWX0GE1WA64QFSRAj2SoKWYV81SYdUmEVUdd5BebsLXD6MH378MeRicVy9vIrSTgEnpiYwMjGGwflpRMXBj2B3v4TXr27goTsP6/MX99ela6vsVq631s9mMKRQAwfws7kBDAxNSAuX840MiqF3bQHHHFgYYEnmCZCG9QTN1szWjJNrFJdMWtDs2STN1NcxdQcYEwuwGUqr/EOVR2IIK0e3hgoEExcvD5Viv7foPVSfQZZkW6uBRrWocZK93S2NIWUzGaTTaaSzOYmW7+zv4D9+8W8xe38CqQFWo7bOuY7YI1MiHkhavkfYn9u93sbmNwuYiUUtIHp8U9Chd2rHFF4qFIDORHHkg4NKRIMylreklMFx2H/5Bx2MLleRhY0qiNjB9R2J4NxaHR9/4BjOLu3hxl4V7755AhO5hAVOQubtjjRRL27W8OLijjRG7zsyhNnhNDhPTCLftY1dvc4qFfoy9n39mFTtVKylwc9s7++VITM/Z4HybOAaJlQaTo18isP4XgMeMNkV0qMK0eF/neMu4H9Ar1UjHN66UYLuvc5A5lOO6AeUKedYZLX+u8s0ejTuFzdWoKh/5ybAgegWeng9F4wDwt+8Xn5cVofcSgGODtAW40Vgt/IMvFrtonkqg/mHEoK9l54FEleKGIpFUGoB2+kIjj4+gOyYJY/aIZ4IGpnHkbZQSOmz+oflevrVTx/riXur0hIRwW6CYa+WTajikxQRH6q9CbNwSobx9dkUoQ6bcwnVhoGgTjPwN2V2YGEgwBg+t6JMwdTt28tZvHPhAdxx80npk5pcVAvrm1v42nPPYHNkBdlxE3cOfQEJX5c72H+zg19874dlMiwNz2ZDfYtvv3Qem2PryE8lXA3CPgMPchIw5NnIz3Uxj4+9/VEszE0bhCndUirPxPAX33gSm7lF5Od8A7aoFAOsv9rEO+fuwj2nb9bMlZhbnTaeeeENvN6+gPYYZbFsMWko1aEDy8QDPOqjKF7Sa737TQoLlNkUD41EN4qRRgqD3awO1lKnjd1kAcluG/V2E3sdjrk4IcJtdCzemi5hPzEJC98218HRmlA9h0HeQL4wmMgHfV3eT2igNgyrBFtw/E3kgLArkYVSGahtthCrdJFEFAn2BupAhWQfXuM0EJ2gs4P1AlPJmNagVI2Ysao/QsJJBOTIRt1rMzBsmanHonQmDweLHZiEQkyk3u67maY6FV3ARsimLfEIA8hKCFrAjRcjuH36Ltx3+hY0ag1cubiE+6anMDw6hNjUmOyiCuUqlm5sI5vPYOHQMIr7O9jdWulZ+fCYIMmrUCyqdzo8OIxMNo9sbgjpTF59Qgt+7BEy0FNo3mBLqePEKHVGQQBLofg6MaH4NCV6b9Ca5Zoe6LwXyOpSUmy+Ey1RNQxRwTOMW4iBamzYXhBV0GR1SH0/h0/V0zdPRbN7Uvng85UNDe0THaF0GxGUc+fOYnZqCpl0WnOsvPZL15fw168+j2n6auYsMbJgZQzgAO0JCfHDmZdVK0Zw7rM7OATI+0/3wveIDHQpx0ct3nYE5eE4Tv/ogCWbfkCLFe8/kIfpxmtdtM6WMBaDmIoKiD5f/cpaHT/24DGs7JSxtlvFnXMDGB9MO+HE7nWx0cbzV/ZQqNYxnI7jjiPDGM4lVVzslKq4sLqLOiEW1ypadViUMb+hSt1UZjJuNMxnZ/PJQZfUrp3BNijTGEkssDTD/LehIPqt6swPfhdOEcTt/Tv+bJ7fQV1G1n+uUMNbE2ZzdR/kK2ptEhZEvDB1+UN/13v3PE9UFXr7OiT21l+1nqkgWSnumKkxv64RK43QsKff7/eF+BRGOFqcTvBe6LVGFJEzGUzdTom2yP/P1XsG25Ve14HrnJvjyxl4ARnoRqMzmuzEbmZS5NiSrFhlWR57RiWPRv4xkhVGU1Ou+TUz5SlXuewajknlUqItUqSYu9HdZEd0RuhGIz6E9/Dw0s3p3HPOzNp7f/dC0ywQwMN79557zvd9e++111obO1eA+is1jHJ/JzxUGAfmU1h6mmPU9Dk5ktCAxmJx7u6g71i43m//0UrM7EvgOWHeDWnsXEyswHgzVNOlD4tZhWQLzHv4QNPsyxkz1VHajfsoSaoJybWSUGst94CFesyCi+9LnVgzRrCawycOnsTDJ+4z8oDS17e2t/HcW6dxJXEJhVn1cOTNJ0wnsG43Rvt6hF9+6BlMjY1Io5yBtFZv4ZX3L+JM+zImD2XA1iPfkGuVh16p6KHTjZDN+GieBb5w/9N45N5jhm3ob5VaFX996nvozG7JIEqBBjlgNxmhuhrh0dHjeOye+5DNkOXEe9HHa6cv4Fx8HsFoC5Fv2jhmYwyIRDr1XFHPPxvlJKQN+6VBSjMdB7HQDzaDJApeEgECRCQ5xX3MFUYx4eWx3tnFTti0Kdfu2WlAcIeLO0Sc47tmcFq9S7YogndjBlvQcEmM62nqoFYN2i6b18Wv18uNJnRtyjgopO0SIqVlG5sIQNyLEbUo/gciri2Ky/JaAfM1Cdmkk5FIcRzfm3+k9lCqmwFN3HrdtLUSlpwbTK2fRXsDevXqY6q7QRmXOiSJJB+loBu13DHl2BOtRKheSGCpvA/HDxzEnbVd7M9lkUunkZgoowEfm9UWZmZGMD6SRbVSxcb6VfgyTqmHTJqIAdBqdwRKn52ZQTaTQyZXEJvBVCqrcw1TGemxSYtA9pX2cxIyH5HB0EaNE0qSalFnposMYFAhOkcSMeLVeyREHKsWXT9Qm9FCfLO6eBhIHXPUfKkYPMM+e4d6P1VWYTON5CzlNSiMyurQzTFllcg/v/r6K9i3uBf5XFZaDyR0PPfq+1gf3UJ5j4dk2iBvl//xILhrUoI7P1zV+uaf7mK2TTcs1xey88U8K3uUSjCIHM1h8ePUIJv7ycA4W000iLJwEPX6D1hxAqWM0+7p+jqz0cPPPrYiyAS9ZMnoTKfJ7LUB3QkftXYf9a5W/qVsAjNjeTnXgl6ISrOLy5tVNBQiQYXVTE3xUsKiNCCnJ6qDUl3+K20MK/74O4OGTrFRSFQTOh2CK6iO3TchGQmapFabSoy0Z2Z8A4EeaWLgWKZOtmKjq9S/1ViXVlnZE7Z5rMNI4hIwp0sXNxoniHfvbcmMVopW+cfsSbLq1c+mOkpttQ2JVEOdpPRgFdwSHspqlETi/gwmD/N++Og0PFz8eg2ziRjFlJJAb7QiTD1dxOQBbca6lhM/HJ+9/H1gMqNokWgXeYm//YcU5g/1carH0uAm2YGJ6XnAMcJrA13nS7HaIbHGOTTIrCn1wBn09Rw0SJiSi5PvJYwwOdCU0Taw4GIWQMRmPYdn9p3Eg8ePWxmujFEGpRfefhNv1c6gtEcZowKTdHQApEeSyBbw+aVHcHDvjAywJAZOCcS5qzfx9XfexPi9PIz0JrGCIVGolOc18LojNC708MXjn8STDz4gbiVCcgBw4cpV/N3p55BcaiFVoi5StTOETtvbHg5jP546/hBGSiOCb7J3+e65q3hp4zTCyRZHXIukgZUU+3HM0kjS4UtITyvJHqwy2Bz0oeecC6Q2XNMgEjHBFRsorZgO5qeld1GJmqiHHXkfBiJxyKeeU7JQo5/zNSTT0+rfBUQSU7g4nE7P9XaMeDxw8ZBNouaFg8AyCI4G9TjzZSZTtabC5Uwy5WYKI1Sfe9J8Ifnz3Kh03aG9EzfICEm7UlWT6KMkGLJDtUmvyIRUNEaKYs/FY2/SBry6SligY0uelD/t3PD1eljVyiFkiYlUHu7gQ4xe08P6hz2U2xP48lNPot0Msb2xLTaCtW4fCwszOHpkEVeurOKtdz7E3KSH2clRjI+WkErphBYG3ZHRCWRyeSQTKYFJOR5MGKWJFBLpjHzd9WQEkk5kZdYmBwWLTZuYxRMuVU0JP7vMAZX+vH4AhUn1oCXzU826eYtkFIGdkHzmNvdrMFrNyDwWiLX60iqUUKjYtdk4IAm25oAj/UQZd6am3/JLjCxIdOri+Refx/6lvSjlc0JSa4fAf/ybF7DvCxkkc8oy1dpQ/3OaaEe0kcpUSCj6nNdOh4jPN5Cn1tRSYulJGeFL4NK8h7lnSyjOsZdr7QjZS8pAc3IDVpzn/nwHsx4wlvOQUR2XEHNu1iMc2jOFozN5pMVoIEKj2xO2qSQq4mbBzOxnmAAAIABJREFUgzWBXCZlpA8mgDT2ADYqDaxXW8KIZgJ+ZbunPUI371RaH0N5gJsmJax3M/gWUb61uPlcnVm3nBlmXK3VnRUr5onDe+qY3hrQhoxQMQygON5Y7m6AA5+BTJ5wQ7fvsmLTgd6WNEvbxWBZC4Ly/OwBumn1mmzrc5UtL6YD6tvK6y+S2Z7kAGP2TJkcWKJr68AZe+tr6DnDa7+GDPKPZTHBoTNSzUe4+mIfmesdjMhyjdEOY1xpxrj350aFfGme5rpf7KxwCb6sDxtZJ/fid/54JRbxqNOaKDgiPQgZnaSWNEqUsInNzGIIlbI/IsmIZRPi/q70qyGO7BhIPhmIClXRu0/6b5yu0NMsnf8ihME+kNot4pmlkwKZMrul7ygPuWa7idMXPsC3zv0Y2bmEaJhqDX24hNbIwgp2gQe9A3jo6CLyOWbcCfR6AW7vVPG//9X3MPJQCamcQQh9NRofL+sBws9X+aiNL9zzDD756KPqRCGWaTE+uHgZf//2i4j3tpAuc+FrViHknSqwt7OITz/0uDDqxAM2ivDhpWv45rkfI5prw2PvlcbcoY5habRJQIllykI+QwN0siCVMChNcxGca0CU2WXsNVB6YHRzrhuxrApUo0gxPCskSU4k6WDA1aqJryUehUaS4udUS6mhsFmuWaY1DEfWuOxVsk2XbtoC12amHWK2GywB1cBrX+PiZ2B2DhX8u4NXNDBpwBfWLxvtzijYEANWxCp+dmQYmyrgehXuvYyg5MT4qmFSCEpgE3sNeRfFjwf9WzrkaBywrNvIFcKks7XM16quAt2PCnjqgXswNZLH2kYNhZECVte3cPHKDZQywCcfOyiJGA/0VCIp609mbgoZI4tcsSyjnfh1CWqJJNKiQUxLz1sIOAKLppHKFNT8QiBShRtdMJRnYsbYCn2qgYSs4sHXzWJNoj7JGaYCl9/JPjWZizDBDdizAKqTXszeTVkzGrDkIdvgbLuXanWoky7EeIBzR0PaJfZw6qUXsbJnDvlsxgYd5/Afvv1dLD3O/asWc65toIm2rnA9V/7hVAuuzeaNGOunqigHBrfJutF9xZ/daYZIrGSx8pkSkLL1LJIdfebuoJakL+3j9Fd2MNWNMJ5NCHdCh2bTmpAjomLcu2cEB6dyEp+5HkQWFatRNdeRuK6QSGdC9VY3QCcIUGv3UGkF4nJzabeDctJHPm1OVEprsqel20gROlfNqtk+CxDn0So9NkPpuIdYKQrL284t99lUxqXyK8fYVpG7JbAydV6Dk31pEHQdand3O0tRhiG7Xfm/7po1JujZoGvPwaX8fSDmJ5kwjFFnCyWIUE7TcF1ZszKuy+znxCDK9qrTSsqZdVd1ed1PIv+xLEb2mn6WRuh3gPUX6hhphfK6rBJrHaA5lcL+T+aQLqtJu6BXJveQtW+91AH6xmD5b/5on6KzltnrB9IGqcCbViVb4B50/wa4rIP3nEOIWiSoqNYyP8c6EkujfoxWVw85wmHVel81QHRhD0L4IVCsl/CFI0+Jc4yOZdLr45SL965exldOfQ+p6RRypYTohfifYOspD16YRPGij1/61EmUCtRueajVm/jwyjq+9cpZRMey6KcipNmYTvpSrRVzKjDnB+/e6Ml7f+axj5kprtKLP/zoMr5x+nm0JxtIl3RaN303CwU+kBCHsYLPPPoUxkbGVCoS9HBrYwt/9uIP0J5tADmFSbmpuSClKiG7igsiHQu1u9dnRhhipEABLiv0ofm3olTao5UFKWWbeY6S8s95iANNniYZzp7MySqkQHQ9GTv0VQ1gUyOckFbLruHEcVctWZ9HXXbsgHSQDa3VSORx0yQGKf+Q2ON6i0pqtEBo2b/UN7bY+CjYRyQ5RgZHDNifbqIKzdndIaebU4kTen9cE9/as7IxpZkuy8iYqa4isfFRIg8yXMN9Bp6C0rcVsZSeKkQDGjdYNUXirN+LPeRH08gHBTw6uR/7V2aNlWzyImNxUtiezuSRyRaRTLInaLpAykLSWgmyTy21rPQQU1J9SDJKNjNF+2LubeL8gUWWTjKRAcWyd/XfXW6ucKljiarvqpNSKEtU/66BjomsQrPUHZIUJDpGqVD52qQwUl+pkKkSe1T7RO2hDAnu8+eoReTA4B5e+MmrWNlLpxrKFhKodNr4ox+fwp5HWBW7qenWQhFGpgraNRnkS+vzZMDjIR/UPFz9bhX5SihVBqsLJhFEXzhRYiuIMXp/HsuP5+XvXN/KXHVuKQaN2T5a/UkHuNgCZ7CktYEqQDLbQiTBVAXFScjsxNFcCuO5lCWZVnXFrHCYrCVQ7fax2aDva4zdTh9r9R4abC3lgBneeRk3NJwooSvOPHVtj7n+Ib1WlTOgLSZWh5JnSQKh1SJ1k66iY3/d/AGsT+pObLOqM9iRS5xMV21pmGUkCw6bTKG3xSzNLEApO9VaKra/WTG7s0iKpbvOFkdSUQKOEol26TRUU90vE7O5oidG6Zw0oqQig75tj6qbz7AtJ3Z7YYTrSCF3Mo+JA4rjyE9FMc59s4r07QDTRZVuSTW53cf4yTKm7s0gmR9O39D0Thntd0PLUhT91h+uyECLu6EnTQX1ay7waf/J4CYzi3VFg/vZgbGFREQNei5z4U2jzoYHO2UbjOLiTsDxKq3Y5md56HcilJtZfO7gozh+cBllTo2QRdFHs9nE2dXr+E8v/gipeR4YjgGl8J8wqvtAcivCSjSCe/YtYHu3hQuXb6FH5xpEqIzH6I/78LMqaJbemtH22Z/y7vTwsw88i89+7HEhQtBgnCSBm+sb+K9vncJ2cQeJLCUX1LlwYn2M/m6MB3KH8emHn0B5ZAIxIUtOX++08R/++m9xu7yDsES2ocLMcsNlkCb7Eko37nZ14kQx76GUNfq0JSPKzhJyvWr0pIHtZlYq3u4EKA7K5vcz4ZAKw7K8AR170Px2lb9uHtdDszpj6DDh6PqW/DgxrSsRXVXnepOyntwakuzSyCpWbbnvk6a5oXikkU94aSylSkCugGvNXWxHTUUPZAXbJA3nYuEMUyzwakXhor1V0pYBKnzoIrT7rEPyhhy0VhkzWOs12cBSCUh6b8T9gsmMJWHydqwM2OjfKOPJPQ9i3+KkVEZMMvucxSWvQ5iTQT6DZIaDf+l2o6J2BkGBw1glctC0BEFn0zYw9VPoVMpYHZKr1Z2hM5xGYbM7ZXyT9J4N/rLKSAZbSyDT+6DaRJ0dp5CXM88wYgkncvQaorvke0ty26fZPiOVL2xR2Zcy/1GneAh7NQwQdNsiu9jZ3cIb73yE+44soVjIotrs4OX3PsL1/BrGl1MyhkdIHNYjcwiDJEDWD3OzEZ0Qg/f/o2/WkN2MpO/HCoPfT8YnD8FK0sfU43lMH06JlZsUx0MqmQY8G37Of6uvR7hzqo5Rtk/M6UUsDCnwl4M8Rm88ifFDefTO9jGTSmG701M9rKVQXHcZSRr6KGfSuLbbQt3vIz2fQvFIVqCcnVM1TCZ9FDmI+661JXIFM9x2R7zo8Syh1faVnpVSlcrTGw4o5n0Shx1LkOXvVsUOEBsjHwq07CckmSf5SO+zJpNcFQOy2WBlqT0bK1We1yLRsSrW2tAm6LfXsRaGuAYZAkMjAiYVzcDHJ49OCmT86pUKNuptLJQTmMnzGeqeFPIZZW7GT3DJrZNNcA9eaQHRkSz2P5mTs1QvNca1V3pon2thKq3FkdrJeZQyY/mzZYyupFQ7KevBdI7Gquc9cNJDIdXcjVPLQWssIi0CNOwNGUR6YLjRIS4o8t8l4zB6Ln9G6bqacfBlCJmS7s+BmLxpLpNnBk6KPuHTPntedR8HMI75kVE8eP99Aj2trd/GrfXbuHx7E+d62+hP+soicvoYZhAk//C9ejHSqwHyQUJ8S0l756SEkdEMtlMB4r1p+NQRmpSE1+fGnuRrIX7p5LP45KMnxROT8A+lG9s7u/iLl5/DWnYbcTaBRlOrTGY2/d0Qz87dh089cBLl8ph6O1K7iBD/z998Fx9EN9ChEwvJJnKYavObAVElR9pTS4mpAZ1jNMC5u6cTAzRrdpmzZJpiT2QghiuHnLuHEXJkSLEb3WILwfmODvsHukAcJVmc7p2OyC7CvTyfpjKF7bnanxSSsMPWMBcXtLlw3YJzsIziB7YR2EPwPIz5GezJjqAXtLEWhdgKWkNGm/W53TgaybmMBOTkItpLssBor81vcgzYu75k0MmwchCd1KCPMdSkabAwloPJYZT3oRWgaD7Jm7hdxMPjD+Peg2Qncx1zvBVJJkA6Q9cZlUoIhGqBTxmlGnBTnKlpDGVXGUo9wODIr9t8TXdWuYAolTYhSxnJpGtJvleSEhc0tX/ogp88OWO0aiBT9xnV91vWHIXodWro91pIiWYoQqtZQcKnyXkWaYNzxQh/MOKKrQQGxBaa9R1cW72CMxfX8eDRZYEh3754AxeqNzH5YIJtUUEB3BnhSH0D2r2RufTg1bXCeEU94sVv1JDfClEm5GrXzG3Fqq6WT2DuE0WUF6wpbEmlazVokFCYVaRWlRg3v1/HeDMSQbz2xvU+cDL8RrOP3lIKoydy2H0vwPjtCAuUVjA4Wb+Ni5TfW2/3sNUMsOYFyK6kUV7MIDXGpCPG9b+vIVvro+h7GMsqXKhFByshDcBSzUrlp/dF+nFiaansaOXK6LXTK1n3tSbKCgUqaCnBxfTLTtamUzQUphV7Ows6MmewzwHlA5cSaynoewkb1bSHjjhjVISBhMuhinqGKq+D95n7kcEw9pO4f+8YViYycu27nQDPX9jhw8SijOgaEp8YyPQs0b0lRw3bQERkEh5W6zHaCykc/AIHjbszIMbauwG2T7cxEoeSKDkiT4N8lQNZzDyalSkn0n6x0VnitXwXJCzkpd/hPESLai5jGPSG7qrw3E1QTNctGl07iiEPh7W6g9EduK50brRoSquYNL9GCzhqGl2/qdnWSimqRsjfjjGXKSCfL4qEotVuoVJroNbpYTcZoresZAG5Lpv8oKU7M/ZIxhZlqxESffYq6RITIZHxUCO8tJKGn+fQYoXktPGuiUC+2scvf+yTePaRh6Uvx8yafpR8/69+5we4EK0jzNO+jlCXCdvbMT49dy8+deJhjI1OyBBVnRUW4YXX3sH3V99FrdzVQGKZnIOFFK5kdajZl8O4nQsMFzb1niLYHQRGE2BZVSf9RYmUeitdhm28lwFLVbe50ecJK9j4E9c/1d6eBVlr5mvU0U3odopjq+nDty1ofdNhnHTQrpKwBrnV3Vo/96PmaJFNJDGazor9X0dMg++C7O06eK9c4uUC7jBY310FunWltHElmwyDqCwdp0myVNrpp/hXHYNjbj+WnOjBM4RZFMpX0k9/K4W55kF88cn75b3cyDIGIZrCSxCUk8pXZqkRFaR6ZQVQGJG+oTwLwWxV36g6RO0hDnptjrEkAdMXpikhWSFzsaKTiRz8NwZGQpzGDHXX7/qRMLjVGX7b85RqMKT9mgXETF6CZmX3DgqFEeRL4+K7qmJ9N2uUsCyHA3fEq7XZqKBW28Hf/vBtzMyNodrt4GZnB7mlCKVJ7bkRFnT9ISFz2aSLQVLj3F1sTBKDAglO175TQ7miB58+U3XCYkCslpJYeKaIwgzXsR0QBqXruTSE/th/pzPW1b+vY6zal+n0Lvjy+xg01rsR4sNZFO7JoN8Amu+3MNlLocBzzIyqpdUSA9u9HiqJUKrCzEwKSTKihfgUY+t0B6lbXfi9CIUkMFdK0Vd/wJ8g2cT15wYQpPXhOJDY7T9JsEx6IUWKNn+Hsgdj9DvRuRpjaFXEQEUiG5E6TsvgmhLDew4G5xBly7b0NmmrgH8ULrJppd2z0dxXUQV33jtzA6nymCCQh+Unce/CKFbG6fOcUL21B5xZb+C969sYz2r/lh4baiaoelRxL7PEe1C9ecB2O8ZWOYG9ny0gW2KyoejR7XMhdt5sIdmirZ2Sl5rdSD7fNufMPl7E6EpyMA9SWLrSB3Zng55x4lTjoNFhjmDZvpsk7lJri4MukRxkk/bvsrhd1LY+pNqM6TdwiC0XrTKpVPIg0xXIbkz4aLXVXLpdCdG9FmAxWUSj2kU2o0be7GkyIHZTMTr703ID6cU5CODyAH3EQShWW/52iFRfNW09ZrEJD02WpnMpeJahMfOQOMVMjKSUSg+/9Mgn8LmTj5pHM8kChIUi/Mm3nsMr2xfRKSozkYm4NJ1DQqZ78I8e/jgW5xcQhey96KSMsx9exn9593VsFFrwJM3T/qwLKqLzMymGuL0b+YXfKpRr9ik5v42C8jQXsGaOuma12hTGq1SY2oR32aIyqtRr2lUWvFfGpVCfQMtSrTaQe8me7rBZ7m6vkvSlV2cJkKZo+pNaRDnhriVHbkFZlBxU85baOc2TON9YdSefX15P+83us0ilpvFHJ1YISqQkIr61wkEGITooyA4/DatDyzxXIwxaAq53atfLT59NpZBJZFDrtKwXrpm4ENAGqISuHT7DbiVG82wWv/aPv4R8NjsYgsx+ibA1hdrOipBwo2pVpbqT6/aRyZVkWLUGRDPN5u9J519qvUWxSRSfw2GPUUgtZHkyu9N5aqJNFJMIs1UTn1XqON0sRdurBnMKW9VgeL44+4edZkV6gSQDBQHngNbEZo5TORiwCae66pCfhe2FbrsupuXSx+l18Z/+6hR2sjWkp9WMvTimTGoaxwtr3XACJYBYReLymqEHvhzaYr6x42HjR3WMtXSijFt/Yp1HiDOfxOwzZJgqE5wVAQF0tiOUrWg/IohVBAopLn6rhpHtPuY4H9SZu/vUGUZYZ/V+ogDMcbOzzwh0b4eoXW7KvFAFv2IkskkkR1PI70khS8clIXcooYyJdeOjHnLXusgElGnEGMv6mC8mJHDwFdQ5RsknOjhYWyn8NyEbWj+O640wccpXlyiBS21fuh7i4Li2+ygohpHVnHkGSUP8j4J/0f7KDEWzc7PKzG1vPdbdxBAriAaV6PB+qiyPFWiEJuV6URIf3z+OpbEcaExOmYRoiT0P260efvjBOtrtJvaWNPl0dZbqmq06vMtnm+dHJ/RwywfGnyphbK8aq5PZu3s1xsbLLfj1QO5LOePLdZDJutGJkT+exfJTeZliwy61cyVyfAbHi/B+70+XzQrF9RH1dz40PXD18NXaQm+MOyLdA+DXpbSW4DccTam9Gw2uUsKKcQYzDwev8R+150EBN7WAXJDUAVev9zHeSaNXoa2RLwchPfnqFBxO+wgmkuiyD0cijS0WXp1WPTFSdO7vKouR0AzJD7yZ0vMxqzqtdpkh2fgXZlr1EP/o2CP4/MlHkKemUMT9HQmIL799Dn97/i3s5AmHmZ6F1xaFGG+m8Pj8IXzq4w+LmXTQDdDttvH22Uv48bXL2Mh3gbwvgnJXYbvqWipDG5IsmZowxVTmwsqQsCyrREKqvPfcKBIIbBYgMyp+Fi4EKS4k+9F77J6BbjuFidSVxjwILcPUPrBV3HYwOvjFIYZqb6QrwfUJ/yEaMDzgBtUkm+9GatDel1ZE2pSnTEKZgC7wyeqR76e1mMJHjnYtz5dB0Zkim1ONrL/BtWnGqqmRC66GZFij3lWCAxatVWn8+Jy0Tku8jJ/EPVOH8M7tD9FmBWX+mrITrM/oEkBxI+Ha3c1guXcITz9yH3I59TTl+uO6J+yeTCSQyqgBvFY2TFjIQmU/jf1DBiwe0RoQ5TMk6HGqMxipKRRdlXhTiv5JUAhBIwQS1TFMckCzSpQArjKB4Z41xp0RYyQoC9yqJhSyCMTarC6wJ6Ff6iU7nSbS2SLKo7MSIHkNJN5I4OWfycYOuuh1mui2depFP2jja996De3lXSRHTDuX0GxFTRIc9Uddk5xhuSYcLvvXBE6HuYZo3AI6r7ZQ6oSyD/Sabdp8GGPD9zF6Mo/SCntlnJCj5I8S4TJDkHi9NOludkOZTnPxWxWMbvaxUCKbXaFznhEcDLzmAdkHC/AmU7IPheyVNGckq7hF4kQGeUDoUSU7fB2RN7AqIxJ1K0TyoyYK9GXtR3J+HJ+lY1MCHTl/FLFpB6FAqMp8dBCqMcBl5qPOESS8y5xeqjJBdlwW4VzAhsGNcC4hfr4u9wkhU5qfi8DfKjbWoDKEx7XLjIEuT8jJbVxwkoPT9bGpYbe9Jr6rEbY7lBqn8IXjM5gvZ6QyJOkoTTKZJIYkQQU4dWED761u4PAk+SDqzuV2rvNhVsMFEgyVuU0K10Yf6CxncOCprOwpmbO54WP1VA3YIRoCjBd0YDif+W4rQu5oBoc+VzA5irKbpSYfaL71fPT+4M91QLDliwapuYBlFcfQym4gq+AWkwpE2IquDLEROBbhdcMrTiumFiJB05LYBVft+6hNl04s0L4Axxd1ayHiBiswiDaITy9Kewhz+ilkJhiH9Ak7bYgHsxSmVyc/FEcB8b06XU5y4HvoYqPvpTKXtOTmTWTFimYfBxNT+CdPPoFjB5YV2u00ZbzVpZu38cevvIhVVLShYUkCxwr5rRCptQDTXg7Lc5PIZvK4fP0memGI3WKI1qSPiEkmTRAsk1DYjj2fWPqROeohA9WUiWcixcCJGKNF7vxQJCLiB2g9A/68EBOtByG9NOtB0EqPi0ryPsE3tEdh56hUoqL1cXPa7IDm9znbLxfelOatA0wJzaofoGZxrmCkyyMzryH5Wt9LyVjuQB4mWQyC0rfjAWIjavj9qjuyFMwILe6QlucceKgxbY8ilGd9kd44+JO/y+YxLZCDSVVKMpTWSP9PkrUhwcLpPceSJdw3tiTJUKXbwYX6ddSClhql23XxwBRShd1ahaFj9FoRVl/u4pef/ikcXJlHmo1fySF1ZJPcW8ccFK0kUQaOelLjbnGdYVXHBpv8u29+pjrqSc291epMJ9lrZaiOMVy/zpzbF5IOpRBDSMs53HAANP18WSnqNekQYyXdSKALOui069IL5GvyedSqu1jcfxy5ImdDKvOVFSBJQTIzVGQdfQQchs1pF90WWu0qvvpfX0XiaAOZKQ1qcg8FNlYdoRCy7CxXJxOtRGSsmR28HKXEZ5VMRFh/g3ZrHRToIKVYniYcJjO41Q2RuDeHiRNZBD1foFSpSFNDdxcehQyIlNswSNz8YQUTWwHmiymppHgdfNocNbSeBtIPFOGP+BgvsroHqvUIncAXDTNdrmT+aF+v28F7BoLoxBkmcFshcKaBScFQ9TOTETnCktMkaa7d0TVok2uKlZWlhJIMNroqw5ofocG4rid335y+ku8ncwqt2hSXmBR5G5qI1ToMiBww7IxYtF2j5BLXs3UOZQolOlkeCwqjFyhfxMweqInuUH/ZDDGRz+NzxyYxlk8hlzEvW8qLBPrlHu7L+XPpThM/OHsLo5keMn4oKJeQDu28YJtrGGP0OljYbrcj3ESM+//pJFJZJXS1d4Drp+rABmetRhjlWcqeMgk93Qjlo1kc/kJR45ckvkMrSl2VisJ5v/cnqkN05AveMHdQsqzU/ou6uvDr+axmevI9d1GZeVBrIqqaOEfCIQygi9zo33f1H3nGyIBP8/iksJ8PTjYELSdiH51uKHCHMo4UYo0TGuB4iAmTErHBseqnyvOQ8KzCDvqL16XemhFq9RCZDHtUnO7AfokGmoC9R05X2AAOjczg2UfuQXmkhI2NbexWGjh38RouVrdRH48RFmhwbpmsTGr3kNzto7AVYTSdkYfBDIQQSDcdozPrISwz4OmcSRsSIBuVGac0eI16zMOXVTGDWiEbo5wzyzF+jITCGxSh22lrcKBWRlwMQtJhoDGoZVC3OaKCUYfptDOsHXSGGR3vJVjZPEzJmiywuRExLr65Dg3/LsOfbac4NEA0rCYWFiasQZL8qlaa1u+Uc9nMGmygqp6dSn+QXqFk3b7My/SurGDv3B5ca76L5PQuMkXVhukrGiPXkF0Negwu+kmJKLYqahJRGufEBjcyCSilcjg+sYIZL4dUp4NKKotdr4tzO1fAYdKaLGhCIgeHZK4uGWTvGti52sfhxBF84pETKIvUgEGRm7Mn1VoyrZWbaHw5nkx0tuw3ZeX6GID4ffyan6RtoYdE2kYt0e9UxPJ8fx08LBxKGWLNtdVFs7qBYnlimFSIjMMmqcgBw/52JMSYAeJjPVaeAaohdLrCQHqCG+ur4qwzv3QM2VxJ77FJOdyf1QS/i06rri2GsI92t4Z//xffR/6+EMVpHQTANSEmH+IoZ4Jr0anqWUMkhM+KwUogypSODAp6qlv+8K92sRQDZYNAJTFjJWCVzPVaH8FKBpMni+Kjy6kmDCR8MTol8T+ZbN+n4buHZjtG9cUq5mshxvNaPbs+cbUPXOeePF4U3gANPMoFYKdGjZ1euwQ+gfL5HBXhctNeBE6XAz5GuNmHf66FGbogWQXJKm++xFRSd4n0+Wxkm9ib3QVVCqGI0Cth4BiYKaR0LJu1QASxMW2wth+0IubNlLFL/VDNVCJgiwO9BS51PtBqjaZGIGbGYr6lQ76AQrou4LvkkO/DnmSlrYYrx/eO4ZE9ZRRo6p5MgCOnWMXR5UeCtFXDYRCg3Qvx9s0qTn2wiuOzNFHg9QkHVPNI0yQyMPJ8lfPCA1pBLNNm8g8Uxf6PSqFuPcbNH3fQuaT7dCSnZiv8XlaIowyIn6czlDHrXVS3U9RCF71Ml8XLVBI3699oo9th01r2ExLgBRK3VzaeXrD0hYwBSHyYfTpmjFrB6/BKt3CcfMCRX5wDhfZRzELHoCktZnTzOOjWqB1aVsvG0oPOacxkmC0XfJIVpup39BjUYOoySYridSahZkEu4EvF1YuRvBVhpJfGdLmIVCqNRrONnd0miFhVOz1UU33EezMDyNaxEFO0JLrTR7nPPiarnwQq1S5C2rZNJeDtpefF0FXDzerSfpBtCxmzpfc4mwZGCjrKKKYXaL2PqBbMjxZIAAAgAElEQVSjX43hcfivjNvWRU4Rsk9tZTYBn2duOkZ+LIVs0UemCHjphAQ8Ochsw7h7rBmZvqckRDwwZf6bZtey2e6CTWRpWGk4SHZszajXqSYuCu8o5CtGYVaNEt6R97LAKAe8DYMdLExLV131IM+oE2Hzwxg//8SvYnFuD146/QouN06juNS2y1FZj8KbVjmyqoxoUJBAbStC62YW+2eOY2x8DM+/+20sPpgyFxu1i1ssTOPg6F7crq3jRnsXHZp8U1cnnp/6sV2fSSQwroEtbM8YQS1G4sIMfvZzz2CklBdRPk9IBgthmsr0Cs0GBDJ2TB/FwHWsEitEobibdIKkHIFUTcwvcCKDF3sCfHkltgTdJnY3VzExszT4Gl9vAHuxiuv3DZ7VKk+qQ/MKFqtGusyYLoYsWVaG67euYXHlEMYnF5DKcrqHWiK6ypQ/zwshkqLthRC9bhc3127jr0//BCPHYmRL6vikiYQZeFjFzZ+lUJyVlrQIkp60UJjzcS/wnGi3Y0SVCDun6phPkjRh7Epb/xJEKaZvhWjMpJF/II9u5Gn/3Wze6Hcr+SKfk8xI5H73gLdqWOyrYFxgapMhNDlEmH++t4BugZA1Z4KyGtTDVhNA3QtEuCTPHbSJ9HPyf71uBK8Xw3urjtkIyJIcxOASxjg6nVRxvxsLJf1A9r80ueW/Ed3gW3Edt3oRuiGwUE6KXMHJJtzoLFbEIj/T/5M77Jjs/Oz8TNsthWhl+DCTDpKbYm3VDFpk5qnM95Rk1T6nBK04RqVLyNpHvRMik8xgaSyPY3NFlNMJjEhlqP1wBkEm75yFKS9hBCmuQwbLi9tNfO2NS1gseZjOqkPawCuZiCJhZ0EYlSDDe81koRUB17wYJ355wrx4PFx/pY2N1+soZ2knmhBVA2/QVj3E6JEsjny+KGYQet44A3yFSh03wvutry0rqWZAw9XDj81gfqs7uKSS47lr9H9l+KkjC6Gi5p0YwaZGpOR4AoVZH+kiD2GrBCSIDXtc1qqQrMUNyeVdl7N2UE0YgcEqCZe9DfpWw7g9zNSM+EByjpAvrFcmPQjTLDGQsoJ08Cnhjm6gDdokD4lrMTJVD/mkCpe73RC79TbyuZRksZVuD71JH/G8HnZKn9fPxqBYIlO2rWzINgMzD79RH/4ox7mwCk6IGbrvqwaJi5IDUBmkaRaepeyC19sFkrUYhXaI8TiJYhxhNJlAgb0mbiIXyZh4MOhyYxK6o6tPENE7G83YQwt9tDMewlICXpbfFyPHDZ4B0nkd5KvQKQ9hG6R6V894QLqSg9JJG+5mtGrSQdqG9tXUQ5W/mPGzApZM/i6ZhLPscmeiywYFLjYNmi5ch/PS+N3D7dNZ/MFv/A5G8nms3lzHd175Fhqjl5Ed1e91UwDcreEV8zk01zwk6rN48MDDuOfAIaxv7+CPv/k1rDxrgdMCUz6VQz6ZQbXbRJewoIppLbGzxMDZPTl/XzsXpTLmbLuf+Pj5T38e82NlZNIZZLI5mZXoghMrNkKl/CUHDS/WGK8y9ULE8Ya2yIDfpLrdyDoj1MlkJbT5hFaicAxbs4KdzeuYnl2Rvor0JAcswKHOkP1FmWzPTS8epF2FOoUqr2ON+Bx2qzW89tZ5FNIxTp58BKOjk8J6deOULGeWa+FT6nUZEHtSZdbrVbz+3gVczVxHZiaSZFIqORcVZUyRDhyXRLUPVFu6tgpZShh0/zJAChTei1G/ECB3JUAhCtW1xfpRboQRWyg7AbBT8JE+nkeLYvaUL3tK+EaOcUkkhYcl9ZSVPooftbHkcy6fnnHWwhSW6VUa0O/PIZpLSbJFFEtmfN7tiel8feXfjCPBZNLcYITFzn3+Xh2T9T5Gk2Sweqi2+nh0b1bWmMKPpp/j+WuVJgOSY1NzHYsLSzfG3nJChgS70kRhdE0yB3I318+w/JXJ/1o9FGhTdI0yPYdVojJcnfxOESEmZxbQWcEzKaGpChPdlIew4CNqU7bSxScOL+DEfEkcZ2QEFc/RJBEBX6tDzo8UDaVW/61GR/uIEfDO9i7ejCrYONPE8XGtchVsHPoKq1xEPZalrcKh5L0IH9b7+Ni/WkDk0ZTew53zAW68VEdegp3KSXjmMyBOHM3h6BeKojQwyqAhHVrYKVoVw/utr65I4e8WqxQJovvQxcubRKycN5kPjAFSPEsNhwsqEdpXCBXGKIm/IFDzfDT2JJBYTCBVHDZ9HZlEshmXLYrORitNt8Gk6pMms1al2u8aqDOMRGMZor2Wwrf2wYwkoXj48L2cZZiIbgNjMZk+shdoo59z9cLbEfwtH8nAR9xX94xWm70Umksn0Y76qHoBUkc5tsc1g3UAATcwTWYJp0owJGRn8yGVIemJifhE0UPIEkrMhz1Qys2VIHIgTqWvRCjsAMupNJYLwKRM0Y6RTyn05Igj/DGFo1WMLZuKbjhtHTjKRdwJPGy0I6y1+2gSbyf06IdIMhiOJQBWkCUPqQIPar3nUnXa8x9kwmb8LjCqBQFdurqQhbIuTEEVuvM6CP0mU5qtcvNKIBxoHs2WzrRhfK3/P1PO2p8KnQYZNN9fwL/+l/8M+VxePEJfeP0neHX1BxjZr9XvP/A35YX3fdQ2IqS2F/HpR5/FQjmDQrGAq9tVfPUbX8PiM2bWK5tVkzZX8TPBoCm5VPK2lnSjxXLICjnJVc8WgblW6jeB3PYUnrjnGBZnZjA2Pm59V63keJ10rWHw03unB48GMFYimoi5EoT3lKQCNyBYptTHofT45ODguK9uC7XKJhuEKI9MKfGGlmKJpJJuYnW7URYrYXEGLhIQCLkGOqtR+fZiRL6xWcHqjTXc3txEHPv47DOPYGFhUQhAAyhbDr2kVv8i5O+o/rLXkYD40psfora4jbjQEza4TrbXykmIbeK+okc6IdJml2cO2wScexmh3VPwjMxqn1Df621MVWNkJEjEAtMLAUgCji/rfYfnTymJxMEcSC8iQWvQXbhrzSry4CGx2sHCZoAZHuY2S9Qpifhwr1RCbM2mkTqWE0hcQyaJX0P/TqX+6/6X9SPBzPpuRj7xEzG8jR4KV9pgTcMzbrvRx5GptNiNqdOSnkkyjUIQFUXBnISCAZFVcKMXY6ak/UcSbASSFVmEVhR3O0npDFq91mY/xrUKzeCV4es0nC75UmcYq5ANMQx9gDzrftJHxH591kN2Mi39+/oNYOu9Gh6cHcfJlUmMZOn8lRHkgOgH1x2JNOk0B8brGcXeXbvdlepwtd7Cj3bWkLgXWH2zi8zNDuZyNuvSZtTyugmjaoBWZr1WujE+qAR44l/Pg26xEmi3gKvPNxFtODlQhEQ6IWOhxo9mcPDZ/OB8kcHig3RC4Wgh27FCdGJYeQDWHGaDscUyX4xkPenjqQMBS20ePDGCZozamz0c66dxeIJi2wieYcTfvRWgcjCF8hJH2KjQWR+49scUVosR8j3EKDy0Ya0qPRDrOD5kTtKwgOwgK6F08wOYokA+mutJuSzUZe12Ymv1YP6DVu1qRqZwsFQ4EQ86H3GP9O4Y/c0IfjeBIOwLi5AleIJN8CzQYw+RNPKibRCrbNjzyKWVwdRosMLWrJEVN/uerALZuxghVr8RIVjvqifs3jTi0RhxzUftTBP35jN4ZD6DPWNJgbkM9xBhNxcXzQYcnCiJoCzmYUXlxjxJ/4yVfVoPLhojtHsJGV3DwHWzEuBSNUC1GGHs3iyCXB+JrJigDfw/1QLORijJfD/LaMkAY0+jTz1XjHQuCU4pYmuSPRppsVLCQD2WseYc6VGvWd0peBALvCFrSyEMLjwrSLW6JPLQyaO4fh9+4ac/i3y+IPf1zPlz+Mvv/w3GHuogkVQoSEdCRYj7CSRbZVQuFPFLX/onyFfuIE+W7uQ0Ljeb+Nrf/WfseZqZnwZrazMq1G+wCp+bmxYuAd/MJygbUEhIN5McQnIycpJCEhuXAqQ2C/jUww/j8PIycsS/5d95/3pIpnLC1pQkxmBKskSd7lB8S5mApDiXM1ALQ9Mdam+RkGlbbgzF8eu3rqJe3cLcPINWWo3A6aVqAUzaGDImyiouVoXMCs1hplrZRiqTRatNy8EqXj59FlMjCUyO5fCT99bw3zx7AseO3YtSaUQ1lv0e0tL31L5b0DPbtqArLNOgH+DSjS28unkGuaU+UvmE8BBY4fB36QsldfyRTLkhpb5H+0KVE7Q6kRjX897SFDtu97H9agNTYQJMI4iOOLoJ6fU8+Jscu5T3EC5m4ZExyrNMZAWaqEsh7gIBk2ZaA75Sw+GEj0nuWYGP1dLLJXe3qn3cHk/CP14wZxSD+l3byEgoRnWzClHXiZBpDAKVddLqI/1hU0wASPZrdEP5bMujSU3kxHLMYF2TYogmz8w3yOBksJSJ816MuWJC5kLyHOC9dEO+uAeUkKJ9WhYvvL/rrRjXqwF8tk8YvA3iFX0iP4djkBPhoX6WbZhiEiN7MyhOpZHMR0gXPZk4w2qpsxvj2rfrGI99LE0U8eDypMiVJgoZgaWlRJZsmvuadpSqlyZJiizX07s7uDFbRW7RQ7sZ4/zXa1hKAwUy7KVlosmzIrnW/mJAZHAPYnzYDPDkby6gz/4U71sPqFwKceW5KtLkbkQRssU08os5jOxLYPKQnmlqPuMInwqTOz219xv/91JMzF4zDZskINitcnBlTqB4buqKIrTBP/Pgv3O6g/s7PhbzCbx4q4vMShaJqy18ZiWDH9+McHEKmLo/rQ4LshEpYdAsPu4Cjc0InZ2+QK79TigjWbQfqfrCVDmNkakU8lNsRLEpbOJV63XJZANrlGtfyzwoZMHo4nJVh9CpjRXomEvyeclg5cbxPMlQeS/4CMUWiI1tknjo0Rn50sNKFzz4WV9kHFzwJW5As0cTuMT6c0KIN32dc1OXSpwsV3oznuvjSd/HoZE0thohvv1hE909aYxt9fC5gwVhkckYJhGI2+eQ6lx7exLnRbtEVqV+A5+ZViAKRTlTdBW7GlnAQd1WqbBvxoPzZi3EC6sNXM72MHcihzDBxruNBJPUbAifs7JNkPBUAaprAVrbXaATIzmWxOzxjE1B9xBz0RECIVxmm1r9GbUKlcNC2HCOMajsSUmgLBoOCAqMW7s5LPUfxRc/+zSyWYY24M7WDn7w8vO4HL6B0T1JCbAOgehsJhCuzuFXfu6fI756Fvkghp/LITk3h492d/CHf/8VLD3Fk0oPI+uKyzUz9+N+dr6I0tewKS8yXcD6N460w/tPeEi0gBJMfVQ3AkRrWTx96CE8cPSAIBB0emk26iiURpDO5DQxJGGHCVKgcwdlYDC9TZM0/s4L0cYZcbsKT/r3lKZEoTA679y+LuzQyck5vYdcJ04XKsOJA21FWIler+0MxP69Xhfb21ty/ecvbmJjcxMLU3mUCknUW128dWEL0+N5PPvEw9g7Py/9IKnYRdNI6zkO4uahxN5hC61mQ55NrdvDn7/8AkbvAVIFDtVVA/tuTw8kWcODNgrN6NUijImyuqTovydDD/WzLaR3IhSySXQ6fQmI0r8VXSdZ5QEq9PpdyULGHjCh4jMiO5oHwcDs2txdjMQWv1DF/ryHUZpsmKuRTKEgahMqo3GjnEB4LI9QIrB2jYWAJOe9ksnooOP4VdIjleaeMTYFYud+9BCea2Bko4dyhol2hK1miAdm06ItFDhQEkRj98uIuqFJtg6q16SaxuHLoymUZByaFS3sCdo1uYHJXC80+CerlCOtdiMfmX0ZpOdS8NN2tlD+ktVWDpNt9urI9icPgdfUb/flvBcCoJsnqpEeH/xpFWN9SJXb7/Oe+fj1Z44gEZEDkcR6pY213Sb2TxUwVioI2ni70sGPrt1GY76L8lEPcUb5BtsXI9z+SRXzCQ+jdCEybgP3ozLcrcpheyD28GEY49FfGUfM5267t7Ud4eKpJjrXOtJCyo9nsPhMFqVFEtVU7yj32UYaun657tkY3q//x6W4kEsiJRCAgwF0BhU30IAlakxDmWrNrITJ5UstPFFKYdMDTucj7L0njeo36/jcvjxeWu1iddbD7EPMgrk+fXSqETbOdxCthZiJPCyVU9gzkcdkQUf7pFnB+Tova7seYaseYb0R4NKdDnaobJnyMb6SwehiWkS+7bYeFMqENH2fQYaOMeXcHIQ5pkCxHj6S1auWRnNchWuMyzSABHmjVSyvmS0rGWYo/HkuHPreDUhBFqRkSrolD8ofG1oycTO3tmIcX2VDP8KtBqnqhDVD3LdYwsfoohOFsiCJw7vZkXIA2ud0/Vd+NpVW6MaXh2sSGnmWpF+nCK+ZxsyCopz97vyXbEkPe+qyzm/1cWath60C0C15SE/6KM0mQFkbDa0JhWyd6cFb7eFAOoljsxnMlpit+3j5egcXJ2NkD6alkiaExErNmQ04FxztQ2q17ijWcv/5WYY6jYFRN7+JDmGttTSOFU/ii88+K305/ten+cHlD/Enf/81rDxBizTd5I3tEPHGPL78+C9gabyA1ssvIT8+Ba88CkxN4IPtNfzFC1/F3gczwlCUQGP7zdHftapVerbTc949MJkHIA8/x0HTgKPOH0zUSARobEToXk7jpx77OB44toJOm+QaxVrTaUKY1PGReNESyzq+Z74whlx+RDWJQryx/oaMtzJ/Wgl42u9jQF1fu46d7dtYXlySNcDB2gxSwjwOunL9NASQpLbXQaPZRbXWwvW1Lbx7/pIEDVYrB5bGMD1WkGuil2+z08WZy1tolICpRAGfeOA4lhfnB+47OkC7a6xTQrdttJstYdOev7KO17bPoLgvFrIXKzYmph0SzjhoPLBxX8YmVu2eavp6ZI6wbmcitNZD76Me9swV0GyoJzErDaHxW3uE+3I96sJbysDjGDWuMVZCooNV2FACrJD0zFayEiJzpY1pP0aB5z/1kUxCRaiekIS60o2xlffh3ZtHP5tEu8WIowtFkxLdF3yeCn273qgGZNlqxvTkzwRXO0gTNjU2f6MXYTTjY4bktwFZUYMigwADm/TkhTillRK/vt0McXAiiZLISXTArpP0KNqlVSH3GM+SWifCqzc7SB0vYPxYTsglbt3K68osXIVntYdolTsn8libzCEiSeqh+e9pDxf+qoZiLUKJVTwHMAQx9oyN4Uv370UpmcQbFzdwdW0TxUIah/ct4NB0ScZo/ai3g+oCByXE2lIi+zYG3vtmHcXtPqZpQiKWdXqgSWIk037Ugo6DgJvzWaw8S9mS7nnH/O1WQ5z+oyoKhTQy4x4Wn8whP87zVM93JmPqSKQJvyZm+j7e//S15Vib1y6ztgjqenq2AQkCKm1WD4n2ToyZD0Ls92Oc6YdoHPZRuxHi+FaEI9NZ/OBOB917UijMJtHajlE538dEo4/HFgvYm08ghVAcZKRfSFGm1MaOzWgekRSwSiecgSeBW7U+3rnVwqVahGYRmDqcQnHOQ5q+pK685oczKMvON3ldZWPZATwg+uiq1kTALQRb7dK8VexaWEhiPGt2QndBLzov0nm46p8l07Bd4xr5CvcqvFg55+HLAM7XAvRSPmo3u3j2SAnLE0lhfCmVWhveir0bu1HWofaaeN0CXdrYGKe5c5CAPmTDG4xW75ICt0n11TQZ4AEg0pSgLww3Qm2tIMTbt5o4vdVBvJhCeSKF3Xe7+NhoEkdHfORkwkgCTRKYghC1HvCd3Q5SD2SQm7SGiiLKggpof9Cwegdh+R72FmbRCXvYaO5q9UiowHqODB7i98jhz2tZHCs+hi88+wySmbRlhRGu3rqFr/zln2LvJ1uS+XHocP1yGY8d/qzMtdx64xUU2x1kckVEY+PojZbw9q2LOHXpG5g6lJKDWhIK1w91fzLGoJBNTErEe9RuRyjmeWAqzZ6fa2iVZb1wGz9II/ComcSdMyFGMYrFuRk5pNvtBvbMjuO+oytahXbbAjOyWhubmMPo+KxOuLCKTiZN2AJmoKXsQrNdNYa4evUCapUtzM/OmjFDCv0wlBmEld0tZLM5jE1MIwg6ePO9K3jlzEfSChjNZnDfgTmR+LBCLRW08u4H+vqNTg8vvHsVez+TQ0jiwvsRZlJTeODACg6tzMn6YS+SmkQaUdDNptcNUBoZxTeefwfekQDZGR1WLHNQ5QxRMbfIDDg8use9pYmwyA4YBG0aQ7DTR/dMB3PFnKyjym4XhUJKyDKsaGR8WByj1uijNZ5APJ8UvS+fk/ZRdd3JnjREiHtQSCzvNzCXTSNJYmCX1S17XuozKsNN6PvZi1AfS8K/N08QRCRasopdUHTECDdcnbMIxbtXNbb8NiGV8f24Xysh+ueamOjGSEJF+JVWiD2jaYxkNCBLK4lwsRD2NLg5/TbZo0wYdjoxVkYTmMgZGUYGD6v/qoNOBaA3o/L1ZoSPImD04wXkx1OSrLqzl9fLYEEJm2u/KCKk3AAWAEKWoSuYIFEWEJM+rn2nicxmgBzPJfOT7YcJ/ObnT8ALQrx8fg3VSg2jxQzicglP75sSvfJ/2bqF7qEAxQmyj/XesC9cv+3h1vM1cSJiT1LWifVU6R/LG0opxe0ImHqyjOnDCYF+NWE1DgDlFtUQQTWBylYLs0dzQh50cYCB1aFUDoHSkynmPMRlUU4Y69+gWo0cdx+grtJxdl+NTQ/7VvuY6Ud4l1PQjyZx56Umfu5gEWd3+lgb8+BP+Ghe72NvnMSJcR+Ui43lE2ZJZg9yUMLe5dNEDDmVFAGnsg6t2RxoX3O3HaMWxThzJ8Bqt4fUXAKjy1lkRih+Jx2ckJY77J3WRuFRyTKMQu+GH7vKYBg4hw47LnuQhWkpoatq9DyybNN0SarBM3aswTSiCaIxQC0Wtl3zrIdnk32stoBKPcAjc2kcnU2jwCx6MJ3CzYkbBmilIzsftsFVmyONblR5f7uVOsuP20OlFty70muQa9bjX0hLFgzk8DVpgZgl9PuotULcrAV49WYPH2338aWVNJbHEigmgXonxvm1QDb2wngCI4UU/vZiC52jaZQPpZS7ZhpD6QsP8monCCaRIYkT08eQS2Rxcecatro1tEOSRVzmpokEB0d37mRwOPNxfPkzzyJNVosF9Fu3N/DHX/8bFB66KVrO5nUPS/nH8LmnvohC2EXtheeQH5mAXx5FNFbEjge88P5ruBq/hdKszQ+U+66Qimwsm8PmKPjmRSCfgNo1GrBrkDT9qBGFBsJsk5G4WZat3Ri33ujg0ycewEg+g0a9jo2tulSAczNjKGTTMr+z0WiiUCxj/4HDKJZGBlCpldID30gh07CXF3OuZh/vnzmLdruNqbFREYsn/CQq9QYuXL2FSr2OuakxZIs5XL51G81sHcnJnvh49q76OLmyjPFSRtmid8HZvL+77TZOXb6MfZ/IKeGjGaNf85Fr5PHA1CKK+YzOCmQ1KtBsX6RKhHz/6rm3sfAMJ1+zH0gJga5RFbCbZCjUgKjQoI5Io16YrlVSRd4K0P+gi8nxHCpVOuN4yGUJJXP0lKIvDKKVRoDOmA9/MSXDuDXpU92urHRjf4oukPjcZoDSnRij+QTanT56vUheVyRczq8ZEer9CN3ZFPw9af26sGQZ7JQgJAHPECRxZBIymX1OOtuw3UQbt4BJRgy/GyO80MLodg8FTrnhmRaov+hYLoFRImVGIlRnHXXTEsTJEjA+o60OMJHzsTiilZSYD/Bssyk6OvjbFANhjA93+wgOZdVntTAUC6UoNRGyy1BGIj14MUZwGmTn/uSmxghoLOfI2qtteFd7yEsCqESiSifC733+AekDnjp3C+s7NeyEMRYmy/jpE4sSbL5+6xrah7ooMHE29imLQbaULn6vDn+1K1Z6fA0iR8LAN+OGSgBcB3D858eQKVjZc5ePs8QzmrG0dY1lstoXltTfYp3aVw7PUGEOM2H5/T9biWW8hlRI2gzWU9F8K42wIYe6q9bICqt5mPmgh2XE+KAaYjsETuTYMI1xvh4jNZlAOYxxMJ/CgdEkpkoqPBVyi7jRDOmh7vBRrZsxtlyFZiNP5GBx/TE55IHNeh83diPcYsPdj9EsemgXIuTGk0gVgVTO9Ya0Cc3Mk+W144px4RKi4d8dY1ALJX3wrlenG9jJDAzYNl9EvbFWaRozSjapZKRadZKG3NqI0L7Ulyxsa62Hz44lcHU7FIuhR5czKGa18ez6x5KMGAtK+0auknWw76CccR9nEG7cTVRYQHuNyj5l85ybU4M4M9cSjXWl10KIxEYHDeAgHrqREIKYhLx6qYtCKsR98xQF02kiwIdrXRwY9zA96mFyJIvVRoyX6ep7KIXMHHtMBkUYJOl0WtQmTeTK2Fucw3R2DNk4xnavgTe3r6Ae1AdVsVp2qcNwUEljqn4cv/SPv4xsOo1YJg542N7dxd/98LtYy78thr+7Z4r4mU/9Iu47eBC7Z99F9sYteGMTSEzOoF9K4Va9jr97+XsIF9eQJsPWjdNyh6gRfYS5K310rVxU7jM0RadExZnCO8KX08o6koUkHUI+AtbfC/DEwgkcXJgSUsrmTgUb23VNZGjwnU7i5u1dtMIIRw/vxwNHjmJmetJ8Tw3WkedJ4byZavse1jd38aPXX0E12kEhV9BAIa2HHnpeCxHlPdQ10q3Eb8shlMoC3UaM5kcejuUWsDBVRBAG0nt0a7DV6eHixhbulCqYOEBPVSU60MCiu5bCYcxj/8KkHCw0INCAGCKX4yzCGF/57gtYfDqDRM64Ce6AtfXFw1P77DbB3XqGzS49jTnbNEb7WoDoah+5fBJ3tjooF9PIZBRG5jNhgCOEVkeI1Eoa3gg9XA0CssDFBEG4AjQX4UHPAeVnWpgvZCUQ7Ox2hUyXz/Mzcqnp6co2RsUPES5mhKSj8KOSVGQ6hcGvWTIvmZ+x70i4lxIqs4BLp1UKREJfk1wJ/tvlNoqrbRl9xKG57JtSJsUzgzq+ibz28aSPar6N4/AAACAASURBVFMjGBwZEMWYhC46HBfnAYcnkqKfdO0HnowkEolMzhAOSiVe3+hi5afHwKpE7ec0GLiYwB7hQHM8UABYu0dFjvqcxMxjOGFj51wP7ffbKBqiyO/ZbPTxzz9+FPlUEq9e3MDZ6i5K92RFQ31/cULaOKvlGvzFEBlyMtzZYHHn8kstBOc72CMezkNSDe8JE4c7RBNWMlh+nC0HlztrETNQJrgqnq5kSU0AnH6dgVxGXZnlp6Bu1NbyM/z+n5Nl6iKla0C5DOeuMtTstURbw8BJ/P+1Dh7LpJDzfNyp92Vg5/fO1zExkcNKOYUTc2lMj/hqiTNw+HATpq0vYni+Pox/+JDcxlZWpXPV16pHH5B+kHZXJ2Vf3OnjYq2HoOghHvHg06yXrMcU9MbThsmgLi5QLkCZls5+jniMUpBu12CLhYQP6SeY4NXyEQMaVTflApdSr2k2a1Ma7KAjcaW7E2PzdAv7UjlcW2vhybm0QCX3L2YxM6pPVXwJqcsyyonCoWqV5mQpAqVapejuF69AHCAMD3e9AZnEEIbK2GNvJvKx26QbvLpCcLp3uZBCOe+jkKU5uFW8RmN3vUclW5E16uHMzR6yJNomgXdWW/D7PRyaTmK0xF/sxwGXqhFe3+0heU8GyRn2rtyUer17vO6Ul8RkYRTHJw5iIpGB39zCtU4d7zY30ejTC9P1XyzTZ/XQTKB/fh7/w7/4Z2IJxXKQ2r5mq47X3zmN73/4LWQLCSxnT+JLn/oyRr0Qu6+8hBwJUhPTSExNAyNZvHf5Mr79xncx/mBbHYNM5uOIPi7wCTwkvWAznbYb65yayIgdWF4Nalrtxw4sRC3LJ9TW3PBRXJ/C0w8eQ57mw522ONiE/RDNTkfW+E/evYrtZB35UgYHyyv45MmTGB8bM09S7SRrAFUP01anhVOn38flzkWkZ1WoT+Ia91smR59UlQOwjyZyh0g1W2J6QcbxNQ8LzWkcXp6UCpPIjHO2Wduq4vT1m5h9wofPWaHqsir7rreZQHl9HJ/+2H22b1LyWTQxSKDZ7eIrz/8Qcw+lkc6TIXuXb6RLII09zOuR1ojdQyZgnHrTDzw0V/voXtdAvbnZQZHVoZQzmnRSexgmYyQWksjMJIRmrz1+TTKKlBL5qnOk9lh2Wi1C+60W5qZyAl8zIJYKKWSypps2ZyT21LfzsWgQ/QwlLACDH5+5DCQW1ymgwACWUnco9o7JJncaaCEgCgzrifEAR9yxj5g6VxdSDHuB3IsUm8tYJjroZBIYyXrIWZYujFHucbIrO5Fo8JKzaQTbfRwp+5jKG/Zia03aLOxXMmjDw3Y3xrutPo7/4oiI3EXuQvjTkmT+zoDueCOuYnM9SKfp1XWnvySocJTThQCt99pS/MjJFXto9iJM5EmgUWmFt+hh9mRW/V3X+2IwP7KYQiKvGksdaWc9WA+4+VYP7XfaWCCJh9AtST/0NU544i+7kfIw/nQZxWmzrrS4QdBBjNHVCMxijragXPBzpBpFPIcjCvVcBSvE5dj10NxhP8gcjK0pGiwThLkMmG/eW4+xd93H/dkE2t0Qf3euKkzRL91XxvyIL9RiC/q6ySx46Js7RwhrdpsuydEP5VvlfY1oIWW1zT90JIi7cWNjp5JvtFGPcLsa4sZOgCu7XezGIXJTCeQW0zKWJU6ESGU4SUCzOjbauck6PcI9ZlxtFTLxfGee7cggmkAOB++qobjucjF+1oHigomrua8OIejXPWy938dsz0ehE+G+GQ+L4/REVKhOnC6MJKS9s2FJ3+n2kM1QHKwUc7k97p4Zw1Sb6sPEgt9L+yqSk2h0PDGSEi1jViZmqBMKE4mdWh9jxQTGSpS4JNDtBWK75BaM4vsqcuH9uL0LnFsPcPl2HQdHIyxOpFEu+MhnOfBWq/+NZoTvX+sieCSN8jxn+rnMcggBMzNbKs7jcGEaUWMT3VQa7za2sdOtyTJwqIYM5qXDTtvHredS+Le/+1tSTfueTp4naeTarcv4v/7yPyOdSOG/+4X/EUf3H0GwfhOVl54T27HE/BISkxNAKY3n3ngNr6y+gJn7FGIaOo4Y58pY2AxQTBYNdNNYZCSFMNAEhOtF0AOpxo1gY7CgK9k1AyZikMT6i0l8+fFHMT1eFrcXklCCXk/MjtmT/M7rZ9CZbaIwlUD1Q+DxpRN4/OSDSCf13grkw2yWRJygg/fOnsWpM+eQP9pDflL3iA4CVxGpsw5zhubiQ2ujfZgwda/7WA4WsLJnVEwFmEAJKSyM8NHN2zjfvI2lJ2hFqDdF142HzraH+ttJ/Muf+ZQZBbjkkOs9wuWba/je5TcweYSELO2HiVbO+RMO0B6zgTTExY4I9LoqxWk3YrQ2Q/RbHpqtEEG9j7gZIcUJOITCMp7MHCzOqYWX7DXpZWnrYGoyIQOdm01WfNpni7ci1N5pY2yEI6ximZVaZF+S68yZPXse6q0A1XEf0XQSnmgFY2Q5IsoIGAL/ekBO/HRjZClXijSBVb6BYqy0u6Q+WXplsYfGhTaC01XsH09ju+lM1TUp4KDjZk8T0JkiRe2aLJP41YGHGqvmJHD4syNY+2ENR1IeJqXKYsKj5B5H7OFzZn//ZjvGxmgC+z+dkwtWAp6udfU9JSlnyKdwJCAh/QuTfSjnIjxMra2cTzTaPhsg+qCDUSIoltSIrjqiqXaI3mgCK58oIT9jsUCqdr3J7j6KptR6sHzRm+/00HirhUUOU3ZyLWn80Cs1xtZ4AkufLYnEi31kPmiSrBTu188vonxC2S7LNRhcCYU8T1Si5SrDQevodzn+yVg3FJA5VwSBQdi7MQhV2FSWKqhtZAROOa9fjdF8P4K32xM3+l94sISRnAo/ZYyQ9afkAcikBjNVddMvrMckJb+VrhLNnc2DVRQOqOTi4E1gVq1+m8zKtPksryFBhJBB33pjPmrtGJc3ezi/2cP7d3pIjCcwti+JsZUE/ILeQEKpJIYQznUsqyGZRvuO8gmsbyjZhMztshE+4tLgoAutzATTt54D4SHCSMx0tlY9lN9v4/PLKcyNkOps912gFW44tRVSMgf1mVYlqrnGQOSqZ56aeDthr4NO+KFoQP3+jS4WxtOYG0uZHkkXjzbrteJge5/6xHQyRJaDxOyeK+RqGk1zRnA+pa9f6eD91RYenEtgqugjl0sgSx9aMrlY0ccebkcJ/EW1haVHMsoEMx615Q5aKcYRFsuL2O7UsdWu6ntTl0bx+wDW0ftOiO+jH7bxf/ybP0AhkzcrMyZaEWrNXfzev/8/Ufbn8Bv/4tewsrSA+oVzqDIgzu6BN7+A1OQEKv0+vv3a97GR/gCFaat5RO9jcL2wrLRWcWvSQVcDraJlwnqoaAKiomFn9jBMqlxKI72mpI+LL4T4ucefxfL0pPTd2q0GWs26MIoJn77wwXl4K13RewV3EtjXX8KJgwuYmpoR3R+Zn7RFa8sQ3iqqvS6e++AcCgcD5MrOMYnXRJmDMhM1r+LaUzYe1xe3F+VOvSsJPDi5H3tnxtBj+SLs0giNdhdvr15HsKeF0l4K+TVdVnKUh8ZWH7d/HOP3f+0XlSEIwuMqm6k1mnjz7Ee45F1Efj6Cl9RKRYy8nUG862G7CtqqRZEmWG+W10/Lti57nQaPiq7QKPOaoLJCY7Kg8jAeqKZCUjKcNMR09qqYW7PSqsW4+WIbRXpt+hz2HWCknBI9pINBVRLRRbg3jexcGkkZOhuJBo9bQfyVxWiCcKk+ZdHQspJJqnG9BhtzWJEkiX35GLULHbRfrwnLniJ74TyYVzM/Z7vbR6vvodpVmQnXWMBe5FwK08eyGN+XFmbrjW/UcMCHiPSZvsoIKZHc8LzQv7f6Ma40I0RHc9j7cFpY8S7PHs4VHa4R/qPbn07vrWerJfx2BjpU8cqLHeTXuhixAQ68RzxfWLlvd2IU7s1j/tEsIhYh0q4y2ZVByhII5eynWb0+v7X3AzTebGIv1XY8I8ikNWzkWq2Pxt40Dv/UCIIudbvktzPJM3zBAqD+pk5qDjq2WKj69rvIiAOjRyKZv/1Hy3ICaAGnD9a5hTjNmBwWcrOV8SNEAill1dC4djFE+80OfvXhgowlEXaSvKEx9+yGcjGr3MuMwa3HpQFIM6FBtm79N43BZvjqRua4wGNC6buboxqxVIfnGKTM5pltikSBPYN2Au/d6uHsdhv1MjB9bxoji2lh7rGPJg/fVZyWHQ0CtgE7UrVIP0k9lvRQVDhFDgYmawz+kqmqSFYy1yDCxtkIn+r5ODrqIzeoSPWzp1Mpw7od3dgxWIdTMuSO8LCzDNUJcIU4Y30uQqSvX+piedLHdCkhLEIeui5xYPCn604YJ9Drh2LGTL9PCWiOXWkB0SEHCtPpZJBOL8bpa11s1Pp4fIWyHYWGtEecwFbXxw/Xeug/khRXC020htC8wnbamHV9K5k44mQx1H4aO1V/zEO3FWLtdA///Zd+BTPjE8gXR0S4TlZqtVHDb/0v/xtOPvwsfuFnv4xiNoXq26cRvv8OMkvL8A4eRKJUwJtnPsBPrr6I3L66VBdKOddERWOhHlCqv9V7zrUuVaDQtHXvyT4QUbQx7oZNHHbrhj1fIzeoCXiIa28F+PKJT+PIwh7pBVIywX4i2aUfXrmNt7Y+QnqZze4YfjuBibV5fPLxBxQmtIRUBeQqgbl44zZ+fOsM/IWe9MwZDOj/qSOU3J4eEuQkyTGLsOZmiPTNPJ45cgxFsoTMBL0X9LG2Wcfp66vI3RsgU7YK3UaPcZ02tkLsvpHA//rrv6oUdjkb+vJZtneqOPXaO2js30KyZGPKXGbOIGLJmAuy7rwRMoTtIxe0xeBBHKuUcEOoUs8IhdqInCuyos+P16KtB354JVW4w5HuWx1OpghI5vJQ3wlx590WOlsh/EiTd4KTqaKP9HQC2T0pJGTCBbW6Sp4SCI9eyT1Fubjm+Yv7i4e6C8pcQ3IWMyBKoq4kLGr1ts510HilgSWSAEFykE5p4X8MJKyu+LcOr3c0hemH8hjZQ32qtosYINpND9e/UcVyHGOasLAd3Px5LkU3fIEQ45UuMPpEGRP7VF8r/BBLepmkanC7Cymxs5evo60YR5Qw5MHJ1jzgwtfrmOlG4pqjaIRxHTwP1zsR5p8qYvaejCQCwva1pF7aS9bq1YJAkzcm0jdOB+i+18SebIyE6Md5j3UfXqz20VxM49jnR6XocA49dx0tQ3na4Mnr3tWiTu8P/yxEGzdpxxU7DIiuItI1a7ILMVPlfDAdwWHou7wSn50NkEDzdoTeux18cbaAvWW9GfJGJm4VCMcnrs8MQZvWejOGTg72JYV5LDgK6cN8Dt2B6Ba3rnJHctAFPyh/5f2Hoz3kNa33w4fL6+HDoZdgKwDWWhFeu97EtX4P8yeKKC54SJLuaxIBeS87XCR7Mk6OmxGoOecQptQbbdMF7ICRgcAWrMJehEvP9/Fri2mQYCWLgYtS2E828JZVotGYXeUnsCUPRftPjIPlzRVuEFNcq3Kq7QinL7ZxbC6DyVFmwXpNAlXbk2Rywp8/f6MjcN2RhZwIadkf1ixdM6tBZuiCpMCIkQT2GzsRfvRBC0/uS2J2JClsue1GhOutGDf8CIUHcvAmOFlBSRDuP33eQ2mKC8DyqORccPfD9ff0J5l8NW8AD008gQfvOYJCoYQ0B+v6Piq1Ov7nf/vv8Ju/+a9w+MBB9Cs72P7JKeTabcQLe5HZv4JaL8Bff/ebqI2uIj+vVHNJIkzHqZNXbIyYMAYd8jAkNdnTtnutFbamcrZ35MBXdxRbpnrxdlBsXwzx9NITOLH/sOwvOrzwV6/Xxt8+9wYaszvIzHIcU4xELwWcH8HPffFZlPJZzVSFide3ytTHi6ffxbnwAsKRnhy6PCxz4iqlqIGThPD6nH6WzFY+v+q1ANO1cXzhsROD65cpBJ0urtzcxtu3r2Pk4VgcXVg8yiDjtMoIursx2mfy+N3/9p+ibwGa46NoYr5xZwvfOvU6io93EHicJanMCBcgHPtxMAfT9suwXTKUfulttKrCDi83SV2SEx7+DAJusJ+1EbSdPtSRSpXApN5aIJTO6ESdBKL/jxXZa2uiR71k7Efg2MoM55fS/c/GqzHw0QxEr0cDsMxktMNVp30NyX8Cx4kkywUK/Sy7F3q480IdB0aSIjWRVkeoMKv2/XTcXaUVI3c8i4WHc8iUrJKSN/PQ2U1g7Ts1rHghRrPs6euUGr6GrGtro9xpRrjaA/b/zBjSIzp8WM4n24NaN2j/7h/o0tyZRjKPrSXNS3Un81zlEXH+zyrYm/BFMsI1676l2omwk038v1y9B7Bk53Um9t17O3e/HOdNjsAMwoAAAQJgAEAQFBggakmRK4n0Wtpde72Sa7Ve2etVcpWrttbeKpddW6ZkKzGIpAhhRYmkAQaBSSBIDAKHMxxMBCZgZt68nDrfvsn7nXP+7ie9qql5M69f9733//8TvvOd72Dv+2qozVpbnEk7OjsgvY6O4OLgWXi49nIPyZk2dhc1mODrSOLj35c2YzT3FnDsgyOC6A2siCtTDWauunVxQaAjyXEvumzU+XpBTmjy/ufPMcZQSErp9wpZSHTu2EVGxZZWDBlRoxMoCLl0z8a4N87j3mmq+CsVV+tN+nCU0WM0XzugShRREWlpCrCGcTk3fYxJM0yHS/eN5qCi08/kLHDWDNf1ajkF836UzINjuI9lroyTWPtc76RYbiUS0Vzu9pDbnUdhNkBxxCTRuAf7461cvch6BbctiSFt6vAZbdo0Dp2soXASZyv87D+38T/cUcQomWkOmpPGU6opWNbiDKxlTMwy+Z4yEHObIo0ustW+fA8brQxvLISYG81hZpgq88wKDTYwZRhnwNk28dobW5JBzo0VFHoinm9hriPp6CZXp6t1SkbqsYxVeeHNHq5vdjG+I0BMRZpqDvnpPPxR1nY8rdOKXJnLot2hsgzY0AfH1LWHZz2g28g4phGJdh7JxUk89fi7MDE+jkp1XKbNs1/sM5/7PH71v/4khofHUb/yJhqvnUClNgzv4EEEEyP41gsv4UL9VRR2dlCoGKvM8Ad+rkxLMfhKCvNkkbr0xYIPcdoOSZFWHBNGcJCSTbHQqSLGTDYYlmu18UaGB+cewP233yETAdi/RydC+ak/fOY55I60UZtmbdNDPi5g7Yd5/MavfRwVGQ+vAYqQrMTgRfizrz6L9s41pBUlZ7DmxFKHyO0xUDIjxe/ZfC8+NeP7+9g8H+P24k48ct9tkgnwvcOuBkhnLy/h1NpNTDygBpOQOt+/UlBt46TuIzo/hN/6tV/qi3vTmbLpf2F5Gf/5+R9h+okYIc+c1WRln9oz0dafwR5QtEAHiBs37O+dDWfUtAFbAxA15gMyTp+wYBbXkkZrpXGqMRZcmUgAI1x5RoaG8JwLE1oyQTegWp2ews2Dea6D69Q9TZnGAUStnyPSa0KKc7W9DI1bMRZ+0MScEcfctB7XLE4rFXkerm72cMcnxlCdcaUIXU++rrHsYf27TezzE4yxhslATjJc7Qfk9dC+LjZjXIyAB/6bKURpImUbx/RWNMeN1jOVr370ZiUAzT0UftxW5qJDaaykWPrbOnbnfVGqcZquZMNudFKEe0uYe6gijH+n3sM9oIx9hbu1ZcViRilBAddf7CA518F+Zr5iv20/m0Ns787jjg+PiQScnjFFBdTfOFtlqmo6U9uemyZOVJmy3Kv/2YpYiUPcn7l+E1c7cSGtK8S7NFjcpY3i4FZceyPGzPUUj88UMV5xBentePOg7cGxMZ1qDT/dtTX0Iwa3g/vpvPUrmcOUeNy8n6vd9EE4KzKKco2wsqzZehu27Aamit+0z1LDokxSEkze2khwqdHDMqniO3yUpjikNVNSCOsrHZ291euonFtx1EOZjFYrmg8YogYdmCF3WSwd4vkv1fHf3ZWXniM6C6edmCNxQuAOvT6VZBtUT/sA2LZGez2oCvNRa/attUQghr2TgY6NMZKOe8ZyHazxxQnm12MsrHUwUWUPYSCi4yURS7DNJUZ1MIZI4AaL1rnBOc/s8mqCZ862MPdkWcTByeKlqo1wJ4w8pevmrsDe2+BvJ68n62l3K0xby3hdZU96MDkzr15A/MYYPvrBx7Fr135RdaEuKNfw4sXTOLB3r0x2X/7pq0iuXEZ59174e/bgzJXL+MaJb6F2WwfBkLbg9GtOJpBMIob0qsp9q6i00WHs4tWym6qhu6EBnZv71ujcXEc6WFenJUzIe1y/lOF9R94jGSLrV5wOwYn1YRLi/3rmqxi+M0Z51BidUR7Xv53id//1P0elqPqk+iDJRkwwv7iIP//usygc6sGvkDWq0oN5EZzXs8f70fOr1yNtRYSmODz3TR8P7TqIowdmjRiUCnTb7YY4eWkB5zpLGLtbh6lutqg4BJRzqlzitQL4b07gNz71ESsvMNvtSrZ7c/EW/uI7P8TMY3r/bl353MggpY+knq877v1dbuIa3Dv8mUNH+mfeJBUFInVat8Yg7GdhmvposmmRoiPjOfshwb8EdtomoS82dqIFy3oGTXBBBvHqywTZtD5fh6ZJ0N4XA3EYjKkbORlIq6FKPbCRYfGVDopXQ1S2CaII7GxwdifzsVLxcOypGgpDmtE5hIdZbn0hw9r36RBTjBXpuA09ErlErWXy2S+HKS6Xc3jbLw1Lu4yAII4kYz20BJ50mpHVvp2dNQESDUa0r9udY5YMFs9EyF1oY5YiCRJoKeLSiRIsNjOMvGcYtYMkOw2SI3ePzixzp8s4QaldazfCjR80UbjSw3620Di7YczRy1sx6BCPfngMvYjTaHRYtxs6oT7Lk8EK3HjSDmOSpIre6R/CxK7uvz2h8H778/szjfoHhclBlKObRSIYw+ddWwLFrq9/u4nHhkq4fyfH2GzDoM0AimSXCSXz5xKZGIzh2jDc5v2H2aBjosq12Fr3HagRfBQSco32Dp6wyMygt75T1zxfYUCTWeIbu4chPxZmWIp6J8WNRoYX5lsoHC4iGc8QUywg8oDVDJ2bMbKIVBQP7XKGsXvyCNheUjTjIyfc1W0sy7XnmMsCXP3COn75aB5jZToba4aXDc9JBwrpFvIqNaQ55MAtuqxTcX1z7EaHbncS3NwAxocCTA+7ZtQBWKmUaZ0oT6bY+XlON09lMCql8+gQ2Rwu8KxtLGWNWhQnRl5rCsrAzLDSjPD18z147yuiNq5QswWofVc+eMYu+3VRvc67dA3NLgI1YKK/V+SN4gBep4pqay/eecfD2L17DqOjUzIxQukNKdK4I7qzzNoWf/JjZGtrGLrtGDayDH/09BcwcTxGVu0K9bzd0XoyIS/VTmWTtGZ1VN9htC8ItRGn1DFqlsTAQxycUyEx+jq3FyFFRViocqIoCOMahXwyzP+sh19++B/htl37dOp8FCLp9bDZrONPn/82qrdFKNZ0XwdpgEtfa+A//PZvoVou9xvfCU12whB/+6PXcHLjFPJzsZAlhJwhFFPNFHSmohoxMh75I2qJytptZtjRHMUjtx/C6HBZ90QUI4p66IYRTrxxHTeKm6js1nmWW22dclPMZSIxFrQKmNzYi4//3LskmOTeZT007LYxv7KMz337B5h40AQybEPwuTU6anwn2VBuerDOFshgcasHMkjvU+FtJ+l9aLnFOUw5y9uy5n4W4xgRGolaHOFIYiZ1aOpT+jsuCxn0/m2fkuHskdSWXdnHJCmdWEa/nGLQbn8mobUtiUNmTBMBzesJlr61gdmq9n26+yHPgTAq+wxrD1RFGzhXspYAR+gjnDqfYfE7DezzM4xxjJtFd9z70sNIIlGSYjn2sLG3gl0PK7nIZY5KjNQssD/NxTHnrRDAYEH7E61ubkihCAX0gDefa+JAkmDYhu46tjV1U683Usx+aBTVuUFvs+Bzbr6qkYj4XyZOaGiGj/nvbGF8OcFOatLyvJnACE/5la0YzZ0FHP7giJKN4gxbrUzm9JLoxL1AJ0kSFasMon9qQxwkI5V2E62buj3G5aQtE1bqv6NDNLacOif7BQkr1Xtb6cIiQf351q0ExZMh3jdbxIzh24pYqo6gHk6XXegQU4VDtNdOFVUUt+eX06lzhthlpcIUs/qVbHzDwDm3Tb3FoLFTIUu+RhU3ZPSJTWkQDUjr35L02obyKs4vqrnieGQ2mUWnrTDFxcUYr9VjXNsMcbScw93jAXaPB7LpiK2/uZLgO0tdDBPn3+HJZA5FqVQsV4mcTm+UMw59zH9xDU8dKWCSY2pMmo33S0MsU60TDiJlD5nBLJYh67vqtcqXwazCBjOZu5vr2kIyUQWqZW2d0J9vm45BWnQY4ceXuyL9xOyedHQyTMtsTpb3dUVoZ2SVJOSeD/cAIbiNToJXbyU4M5ph5ngehZI5cLtGd9i3saXk0h2cqHQpRway/afs8QEJJykgXqrhjsl34snH3i9tKiqQa60p7rOE2EH5sxYWLp5CjjquxSqe/e73cDP/BoZ2QXpRmTXROAsLUFjbevCVBcnMUJuXuT/F+UstWFm/Un+mqkrC6FM1JLlf+pkPkRJTZWlRcAdcS6tBphnmT/bwq49/Akd2kVRDUewQUdjF4uo6nn7le8jv7UnPH7MyxkPX/7aJf/9v/g1qlSGZVUjyE5GOZreLP/nSc1jft4yswJqjZjTMDrsRaT0cn+ShUtaJLmEIVIs6RYK9cuHrIR4/fBjHD1IiTmfVcQ92um1stWK8PH8D66MNBLVM5nM2O1SjAWoVj3wf+CsFvGPyHrzz7XeByAZ/mfMQo7CDhbU1/OHXn8fkA3mwTCfniaosMQW8M5QLwDiNnSmKCDQt+00hagmejYfgiBeunchBbnJejZQhUlym9TlAIgYlMZn63of+dF/JMFwKddsMRLkWK+lwjQUksVjSwXJaZjM5MUsEXbgpBtXBy7DAlgAAIABJREFUdttLPxbOakeCllGYSfXWMlx6ehW3jRUkEHNBJ/dgO0pxrZ3h7k9NCAKl16iOSe1jhsZqhhtf38KONMU02zNE3cZKXwbVcu7hzQTI31eT8WhSqtJwtV+mEmZs36QMNHspYtDq0iZpQOeUv3jt3VaGaAtY/eYG9lZ9VEkMZCBvk9Q4SvfSeogddIizTBvUF3OPiPOzbJtXIqiFe9BszekAaz9sYK7BXkb2iivKQJ9B2zNfT7E1k8feJ8nWUjvS7PD86vcMQkmKyXsZRod1pB/PqwpfaE1YJnE4dRxbM8dfkQxRNqwwgCwlNmLIQKPTyYUN6Lk3ToR4LCvgjhFCKqmk7LLJZDMoqUR1BAkJUsWCRWNqBTrJcrXrbqo0G4J175jQsknp6DQHdaxC6LH5YJItyqYdZED8jgV2HnAy5Xi4dDClhmASuXMR2EPGOX05kljIHtOMRxbKQTxOwooRR5zh9YUeqn4sDbOc5cXPD/kZOQ/z6xm+t9RFdrSAqaMFwcEFkrHeGXWwBgGFHla+vIaP3F7BMIdVup4xAENDRREKYD2Mjds0tlwDXreOxHLKL8bqs0NIZqzL2prdDNeWI2y1UzxwuCqi7Y7dq43Z7CVULcnvng2xazQTQkxFFGs0uKAsmqrzMLBwcYcaLFE1MviCj2x+K8Ufn6gjOFTGngd9EUDYLizg8CtHMJBAxdpMhOAgE0osBTZD4tjO4vtTD62rQ7hv9xP4yAfeD89jGMi1EtzDYEStz0pFKUvRbW+hsbEg137p6lV87q//Crd/hENlKAyt66mN4DZDTo9Hn62oJQQlFrnYQ6EERQDIFGx39TlUCA/7KmrM7IHGntl9p8t11MkwZWMHcr7O/I8i/OqTT+Hgnt36ftKL2MXqRgN/9p1nkdtH+FNp87ksxcYrEf7XX/911KqjZtTJ9I3R7LTxmS9/A9fmlhB5nHqhMmF8mDQyvCZGyeWiL5MYqJKSY4BGNrEXoHzNw3uO7MHBXRNydsUZBD6azTbOX1vHmfYikl0kdqi+ZyprlqGYz+A1U1SWy/jUY+/D/j27tHaV0Ll3EIUtLCyv4dNf/Q6GH6qKE2frUL5INrOWEcYJAUpdR6EuNwJKkSrV8aS6DOMeBUJMh1QIM+ownYPrOyHRK3WkwEFPnAToJv0lkJkJYev/OS1gFcPQkqYUifsatXTM4sqEXELZPmYeynh0jkWet9UcrRXQMnX9RRecC/FNzIyH9nqCa19v4UjRM4lKra0RMWnEwEolhzs+XtPAwNk5N5+UWzFO8fqXtjDRTkXijAGtBh5as+Rn1LsZbuWBqcdHUBxXqJDvL7rNLMnIOVaY1j07HdOXiTOkcxH42k0msVmWaeRh62KM4Wshhj1mpGojZECQGD8fF5oRZh6voko+gfEOhP0rCvjqkEWz1Wyy1kBTdBYzRK81sVPq1TbxRN5b0cpb9RRLQwEm3jMkEn3CMjb8tUuEh4kF7bqXYnRIeQJcKflsJ45mJEyVRt02CYj77He+sF8a8wWvt0qjNn4bm8qmPgue3u/1S3Hmi3V8cl9JBGbF84tj0eyvX8g3uK3fIydN65armxG0ra1RqmPV9CN+dSLaW+NgW11sNarWG7nNWOnw0RS31mk0lLpMXUdGuYGXYGq4gEqBs9joRFyU6UBJ4z5ua/jnA2Wmt7YVyogZad4lVFiP8dpbXTx0sIzp0SLmtyL8YL6LeF8Z08dz8Ar6Xn0Hb8Yql+Xwk8+u4dePFcQhCq3ICvqMZjj8tdGJBcKUhn0qijAICOiI3XBghXb59jlPIQk1DKYiQhihk+H0tRAHdtQwPZxhiPIydj08FIv1GKevdXFsRw4TnKtWoAP2ZQbduQ2Kr2c4MOphWCYUqVIOudrSIkHCiEW8Cy0fn365idLeEvY+lCJfsdqpReR6XduazSy5VWOiPVPOuDmCkKvRFZDHyjkP9+59Ah9875OoVSr9+WoueHJOkM9ZxiFJABEhS3pIkx4Wlxfx6c9+DhMPdZHlYiNFDNjM8uGGkAhCavUhBhlSczZoR9srNCjg4WVUSvYhFXtovGk8mAGVCwo/Nzs6HoizMWmIwm6GfBhgaHkOH3r3g5gcGxWYUYb0Uh4vTfAfP/9F+PtDlMap7AIUvARrp2L8/j/7DQyVRqyeqWLaW406nv76D3Ay/xZ6vgYufNKilsJAw2IGocJbZiGyYQyiGikmNwJMlouYHq1h384JTI6UsbRSx+pWG69eWUS6N0N+Jod62wnWK1QojmArw2FM47/9hcdQLJSEPS510LAtGeLS2hb++G9ehPf2QCDaIs8ejXGqz4O9fNoXyOBURaQZAApEl4M4nFJR27rUF6iuqRO110BdszVlWGsgJEGnWb3tWR1ti+4T24piy1zPqK6re08x0GawJRCVrFudDTO5KFZ2Ng0xTSSdPM+CyB9aQOcCfYV/XS1TkTYGY3Rw3fUUN59r42Au0eDZVHdaEbDOZv63DWP8GMVDjEtg543BoFNhufSNNkoLPUxSictnbZe5ljacsx6+1EyxNR5g/4eHdfajEzdxEK3lE8qY1V5RV8uTgM8LpEQio6AMUhbx8UaCG883cZi1Q6nHWiuPoFuaXV3JEow9VEFlImfyc4R1dS8JmdLWlvdOroMkASXg+g+bmFmJsaM4aDNSsFLDoOVmgptEBO6uIDcUCArGVhOuEYEKnr3hsiY/vG5BtKT2q9dIkQSHELAUMCBrKgrk/c6fq0OUorI9MJeiStZEyG1bCC+Lx1T8L5v46IE85gwulZl/1MKUoq3V6oRkYM343Fz2YGVfOsaS3ai4BlFQ0LqewGpurphr2jdYxxFqHKymhWJG6NTd9HBlsStF+/GaTkSQjEb6WAIsbUSSPe6cKCiUNUhONC23/jeNHfSBMeLiYVhvZbi61EMnjHDqhsKNUzXgwEwRQ8VApj2cWIpwjfT0ySKK1QB+IcPwbqA6rpueY4xOf7WF3zyQxzCVNSx952fQIbkBoTxgjJ4FFuXKiYiwHmxLpBUyMvYnf1dhAP0cXi9roWGcwxtLIUYqeUzWyFbzQSjlZ1cbuHMuwGg5EGNEuDbzAlzdDPDZV9dRzhfw8N4SHt7rYaRstV+qVETmJGzs0UI9w5+/HiI76GPn25RQ0+83dAot24SyNR0cMNZU4kz/LYQV6TnTaKm7BEz27sTHPvAr2Dk7axCZWh2FwAdyfjKdIIuV2Zux4stZlj3U6+s4efYMnj39NYwfDGT4sYNHXLFTxA62P1TLGAWRMF1QC1C1HhGrEkqHUmAs3BdNyitmjxj/zanzaqAL7M+i+j6bo1c8PLn/HbjryGGUS4wcNBVhnb0TdvB/fvlpZPtDeDVmchlKvofFF0P8b7/1mxiq1Kz2QXg0wWajjme+/gP8JLiBtkeQqo9LGZnJUGVz4lo3UYHpYDXCRDOHXKwwfZV9GiBcGmNts4PWqA9/Vw4xbZKQuwbvLbDsFnBXYQa/+PjbMTxURS7PiSE9NLa20Gg2cGutic889wqqD1ckE2dDtmRgwmTXuFucBUsnYhy1TulnjPgJqRK50exR5vBJzK2wqpRMTBzA2REpCxjDU5y/ZLsaSLKUwMBDBOJN+NottWZKCoFzrWhUB2PhdN2ksV4cou5LOnCuP1/L+2GW05/fTSFp1tP6dAWzg6bH6Uo+0r+8leHmV5vYV6ADUyPEVgsyt5cy4MDHRpEfsoZBs0WOaSuCFR6wfqGHxqttTDHQkCXMROibe5ItZYshkB4oYuId1Pw06NXYqA6ZIqrBfUG7SXIKgxX5t6jl6LbiGVD0CEi7GdqXu8jeCLG3prA3g3PhX/Ae+H6eh4VhD8P3kGinNVL+4XOiY5O1N1SSVotJRidMkU+B1ee3sN8HJiQLV9sg12BJ2xKJj2wZu6sKlFSdhgLlouRoc3spCM415T4ThIaJh8HrNWmpSwU+7UfiLkjna36bfYguQpanpA7A1U50vtyADMHL624B2ffa+Lk9OUyUlbWogb6TanMEBJ0g4FiUBZVyUKjUKXxYD50MdpXaoq5CPxNxMIgV+bbXCPrz/xhd0egQIljvYaTiY3wo119EVbCXtmq0uiQksI8uw1iNr3HRijbeumIzP0d6ISXE48ZPRUfw2kqME1c6mN8IcScZqH6KqeEcZofzGK4GiBBgvpUh4YToIMO1eoa1nRmGjyp7kwfq5k8TfCAGdhUlJusL+Mogz5Cjcphl6DTxfrO/EYBcF4CVAjSDNphX4GFz4NLqYe5zq01GqLqZTsTaH41qirkxTxrYxZmKzFyAt9pl/B/PL8jzPzLh45Nvr2C25lRbXNFaexEFzow8/HQpwotRjN3vyiMouR6nAcuPz898u0GwagGcQXL7UUlNgwilfjGHj777n+LeO+5FQUbUK9zkIiYyIuuNpsCA09NTSv+XOlsk4TvJJ6xrrW6t4n//s/+EqeOZDnjOBSKYEIdA2E6FIFVASYIVZpn0FKwF5yse/IpmxgNDCXRIDIm1f5TSeDSa3OPcfzRaI0O+fC+EHf4uVUe2YsRXE/zmUx/F3NQk8kUlyaRRTxqMz71xBV8780OkOzJEhPmoaYkcJhbG8c9++WOo1apiuaQpP0tQbzTw+ae/jTPDK2in8faEWbNYEgQMRZGnbX0DCbPENzsYT/NIOehZak90zJpZbnRDeAfKyIbooRhIeiJzKPA1IU46yOUYO+MKDs1NYnJ8DLvmJkRgfWVlE5uNDm6uNXAlaaB0uKj9pjTSNu1Ezj5rtjZqiMabRotOTxqwCZXKa3kutbZLoQEpx9iAcRlTRKPdiBGuJ8h6Poq5nM4OzKUojAYo0FiXNEsXB8TMTGabWnsZzzSNppD8TH3GDem1LFEdt0LFblrCoKdN7Z30/hkMKS0MJuLgzq0iKQPqvzJfgWg1w8r/18DOsl6D3BvJMp0UN5MMx351XAMAMXgOStazwfiEr20txGieaGFK6nAKMTNH5L7jubzFOY/3V1GcU9sjLGrH2O+3PmgA3Y40OBFuBIMml3kLrm+MbA5vXk4RXuiimvLxUlZAa+1SSrCbbfP+bi+jsq+gNXsyi+1si2N26jQuyhTBkgxBK0Hhpy3sofarSCKqiLiUbwzmvNlMcK3ow7+nJkPkuXVlcDHlKIVBqnsnIgEy45g2BvvqmhhgkXzDoFWc8jbVHBekiUOUB+/mHxpspPGGm/NmLCcjpWzeTDH9ehePzBH2Mxaqxvk2v03ZjEKsEYeiiyq6cxY9ySaxaMbR+fv1Grv57a/9h3Up7cVSMkmnB2y0Umy1CYkGIlM2mBVopCAHOYhj9dFocdJ4hCp1BgsksGyrbZomnmz5bZJc3PwbzQQnr4d47a02bhsDiqzR+R6mhgJMjeQxMVxAkdkoB8UmGX54PcYbMxlG7szJIpDQ0FwHqie6eNekhwprMqZ4w+fBjbHYyLBrIidi6dwUQjTYRjJx30uW7TIYachVtQ2J2raRDoQSLuwr1SIVsYWUsA8NkNZuNWP30Auq+NMfr2Nho4s7Z/L48J1VId24SFEIOvx9aXDWFdvqpXj6YojJD5SBsqd4vz07gSANbtci+EDv08GmzHwdzC60cx6OwEf79Qn884//Cxzef8jabYRmZ/4zwYWLb+J7338BpVIJTz75BGanx9RpEDJlthjHiOMO2t0W/uMffRqFvQ0UCwXkgyryfgXFtIakG6CSH8JIbUwgJ7I+O2ELXbIt0xaa3hLCoImsmIh2IkuXnBbCP4TyCAkKMcCo68waSyW9Hwle5H6AqJWi+7MQH3roARzYPYvJiXHZN816HUtr63jhtTNYm91Cp8janw+f44B6efzcgYfx4L3HUS6VxBkKHJxlaDYb+JMvfgPnJ9bQJYnMKhF9rplkYDbcWk+dBDCcBp8uRShxyIZAK0DUjVEIcuilKVrFDNlsHpkoKHkImK0JW1wJSF6YwZ+PMNrLoVoooNWKMDVRUxH5DtGTGJtxD9nhIkC2LDMLa8HR97AyghlFqSE6h0ipLtmOatQcSkKDRoYroWpxPu0Mfj1FrZ1gDBlGSnmMVAsy4HqjEwlDs1UOgFlPAiDCeNz3Lpbi9uTnupmLdLB0Atx7ZQ7ONVEKPjVHllGSlUFs/QzQzW3Uv4kM8FwJJGiat3K924I8OZthhubVBMmJBqaqKsLBa+LvcfrFjTjF4U+OS+aj8KLaYt6DtD/YiKnuSoLOqy3MRBnKfG591RWAA2eWaj6GHqwiGFb0qM0pH7w+CxIcYVHh2sH98R5oDkV0wKBGgRypiXyui2FOS2Bgxjcj4UV1YCSgascJ4qkCho9XkRTcDFRdN+0SUMfv+g+lXUxIL4C/EGL0rS52sf3LWl4UptehwFSxeauT4tZoHvlj1X5bmvDroMiM8rsyeGRV+xnKnHhkFoP3M1TW17i+0r6tdD2Mv/35fZljLslFbYMwFWtVZym3wsPdS7F2JcG+azHePZenVrJiIPxLNgFhU4OaLMKSDMFZBzHOgyn3fXjUNlEfpjTcgZ+vhWLdNFKgNakojokhRfnCfCjTGvZMFjBR43tbTcB9PhfLJmMoRMd6RSIQkZelqFaYJdn0bSdCYCm2XAYjRqkpMeJMsbgZ4Ztn28ilEeZq6lBJHBipBJgZKWC4kpPnNt/08a2bHVTfUcTQHq0VcumCvI+rX2rgA3M+dpJgIDCcXmOaBTi/mODgNJ2swaBSx9LMWYyUMaP4b8K/4tSkZ0iNl7SimG4kP9ERD1zx2R3yflZvG0azYg8bvRxu1WPsqGaYqild38EiUiO24cRSvPc9dOIML18JsXh3Af40MSYboGooAOEORv99J2n9SkZhUI3H0JGkdFRS1AbGVu7EP/nEr2DHzKw0k0t0zRomJc/iHv7g//ksTrz8EoZGavjEL34C7333/YpApJyJmSCJuzKBoRt28J/+9E+QFmNM1HZg355D2DW3F+OjYxiuljE6Po4CB9wZKYf1KApnLy1u4eKVC3j19Ak0vXUUZkLExVDWL+xplZ1fnN3HuizhsmaoJQX3JX3pVCNpZ+ie7GG4lMf4+Ah2zoyKMtDGZhPXF9aw5oUIjvroitH3EHQTTGwV8T9+6pOYHBlDPl/UQbxRFwnnVDab+IPPP4ebc020KWFlDZ0y0zJLVbWGBskgKjmfhBvlEDOKSeAxkaaRFTZEBtQC9OhABLpXBpHbUxw/SdgsXk3g3eihEmt9mw6wVMjr0PAokrfukml8m86rZBAhTtFaXGi0qIrCIILPWwhzEr1nVsfWM8J74OfxmUpWZzJ+HQ7VfjPCnSM5PHJHEbunNDuUgE4MZ4YbCz08+0oXN0s+hg5TzH8AY0pjfb89hdtJP49EHhLa6HwlNrYMklfJz2fWyjPKoJ4Iy6C7Una1au8WOOlCjbMcSfbW0Yk6lrj0cGcyXH35RAs7thIMkfREupcJKHDe6404w56PjiFfVcRERXiUxUmylrIGgHA9RfRaG7OUTiNHQJZR32ujm2F9sojK28rIyNbk3EnLiHnGub6O2SpBaE86t3XbWj+ktiyoBi6vO3yri8KtBFOjZTTrXZWzs7YX8mpoi1Y7EcrvYX3cpgobVqlMd9XJVXJT/6MGpbFzHQxtRhjPAVUiEz77XjXICNlqlHh4K/DR2ldGMEEbq5mekZyt3qvPX5yh1KtVJYxrwb001B9FpnJxVqU2u0nI9PP7M+l3M8aV1F6sOVkyWoMOlcNBun6ClfMJji4keHDOxzB76cwHc5GUAp0hDKkLqkxO/tgxyLj5Cce51JneXYy9RLgK3ygrU8etiByQMZ+cNBD/zbd95Roj4xSHpgKMceilU3oXuMXUUfTcaW1SMrFY4FXizFrgTWVMiaNuK5vVmWoTDzDDztczEuZhXqx7+MyLq3jsYB4CR3sA8empYbKqgHbs4ysX2xh/Zw21fQGyPJ+lRtpU/z/zFw08NZHHoTF3HXzuqrC/0PQxVvGxc0zhD7keqzMohDsQLNA1UsNC6FNmTXK0lUX/TrvPOUOXjUoA4KvB60Nqrt6ktKU+a1hNhpKJFPIaNJzz3zyE62GAL19rYPj+Ekr9fkRlboqEkm1eIaZY5C3RJcWaGf1xnA4PO9fCz7ByHvjHj/1THD96F6qVGjxK3vQz2QRb9U18+v/9PM6fP4PpqQk89fO/gEfecVxrizaolhPgkySUpve/fOYZvP99T2LX3gPI+XnVvMwVrA+U2bv2syrsKlLUahuErRnhwsVL+OHLL+Dq5nkMH8pAsitfxT0hdSRGuoSUEmbeShBhzUQcYi9Dk7MkN3KCHtRbPdQqBRlIy2e6tNlBd7ePuMaZhfrM8t0MO9eH8Hv/6r+SaDcvYuaEeFsIwy4WVtbwH/7gGQ4hRZcO0ManyXpyXY20rUGtY0HaJHgJfHWen5AVSNoiVZ2SbBkNrzEuLbuhoR8Sxh4Q3YiQLSQopB66XSNcgIIOPtpZjB4j8okcMEHIn8YoQZ4HRPSFNYpnLyNrVtx5LFmo9rEaMsKjUlo1sWwlPqgYAFm6yz9t4cn9BTxyrIixoZzoxjLzlTNBEpSt4cJahGe+F2JpvIDSPo5+U/kwDRAH9kh4DbafGdTQYLNcofME9XVaALKAjsG1iVDLNYvNUbiZL2FbiTBOrQ2Cr2UpRIIk68PeuNbDxostHKHtNJun8mmQ0Uk3ogxzHxmFV9HgiJUm7i3C87Q9vW4qMCEztuLZDvZwWo+oKhEWJUErw3IT2JgtAkdK6IqN1cZ33q9k+lYeok0SZxVxyomp3fD5k5xIiJyD2ilrx6TgeoiRFlnomlCwb1l5HlwD1WleRITy8ZrCoq6lxQJ517vMAQaOKcAzRrKXR6HuUx3MDBWRRjHiMEbR91DmtSWqonSrlyA6WAXmipJVq99S0ha/4X04+J3BlBIxNbAiVMp9puIGmUrCORV4g8TFT/zbzx3IdAGdx3aUc6WkOwKLw7FZd1n8WYS7VxLcPxegQkq5yb4pNV0fEFlDGgEqqcaxLTVbVIq3NlFyITSr7H9ZsiAb0vr0VKtT01DeEDfsiasR7t6VxxjVUVgXsrYMyXyMveSiHbcY/JyrC11MjRUlo+t/LiMNmTBh2a4JWNDQCNyoZET9jDjFVivBNy9FKCUhJirAaC2HubE8KoUA19djfOVcE9OPDmNoXyDGUx2yOq9cMcBPP7OKD88UcZtMjB5IPDU7CVaaHloxcHDSxygNjLUBuLYYNkK7wIX3pSryhJgCIeDoLVibBEkmJDZZi4nUD23igNM0VHavRYPsZxOn6rJSZwgcbKON+U5cnL9HQ7OwleK58y10DxcxfbyA0pA6A6nDms6iI2eJUpYxH50IgCNrNTcTZM0ShjcO4tc++QlMco5hQNBfgygSShSDinHilZ/izNmLmJmewOPvfRjlArVyc8IuZV2R0Cm/rzfWcerMKbzjgUcxPMr3U0VoMY7Wz+gQEFXXoWNklhmbohHXPEaj1cSJkz/BXz33DGYfyiFX1tYap0hD4+XG6YgQPjUw2fKwGaN9KcSsN4QexaXTGNVqXupqhJWWsy7CCX6uyRXymdVTzK7msWOyhruOMqOdwvTUpOyV829cw3N/9xquhFsI9pSQ0jha/yzXn7BfL4oEYhJtVnMAHFar9VwaWYVQWVvm/hJGp9QezVhx1JGoFmk0X28lMlW+wOimkSJtZkgaGQJOd6gBpdEAcSEA5Vd9NopbS5EQPaTHU+Fbtm3w2bCuymuReqHR3+kceb3iBK3frj+VIGXvm4/yxTb+yeMV7JvN65ky5RWVg1SWMfdU0kuwspngf/l8A/s/Moq0bPUzx/y0IJnX5xiIYqTZe20lJGePxAZK4KdQrgaBamMsebNWHqeaosdJEMWUTeMBOl0NHPkMNs910Xu1jbkhtQkuieBZYe/zUuJh7IkRBCPMRlmDVSfMNh4GWlFPE5hsK8HE1RAHbGag+0wGNFTcWtlRBA6T5MHbGqg/SSuFqbVICUMkNN0ztwyCNWU3TSekt0tliv1YQn1rTwiJ2ptoGrFsF+nFWBvJUNpdNBuigbTabZXl436iE3XJjQT0bDU7W8fOXBFljp8LY9mPtKU56V0ENpo9LBWA7FAV4PxHmbGrmqTlCiUvdY20vULhfQYizPgZZEmLiZF55HUCCWuwo4G23T9ZplJ2tmJvH5q0TSnFdCt+Su9IL8PKxR4O38zwwLSHUTbqSiFTb1zHO3H4rDLftJ6mvUNKYddsRorzpPmbxqU4nv6ECm1edc9Sft8yIUca4d+vXY9x+6zW2rY7VKmjWUO6HBBzpoyQbqyzdhjLSCQaDskGJHrV36Fz7g8jNkFg45v2nQbvi8ScxXqCr5zp4MNHixirelispzi1nOCmn2D2oQqKY/SyRiowaSdV7wduPl3Hh/cUsG/MBNQFotKp2CTBvL6QYXokhztn+PtGLxcFGdOBtTWR583IGKx/0EiYURVWlwYRRvq1GYcDLF9rQ7oOroXFkQAkcuPwVaEt63vys+hQpQmX8lHdDEtbFErPMFZR2GuhDbzZ9RHvLaBw2DqvRYBZDRKhGukFk2hNmWfO6PKzwgaw+UYev/Sej+PuI8dQGeZEi6KNeuJcycjU91lHq6PTaoiRGhoZQ0DoTA4fhZvbCpe2m7h25SxGx6exY9dtKFVH4QcFmymp96/tFEpwsrOrW6/P0KSh5bOI0Wo1cOb8GXzpq09j9H5O/FYaPmswHAzLe+HellFDUjP10K5naM/3MB4U0axHKFZyoGJYh0zIXIpenv2YjNLpKCjekKKykmBnvqLMR2FfMpvViHir0cFivYHGuIfhA2X4zFbNMfCgEBoiW5D7TIKpfhOyfk/nRIPGv9n+QIcl0bMZBj4Fsvb4PgLDkXRBoxXyPBtBivChwGQeqkNq88SA0unJZ+s+F6a0TH+xZ8PM1RqqhRBhzE7CeEGgRC3HaKRhk33RHquqAAAgAElEQVTJ7CYCOldivHMYeOLeKsaGyIq29SPrkELP4qX4d4o4irG5GeJrL8a4UMujfCAv2be0gDndZsJ6purjyFzCqLXYXHgV28oTAo1GNvPU7KKEZiKJR/hYsRQaYH6JNi5JLkJY0xp+EgJbp0KUrvWkNs/LEcEFMqy5J8hmJ2Hl4RqKE4HsE06uEYZmxmkdbHmyc7sUYnY+xP5iIH138nPyBFLg6kaMldkKcKiMIK9wMqUPVRBlsM8d5MmEQzgITgWMHlL8jicZKRUW/Fs9VBqaNbNvmQ6Ra8z76voZNtMIub1F+CS95AfIUz/XcVLTkg07uwiglSF8dQvTYyS2Ee73UC4GEizxRPNuN7dCrNYCeHuL8MquKqgZL/cbR265Wi3tUE1UwDLJ9mkfuL+JdLja8XZUQj5BtkUK7/e+yLaLfhmw36vDXj53AF0xVDI6quRfTzD6sxCP7tJZeKJtaAbEQZzsw+KHk7jBA8VoU/tCdIqFJZMmJeZSaGWl6oHRvhBpAZH+ClerNOOVAa9cjbBjvIDJivYxuYOnabE7eOrsOd263QNOX2lgeignBBg6RIEwZUq9GzapcKlTfXBKOuLIhU2oDlNbPDL8wYsNPHRkCNc3ulikKsmhCgqzKcrjvCfdZFoO1esgdNLcyNB6voWf2xlgdpgLpk3K8vMM2KQg71KKlXaG+/cVMF3tEyv7cKODSvmwuEHlWUu9xbWtqJizRD+k228r9NNwyCgoK1w7WSph+VrEGBKesLomnw+bzdVp8uD52GhnWG0m2DNdFoiQqBgzMgoD1HsproUezpRiTNzLSdnUyFT1EVWYssiMmX6k5AZp26EjaQLRW2P41x/6BMpBCWmxgtLYBIpVKgRr5ib9QtIMHgvJhA/VM8VeV5NOkh6isI3G5gouv/E67jj+MGpjc8ixUZICByYkoabB5nW5xXaxmNuHBvkoOhCi1drE3/3oJbxw9XlUdkUyHUVYdn31GzU8kiEnVHBJ0WmzHmKFdg5u7UDIYCHr0oQpZeK4Mho9QmE3E8yUWYxTiLVCXr04BkpVdRFWUlTuLCM3xKxEDbDARWTeJam0HSlGo3R5ybQoRxf4UkuiQ3TBmcaLysgT8okEtq4p3gwxa6YUC6BDFEelTpS9mMzsaNC1xUFhK0cSUbtgPXoWFEsMov3v/S/uCEFnLJN0zE7dLtqutHWih/cfDPDwXUWMDOXRCoHzN4ATp5v44MNV7Jng/amkIOdGbm11cO5yhr++wbl8ZZRqqpoi9sUMst77wEEIT0EyCM3+RcVlO3hlAYKiW0rE4d6m42NdmZmKQOZSLzNSjJU7+J6t+QQrrzRRbieYrFCNSB2mm3RBYI19iOmdFZRmCxJoqei8BrKup5SXFJxr42icYkdZ2flyTeIUM1xa6WFtsoyUARN776xWKnZDNoZmulIhctmREw9xAqKG0EXs02Jw0EqQa2ZImwnyBGo457IaID/CHjEPPdpNQv60eQbhO8KQimzYPFnjhUisEadIF3qoLKs6lxNNIS9DYykNWtbXO9gcy8HbTeUL12+qLGk6Oq2XazDKYE6hU20XkSzcyFt8DdeNPos/U96A2Vfuy9/lgGDLIlx4LMoFYsCZqg909Cy7RHMpRe5EiCd2eZgdUkMp9GTWrniDZKuFWjegSgcXijUGZnpaUDX5HvEURs+XkzMY5qEZ3z+g6NrWlZeKjmaGG2sRxqs5zIywn06H66pQr2Mj6k2zneHqUohOJ8FI2cdIjfUchUe0r8m9XjOygQPW65MGVVcJthoY1da/db6LpWqA3oSH3FQOtakAhbLei9RUxdlq9ifnnZOkFzNkP2rhiZ05ceZO8EDp28BaPcFP5iPMRx5mRn3cNxoILOuMjEYTxgzVbS2OfZiTJqRGoI5VDZR+Jp0j31+Ug6Rfxzfx78FD1SBF75X1gEZH71lUbLap0pPc/eZiKAXrXRNFXF6NMFwOMF0DlrcSrLEp3cvwvcUudn5sTAfSWkChLT6DjF5aLdxEBh7oDtC4UMC/ePBDmCyV0fTyiIdGsO/wfiummguj+pGca83eeMqTqGcsZzquHlr1Nayt3ITn57Br/90o1SZE+EAk3yyAk5XSE2CWwiw4DYyNxnF7VO8jQhqHWN9Yw5898yV0Jm+hMBZbM7dVRiyAFedi6yTG0qwxHRGzLUJgMoDFghZp+6GBnY9RWgQqARWRPKystzEyXJSAopckaKQRykdKKM+yX5Hrqn6FhqFq+o1S72UfJLM/R6yxc8pgjoZDnJj0oSnpgEZFrYO1JlgMyucgk+hN8Jr3xH2ldPjBKB1xdObiHArv4H7HBBTyi80y1O9tWeUh6C9rCUbfSxAP/n8bmPtJG0NBgnc/OoTpmTzWmsBffq+Hkxfa+Fe/OIJje3mvWhIQ4lGdkzdS/PGpFNXjFZSGlek9yFi2YwIK7znj6By5NvgPslpHlJEkweYCkowjRD3RsFUllrCncLlTtCEiknQybJ7pIl1iq08iWsbMiJyzE1iU/bdsUN5fAsq+QJ3yWbrZ+86LEGblbAt3ljwZEuAYo9L0H2e4WU9xvRAgOlSRIeiiTGN1TYWALSpxtBIzf2oDHKogOKcp36hakEdSTJgJzOmxw4DKXUwsRNFL1XwEWXHZtQJvghAJAsGpHy475E2FQHa9i6mEMpYeWu0IbM9jUCGqOdane3OpiR6fyaQOg2Ydk2e2XPa1RUrgdg1mGBRq+44J9Rs5nRmjCtDo/0st1RAIQUh5qWSZusK7kCVsGKcaCo1c+KVjOPQgRC2g8VwbH9zjY456cdYwLlMKbMp7o+uj00sFSuSPXSMkI3N1nu7oWMhmzlCiRGOHqkCACUubuLhERiZkzEtb2epheSsTMsske488QnqayUkmYqSCVifCiYst7BjOCfmFDCSFilREW+qYEq2rexkorOiBZYbVP6AG/dJxnL4V49RYgOIRX2on7lm5g6fPxGEw+nw3l4Dsx008MZfDeEmzO66HTLwmS249wUurCbq7iqLYUb4R4faKj8kyr9k2lota7bkw+50dz6NaVvaVqzcSmuBzpDNkFsJDWi6pFqtkiU5H1N6P60O2GI35elPhyfGhvDyrfo9m6uPqak96PcmUfPZUHUd3FnB0RwkvXe6ik6SYHvXx0nKI6Y9NoBfHeo9WKxo4ITe6ytp+eC9dH80LBTy1617sqJax5ZdQmZ3BviN74DMLFCOpouiiOWhZnbQk9NoCrdJBxlEHzfoq1lYWsfvAXRga24kgx5mCqpwoYZIpkYtZFtbYACrRuqqeJDWUYvq15yrhyKYuXv3ZGfztqWfhz9SRYxZv+k4ao9jgVXtLLX2mEhRSE5Qv4ZpwbTiYWVjGWaaSbwsJcpt6uOPIR32ri2o1B48N7kUgrgH+eF7IBPoINFJmxsYmZM76VSiacKjKE+re1c9VxEeNuAtGxPFYGOf2vvlGPUPWL+t+X0A7q8kQ5lWCogafDtURpyZC3NoYrY7F2i7s+DukyCXnblsrF0+JJh6dy7kQv5zrYWWlh7G7q9h/tCrZ0OnLCd68GeGjj1YwVNSgRmqIUYxGvYOllRR/9NMMlXsqKA4zQ7QJPNvmM8q6GcOe1+coNIMeQFtby9Bod1TvVANPOkRmyvJ6IWGpiDqNP7NpmaBCpZvlGNGlHvK8nziRFi0+fzLleTbbrQitfAYcLMOvGoZtDqqP1gkU7wObEXbOd7GHtTKb4CB1YBJ7CLt2gGsk6RyowhvTWjBreK781Y8HLXJx+YBr5WJfqjLyNWIhPCowo8nLZaLQo8pC0hZD+D/25L77URFr4dyzMmhYs7VUMl5z7Hwp51Je7mKuWBR0a7MeCppYJjYvQiYU6/dws9WGf3sVQY0/A4aqioDR+TEwp7OTmY4Gf5aZFUuPqQVuNiaPz1HqiU7PVnyadT3wt//d5/dJSKippImjWrOjjjJzyvID2INvcPVLdfzCrgAHJ3WGnz4chT75UDdbnkiQTdaUlcQCp1P9UENsR1LgrwEcqptQb8x9uc3gpkpLK4bVU7qcy9dIsNFm/6GPoZJGbvwMxyhiJMwenOdPbeL22SJGqzkhFdDI87348Knf6XQAw54qnkhz6jbMXTIFGmOb2Ubi0ItvhbgwnUP5kA/aW80KFfoVkoRRl+Xw0OjFKdqbPprfbeGJGWB2SAkv6sRUAeWnCzEuFH2M3VcB/BTLZ3tYf6WF+2byODLLyCkTdXtm3VEcC+1/o5PHgekcqmXCAdaPKFJu2nPIjI9/ePB4psaGWEfT524lV4H3HHzc6sTYaMVohsBYNYdKmYOG+QtU1vCx3EhF2CDOfJy+0sRde3Se4itXY5TzHLDq4wdrEXb/ozG0O5E9Mze3zCAqi7x1ya2+1fXQuVLAo1N3oNiOMTI3h0lOtpgaRSCptxSq4HGvEX+WNQlEEzTudZB5qWQHhEypaVooDWNs+iByxZoySh17Vj2rZoeszIscnWqjaiJHSJnrosUUFVXXuXlpRrJOiPXNdXzuK09jrXgVlVkVQGaLgZsn2t/BrmYmharB9BBtFSBUOhAO5y21WVMJCbcDSSTtw6AByvjefAI85JQ4K6qxkR49c0iiNyqtUCocICorBvm6QyeP27VS2cZzgacuhbkla8PhS2TEmB1LaXI38pz8f3+Ar96x/kxP+CBTdNDpQExfXiNBiD5adcAKM4rwEuupPSC7FuHArS7euxNobfVwI1/F0XfVsINzI7mZhWPAX9aAhf1xvbCHrY0urt3M8FfzPorHKtKs79juvBXp8WOmYI7NtSM52yR7cpuMo7Qy9bRs5Nq4mClQF4ntNipuQeUbrfu5YIMOkQIQvTd6GGl78FjkY/+kZf3cFvy99fUQm/kU+Tsq2hoiYq7K+h9k2Nbr+FYXR5oxxsmQFKiQQ4J1MDWTGM4jvJkCjX1lZOM5G6D899WL9PnrmslycR85NTBJjY04k6YolRSa5GPm3qSzpy0rFBVt0oyewiKqzC8ooEU5DLZEDYhBsQQQmhjwmnO9FJ0LXUyXiyIA3u7ECmdSNSxKhckcUZpwbwFZLYdCORBnOFxRdIH2jGeUjllHPekakGjoKm2iUmR7VxW93MCIbRAuz6jTMnU4Oh0gF1NVItiroswqbjK+j+r1aR/dmS/X8fOTAY5N6sVIL1mSosAaW5aIjmi7R1050phN79Q0AcmSVDafsgYDq2e5QF0WSObKkWUVi5o+5/epDqr11dExWc8NN/JqE1hs5HDPbk6W52KoqK+7jxtrMa4ttrF/Ko/RSs5qbpTa0hofKfik1/NgSaHZiXtLM73i8+6AKLrjoZt4+J+eXcPYnSXse6iIAhvYHawkcldO2GBblslnGnm4+ZU6npj1sW9cI3g6cEKcvcTDly+0UXygirEDHKvlIWqkuPFX65jMeehEwJ6RAEemA5lNJ+NP2jEaYQ77pqhLSvjAFl3qbLoTGIXW24lMO+B1s5BPg8o/QyWFj/m8hI0aBOh2Y7Sl0Rm4sqYK/Ed25DBZlQciup1kJE6P5DG/0sLkCNVPgZWGSpYtpwFeK+cx8TYT6BWEwWpP2yFzh5MJbKkHpbmaYuuihyO1PXjiwXsxNTmKXKWEXKkk+4/yetwz0nMnTs2RRSKBSXNsMg/bKJSqGJ3ch0JlTKANJVQ4aM45OxpRcTM2sHawxxT2MVxFA+W+kSfBJvMS/PmXnsbJq68gP5NhaCqPmowKU81emeQue8vYdRJcqfi3i/c0yHO9tXpt0qhsMSLXV6CjvmEezGpU7VkVIFeK+SBC5pVqk7urFbmShsvKB31ofQdgDEDnBPoRqdUU9f81w6SR19KjOmP9maII6iz0c7Xurg5f6+hOaMLaegzaFSdq02wkqESAzq0e/EtdvLPo4965BGG9h24nwfWkhp331XD4UKBwqki3aU2Z6kS0FZ12D6vrPZw4l+HSXBUZ608kCZnoh/T8mjKa6+t1Tl5hUtf3q7J14nh7QHsxRmc5QhIyMAyQG8uhtDOPru+hi1RIhzzDrPtpDZkOykMWe+icbKLWUwIi5fICkjxYb7NJ96sbHWwVUhSPDalEHZMkdz4chktoloXFix3sTFKMExmwQetFYbKnyPwAjdjDdQrds4Y4qrwHdbCKgIktk5aogdC3+EarH5JMIyQT0ZJWm1iQGrTN2LRCTZ4ZLVmuxv0gZMolKRWUyMJ9Qva1S2x7oSEnJAHmM5D60W7GKLDlrJ7BZz1QlGQy5R2UPYzOFhB2E4GhuVbkpTAQY5N9O6TzsxqhTtKTzxfkpaA+TLmwpitrQ+ddQqVopQsCPWqZUrpND6LCNrq5+b04SpeyS/OsPnD+/+LpEAeXEzw8FWBE9CHVUdFYKavUx1KD2QowNeQgF4WHxABYVKKQJrMutQAyicGYj/2amR085wxdNKwJjjoFkjkINXISxeEdQV/2jL9Dxf5X32xg12gOU6NFlPJW0xQqLrOsFIlfwKmFDGU/wd7hVAQHVCiYhlLv2bUpKG4X4OZ/mSn3R2eAVqWOw4+WUBVogtZBHxwbPxllKeTkDKoOEz7/lSbeN+zhyAijIY2m2B95bTPDj9MUw/dVUBkLZAOEnRg3vtvB2ynsG6dYbCRYbQPVQoApGcxMMe8Ut80UcGiSyvdGMRYoQPF8apteX09wdS1GlY3UAbDS7EkAs3s0J9A3+8MUaVZtQULeXIM480Qs/NpmgtVWiqMzBeybYFChxmioQmce97PPa5spTkcZqu+swS8raaQPQff7wHTT6nBQzWgk4mNU2FGCU7gKxDdKuHP3IRzcM4fJsSGtGXKzl4sYHR5BqVxBL+xgc30NnfYmxsbG5fBXamOojc6iUB7VmYlO/9QgeVkTw7VFrs3BovL+VOGIUCgNiUN0Skr6GtYsGZxxDFOMH738Ek6efh37Dx1Ao9XF6auvYOyuUIZK8/40iFKDIvJfbrjstlqWDnN10a3uNWWGDmpcTl7MBWWOyWpxRN/Qk9Qh12miCU4PQzgBshe1p9XVUuTVg5RIzrt8rmWQrtTkatEObuatGZFWshJFRAawsWYajr0+6KNyTtGRaPS5uJYm19/qIV7KsPNGF+8ZTTHmJ4iZKXQSqbldDUvAVAn7D+Zw5JAKAGjvqaslx2g3QiysxHjmZIDiu4eRinF0eleGULgs0WqsSkByga/rS83QXs/QeiPEbDfF/bcXsHcuh7EhQpUpri/E+NZPY7yReSjfXkTqB8I21fqwIiL8N59N+9UGcg3aQCI5ORRKpvPJDLKXYCuO0BkL4M9yGLTV8UzUwPlF3n+yGmN4y0OVb9qNkONUFksWaP86WYo1Qo07SyjuK4MtvNLqzUDFkUusZig9leIHra9P9oMrVenEFyXBqdPhdBeWm9Y2KAjiI1fQbIw2jPvdjc4iwY8Bmx032RjM+Lj/aTdcK4u2QyiEwn0p12jFaOGcEIqW9gpFEng5hF6JOnKYlbScySZWZFHRCsv2LCt0HA1BOkyKj5/hxBC2x8nCMpWIyGoEDhcRcEwaZHXz0MWxT0/o56QHr6ZovdTBYyMeDo7TcBv126JU3thyI5BC84HJAaQjWYL15PG+hXka62gaFeh2459MNknuQp1JP0gyCEjTclVRoc4o+44WG3n4foK79uRRLQVodDPMr8VYb4bYPQqMDhVRLbGAa/EvjX8EfONsFyeXImGGffC2Eh7aX0DB14ZQFxQI+cBqMPz/8L+o9f/utxrwpnwceryEyoSSNVx9hXCV9j8O9BOVBJzh+o/buKed4diwjxIhVukP9nDqVoTLk0UUDgfIUdaJJJdejNXzMY6vhgi40eU9fbRiH9frKbI9OTS2EsymwKM785iu0NGoM1Uik0KlZ5dSfPtahPxMgJSNuLGHrJ4g66YiVH5wqoi5kRyq+RTlvDX5MkAxTJXSWKnnY7Weoh1lEmDMDAciAD2/0UMzzKHuZ5gvJBi6p4pgXJ+dg6k0Ele6tdMG5aESmTMLvHTeoCHmJJCGPrrLQH6zhH2j0yhXi5idqKFQLKLX7dkUEA9zc3OCUpTLVRQrIyiW+WdYeg59qtCwE9kcmqCuQq6x0TwM8iR7oyMMxZkUKiP6Gq5XH8ZXip4Qa8whXrryJr7/wgk8cP+92LtrF24szePL3/xzVG9PUKrq/mS/FEfSuPYX7iGdAMNgazBhQJNXBydbxicMUe276rdE2bR4+lCLWbVZ3CaCa+Co+1uf62Cagx7+AbSptkf/rZCh2heV3NO6oswTtPFSzunRMHfrKbqNFJ7JnnH6QHFEe2FjNzrMJsrIvUvWasIdMqqH6Ii2iTjRb20VAdoLCSoX2zgWJBhnFhJSgzhDK8jjZuZjYjLA2/blsG9fCWEYYLwWKgkwThGFMdqtGFeXAnzzfIA4B2lOL+0qIEf94QohVpV+lD1g/cWi6mNKWBLQZpxMnyC40cEv3FvFwSmdxMHSgZRNmIF1E6w1YrzyZoZvXYlQu6uCRGal6rqxrCIzKFMPvc0E7Std+JsJxZwE9k+Qwi/mpP0GlJzk6C86rYLaRYWwKfBv4+pY/jjZxGS5IFkwe/W4t1yPNElY3SjBaiFB7mBZmvu1fURH8MkaMAMzBZj+XjGxBh4VKZsI9Kj9eoKYWbbPLJEMZYIqFkYawcpJcapmKq9Z2iasfU+JhRTeV2UehwZwf7IOqFCnjQQThMv2pTlJbgq5D0NKlAypzlVGbpltkd9zAZ3tdZc4udY/p8wnZFA3/FwOqqdtF9yAffFiY2iKlyU0oo7X8FjN9JiGMqi+8d0m7suAB3coQ0hrDcSLdRhtvePh2gZw55wnw0nVkzvYiQ9roELvCDki6GqC1doOYLVGm6HH3xYIxhqRNeLU7JbEkkYbWGvFSOTBk9gTi14o+yU5bmlsmFqW22sdAVq9DF89G+HlG22hwr9rbxkfu7uEWlH7XHT4qDNIAzya1/aFn4S42Iux85ESRnZajUojCGUVWhTKGxdWntHaWzdjlM92cV/NEwapDsAEfrYQ4c3JAkq3FxHJyBxmkBnilofgh1uYC1Kh7zN44KiYN+tA4dGqwjOXI9wbeDg+oWoU3FYMOGRtfQ+nFmI8d6sn6jk0HsXIQ/tkEzviTGaPSdSUUimf0SJQKzL7V5biZkcDGfZytTKfJDfSJ4Tk00OKsJJDYayIeDiDP+IhRzKVtSOoV7D9YXGIGGDbEALr6dC3vliyPDdeN/v7KDN2s4T3330PxsfHUC0XkaPKDFmYMlg5j3K5IjXCXKEkmV2+UIUfsFGf9VRC9JT3cpNQte4gX2L5DWkIW8JOLQ9Nwvf5uwMMxmWGhOSok8qmfU7XWFi8hR+8eAKzs7N490MPSu/jH33xC4j330JW7JpjcUQti8at3udqdeqAGHiYMIRTh7KamhPfd45LnBqz9usB0m4RlTk2CJIApbRzuTXrreQjdr2l3H88JwyS9BLU+QqctC0bdaRG9zOxZcbgC7cyRAsxamGCA9N5TA2lqBW5Dh6uryY4txyhO1ZEcVbXnOiFZqF69YoiqXamY9gS2qWR5TVIqxCDXDaCd4BimKLMDJQlEL4PpdNyKYotjrDq4YE9PkplYHjI0A0j7BFp4IiuesoOdB/dyMONjQRn1zO0x0rITXrIlTXQMBNntSUKqzMISJC1PWRXu3j/wQLu259DTSQZNcAQkhUDZBGQj7HZSfCDMxleagD5vQXkq3Ro2kjPoJxEqm4X6DUTpO1UJplQsEPaJCKd98d2BY57kokQSoZWNSFq0FpwgnaK4kWOodNMidwMbWOzFpBuinorRme3D0yTaumITHz6OuXB9eCpzWdLhjov3g/JKAI50uGlmUhiyjEhC1km8DCAoVweGc/KkHXiCgLbQyFj3js3jSuzce0cc1hajMxXuGZ5TcqMx2aIhUMI+1B9f0atJhg6WcS1TWyz6Y7A5YI7OUdWN7R702xxW0nL2SLnEKXAbztDseTBBHFXY3c4LB8WF2D1YoypKyHeM+Gjanh43yFSsy/ysNRk4T/F0VmjD9tAWNVYNOFvg2kdI1SiUDd70fT5nCfvt0jI9ToIxKJaNpFSwDYD1tsccpkiTwfCkTwy5iaQqfBCkTArQcNISPDCmo9nz7VFOu2xg2W852BBnLjEkUY8ED1PM1ZqSiAO/y/O1DHyUBnjhwv9DJIQsNPvdFJn0pYirCkfWStD46UW3p7LcHBMD3urB9zYzPD6SA6lo0WJNJXKzc0foP6jFm7v9VCQRl51XAucsPDeEUSMoFZS7F2M8OAY1eKVeKMOPZN7fG0lwQvdBJMPVJVAw2kVP67jUJZhkgfBgo+tboY3N1NgpoASJ5uTGUbS1FCAoBAgT8PAHiQR3E2Fep2j7FjJQ1B2yiNGS7agwB0qFzQZKtKXyOoX8y0i5uHkgaWcXa+RIr9Yxc/f95CoteTzBeTyJZVeC/LiGDmEWhnMOeSKVfmZOjRHHLDaocCjFkWKpdd15ASJbnMd+WJV2jPUhbn+V55tnVRP8o44wzRCkvawubmOF0+8KvJyj737XbJXvvH9F3C9/DI6Xr0/rkhiJDugLjJ08nqcYejQD7nnftO3Om61D44IYLJa9QJ2pffh9kOH8Z3XvoVschmFkYFzk9qP9PJqoKNtVCYlJ7TzwaPp19B0kfoOVKN6XUDyM1trMcpLMY4N53BsLo+pEYolEzKTBkusb8W4NN/DD85HWBnLY3hfnr5In7cT8ree2HZ3UM7ltZAQ4XgYBvyIY5D+SaqVyBBjtTvRVoLh5RAPT3iYKUSo1jxRf+JzzBdyyqa1c+rmrPIu6o0EN9cynFlIcZWN/sxox3Mi68Z6FaP/Yk0ZvxHr5PMp7sln+MBdRYyzKdykwmTYdcx9YIxWlgviFBv1BJ/9uxjtA2UEU5y+oYOj622TwhO0R8sEJD4xaGVQsFU3b8BLsKCQJBZHtpEEwXpa440YxW2SNNEAACAASURBVGuptD1QM1mmhpgjEQm5FLi13AJuK8KbYJ1dW8u493hWSXwUx2br4hIffp7LuPh/zMa5dwiR8rW8F2l053xP4TxowOqE3x0q5rRiBZWwkohbT0Ur+kfOyvmDVoj+HjfbKuUakcQbODt+K4Pf6TrkHkwYXFBEfZ2sv4Mk+iGffXBfbEP3kmS/5pzF7/z+l/aZwuaAeeZU3VXr06J352VNKJehb2cjQ3aqi4fzHnZwgDEFsKVZVXXwGCmsdzycvNnD+48WwTYnLjmNu7ZOaOqpKa2r0enBlR/Zk3SHWRfCRJ6NQdm3t/awqbXKjIDXTYPgIFi+FbUjCdH1I3OBEvTfWZDHW/UcNutd7BvzhB0rBI40kQWQhTTI1GWLYmv9AN++0MUb4ymG7iogKKoBdtdlJQkdLCBjTsj2ZEoeYO3lBo73Utw1Tvagh7U22bLA6WoOxWNlToiVNM+RLLrXU9y13EYpjCVDa4QpQt/Dyr1DiAq+TAGYuNnDO3OJsFfLBT0Q/Fyq6L+6nuLSZB61AzmJghkarL2wiX29BLMlx9TSw/fjmwnK7xhGeW9OIDPCGkHZakT2LMTY8vv+oGWlXxtqrs/MYDwNcsw4OiyfOaYFYf1OADsMrv7GH4dbQHBrCE/d907MzkwhnysiVyyrM/TJJqZDpEoP1TMIkbJnT38msJgbuSGUfOHDK2uUTs+8VByH6HUbKNc4mqmm8xYse9QMSWuH4gzjnjhEtl40Glt4+SenUSqW8a4HHxDHfOLUOZxs/i26uQ1Tv9G5e063UpVG1MjQqLAhXtokRF9SNSflPNtzlWDQnguNTNTOIX1rEr/xK/8SYyM1/OVf/w0uh6+isjuyKTOsXQUIWxnyflXuJUEHWZF8SD1bMuVcttc2UoF9jrbsGJxjAYPXBtZPt/HR4xXcty+vU+MN/rc4Xequ7XaEG0s9fOHvEsRHKyhPcyaoXryrOTJDID2fn6MBrmYoNG6iUmPX6AAlyV6lBqrZUnQpxMOjKR465Au0T6lBT4TtLaN3G60Pu+lNCOIVJWh1ElyYz/Cjyz1E4wXkh3NIOCKtmSDYTyk8DaoXX2riE3eW8b67lcxFNaGNZiYQ6HhNkRoGhfzDhvIo7OKl1z280A2Q7SkhM5H0OkeMWTuAtGJ4bEPT2rI29itsKHMzO+qImKnxc5yT47Oh007aKZJrERB6IrCeF/6FijFIG49PO9JG+VgFuVHtACCbXtlHSmji0rJ1Qe2XEoao9qIOQlV1WhawEF0ju5StJbSh0qomgYHaaRdcmsuS91ZI0gLjPmypxsDJaVvsJafQ1fjcsABnK7R/Wp2WQwJlvxjML6QoUfqxljinONOHWe3QmFOU93DQ6rYSHE8XSTpyzn7/i/vVZriNbz05WjYY6Pxpkd8uwOS8elTwf62D++JM6og27lALmyRyxKkY4tO3qMbu4+4d+hqB87Rg0j+gWoDVCeoOKpDJCjK8kg3i1F/UpnNlZGp9z0XWrk5Fh0MlDkZCEle7uYvWX6STKfRznGA2b56sRWkCNShNYGRjYikzfPBZspgy+UQN+nozxXNLXfSO5VHbwbqfQV8WusmtpkCL0Els+pZdD+0rPRxeDyWj2+rESL1ANEHP8pAfq4lKvQzBlflePqLNBLcvdTHOGknIUSueUPGvsXA+KpQ0lOa7uLsd454pUpO1b48bfLWR4LV6hlt7S6ju1gkddIg3XtjE7HqE/TUfxcAThRNe6/fZPvHQCKoH8/ApP2e1JDfLTLMqN/HemIyOwGncRteAr4XsgUN03zuYTgIgE5RWcEMzeDWRZNlmyG7W8KG3PYo9u3aI08nlSsJylXq0T0F19R6F8pDCnTpzyFoyVG5O4MMkVK1Taa9Qh0i2YKuxJr9fG5mBH1hDqYFpUlu0lgzuEarVZGmEqNdBo7mJV0+eQa1axX333I18oYBzl67h+SvPIhnaRJ6KMFabM6BSWoCkvqzzgcX4sf9Q4SNl4SnhyIX+fL3u516Hg4ZH8Mihj+CRB+8T4tarp17Hd85/DcHchrwmCVMEWQmr53I4uvM4Ai/A2YVXMXoX2771S4NNNb7sSRWYjP2MfSunJQ4XCNYvR7gz8PGB42XMjOgZ1SHN2iAtn8vRP2GIZiPClXngD38cYccjHBKrTG6N5/U9iVi4uau8FDoJnm3WFAU6N9y2X/MUhwiE9QwT10M8dUeAvbM5HZ4tEz7cJ1jW4JrPzW45WyAOTFRfPGzWY1yej9FscWxcDq1CEd9sAoUpfe4Lz9fx8fvKePSeovAnuomPr7yQ4o1rXXzqyQAHZlSRhffNOn8URnjzeoavXc3Q3VeGz6zSpzKQ9U2YUxb4WRyGElncMFupy7H2aBkd14bQrwYSagvJSmbZhZNKtl4PERDW5b5wbVVBjPE7q6hOEn7V7FF6iLFtPBUdoMiYuXKUPT5Xb7bnw9/husg8QftysDfXXNGnwcK6oE06EyyBckvj0EUGQ6q2I65UnrNuRa2GaxvRgOQpbXiyJxWtcLNHnTCCWggbwWaEIXHIEvTqZ6iwupX9tgXviiJY54TjqQjLdFthXT2+fozCqApduUPkYFVeUHczRfhyCw8WAuxig770PCmEok3giep2bqb4m7Nd/OPjVewepwEyKMccsYND1UvrFTMzY52Ed0LB61qFqb6yFZ38l9Pk6ztGEVpmfUL7kUTJvr+QNvnbei5lgVhLIcGDpB7poXQ1JV0o9jPJDEdrdLcCqCyAKK+w7ie9cB6+e7GDc1Vg6oES2s4Jm0AxyyIkivDprGxZkzyFetdjTN3o4u0lbdTNvBw24zzOdUKEh8tIKYlkkYtMsO7GKC73UNvqIeA9cjNRyWQyj2QiD+qnFTYT7F/p4f3T2icoLNqUkW2Cn7UyXNtVRmWnFJnkOa6/0cPEjS6OFJRIUyv46MSsBaXo3lVD+XBBZJ/kcNrkbNVV1AhRjFkfSvr7zCcaMB39xEkcelwMFBBH7whLDvJxdQs5MCJWoKSkqJ0hvVXBY4fegztuP4hcjuOGHKOXiEEgxBmpIeY1c+zDpU4AWhr5uG7M8EIdBMxxqqa839i8hUKxhqHRHXZdRDv4Gu1N1M2h0nHiFJMI7dY6NjbXcPJn5zE9M4PjdxyTmtLZS5fx/WvfBcYbyBVdGwJhSqp+MMMwEpERjLgO1EFlfUeQDXuM0lhs4tfimGKgteBhqH4A//Y3/nsUchQyD3Hh8i188+RX0Bl9S9Zl47KHWmsPPvXRj2PKT/Dm9at47tyPUL1zXaYhiJiKDcqV8+5kzHiv1qDunBfvO+olWD3Rw68/WsOR2byKb4t2JhECq1k6WxFH6HW7Mm/0//5qhJgN8VOE2M1cWqCt9A4Nf3iOxNCZOIW2bzh6kZ46NagZlk/HeGqnj3ceCVCpcM2VVSiUNLGbPM+EtClWoO1dilVrixdhb1prtuyIQL2Qo/SZXN3w8NWlArpj7K/LYfObG3hkZw4P31/CyEQB9SiH3/mDVfSSHP7lRwq455Dqy8acndnqilO8Og/8zUUP3QNFFMd1QjSfL4Nk0e41kh33tmN0K6lMSWzSxJ+neINpi4qxUTssY5vYwN/WWh/flygA2ylYq2UGq/2kuoH4q1r30ydNm0yTKG1ALty0wQGShOh4Q4tcNDCxDikNnty0CLaRWLDYJ6U4H2KtcMoZMEdmWWBfLMRwE4XkrT/RMhsJzSzLlKDIOUmb8KPBExEBa1VKSRhU6jRhXMdglaECJAep6pwiLiIsoJC1OEoJmmyn05byqfzeFw9kQjO1zeTiOKk7yGsHRWdhx5q8GBe2tZyicLqDd9UCTIk8kBp9iQC52TgvLcow38jw7PUEfi/Fh48UcXicDbLUAiVQqBcn+oh9RQ3+W1lW7G1kNjRU0eZ+wY9tQV0N0c1adBJlrXaMWk3mLfVrkVwchWjokFXgVhyisJesxmHRqc0z7uPdyrTSUScyd856bgSiYBN4mqLR8/DCWoK1QwWU5lRTVBfUTYvW+1zbYlalShbdVgrvVg/Tyz3M+J60NPiFPFbYvH+opE7OLZj0tmXSdgFRn5eCgzjukP3qNhw46CSYXQrx3gqwZ1ih2FZPhQkud4BTo0WEExrZyfPupJi41sGRNEE572O0lCJMPKx2fczP5pC/rYBCRefNtaMEQ2WjiosikcI+whykbmtf3m0QIfL6ioGPaq6IWq6MidIo1np1LLTX1CBaw7cG+JoZaMaoTlf+n6SCjTJ29w7jQ+9/N3JB0RrnyfYjoUtHYP//XL1XkGXXdSW47n3epq805X0BKHiADgABEgQNKBrRyLA13TItaaQQRyE7Us9EzEdHzPR8zM98zERMj9SiNC2JkkgKIkUSAEGBIAgUUAWgUEChvK9KU+le5rP3XTdae+/zXrKLwWAxK/Ple+eec/bea6+1ttjSZYvGIOV+HIxw0SqGyZ2MhOqbqbsdDKRYX76KSn0bRsZ3WItPKx+h85t5ulRBArmSQt5D0G1gaWkJb58+h4MH92HXju3y9ZdeeROXC+8iKXc1sDtWLau+nK8B0cgfzjVGSAjibjM02eaK8JC70BG2U2TXp/D0A1/Ag3ffKfuQ1e71W7fx7WPfwhLOIW1WcLj6IJ5+/DHg5lUU/QxOrzTw7TMvoX5fa2AErzpgs+MSI4stOkZ+QLtQdc2A2z9o4o8+P4Idk2oh12inOHUpxsRIBoe3azUrTk/9vojiCfe9/HaCn3R9FA4WkSu7cTxm8m9zCV3C6i5e17P/aYsv7cfzvF7/YRO/8v4cHtxXkATISVNYEfB5ySzNMEKBTPJsbqAn5LxSBqyYAnGSj9hOMIkUA2UaJrix4uGZ63lszvXQuerjw60epsg4ns7j0L15QZ2uLqfYbCc4uDODGvvu5psa9AL0u31cW/TxzEUPwf6SmPsr9K26U7mDnJbaoD41AzGm8WBkm7bDNEaQ3a+FxuAuoTZVaLls59jMWmMrO+mCjMQy/Sh7q87oX7w9DVkTBMygeRdw3fMQhIyVIn0/B2J2vTNkpbfY+LmOhLurpCVgaJEEe9nHRtoTJzTnT217UPabQwgtcRbnH70DtIp0gdJBmY756oFzcfmHRB+bd67h2tyIpLK0nrlL+LR1oACu3EEmqxPIVGKh027Yirjo7OA+B6tKZWSjgVqLCcbP9PBgEagzY5E3rrICmUZNl/JeghNLMdYOFFEY9dE61cPhjIcjNU9+RiYchGoxpY77+uhl2SxjoS8qm7t1mXbseogKL2mOqZvHWWFx8C+zpVJeBfjKUtIsX6yEXGZgDVo33Vzs22QepGZsGtStCrIAp70uDTAr7RjNHmQ6RT+OxFPvAnH+PQWMHM4iyZoWyQy3HVTT6ikbtkPPz1aMQpAiSxi0ESPPkVTcwBM5hLIRFW9ltSsBwiw3RTRunHtJkKyqIORVa4Z48F9HUN09ynl1Gax3PaF/zwfAy2SI7ivJQFD1CkxRu9bBvg4rKA8Hxznw10MAHxcYT+4oIkdZTUa9N/kjtAdz+kYmMoRkHKtV7aGUfMQ//B31TB6PzN6LCmnocR/vNW7hZrCKUCw4HBKhqIjAHc5w2MkSGP9XU4QXq/idf/cVVEsVqRI56okBkZAnLx32Efn/ySjVDFWrSPYN9T2xz9OUXpccMnOu4b+vLd9AuTaB8W27LZUkoMzAF2gwtdFTArmKG0pfdI9Xrt/AxUvX8MD9d2GkVkOz18Z//vtvonq0h0zFieqtf2VDWcXv0ZIBXoasfNwIKR13ZtpFkSXpZcg93LzhYX/xQXzlM19CuVTSisgDLl1dwt//8zfQjdbx/ns+iAf2H4Z34V2UMwVkJqbw2o1beO7iDzF2T4DIYFFhc28Zd0YWJJmemtS7HqImuBTJz399Bb/zC+PYM5tHPpfB6esx/vMzbdHj/cEvlnTQLQlHBh/SPemd8wG+dTmDwtGijIeS9o1zrxGts042cOdRpSjWRjE3OKkyrALkNJP555v4tUeyuHcvqzOtEOX8G1M46EXC+qzVOSHFhnILi56Smlj2fXMzRLGURbWm+0QJXAkuLyd45lIOG0mA2WsBnt7twWtHWOp6GL2zikNH1FuWV7w8F5u9KME2CNHrBDh7zceziz6SA0Xk65p48uyyjcO/a4JjfVvTitIvWu9X/R4+I5kjK/1341pYseV8ayVQysgjWzMjsejFbzeiqQPk3rB15pZ32kOu9SARMf6Uol/uLKpcbquOTyFsI7C4AsnFD3O9InojI9SsD62TjByxy9mkKWHM3WmCMrk/dncof+WnJRUO5mQoYxXNu0fMZAjtGgws8y0lmLIqTgYB2WTl6lDEJNUKFpXbWEHGgDiQq9otZlX64IM7/Z3CpS57TNFdBUqnAjyUTzHGuX0DVZTqSdgnWOik+MFihO2fHRHtS289QftigPLtCIcLHmarzP4Ib+hIqOGaDNl2mz26qQAjFWVNKnyiD0o2tPWcxE7IplBQVK6Xd0YqSyUQWNSwRXZ0Xv6bVplOGKzVjxOlMqtiIGKjnW+x1UtA5xv24ahp5EBbyU6jRKY6n+kkuDKWwdRRdaNwc8AkmJFm3Wc/0ZP5cvwsDMOcYsBBnGyu54oemiEZpjapYAsjTN+jc0XSQcGcj+Z8JXmKit0Yu2/08eSEQsGbXTJYUyz2UrwaAO07KjLSRVl9KXK3Auxc66PuA7tHOPrMw2oALNNsd38BxV15GeNFxhyX0FGmZZK49Rf5dyFaDGj2eqj4jLZXRrG9MIIDIzvlBl9or+BU4xpWw7Y5srjqxPVmh/1GOQAsiklmuOrjwbn78NRj70e5VJEAyH6iVJZRiFy+jGye1aM6EwwCHmcb8rJOKdhekYCYybkRUAqT0wS8WB7BxMxeGQ8l1QPXOupbMsX9GMn/l68lMTqdBo6deBthGOLuu/ZjvdnGj984hcXcPOo7U4gfgGX5DqJSxrHuA245wvviqCH7zdw0ZF+nwq50+iqaI4fXRvHJ+z+DRx5+2Ega6kV78r1LeO75F3DHkb1439G74F08h1xrE7naCJKJKbx4+TxeWXoR9X2WQZnMSt+aVvO8XPj8nD6XF5Ukp5TmXOjhQysBSrU8HvhQGWOTOSyuAd99tYeZCR8fe4j7Q1EXVltRPxS7vvMXI/zdRQ+5o0yGld0taJCZB0jws0TcEfkMMTNW7OC610rIB278Sxu/9rCPB/YacUr7J8YXoGVbjE6rj+pIQUyitQ3CPaTYGSu0XjdCYz3E7Paied+m4oRy7maKb78WY181wgPjwCgt+roJltseFjI5fOxzFXFkcQNxmRgRPeD+CXqEiiN851iMa+MlZHZx5IISZfi++czp2EbbRScx450hRCsLAHrZG1Rpfpt65W5lYmrvlV93Pp0CMQ+0lM4MYXiGJMHZwhNxqKj26nh7KvwooXpQ2TmFq5ou2DYetEkUwXE1od6b/P8SwLmP3WDzwYVu0itLePQFDVGUJMm0iYZcOXSIr8keq/Pq5f8XXknI1hj3LCdkKPGHUL5LEZiAaLI0lHjofnMwqdMvDg3ABTETYb4Lu26+mCn+tbeoGYXirRIq5e9cIs6u67/Rw4Npih013ejS9xM9UYR26OFc28OZqo8dHyoNHDi6mzGaV/sIr/exx/MwnQEmyp5YkTk9I9+8yAVo5RXoNPqxKkdIqSG32IzZkGEt95WdxwPOyRatHvuXtPfJ6kEXiEGt3BwE5Q4Sv+CmOPN3iuen6aGYqRFyUEsqCFGo0UnQ7vvYPaHTumQydEoWGEdMpYizWfzZe00c+kIdhZr2IKUHZP/lZ6MOyyUYkqWxaR9oEOdFKZBqqHAudYgyVJf9BRtZQtYXR2fyQtV+pgfPDfvsJqhe6+HzY55Mnd6ky34HaPQTnAqBpUMV+TmBP/gL1iOMLQXYgZTaYOkVNvtAj9XlXA65gwW5CGgTJl5F4nmqz5sT0LmZucacA6f9cL2gDOXAaLGEvOfh4MhuOVzzzSWs9ltosdqyQbqK80vdaVX/0BybC0jLp34L6F/O4OkPPIF7Dh9CpVzWgEgT41YD5cooCmUV46sPqfYIWQHGUU/gzs3Vm7JHcnlWWGr3Rfhws7Ei+tmZHQdRLNUHc/DcQGKtMgm7sUIMxRpuc3Mdzzz3MrKFLManRvDulWtYjVcwdiCPMhM9670OD79dILYPXM/GjUtSFpyWO4IAWOXDD9jdTDET3InPffhnsWNmejDCqt3t4LkXfoJ8voAH79qL7MoC0ouXUahWgXodzXIVz59/E5fSt1Ce0pKSv8eZ9rvfwbNCyEkqDNVQI+qmSG+HmLrYxs/u9LHWAjK7KthzpCh0/05IdyNKmhzMbVVYSGF8H+9ciPHd2z4yh8rIll3tNzSzd+xBgeakl6m3JPcQ96BWMLqXpO+TJlh+N8RnZhK8f18W5TJ75EN3KD5PuqFsNnpyQY+OlZAj+1ogSSt7mJB2QywtBtixQwfZcj+vriZ4850ImWaKu+c4xjRG1GaQS7DW9nAtzOO+xysYqSkrmAk0K0MGRJJqWJUurqT4+vEY3qEqcuNZocNFHGxQVDG6Y5prkuQCgiH0rk1gz9x9j0O/tvI8XGXjCEeugJEJ8GalZ85zA+s+B7wbdcXQvC1ac3s8itDp2usj0DvVkWcEYpUzrlNOoh4QkizYjcWv1bNqlxrPLCdhlHUahtyRA9mFBV57fd0Hmhw4Nq623vTTE91ywVaRADWvZ09ULCdTvYeGvUddUyctckm1JhFk+ep+k4Td5Bu8l+TvHBDsmptD4NplsC6DcJe3ZTsMPAyUYYr1Ez3sW43xvrkcfHFxVO87LiblMK80EvgPVzGyXeEDR6Sg00WwkWDlXA+9kz0cnsxhzxiZjkruKBkNm1VJQGZmmsHcqCf+dY5RqnColt0SPG3Pd/uxQJocfsoDXq/m1M7MGE06ZNfRo7QRrV6QXOREbcuCWCpWWiypvZg60je7KZZaCXZPqVP9tTUdpbNn0sdKK8GZxRAP7CriL860se+LNTEU1vXQ6krpyJqRuanRaiKuD1hMbanvk+DLDUubOc7OU7iU1QTfKCG2PqHNiCwwDT7U7BGG9YjTXw/wuJdiT5E+rwmavQxaYYpGwccbjHp007deKmIPmWaIykYflT5QYOOf6U82i+ZkFuleNQLnPiEjkc+OlklknxVZAft0r1A2m5vuIRmn9JLJpNMMs2AzC4NYJ9Fbe8CYxM4BX79fyCXKfxAol2SpoJci7WQQXSvgFz7+JHZOT6FcLAuJZrNxG+VyFfWxWWTz5UEwJJxKVmjYbyPqt7G2fBO5fAH5Qlm9L9kfpEQh6GJp8Ram5/ZiYmqHUvhNbuEqRVYZ+t8ImxsrOHPxMp4/fhK3mhtIKz68SorRWdV5kfTA5+amoQui4foYluWKTksQD/mQgxFkTu5EQwReqqysGjc9vH/7J/CJR55EuVgcwMFnLpzHlSs3cM9dd2Ck30H79VdQoAl6qQxvehLXuiGeO/8j9LbdQraoxAz+R8XRbjCqojF8tvKcaeHYThHP91G/3MbPzGWwrQ5srEW4EpWx64Eydu+iQb72R0kkkqkq0qeji0+CZquPH51KcKpSRDKRRyozEnkAEiFYqWeuUvukOmY7wzJwqZw5iNcYh+68cJ06Kylmb3bxqbt87JjJiG+t9ml5vvUuaDcDLN8OUK5kUR8paRVkiSbXksFr6XaAXbs0KWIQPX0pxomTfTw2l0EBEfq85DuR6gTTDK4EGRw+NIbduwLUK9FgmDk/M71Fo36KU1c8nG7m0C0UhVtAO5osJ+GMZtDlHcBB0MrvkT8MqpoIaLD4KXG689d0E3sMLeC5cGbkzlhBk5wh2da1wFxqKgIjgY/VlNwNBldehVkFmkzCnVuuqaBkTMxbGpCyNE/gzNKOWJghaqXYvBait9oX2Qo4vLhPkk8GcT6FX/RR3JYTfXZ+lKOiFMYczojVxGvgqiRaSSkxBuoArWBVfsE7j59JeCQchUYDEeUtCTKluk3NNoRgY8MZlKyndwlVDnTjkeBrNoouVZMRd5x2MYBI+VJCALDhwHIj6NNTmYQ+OCmPhQ3nYfXdPmrnA3xqZ1ZEmyTKyGJGKa40Erza8jD+RA35EeveWtmqGbCHKEhw9mtr2F/PyHzDYtbD3tGMiNUpjG+RQJIkuNrwcWA6h13jbriwWooJPu2rWwN7kQxozCi4WB0GRupnfA+7pgrIS5apF7vD5hWi4GWuTvhduk60I1A7RB0fxfx0a+Cmpdfo8maMzSDB/m1FvDsfY2EzwD3b81K9vn2TYu0UR3eU8F9v97DriSKyIp0YBkKuJquzAQFri36dlxXXV2dKmikudWqVjARirRaHvQa5NMSLld1aH5stfm51MUk5xPNqB0+PqYaIDjzM6ONCBq+RDDCrDDmx3JMd4cmcs2Ctj3yTB54bOoNMPSPZbkySE1JU1BZU1pHBmTINvbgSlDl6SqO+QRN6yYvY3BAGlVxwkKkeMgHabSM7kaxIHOTzqyaKe4kv22LflcSSyENloYDPPPo+HDl4QKo9BijCorM7DyNXrAmcSjBaMt24j6DTkGkYa6vzKBRU1C+MUaNnM7Favj2PTi/AwcP3o1SsWGbMT622brz8ojAUycVGcx1//g/P4oq3gagOkVewIiwWNbNmP45wsrDiaNJABi8HucqlpJ9bYHyTG+hA7GGyJw4gYmunWd7yez4++9Av4IkPPGIwlxoz/9Vf/zU+8sTjmK6V0XzzOHDpIvLTc0jHxuFNjeKtG4v48c2XUNy/IQgDL3heqOxT6dYfCpMJ/QuVqA203+7gaD/CozMp6kUVSIe9BBdXfWCuhn13lDA91lcmnxhFEPa3aqkfodGM8NcvJsB9dfS9jCQzkgCUPbkL+N7Z6lW/4KGWTN6R2XSpNMFYgnJxqlFD680OHhkP8chhX9xjKMaXststpgAAIABJREFU15LyWiVPfU5rWaNOVJEUtmvyNM7OWU8pn0F9lPIaD5utCD84k+DEQgr/doDpOEJN5t35aPo++rMF1CZzeH81xtxojEKee0F7u7yIxQtZLmsfESU7+SJSGsxHHpqdCNeXuzi7XkB3PEF2G102OEWCWmk7A6yquMcYBJ3vu5kQcBi3fCyn++OP8yyS36B5lPbLbbSaJpmWYjls1GRlrGRlfU3WIK9pgvatxk32koj7NF+JsXSqI3f65J0F6YvOn+ghasSIm33MlT0xZaFJd8k5iDFY0V86oiYyxWbBx7aHqxg/APg5NVDQVoBBmPZ+VW9uAwnULVCTf5GJqJOX439y24hGUUwOdD3cvwnKZvcMX0L1vrpURLFkOox+cP2vGZzLerBCdEFB7bPcmBeFwtyIOEez1+Cp2QMjdmspRXKqg4+UgKmKYscuoF5YT3GsDcx9qo5QMkN1TVEtm1k4dVOc/ZsGfuFADuVsjKWWh8trCeY3Y7SjBNuqWUyXM1jrJLhzNov372bfZNhoFlq6sQvEXJbs1yDB+cUYZSoRsmRZ6syx+3dxArni78wG5CKW4K+AQjGXReKlItxd2oixuJGgUvBwYLaEDBL0ggirbbItU+yZKuDKMvWVESbqCo8waJGcsBr5OD6VwdSRjAj1tzb++d4FInKB2S7BwbqbeQ8d8omN870yq+FaO/0ek09q24TcxB5FBsJcFOEuHYICfr+HHMe2XOxipBejLuQIYCX0sMrhmvdVAOnl6AERuMCjfs0TmKjV55QSH+WSWkSFiS+9yHoJMoRWKwyFNPgMCoVUTNMd41df2aoeZ0s2nKAk7597gUmKyxBlTaxwd0GSjhmyz9qWIdITkhfJhT6+/Mij+OB9dyv86fu4eukctu/ah/rYNHI5Zv/W3I/76LTWcXvpGlJas5UrBswyUGWlB8iJKhsb61hamhe50J49hzC784D0G+XYSDDsIiS7NAjx3oXL+Ic3TmCjEsIrKdQoQ019tceS/qpMT2cf21xWxCpKs1lFSjRxUGWAm03opCvKKtaLysPGezV86fFfwMP33CuZfj8McP7iWTRbPdx9591IVxbQ/MlLKAYh/OlZ+DNzyM5O4u9e/Bdc6L+Nsb2xZvfcL6wQI8J9eiERAVHbN2L1QPRyC0+OxLhjG8cd0XIskqQqTnzc2sxhI+vjrqNZTM4qQaJcsIud5ylK0eXooZUYr17kFBW1VRuvqUvURjvGtWXgIi3O9mRQ2ZGXCQc8h671oUxwa2YJtKjZvxI1PLHyy13q4bGxGO874gssmitkzDHHWB9WsdLvln1FVoGSAMqoInW2UWP/GCevAi9vZtDfWZCKQ7SeTLz8DIrjnry/kBKzt7p4fyWHyZEIk1MBahzdxrmq+az8fpF5WY+RCyruPIZexYhw8hzwwsUEq/UMxvYV1NMzZNDpI40SVPbkkKkbkcp6jUwKeU64Hkq0cb0+UyiTjWlVpuhYDc1iwHZaTv26S1yGzjZcWgYStTccFj1iFtBN0LyWYumFBiaJdHjAYofkdg9zVWC6SMSHqYbuT1b4yjr30Zf3qLIc/o0kvZvtBMFYFgefrqI8wlmmBhvrj2sv2TSB8tP2mXmHiFepvH9lqDrYVtmnZgSyBeZlcqm6dukgDmBjgVENhdBEc9g+k1qEAfFPvrZXIqBrruuv1DckAx15Pu2icmJI/jB1cSSHBM0UyYUA9232cWRS51gJlu2luLiS4OVWiumnR2VUDjcI4Ujpecki+Oh1Etx+pYePFmJUsxrlWc1sdBIkvo/zyCEz6iFkE/xfBeOP78pgqpoV7F4b7dpTFAiXATHRkSDfPtPBWk+p4DnPk0pzpJzDxw/mMWKXNxdUm8FkK7Hpr+QeHrp2LxYh/XITuLGRYqzqYabqoZyjea5eWuP2PtQVRzdqI/Tx4nKIuafrSIrGDrWH5RwQSLLRRr9NQTDPQmY8Dl50/VvdL6pjEmcLY1Dxqzws8sk9BkOt3Jjc0BaL1VSvlyLXi5E2I2TJZqVVFF3iSxlEk1mxvHIzIYe+lgohsbfCi5sXOIk+zPg4x4zfxyAmrh/SPGcl5KFcUkcjkXy5fqBp1BxXylXK/PeuuXCwqhIquHBbVMTOdefvplsGe6k8dEGgrNx+APibMY7W9+LnPv5RTE+MK+zp+bhw8RwKxSJ27zmMEpt40hOnXV4XzY3bOHbsFVmjWrUi5uA8zu1OH8uNdZy5dANhL0S9VsPszBRmJqvYvXMaY/Ux0Tzy+pGeEedP9gMcO3kWP7h1Dq1cXwR0DIBFWgOKsweTK62geZEQQiUDWQOhsuZcdu8YtZYMizORJJ2u5cUKMuej+fYkfvGpn8ddhw7Kfmj32njxpRfw6KNPolIsY+PNY4jeeQeFchXert1IayNYQYJvvv59hNNLKI5owCERwUF16mWpZ5EXiFyQYYrW8S62b4TYkY2Rj3Uu40YI3OwAS9kMynNF3DXn4Wg1QlG0vEyG+FqcI8p9kiBTyKJULyJXyClEKvIaEm5iQW841f3YBeDkChDvyKM4RaNrnf3nYD1nKUcA3/V/WCVwL0RrMbI3Onh0G/DAPg+VIt1WVKgvSINlWVFIONNVw87uUUA5gefO3gReuOmhv7MkSIjh5PLvynz0pUeGhRB3tXq4dzZGtZ5BvszeYE76x7wzqGsUba1wFHTSvf5dTq88b7LfN7sx3rqY4PjVFHEuj1zQwWfel8frlz3cGs0A4+rJapRc0+IOtawK/3piMC7ORsY8l49rLSFHcHHVtvbQzIxkQCwxmMdphYWXYd1/3sErCS59ax2HqrSpS7BJ9Eh6sWqlN1WCDALg+9E7iQmE9gAlubGxUQMSTALc7qe4BeDQp2soT3HdrErUTqWl0IqQMdCJdC1mIuf05KZdFlTDEYGMVWtlrSSv5rvLV90a9vSGVojWWcIpI9eiMv/9j/58T+oEoso0cv+oP+4wZc3YzcncOS7wsuG06Bshxs928DE6oORYS2l1sLCZ4scbCaofrqOb10qHH4QMIGb+rHTYEmte6ePgUoTtOUIvtCAC2tz0HnAyyGDusZJs8va7PdyTenhwVjMDmSBgvCIJBgmJKAn6qY+/OdkGDpVRnc6gc7uPpXc6mICOhaId0V1zRWyrqHE2L1SSM8R130wDuBSs0FpBinU68oQplts67YEbocgBw3YRNrqJBNzlGFgrZ1A6WkJlhuWANaANFpXN5FgMho0roUZX3dDbQXbkeij8X2GkDij5Q2cRNS9QaFGy50DhYsLZQZAiz01K3ZK4yiiWkOM8MXoUUuZivVrVtJmsgyQGy7DkZ2zSgkzeoH+hNSlUXKyOF7w0t4p6hSQjAV/p41bEq0jW9pKwEiUr1B4SN6lWvzr1fXWDBCeF1ukBSbVEspHigbGD+JnHP4zZiQmpbtgL7EcR/vnZZzE3M4eHHngIlQoNzLkXU3RaDbz+1gk8e+w4NuMAmRwz+iwoX0y7CXaMjOOu/Yewa247KuU6SqUCcj5LkhC5bE6qRGGYxiGa7RYuX5/HN188jvWxHiJO7C55yBd0LShDYJAnMsFGv6vqBf6TvcaKXjVX1kqSPrFofO1acDoxN56G3q0bb2zDL3/+K9i3ewfCMEBjYw3nLlzEgw88BD8M0XrtJ/DmF5Adn0S6fQ6o1fHj987i7eYxZGfayOV1f2mFqBZaut8UjhaEwC7baDNGnnuHMGAvkjXu8QIqZhARtmR77FqAoznuqQwO7fYwWo9lcjllTWLFVswjX6QsgpcmExZenDqmiBcs/77RZj8eeOVShKtxFpkdBRHwB80Q3kaMHhGanQXkttmesb0je4RJaTdBeqOH6V6EJw75mB0j01m1nty/GqQUEpP+GX+3VTLcS6evAz9ZSxHOlZAbywq7W3kOzslHx7cFazGSM2380j0+5ra5ajAjvTIJes5+Uo+Kee7podaKRgdB87Oz30iIdm2DdwnvyxTj5RQvnSvizWwGyaRO/+CyCc/AWlZi52eEG02mbLixZZsSM+zMOUnNoEkv0070VnYTZxxL1FFolMTjIe4BjcsRVt5qodyMUSHJLtZW1ng5IzI63oUTJZ3EM8FE2NZMVAKuuDIUhHuYe45Wk70owVofWC772P1kDdUZG9jsplgMGPQah6TatUpRk30NlLqD9Y8jeOqXdU87boJcU9bqcxwOB9U6Vq1Up1ZHShHyx39BHaJ7eUVVZWENueFi8MDKl0n0YHbX10tY34OHYCFC9mQb/2a/w8b1RRpdD6+sx1g9UkI0mkWtpI1OmV/Y1TE/nLKAHtB7pYl7yikKDEjyvD2s91Kc3kiw69OjyNZ9aeDmznbx5X15qdSkD2iWU07DxAo08nx87VQXo09UUZnOoNeIsXSig8pChLkqITdq7XQ2I/uUtZweuOmRHEaLmu2ytBb3CDpDBCSlpLIZltsp+omPbSMZsUPr5YGARrd1ZndZ5KZzqIwzGOqkDGVKDUeoKL4/XG/NWIZ4ult/ecDWeOdfmdm773ON5kETXiIOsyklI7iZZPx3gYO3mN7yteTyYzPaNoPbSA6KlkNsI7oGyZkFQedUL89eIEBlZ4n21ET10sO0zeqYlCJ8NQ2WCm6tknRz2riPpNep9naVkodGUw8x+0ZMTrJpFnPhGD7//o9g5+wcSkUlRfSCAFdv3MDfPfM9fOWLn8W+3XtlAoYQLDpNXLl+BX/13A+wmGwi8COZD8f7I5f42OlP4bOPfQA7Z2ZQr42gVKppb7vfRdhn78QXScfGZgPzy7dx6uI1XFiax0J/EzFn4hV9VKu8gPV5jVS11UBIXi42WxvXH5WzZZmqkkysf2sQusKn7K2nCDYJc5eVOLSwC1/+mc9ibmYcreYG3jl9CocP3SUVbbCyiO7rx5APQngzswjGRtD08/jac99Abl8DxTHrHRmZRpm9dqMYqiAjjZwjk6BCrOp0TJKm1cNec3ArxLbFAE/uUXelqWkflUpOkgy1HWMw2tIMczi4tDpUXKx9Yq1YObbtvRsJLrd9bHC6hZdgZ5mtiyzOZvLI7lcPU/IBBDYjrG/TMmJqeW+H2BHHOJKLsXsixUiF7HLq0oZCO6nKyS8IyLj2cXbBw+leHv2dWWSqGUlqmMjozaWHT7VpPlrXApQvtvE/fLqMci0P6iEFfTAYR48G15TVjGpipf0kZDrO3HGvqbIUHd+mDkhKYorxwjt5vJ5mEM/ovEGez0GBYtA6g4s6iDnOqN7X4uBlsKMMlJb97RIeS1RtqIKrWSUQmP2kS8BIWNp4rwfvZoBRolV2PxB1myjTN9WgaxHBA2s9D7Wc9p1Fr2q9Tu4BV6kJ/Mr+s8hO9OcXed/vzGPm/WWUJ/hLLJDZlnSFgeQW7v40yFT7gxrgZY1Nvyl3o+Z2g0RTnubgfMk7GrQpXK918C1WOXp//F/26Lm0/esuKjI2+Tu0tNRGtcIV3KhkdNoMM8JZKxGKp7v4t7sVPmNGwIUg9Hm6RXeULNLteSFgOFEoLzj2hvh+CXmuv9HEgX6M3UU2jbWfcW09wmoPyD5QRmFnHn326E538YmyjwMTJnTxlKXmNjJ/dzsC/uvVPqYeK6M0kRHLq858hNvPbeCJnRR0p2gxU+lCoAAueiNIUR/NY6LiS+VY4GHgpcEGMbMcGYuUoBF6aDFIkhHFbHjSR206iwIzzAqrAHsGZkm19YFJcHJ9I9fTtU0g/2NR0IEHSrwwGyuDBFSkzc2apTxYrOPEcUFYYewLadUl9471a3m5bfUElN6fTBIwc19zhBmQXMxXcHCJD3aNmU5zbZy42O25mESesvTfMpU+MkW9cRVONm9OO7hiAG9kGq6Jm4fI/UW4l3uLBA9eXnyfhGpZIRbDPB6bvhvvu/OokGaqlTKiJIsrNxZw8u13MTYxiU995FGUigW5bDqdJhZuL+Dvnn8e77QWELEyzikklU8zGO9V8cUPfATlPFCrFLBt26xM0iAs2mk3sdrYwGa7g27Qxe3mMt67eQNLvQaiUiqU8nyRvVPN8p2ch6YF/CPVt1n3STzZKrAe2CLarmUyY36nMX0AggJyYR3lcBqz47swMTGCSnYURw4cENYz5R7nLpzFww9+UNCN5oX3ELxzCsXqCJK5OXSKObx0+gyuJCfhj7SFHWhpplymskcsq1ejCe3965xkCwd8BsK+1nmOIqXiDMPQg3ctwKO1BO/bxeSC0GhJqm5WZLqPtVIi1OlIO7LvXSZk/qcyLUIIegmCIMbqeoKVRoR6LYOxYowLt7P456Uckv0Kz7e6Q7Yg++RqGqWgJNZj7LzQwu5CiiptJKsJapzAYvP2OFU+n/Ccezi+7OFGnEH2QAX5igZOVtDSS7XKhpeiY9F2LgfYNh/gv/8sda40f3BEOUU/ZEasVL2xQMSO+S6Jq8EmDILioeyMRaxiZoRgkHz2ZBbH2WKY1Ynxg/aCyR6cLs/I21a5DD0882yH0D+6T1mI3o1yB1jyrYFQ/7gkXW5Nc+zqrcaYf7WD6mqIWY7jypL4puRDPsOi3WsDuzOfdyfE4Nw3Zxqx3pXkXveLQLdmmEKIXKVVqse8Fngo3FvC7P1FZPLaL3dJhnJaNLTx1aQKdAxkh7ZZNekmW7gK11WoerKGpB13zUoiaO5YkgjYogjMyr0uAdHuYvdZhvRVZyWlxrLU4HFj9gKg2VX4RYxpWwlqVzv4uVEfoxXCljHagfYT5/vA93se0iMKe7qsR7Fv9REltSptxhi90cGdnMOX1RSI88s4Xfoq6bt3FsWVPrMcY+elLj62PyenQ0gJpkckoYZM0MU28AMOvX1fGfmafmIOMz33jw08PZ0T2EJHnfjCuNvsxzh1O0XunjpCimyZdfJiorsELclIkiDTNJuiSNYlKwJmoDxwpPGyUc8+0dBYxiomdyluGbciG1xdeZxI1GVTCkHyYnKi0qFRAO3LVP6hOPpEcQR7azux3tvEZr8tMNFCc0UGjjo4QCAX51poFZk02I25Jw4UVukJnMas0PdAtw8GWD4vhVTVdFcgUNsrSmZyE0A8dJcKuKP6iMBh5zaOIz/bFCad2Cc5+NSqYxIvxMBapmhYtSiaU8cwdKbGmlxxv3XbCYphAe+bvBOzk5Ool0qo10Zx/tJNvHvmCh770PvwwQfvNWNgSjRaWFldwnPHXsP3z51EOmlWXcasqyQ5PDpzFI/fez9eef1NPHDXPoyOjqHTbaPTa+Pq4jLeOnsJS80NRMUQHqvBOlAqKeRfljFXZshtbilcO2bOXFSxInSNYOfXaBeC2BK6vrPR6Zm0UMYUrpRRas3iyQ99HHccZgCsWlXA240GAyHanQ2sra9ibnqXkMRWBC6dR3ZuO/oTk7iyvoZvvPoMJu9KRAcmFaFcWuoVzPcvvUPZB3rxMAfi82dC6967XkbK7rQBigg3E5Su9/Czh/M4NMuzl0Umr0FAbhfbE7yNmRyJRZoESkcbtGrKaaQsw5dLOmX1ZC4i/RAnr2Twz7dySA+ppKrdVU9gQnYkr4kNW0yGY4pyI8Su6y0cKgBXAuBkpYRcOYcS3WHgYbTVw/5sgoXEx2vjGUT1HOo1nZYhFH0hhHFuK52XlIghwneaiVzuY/vtEL/2uYomD3zecpmyr69klXazj0LJR44bWnwy9eQ5qFaq4V4sMwSrUmWqXEXOaJLiG6/5OF8G/GmFQ6VRYD02PiO5K904JbMC5FozMeC/MxHTIsNDraxByZHU+Pl4cnWowdAEQ5MRNQq4/sMeKgsBJjOJBEPuZb6ujN/iBAyyyt2AVws2RM3YNtICxg1X1mEEQ0WxBuqezJh0JB4Pm6GH+YKPuY/WURZI3BkWuPmGFrwFddI+tbyq3VmyXaxnqkF+WFnYjlavXYvPXKsBTCoBW5EZDYgWfLmF//DPdqfuhZ0WTzw7rSQV+xsGQsk2+Hdm9CR0cINS4kDcOUXlVgdPxjr1Iog5xkgXs5V4+P5qgs69VRXTm+fmMHNST05+oPxCD/tbMWYynEafYoOrmM3iWisCjpRQ2lVAlsHqlQZ+8+7yYOCkO4iSfaTAyZsRzk2XULsjC7+gGy7opFh4rYc72yEmOOfQGsi82IM4wRtLCcY/NQq/TrjHMmabQccLjEYDDKCyfOb1LNCQ9eGZdZAm71pyDARMFvhHK8Ofrg6VYm/MLla5JtR3lYXD+CXgCxeelxVn/nET5rG7OodD1T2o5Cu4un4Vb65dQC/lqN6h7ZZU47zMrEIUqYtBCyq5GDQ3raLUHsLS+Uh0o5UxhX75KYydrbCt63+aIXPaL8C/chD//ud+Ef0wxDdf/CZueG+jNKpBXBmUauigRvEWTCW46jRxBklNCLjW6qIj43AClYyQNMRMNGwAzZUAU/lxJGGMglfA5z/2Sdy5TyFU+ldSNN/rtnDh+nX87Y9+iJV6D1LuWyXMNchFPkbbZWyvTeCug9vZlEIYZXH+2i3caC1h02uiuq2AXMVdluyB6yXJy1lF93qopCgyhEUNC4xJylWzzFP6FOJYImFmCH0JY82Tyuv2SeDxez+Jxz/wQUyMjiOlsYBQvaxqk/FV6pKjFReDQge3X3xeLof8nr1Y7oX4s2//A2Y+EMHPk6Zis/gsFRZiDacHheqQI/BsqEmWg6j0/bv9Orgv5FwwII7OB/ji0Tz2TJHAkpGpI1oZuNcgHEqBfBfVelF6bXJuRJmulRLdZGgykSuqAb2eKzNSZ0AJI/z4dIoX1jPwD6oEiXfNprCNPUQcqbTcR4EVTZDgQD7GhEd4MsWpMIO3Z6voj2dQJIkMWcxcaODBMMR1P4vjs2UEGZp8cA0o6haKpSQDdMSqMzBxRBPnVDLoXAtkrNrvfLnuiNn6mW1N+XlaG4GwXUsVOiVZW4T7LWaixwRchwUsr/QFUp2eyZt8LUHU9/D//LiP1bkisuN61llJMmHcWtkI8sZ+XsGm6ZDByYBIfbIQ37i2KepVmshDqkUhwQn3RckuNFQQcw1zuyE0n2z6uPmPqzhY9VEtKLnKkXAkIGZSbPYS4SMw4eMeF/OOgEPX9W7Qq0STXL4CZVWyPjpmUlA2sa8z/kmc8XGzk6Azm8ORT9UtiA4NYAY9P+nrqAuNlrg2jtCVu1ZBuqrX/U4HnboKUO9h22dM0qWLoOs7qC75CVghag/JfQDNIBztXVzQxYWFi68sQFeKswKUanEjgd+IsftqF5/anZFS+/YmK0oPJK2/tR5i4a6qOLjI73FelXJB2YXCo09Y40YHc90YZU97dze7wFgliwYZnaRoI0XteoTPj5EMoZCISkL4L57MCHyJYtGHR4EJTqHWLLfVjNG+EWHkfAeHap7g4VIB+Z5IDE4sRZj74pQISgXycdeWc4M3LaYr5t36UIAti2q6IZ3XpeJSEVXbg3MOJFrSGxPK/tHh5MziNebaJGvJhjTAcYbkSK6IbtTHtvIk7hg/jNHcCLwwxHy4io1+A2fXrqETBfr+hYXlGkXOv1B7WtSgDQKilae80AhLNm952Oc9jLPnLyKZamD8EJCraNLiXPQ1mdHUiwLm9Ut5/OrHv4rDe3dLNf1Pzz+LV698D2OHE3gkZpjIlz8lgV4OvGa8XAJWJvzsQs6xsVwkTfBwMVFgEJHvsWAqjjzCHgXq3VE8uvMBPHDXHRgfH0c3aOPM+Yt4+8x5vDt/DY1aG+DsN19/p6uMxPCXbD0e4k0gDCJ4nAQ+mkFMiVA+EVKMXJZOKyp7QbNfR5aRIGAwpGtguMkNjqw2nC5BJp/KHUR/afcdP+vCsRRfeurf4AMPvk8ceGR1JfHQaSouYA2mNdhJ31y8isblcyhNT2Gx08M3nn0O/sFV5KpKunBogPRFSbH3OWePcx0JzSmQJmxlSm6kMqBUxbjmgio4pxKF+6KNGGPzfXzhzjz2zNJHlgQQ/oz2ybTS0z27tNDB1HRJzaFdpi7Vju7L9dWesEIrVWpi9XfFQl5KEAYxvv1mjBNpDpX9eSVc0TSDQXHTw+hCgKPNHvbXPHRa2ssspiFubMY4nstjcQ/vGw9sI2ZaIfbdaONoJsVJZPDuXEUsRBjAKoRMuQ4kAmU9VAvAeE2rIyEIkeKwFKFwoYvf/WQJlTKTAMhndgGRiUm328fKMu3gKoPJLm4/SJXIgcJpis2NCO1OjLkdRQkCNDJYXErx9YseOtsLyNE/0ZJg7QQNrGG0L099LpEccc9SpEUkWXJPKwrAfdvraXBkks5g4oIB2yrCzrd2RtRLceVHIY40e6jyjBjj3bE4CRtLQUD2N71DMx5qBcrMPFxdCzFH6YnFD3l/wh8gD4OkG3UPYwLJs0zpGxeaw5cjDjroplgtZ7D7k3UUJ5gwaPKtVaBJkgy2l/62cRS4majh5GcWVYBN33BGJy45ddefxeVBcSITUSQh0KrWVc3ye//4L/aIDlHyO2PwiDM6s1a76EXpH2s2IiJH08A5/0WKbvvNGPmFPu7sRLhj3EOz62OD9P9+jCTv4xVupOm89jJcwHHwiGDrnFOYwu8lyDb6KPSoIk5F9yKQ20gW/kxBJBS1xT4e6gR4aFdOsx9J/vVBdBPgG+8FKD41iphz5ijQD/R7CqmPzWdX8eg0MxtlZXJKfbMf4UI3g9FPjsArK9lEEwGFQcUhQQK5XoSSrXLoQUrLMh2Sy+xZxMYy7FSDnvXeTXCtPn+qr7GNY3CZSc1UgzcIoPq65MnlEx+7OJook8NKEmI57ouh9WxtG4oo4tzGNQQRdRdk6AqNUN4vK0peIu41ByQcTeb1jyPeeOoXevNEij/55d+X4a8vHT+BU9ffQH5XS5rfgpyxojC6PtcjantYPVHF//Yf/qOQlJgGvHL8DXzn1WdQv3tDg7/7VYNe5RDHcP1MB5VpAauQqVzMAklpD4n7jhk/9ZZEKAibdRs+sJjD/rE55AslXJm/iV6mi9wkkJbpO9sX9iBE74qGAAAgAElEQVSrgYr8r5mJ22cXVxzRe2pvUdABSZQUTnKuGi47ZfbLw60ooAZHreaVgKHaTE14dPithL6h1MJgH1cp079286qPD+17Gk8+9hhG6mM6usogRE0g1YzCic61mqJNWoDN5etI0hBXbi3i+dd/gmhmHX69pxegvcdBxmbEHYFHrdpwA6QliJtZtKyGBW2XYYtmjn2hVoLKtQCfO5zDkR2sDt2YH5MbyPtW2P7ChTb27SvJ5AljF1n/Sr+H4vnllRj1kRyqVa14CTX2gxDzixG+c8XHwlQJubqW4HK+eylurybwV0PMrfdQ70U4WMxgPsyIMcfVvI/1bQWEvo/ycg/buiGmEwGYsMoJHPk8FnfykGuQKBYTFInsOOlMDijllOkpg3XZA6NTy/kuPrvfx937OWRciTN2aao0Ikpw7VIT9bE8qjXOfbX+iUtqJXjF2NiIJFhNTukkG3qgvnbOw5t+Af0pll+aXPNZCJpgBYmujev/DZNw7ctx6o7egYLYmhOS9MrN6tHxLGTuJAOYO2dt4J2vreLBUaBCqHiLIbhWW9pGEWeYRDkXfF9E7+qFjHhYO1GEM/c0wHegKyXjnRWioIzWNgiI2sXAKjwU7qti6r6sMpBt/JjC0XpP6ahaa0FspSTaNaKTWxxuqsGen1f6n+4+tdxCYVf+V2UySsTRS0qKmj+yHqJULvbTboq5UsHNy9SqAvp8qsZHKf6c8CyUf+rUNmIUb/dxJIpQgy+0aqnasx7eZRRnH5FGxtJDcs18vWC1+WAfiplEoLAQv5Yp+EhzvojmWR1UGjEOzXfxsX05GVnEP7ykpA8GH98420X3kRF0yBKVSkPXpeT72PzROj69zcdoiaw1ivgpHAXONYHqU3XkRvXgSdVnM8J4AbuhncqMU+IHDwwDACEEgQYHA7u1jmQvwpZbg6mjJdvragLiqkjTJrog6fp73MCxh4PlEewY3YeLzXnc6qxJpch+EMk13ZgCQc3KRwtV7B3djUZvDf24j+WgIUHSkXlcU14hW0eTVli53wY2T9fxP/3G7yK+uYCVZhdXWht45cwxBBNLmNihZsliGGCEhmxYRfnGPvz2r/6qsu/SBOcuXsTffv/r8PYtIkfnLGOgaQY5jMVWCw83pQEYUoHaLERptEtmrBUOD3hPROJaZYnsp0v5BEXSWfT6JPSkKJgRvGSNZPxaYNIZmfZ8jaUmlfTA1k/flYjU7UByX0kVZQYGctisF+OSeP6MJjxbJrYM3P/1VDqXfUeQYF/Y7xaQubUT//4rv4Kx0TF12LEXpW7PITc633EILdJPNQ676HU3cHt5Cc+9+iLm/cvITcQK47sE13TqDubWzDuR/SvCf9fnlAk1+nNKLnFkBl17qcn5vRR8X+7hsWqKpx7Mq1aM2kZWTDwNzLyFLBNj/lYgtnhT0wXRaEqv31W+hE5pOL9IgbuPWj1rBvopwqCP196J8FI3h/5OQq5WOZjrSKujRviUzOSCCOXEwxqtDDn6ib3ABNjTjLEniDCCGHk/h6gf4a04xeXZMsLxvGkDPZFpkBHMRInnl96YZHkSHufXJXlnkb4cYfR6F//dhzMyKYPVteMuKDoFbK7TCSmUZI3VJ00ZOFdRkBVeaYFW4uxDF0pZuQc3mxG+dtxDuL8Ib4R3nBn6G4Oee096iJZVDky6bY845EDGhxmDXPXBrqVrkLnBmrwzFHWSLgG6Syluf3sVd01mULQeoT4jC6zSa1bdJosZ7hv2QblVGEBdW3F4tod3ObeL6JVN7iPoonQIfOGjiOY48XAr6+PIF0bg5xMbyWf710gteg9vncSytQWl5uOyQ+QXGgGMcz+JANkUDfd5HOvboRli3kNbOiZ2vKn+8M8JmQ7O/qB0UA2ZBkOh0/8Uq1CzbFZJfMisoJitUwjeb8coLgUYYfnLjcTMggYY1AzuofiNlGRlForPZcYXqr3i2vrUZUaYwTtiJM1gaALUJExQ2Iyx82oPnz2QRUWmQRusG1Hr4uGHN/q4ebSGDo0FVOgmTFL+jvDdNp4uJxjLe+hEqbrYxD4W2wlW7iijsisrImr3hzi8lOomVHdNWjkQwwRELIEk8zCjAHVLsDleXD1HsrCq273+T2HdlgA4mFWuZqPAjxeKODi6D50kwrm1qwKNDi5WsLHtY646g5nSOMYKVdFVrnZXcXL1POJUm/f8XWIgMCDTaFbudn8ceGi/N44//fXfQe/sRaTtAO1CDjeTGD848SLi2QWUxtVCia/lI4NcZwR3Fh/F0x/7qPh/8rfcnF/At57/R6zVzqI4zsNHEtFWxZO+FwfH6cFxjXHDk+1UugMvF4NjPsfan+VB06Cu5AVHpeZac1/pOip0uPVScWsvwIxVdAOJihBi9HX50gKWCJSnFb4EZ+3o6/mzPSsmIg4KF3tD/TfH1JRKkjoqg0ql0m4BnUtl/PxTv4z77iZzVo3KNXhSItDH4uISJifHUa2UxLScf6iJpBwiijl5I0BjfQX/9C/fxZX+eyjv0P6P5jpavQ1heBcoHVnLqOqO/Sdz9tz3b/le67dIwOSQ2sU+Jhe7+JUPFzE+Yn1S66m5gMeA2G1HWFvX3nGxnEGxmEE+z96d7rmQnsHdGLV6RqpInnkS49Ybffz96xEWpivIzigr3LEAxdSZXqvynmyANPXCfTW/D4MUxU6MI80Ad4Qpmh0PzcTDImLcmCygNZ4HrV45HYFQYElcdvTi5Ne4Z9QU2gKBFGke4naCjbfaeGouwQMHMiK10eHNuv88agijGK3NPlotPjutPkQC4fP36RkoCjtZe67tToqX3o3wdj4PfyYH38aqaWAz6YL13FyC45J140JZgjFk32pveSjRcuiM3miWCHJv03qUd97pECNnu5gtawJAwhKpG4RZi45luUUapneS8+BVwoxLCp0xt5xDC8C8b3iGxHnLdKC8cijlkD0epVgKgeKdFYwezKI6SXMF3XvyugOo1HqbRlaSpFVMVGzYtruyZQyWvi++gMxHdJe22RRaBm4kH70P+dnlPvrDP98rP+l0fHKpu16PVIfGGDJT2MHkc15KRqXlNcGqieJxBre4myJDQokFo1IlI708EjeJHQvEIIM19dBSTC+m0Ua9lWzbymBtDNvjJBYdJMhsJpi42MGXD2ZQZ/VoU5oZDOmHeqYR4fz+Cjp0urdLSt3ygfBmDw+3Q+wuKWxEbVMjoB4SOJbPIMfBnjK5Q2UJzDrl8jeiAQ+Lwil6QYsxtzjvKIymQnXNlAU2NShGy3QjshiNeECJNvhCkgF7eIN+urGsOGSXmZCSm7jJIqnepWKHh3K2gMd2PoTRbBlE+InTn2lcxKX2IqKUfRlXgBtJxtZFHpEkO2ra23ingP/5138fyY0leGtNJH6KZrmA5WwB//DiN1Dcu4k0yyqEzT8PuD2CT9z3RTx87z0CDXL3rKyu47mf/ADnu6+gPKshX0yuZS+57E+daXRMjH6V6+lGvUhd6WjRA12sC0g0X2eTXuFNGaAq7EZdc/dz/Ptgv9opdX1Id9g0w7XDYDIUgaqdG4/ca0P0RN6n9cjYG2PVqqbxrq9hfVomhAa5azJgx8EOusA6K3nUGgfxu7/xW0IGclZz/MH1RhMvv34Sx159Dfffdw8+8eQjqNfrCjkKI0DHUTGjCcMOXnn9OL57/LuoHyX7yKbHyycz4bj12l0vz/UvB9aMxg4VJvgWFyV+XqmIPbo3qQ+o9CWu9PDEJPDBw7RkUxYgR43RdEDRHtXcBdTwboZotSgP0uddrSjLWvZtNYN8kTxQIkeRMJzfvprihTUf4fYSMiW1wXP7RuzbhJhkCYsMESeBRH1a6YCUjVPMxDHK87TZy2CDW3Uii14th9TsCDX4KZQuASgzhEjV1kvPrpxJzSTRbySSUH/qEO0cPVRlBqzC7eyFUnpCC7awr2xZmRJkry0m1LwLpBL10ekDZ67H+M65FIX7SsiUlbEqkgDXP/tvptgbH07ek/ag3aroEeK6uL3pxmVJIjHgIgyJfdL3XImw8HIHdyU+yr4SsBq9FKusvD1glve2SLT0nAnUaoMKxKLRGOSuj87AJ/m2MZi1WaDCfjEK4fxLk/ixnygTfNhbTH0sdlMUt+cwebiI/KgvxiHiFMT9KGxfMxGxJFcKD1sfkQy5wlStrwcjtYQJPkB/hiicBlxno2kDi5VUs9dR2HTX2S/UjFlHJjlhvtp4DY1U1SLI3FdsGCwDAbMBQVdsbBR/OS86bfpaMGQ2JzCUj06Xhrk6DYN7kQw+YS75ngjihXLMqpJQJXWDHEvzzgZ+9WAeE0UNiMwa2S+81Uyx2Inx3q4yWmz+8o2wH8SwT91jmGDbpQ7uoZYMFOgDi80Ih2cKeH4tQo+DPcdyksUOpAVOk2SaJskmrXfJRWM2wqkPbvyRaOxMG+kColQdW5iIfKAuaCpwaoHVEgFn9uwyQy31NfuXACaQYiozGvn7RwolzJUmcXhsD0p+Ho2oiZvNW7jcZG6sLGE9NNoT4B8eAYfVS8bYirDydoI//MWvosZDsdEGuh3EhSyC6VmcXmjgeye+gdzulugMozaQ3BjBb375N7Frbk6suTxksNls44VjL+LEwg8wutekJLIDbQq2ppnqwK8gvu6XRCUNwsFwG18Wx5FKbOaeHX6ZAGKQjgQ/ydiH8JIERnkt3eKyB5wPrl0rMpaGUJ94OtoRsApaRM7SI7PM2i4q18sRY2tj3KptlRJKCMuyB6qwtAZUbQZp5s5nSTuwzMo2fOLen8NDRw8jlbRYCRUctHvirXfwv/7v/yemto2gVqniD37vq9i1fUaJUgLx8lt5NpnsBLh0+Rq+9aNn0JudR5F6WC1c5PUcSUEvNpNKGQFjkFibNMQlJrJXLHkRuFSeHUeMqaKR3p7dt7v40tEMdk1EqIs5gfXiGBjNeF8uUF6IhMiYJNiopyJF/MZy1aAbo9eJsLEB/OWJGPHRGvwRvemE4CGwlqsYFGZRPaVBeeb7SzjfjbJirBN0S3pg/Bn9Xv6sygpsbp8lTpSbDJGKLVWi/qjsn85agvi9Jh7b7mP/RIJqIREtKi9vsmktTshn5t2j/UBNStStSMx/cGXZw98c66PyQBVeRd2LnIbPcdYYj+XeM4TOeaOqQceQNKfIiPISnI2kTgKytpRxH9z9zufAaSZLxzqoXe/jILXaljDyDqUBCVsGdKlxKI5DdPieRHZiQVnIPExkjTwjCYQwqs1ezYYiSFVvPWx+DvYU3R4TKJW3mkcNuYd+IYOkDJRIfqzmkK3nUKwn8As+8mUfCRM+mnSLSbqeO4cUuZ6qkHvkjnGQr00ZErRHkw5NKnWT691sLFNdYI2Z8h9zGlFnOveD+rehjs1Vbfo9+kBiIXtoVanRX/VmIqES3Hkg7LQsUjIxu0y48d3U+zDUReeQXJ39p2QWQrOc0xZdaOEDXoL7J4EKiRYRG70pbjbF2gQnRgpoTeSR8Ey59qRUdBBh8Z7NEKNIsdlPUM1lJQCe3egjvn8UCc1njTjBJjWJEnrZDjcDH2alQMYUN48GRK1Ghr6mGepnhM2qsJ2yzzWblgzasiU5nBYYlMFrD2kwnkf/Py+NrEBTetHxe7nRePvxNYq5PPaPbEfQ7+NacwGlfAGbQU+ei1zcluQIkYR9RReQbHOnAdC4BHz63i/i8PgUKhsdeEEPUT9ABzGmHv8ovva3z+BS8ir8sQ769LG9Pob/8bf+AKPVmswJ5HDebq+Hl0+8gudPP4Ntd2i/RfrErtLfMt1bM07NeXmZsepjAKIhtoYv53rhgpKiCtwR/DkhHtjBl4RyC9lFD/MQMtGAqH+cT6ZLstUma/jv3IvU0bEKlOdqR4TfJ6451i+Upr/LVi3o8vLV5M68M+2ju9/JB9FdBiZ7R/DrP/8rojUkjV+jXIJmcxPfe/5F/Nl/+TpGRgrYu3sfvvrbv4YdtGST86nBVpMmWqkFuHztOv7pJ9/DxsRF5CVJ1Hmh+v16gerlNbQAdLwBObuDalLXQKokufWcHZYlLi5npgZ5w0PveBtfuDfG7iklmEkiKQbaPCx8fmrPJa8j5KhYplMI49U9DaIsUYKNzRD/8DKwvLeCzLROsHBIAd8KE+Xh29J2CBESVmcMQOpgYibT8qDVv5P7XaYhmB5TUAV5fjbmzGBSObvWR5VKjr/dCITy/eKukxXJR+c9Enb6eGhnij2ToehtKUHh/nMEHZeE8eyrL6omKu9eBb53LoF3dxmVydxg9qP2sXWvUfams2GNtGVQpej13Ho6veKg/aDaarnojfuh+/unh+RSNnf7rS6SN1u4c5w9Th1crDMy2Sc08wZJtt1+0SOge1hH3vFv5G5wzbS1oCbcUhfKs1Dym9Owu73Ege2U1YmJSphijagfx/TRpN2nbWNGzj8TFPYree+LN3OYoMuzX88jP+Nh+u48qtPKSHUoj0NiXGIjxZW9V22DMGnQOMTPJneBWVByz3t/8pd7DMcajuzR5Nn6S0YucbiwOI8LhqAR1V0hqnNR2q7ce1bpSBXjjIqN4m35srsf9XUM0uHv4fd36B/Kii7VuXJ0NxBhLh0qCKN2Y1TOdPDUtIcdNdKCPSw0E9xuJ9g+msF3mx7aO/KIxTnEKirCuDyn3RjeUoBMK4YfpahmgR4vlpKPmAw0DiIm5ZoHME6k98GsR5rs1gPUGYaaodImSicdDAMZNw1lKTJVw0KcVAysDpjxWTUuAJNUi47Ew94jdURGJNBmkF3jlrQYDCISCvOmlCxJ7Na0NCB93S2w9rpcpaXpLg84LxNNhixbiz30Gxkc9j6MJ+45itpaAz7dSeQiCBGNjwA79uL//qv/F5vVq6TtIr0+gf/4R38KX8zHlbARBAFeffsEvvvW32HyMHtGaviuCZJuGdebG/Sv3eR2VvqBBkTPT/TwW99NmJDsR/epZ9WkxfXzpJcgF51WwRI07UIX1rSM+BqKkgU4MANiT2buuIzVkhXCuUKiGVYoCukbS8+CrSIpCq8r3KUnw9nY8QvslTArz7NfToPyNR8j7e34mUc+Ib1DL5ODz8xLMgPS5UNcvHwV/9/ffhsZP8YXP/cU9u/di3J5ZOBnK8mH/C56vHZx7cZ1fOe176M1Na/9EJsuw2yU5tZ0giGJR85ontk1I8zAQ1rJMCKAtkp6sOWsFhh8XUtHOeJcjtDD2istfGAqxZHpBGO1BAXqNbMZ8YplX1nmHsqb1d6rhCobZOtGxa2sJXjpLHC6mBeZhWdzP92Z0QOgsKwQNWSkmH5VerMx514CYScW2JI9u3zFlzmMOmPPkfcci1NvLrZExFRjYLKj+9TxA5Rvpc9X5ErOO5juSRsxupcDjPc8HKz2MFn0kS1Qi5iKK5eMGhIUJoHPEUVJFmduenizTYfrEtKitmacFMqx/HULGXBn/T4Hj8o8QeoAbVqDuxg0gbfM3+o3nUrEwKryBOmz06SkCWyc6GF8sY8pDgCym5x7VsxXLCPnO2Al584Kf1iqVhIGyWDNsBBRhExHMalBuFg5ihOPBlc1odByiwGbv4c/10g98X5Oatx3LJ1jRLyTOVqLv5d3L88WTQG8FLWiL05NTFAZKNfaCbozWex+tCyOQ7bDBFG0GGmtN7N5c3HNzq7sCxtAIGFep13s0ULWDvbgRU1QLBWLEVKEZs+eieDiWuLK5pQLXl1NWC2JryazL9MZMoNglSC4uuHMWq7qYZNk0vBpV/6L6FgwcfZIyAhVCy9Cr5xT2GlFyCzGmFnq4KExX6yFGBDXuinqpQxOtBK0DpQRc0CvsVh5uUmfjxdsNwZ9EKnklwKgyM63h7SkmguS+sgS41tk9uQ0i+pwo//VjWN0fkvwZXinwL6KoHOTiljViD3OhV8zX7uQBgQIvTyVwKSbWzJFrrXh7e6pa/Nc11Oes+kXlYRi7EFbX62Mhj1M0UeaUNiKM4NgyWjNo3NqG371C5/H6GYHfruv2rQwQLvdwMhjj+Py0gr+5rt/hQZuodKewv/ye38qMg1ZDeq2ej288tZreO70t7DtDs4dNIcMB1tKRuSjw8tLDomtl8HAmx1NPooyrk5RAQZvGaNkwZTxQyA0Cz6uh8CvyGBQ08tamWNSIV1v2fiGj2rPTKFjp22S1xxcBPYzJq8QBxNnOmyjx2gkwIvK7RPXgxucDxuLw/1AEXb7nRI+/eBH8MCdd6E+OQm/UIRP77BB059T3btYub0o+39icgzFYkVINQr5UqAfDBIQBsTrN6/jey+8iOVuEz4nywjnUwfoFooVFAtFFIsFeU6brU2sri+jHa8jN9FHfiJBmV68dgYHwdySXoEWnauNBSFBPwSMSRG1E/Rv9JC/3ReN7/7JFKNVCsTdzEN38evVG3H0lFV0vDCXGsDLl30sjBSR30PpAUkqDgbT/T14TlbFDypw9vZaHnpXIhQ7AXaO51Etkm0M3FzrYsPPoH4kjywHOFtSpufFOAvUI7JhZgmRJlKui+T6eQ72JmGZlzeTFk8IPGS7xusJRs638UAuwmKcwdV8BrEP1HPAZMXHSN7DmJfg/PUQnbki+vuKiHjfCHJkUh3JY4dTUAQK3ErJtkpP9qlUJUaIsuqQybBMFNHbYHAva7iz/W7RkyO9Fk500Xq3jZl8BmO0HzTXpciGcQsBBqzktBqkKN8R3LgaZOMy4xQHGkNCxIDDIWfSQ9ekhUFVbPbsfmB12Oqn2ChnEO8uI8xzqLD2lYWsOJB6KJEmR+vQbohgPUK4FkshU6NvcMETXspiBtj1WEUGOXBTSpVsaIBbEZdEkfXMjI7Lpy5cukLuM3j/4a/2po4ppyW+Lp6jiLuLxZFc3FzFIRQ1KBItg7NSWhZJKxPJoimQN2suyYMtkPJ7BvRmi8YOPlQIRGE0ZnKshlg+86lTXOwHPnAzwPRGH3N5xeZvbCbC4loj6eJIGfEIBaK8JDXoV0rW2xQdVoKyuT7EAtdqtuiCNh+OULKNtq/70+ytrBKRZvyATep0ehwnpRmZJiUa9A0xHPyvqFcsimiFowQGVpZbG+YKkRpj1hWMbm2t9+OE4v9tQekSHXnGbnCmkwxYT9HJSwTySHwsvObj9/7tb2Mi9uCvN5ENIqT9AEmzgf7+PcjM7MR3Xvwhjp3+Ear5Ov7kt34f5QKnuPN9c1p6Cy8e/zFem38eY3spfdfLTfaDUci5xkpY0oxSmX36GelZybdbymugYl+Rz5yQMwlNuqYKQwvE48hdVnYLtENXlW6KzhrRAV8uffkZ6+Hp+upeVehkSHcfDDR2z809JqNnyyOzjHesWEfRL2Otu4kg6oipeBATOrYJA9bvlPPEai7wkD83hk/e8TDuPHwAmVodcSGPyvik2KDp4FKuA3WGnF/GPZkXLNidzyTmVHpiy9pHjPod3Lp1DTdvzWP7zn02Kkw/dy5flEBK+zRWa8zEOeS402uhsbmBxbUlvHf1HTR6iyhsC5AT6r/BpYYcyC8amhppgJIY4qMfKlmm14ylr1haDrF7o4e5QgpUfdRGfdQqnJmoI7GE9WduOd2+j/kN4L0NYHWyCHCId8VJevSqciQzd3YECrPSMGgniOZjzIQeHtgNbB/xZQizEt1oL5ngxlqCH57tIdlZRH5C55NKMDXCoPT+BompwTYk4YQ2LskgQUesIpubzlzxRgxvM0a8GSHbjrGzEWBPMcKpIIfTMxV0Sz7Yw8zSVm0jwmO9AJt9HzcOlpDuVj02qyhWskyk7Ga2qLHFW3rL3nNAEdswwjlwP0ZC35b2iiyPq/Bd33wLrOolHpq3Q6zf7MOnRnstQt5QFG4rNcrQpCFkMlvKoNz51+qpx0QLqBe1jUBnHOq4uwM0i+eYyACThUSqPFbIjowjJBgGyBRYY3U+V9AJJ0RuaChAHkbBGXYoEU8lTkxEEjEBYbvM6yVAI0ZmKcJkhtabKVpVD1MPFjGyPWfMXhtn5UBMU2S4uZqU2TjynRQMVhl4f/qXZJnqwdLL2TIMgzcG/awt1NsBLm2NSP15hbMk+R8wGM3VRkbeGGLiHpRdfob+ys+56tC9D4XgtGHrqjxugm5Pgxbn+7VJ614OUQ6U6dkIYuQrWdCwJZ3Jw6Pzg1CoSXRgdekstxRC4yXrshjnmsPfx6jFg1IoaMB2TDdtrhO6UUjZkW8kG2JFKw1iFfY6XNuRadwC65QIZW1pZuIaM/q5BnPgXA9M1sagzcFlbA9LJ1v+FLNSF9PVRhqk3e+x9oNV9/p7nS5J8uI4xe1zIT5z/8/j3j0HUWhswF/bhN8P4He72MjEqH/gUVy6vYqv/9Pfo9Nt4vd/46uYGqOgnNlriLXGOl44/iOcab+CyrSJ02XdjMHo+g6mg1MG7hC+kzmbfaDE6fPSJ9W9VaKuSyjZGhRdG9qRsYgAqAO+QtLxRgmF9e2olSq42H4b1RmOJRrCo65nLSo7QzFkwLX1UBz874K5BgLtl/NSyWUymK5M4dDEfqx3N7CwuYhttUm8vXhGGv9OTO3IH7zIGRCrVyfxoW0HsHtmFkm5gtrsBMZn5yTw+dm8aPek50ubNsKB/JpULnxNVlf8ulaBJNX0gxbmb11FqVTB7PYD8CSwKmTBQOhcnJRApQcxJaQOJpY9LK6s4t13T+HCwmlsZOeRnYiQLeqBlABkl6mDoAVeYkIb0fc2QdikYD5BLvJQb4Q4sNLBDi/B2SSLxakCctwzOXoUM6Fhla8DeOtBgqutFLd3lQBeZJQmyETzYZdA+ztWoRriIVUpBeLLKSZXInzuoQL2zDppj0tzFE5n9f7m2QD/fDoE9peRn1KbNl70RK4UstSEzfXmWbWpMYTaVroJGynlAW2g3ohQaQSocVoPA0kvRpEtBQD/kuRxc1cFUUXXP+7HKN0O8KVuD03kcWZfCb0ZZdUyrFXKVsEZUqb5kHMHsmHqW8zg3TnR1tIWBgCJogEAACAASURBVKihRIM++UDvOzTZdieHvznssy1FRizQ72iGwDs2sEHcRB15JvxuglIMFJdD+O1Q0LRy3gd99xskPTL4SbVrBiUJkOsAfisEx3CXswDnkYsWkcxWTqcp+wjGs8jO5VEczYi2nJ+bA8aVsmWtHMYI81/NZRkDNPllQsX2cutGCNyIUOmlohYIRj1se7CI+o6sBOZhVqDFiGvH8evOtNzyjUHbyCBTg9xk55uTh+s72fXjXFo0OyaDaghpSLYo4k29pDWwuQa32UubHprBRuxynIhZmF1D8ag2jF0fQ0WX/BlqGqVyJRsyUCya0IsMrRVjAMXKJRxxDp5UpYRJdGcolZloDKs3hW5UUK/4t/5Os7cS6M6gUQZNweB1UV2QVhnDcNo4+1RqoaS/h3ojrXDNccUh9bzgbKju4MKxbMyRkZQmrQvvSEiScGyxQBNWGCkLxvJyTCv1KrXhvQKDGBPS2Q4ZVMuXH7g/mHjbPYd+E/Bv7sRXPvE5TBOuXVhGptWWuXvNxm1Un3oa3UIJz7/4Il557Ri++hu/gV3b52SjhlEfS8vLeP7EC7iVP4VcxYSzg36PJQ0DOYNuSUlC2OcT1pgnhg+ETF3DnhUk+zKOai1N+y2vIReFVdjy2XoZZG9vx2cf/RImRmv4T//X/4HyXV1kS7FkkFq8q71eQog2qsDLxvBKgTDYeNmoYbFBKi7DFvjQx0iugl0jM+DMkW25CqbyJXTCHnL1WXzzzHfRp8BIPFz1ohGSaV9JHP7ZEdxd24Oql8eOPXPYdcd+5CplZAidZil2zwvJhkbe6lSTMZ1lLLMfGRTluUovLUCzuYaN9RVMbNuF0ckd8v2u1JDejEwdVjNqV+noaw9dEuIoxvVbt/Cd576NJVxFcS5Ahp6/rGrZVxKyiiVrNiu030kRL/RRXyexJ0G9H2NfJsakF8FPPPwwzOLK/ip6PANUiPDcCvweo9JO8OFOF428j5v7SoinctL7KdBcm1KqgfuPzlEl4uKmnAtCtBQjd7WPX/pgEYd3aeVrQ48G9yDZurRMi4IYx86lePZajPwdBeRqGZUCmNbazQh0ian4jppF2sCNi566jQTj1/r4KHuEHCrOp0n5WcDZjhHO9DJ4Y7qKzkROp3DQYq0bYawR4ItpgGtxGW/tLKLD8XDWKqiWiRwoO1eOPHvU5lbjoGr5B+nNGUnK7mCRuNjkGWXjGgIzqKyt0HHsbtNFij7cGP2Uy5E8lqRcE+ontUJsb0aINzyU6AjUS1GU3kwqEog1+kxzGsZsCRj3hbgocYN7vRNj5EqIShAjRx4Fe/AZoJN62GBxM5pDbkcBCc0zyr5UhexJs2NAkiLtOh0bV2eyavyQySMiAVEEQVC8OEVzKcb62z2M9BjkU7TKHvY9VUZ5jB65zrx7qBfW5E6TEMeWdS0l7iuxbpNL1ZhwfCwi3jYHfEfflnpnEBC0OTvULhql2HQpzCIEopPRJgnSTFZ6YXzwRDxdo9pR0pUMbSNV7Pc4go6QdWyyvBsoS3NfZwzARjqrBlZ6/GCE17RnqWxObmhHfKAx7QC2ZDCxIOeCjvQpzCJIGYfqBUh9Jb35WNbrOhgj0a3ZFk2fHCp6j+b1AIs3p6z0gC1vDXzNAuVhOMs2K++12v5p4TcPMO2gHLzH75HXl4nlTtjumJxa8ahJs66rg5k0OVApizrraCnpGuJcV5J6br2R4pP3P42H9x+Cv7CE0mYLSaeF/toKsh/5KLIz23H8jVP4zve+j1/5d7+E/bu2SzUShZxNOI9/fPkfEe26LodI3sOgR2OJh/gWambIP0wmlDDAZj0DpB5utT/TZj4hbDcwVI2PXaWoRA9NsnRobeNSAffNPIEv/8xnEHTaeOb7z+L48kvI//9cvWmQZOd1HXhevtyXytp73xvdjW6sjQYBEAABgqAICuBikiZF2pZlR3jsmB+amVDIkqWYmNHEhMMxMeEIO2RrpIjRRlkUzUUiJZJYSZAAsTXRDRCNbvS+VXXta1ZmvnzrxLn3fpmFKamJXqoy8733fd+999xzzp0MxMpNRh2l7M36aL3v45G7HsfF65ewULiA4b1qrCz3Vq5A+8COqctDfUdjAodH92KiVEVp/ib8mRsIGyW829yKK+s3xDiBa01p8PpRxcCcSdvlITwycgS7qkOojjRR3TqJlLB8tYpCsYJisYx8gYeqwu58HfYJGQyl9yluI/q5WB0uzF6TQDg8tguFckPRgT7D1oKj9UxdL5kVpkUdPegku4jR6rTxg2efx3uzb6G+L4THStH8ZjmpXkw0rELOtzPsPL2Bh8aARilFEESiI6Qe+FaSw4uVKjpbykJY032h/R1Kn3jQPhMEuBVnOLujit649kdL+RTVCpNgfbpMihocwGxG23IueD5Wz4Y4nMT4N5+vwEt9yJRz16eSSjpFHMUCPYdBgFYrxT+czvBelsf4XWXEIl6ymZ6WvBMCdHZf0h+1dg/71+xrR9Qrr0TYsxBiO88bknc8D8PFDO/NxzjVKCGaLKLk+yiuxygt9zDejXBPM4e9xQRvtEt4fbyC9aaviAeNxMVLVdcZDSWUWKMIlDtzpZVhhhGEvalzlNUv2k/VNru+tRj4W8GhLQotUrR3q9fnoFeB5mXKDQmA6jxGdGZ1LUNnKUaXTFovw3itKMFyo+ChTau2iRwqW4pyLjKQUQUgqgAWJmGG/AxnayeSEHiU05VT5JpAgfpuHsImhSIR0Rmc8DNSn8pg7M6/fvuKbSS7TpftOOmEIBW9DPPv9hBdDkVKF4z6OPzpmuw1NVVzvq+D4QYCuPWDnvPgBUk1+4S8q4WFm3fnbtqgz+ICiURVsq2MUukUKe6hSVYjbuIpdudDbCuk+NlqWZz1+SEo0HTBtB98LbNxwcg5hcijdFT4vsmwLVTRPzr81dwrWBWKENn+3nRGOjZJg5mI6NmjMx2MNHOpzaL1XI+u9Awwg8yCi40/7w41p1ARlpxVnlLTuKnZFkgdPKrMz0HvzFVyejCZJMBg6n5qKweOBi4eiqyaSWZy92IQ1C3I8j2s0tZkw1hlNl1CZTEKIbnqnZuAsK6T2chGdCNYyIvt5RFdHcVT930SRyfGkJ49i1LQQxR0EB09gvL+w7g+s4gfPPcyHn/sUdx9ZK9ULZR4XL1xC3/7yneRO3hTadecem/3lPdRvVD12dKkmJWlbGjTtMr6kSBu4mkzRXCBXUGVD99zDbwGD4c5eNM78cxDX8TRw/slkJy/dA5//Ld/ivptPZQaajcWrxaQm9qN/+FrX0Y5WcbLv3gP7y69g8bBSOZM8r7LISn3d9BfF5cZI5JNFkfw2I67MFbII4g2UB3eizem38WF1StSMTpeBA+iwOwIOfi3vDCKu+q7MFmpYcWrwCv4WN1oYfv2LTh0YA+Gmw1dH6JpjUQ1yopHqoiczuTj368u30K1PoKh0V0olIasD8m+uZM1KHQv/2/JkcotVL6hoI5arWWZBhDCqN9/7jmcvPJTTN7FiS7cPx66YSJ9XyaczMa9LtA818EXRhMsc0BonMhw36luiteyAm7tryOxDaOpC8c1ZSisxdhyo42nR4AzoYfTE1V0R5kAZBgWco86EXF98hf7/7WqGb9zfSc5hOdDnKgDX3qiSDssYerSLUbM0KMYmbRZtELkAOnORg/vXMjwk7k8yvcNga7flltIYu/kXrJHJD3XM9D1bVvtVDyR43aGEoPtUoxcO0PZyyHIpUiHfQTDeRQWIxzvxri9AIyWPTQ5A7YXorWe4duLwNT+OsKhAmjoTibwUFVt48hlUIavHniVkoYxEni0gtTPIgEuymFtPhK2cH3cQ4Fnq5wXShSSPrnliv3gJxej7+GQKN2Dmwh4NqSbsCTPyDjNYWUhRq2kc0RlaLHMzFREMOAMSJLYDNFi0OJrtgnBGoLIe8yzv1zWMXlMvHQOrrVJzCdV967TfmsSzC+R5xjZS1AO/Wtbt6ptZKuMcOrC+RiLp3oy8mv7k3WUt9lIKWuo8v5IjLECQlek0y1bAvLbf06WqVLJHdypFF5jkbo7Km9sbKz+YE7HaNQHxWqIOiPeFf7YXdUu9pdivLFawt31EG9161gTCx/bHKTtUkckI39UFydMoz51Xra/kQxM79iH/AZG2YNswcY2barcpI/CDDAC2nSaX4kRr2QI1xMEKzFSOv+zEmwW4ZeB8mgJZZrz1jz51WgWJHt3g3j7I7LsfvRbopaFacA1dxBbcNLWMm9O1ckNMhIFeTUUsmHvKkNXCcoCMPG3/lY37ODLXsuqVOdmoUFQF79sAIMYhZxCuCPR8T/y/v1DQKtK8Qnl2JvFHLbER/DM8cfQXFlBeumSGIb3xoZRvfs41hPgzVPvodFs4uH77kSO00yQ4r33P8Dfv/E9VI8uil8iN4AbayVVPLvqpmGSfmpfEO9cNRRhYHAX5x/bHFoUGtvNKjaX5atEgjB6jM5MDocbD+OZx59Gc2gIcRRivb2M/+0//V+oHumiUAXS5TKG1vbi1z/3efg3LsOvVfHyxct4e+kkhg7FkhGz0hzoZnXNamCxdell2Fobx4ntd6MXtXFh4RLu2HIHFjsrOLt8XgKik4YwMTDujvRr/CSPYKaAHcX9eOLE/RgerskBnkaRBIZCvoBCoSyfgdmRmHkL45gTYzyEQVuqxsbIdlTqY8gXa8j5JTUCt/6UZWy6fowU48wgzLNvwL2wg0Irqx7mF+fx/Rd/gMvBL9HYzZ7mwG1Hkgnqg9sZalGG7d0eNuYiNFMPSyEwWytifchHQIYwWelhhqH1GJOtCFtyKQ4OAdvp8hICP1zxcG6iiniEYn5gdFiTAM6bFAKOsYZFy8qDmvM6N3KYuBbhznyMx54sCRU/KRTwx9/awJXrIT79cAkfP1FAysECcYwoChEGMS7fyPCDix7iO+rIDzOhsOHH/WtTmRV1lDyXBKI0pjzXcJcVEdsq7Gv3EtBP3wnSBbHI+zjW7uGxfIZ6nEp/daiUYaENvL0Y4/3xCrrjJcTikUp2Ov1ONYhwyLRz7xFpmB3eKplQrgL1j9PvRIhmSygXi+hFEYpbIkwey6E6shlt0r3fF8cbC7SPqBi+0D9DHDIlJ60FHetRMnALcsbgZH6pXIf6pWQYaYEZkiNBm8PCaRdp03vUvs72rSsk+gCPVbTygc0xZlNRoUm29uPlHV1w3OQyQ/mH9HmZbG94WLuaoEh9+nblL7i3Un/XTez8QT2lLT6erDT3NjTF3QotsW0D6QuaLMMaz5KNbLqJLpo7v9A9pRj7yjTWDVDIOOojhyjz8dwa+wk6V9GV8lbRy80lLMhqjFkhF4I0UN3kGGNValN54NKgvUrVNyncYPgUq752imDZQ/d6glonxs56GTuGSNctiv4wYxB2Nk2clI4U7TTF1CrHyIRYjTKEnAKRB8ojBdS35lAc4nBgDz57hJIxGbG3rw20XNhNRLClIxCsyS/czeOfleKujirSy7DgJ7R/W3Qq1tXM0WRcfdkAr929hhuIKXo/6blqoBUjbmNZ8VYRYqbWj5vREaH4fv0J6SIYofmyh2i+jN04jM88+Ahy01Pw5xeQ1iso3nEXwmoNZy9dBaedPPbRE2I/xs957vwlPPezF7BamkZcX0Wh4vB/u6JNYm8ZROzYry7xs4paKjPXu7O7sdnF3rFXHYlLgmyaYP1CGU8c+yyeePgRY96wuurit/7D/4HCvg0U4ipGg3340ic+jfL0JVQJwW/dhufefw+nl9/AMOfvCVwrwJkkIE4nygdAKJ73uFT0UfQLKPsl82UMUM1XxDYvQohQIDvNosX1xg4FWb9cf1EOflRGcKOEHfWtmBipgxZ94qPp5zA5MYFSqSzrhhMW6GdaFCNQGpmXUCjWUaoOo1CsaoXEtoP1CjeVN1oJykFgg0c3VYdO+8Z1wutV6C1EL2jj3MUL+MYPvoPibevCjGBvz8HAQmQiPMb9GWYI2rGM+koZsLwcOhzVFHGkG9Cc6eFgN8Gk72FPPcXWhid9vRtrGZ6N81jYUUGF0ilWEhxEIdM99AwSYptzsTJzh3g+w9HrHdxdzuDvKeGu4yVEXgF/8Cdr6KUF3Hsww1c+URLILgp7iKJIhvNOzWZ4/kKG5b11FCZsZJUbe2ckP5WXqA0le3Qyw1Gqcq2+NHnXvhb5C0zuxM/TBuiWV0Ic2kiAjRTVgo+1OMRiKY/2aAErbHmQfU7vTPFCtn5Zjs9Xzz11RTKLNLGoY9vGQ9xKsXAmxai3DWO1Yfk8K60W5lcWkdRb2HV/EaWGzqolIpNGOTFDkQSOcDxlSmVddxL2NrPenTTD+AZCIjNXJacd1vNrQDjTQlbPW2f9yG8QvaOMI3ZwrRmNG9rHH3HBU4JYX1IzMCLoV8L9UKaQsZDTjBnv2mByptr1qNVeDmFXrQ05VEKSi36FaTpKO6ud36kOzrbAyXmIro+jJbQrVweGurIirAfA3wq2vukQE1mBfWBWkdvyEe6pRdjhd+EjEVLKYpzH2+06roU+uqmZdVumoj00DQYyADdPd4mBFsxhynJDmGmHHoLVSC6iUNUARVmHPGpeAz1KFzIk0wm2Rx72lHKYKOXQKOdl3pm6zijZRJ6yGEObBVxCKnEqOpnVToxO5IEsX7KqVthMRoYWoTQ/knlrNP0rD+UEvsiXfBHg8vUlhhHqY5YrNkNa5sgBaQ0VDey6aCULE7hDy3gF+g3u6vdvNzmKOCGpbWR3KdrCVJs8ViXyejLGSDNIxn82qNm8JqtL/KRNGyp+i7ZRNHv2ELYzJHN1PLjjUTx851G0PzgH9LqoHDmG/MRWrLXamJ5Zxn333GV+nECr3cbi8hKu3bqJ96+fxs3V8yhvjeH5ibnwWwnfzxJ147u61wVv12N101E0eFtvT5p75lPopofYMl05XccXPv4l3H/vPXq/0xi5XILf/g9/AAyF2N04iqdOPIbR9Xn4s7PIN0aQ7dqFb772Mi703kVjj1b42pux5rt9Vt5DVi4OeldSk7GS5Rkqe9EdrK5CFPawyDhclmLtADLv1lJ0FvPwUo4j8mXEUj1q4LadOzDabGCoUcdQvYLh4SYq1bqwUYvlIRTLdeRylFRwkfHBqd+tO1B1fQttSO+MLLZBtanfryxUrbwVl+P94iDilZVFvHLyDTx/+lmM3F4Uhm6fXGZQk5t6IsQ0y+KV8EAGawY/BrZc6WBXD9haL2C8StPjGDc3UpzuAlOTFcQjBZSqWhHS7YY+o67FoY4x2rKg8CRYT1D5oIOPZQl2sPrKfBx9ooGRkSI+uBnj1lKCQ7uL2D3OhDdFEoUIgh7iMMHUHPDcFWD1QB0+9ckiCRgQ+ni7lBSnujkJAiY0V36BnjHO/tDN6ZRrF4RHXKtliLkvPAcgK2SI6LpELoJ6I6iBhJgB6GGu0iNyGsyZyY0Vk2SbhCVg9RKA6RoO7NqDcqmIIAixst7CzPwCOkkLjX0eRg/4aM9k6CxQ2G4WXaz82Roh9FpKUGx4aGzzUaw75r9Vkwpc9Q0JtFBxKj4nedM/a1vMESd5D631YxWczIMlDG3ymL5Zi+0hhXTtvjuFj0Gmfc2ks8LuQ+4DJylZX1ZI9JNhc/2S4sI07nKiWOEmFaoFMpdUuzOTfy1vw5+l7EL7DQNnD4mV6iKl8JC9qBMzk2JNaRgPVsKb4o0pcwK1jzOURvjYcBdbc6EsksjzsJ7mcCso4mSnjDab4IM2n9x4ie4ij7CyvX+TrTJymQE1atc9VJd6wvDqctbaHh+5cV3IvZUUuRWgMpPhjqEi9jU9jNQocdDs1z1kZZYZo1aClLo6aFmuPT8h8/AALOZl1lq7xynRwMJGjOnVGK0oRUBqtk/ikKdsK+oSOfqlUkRMGUAxQ5LPEPEQ5XsWE+SKHE/ki5cjHXFc5c73k8BF5hop0WTllTwUK66PM+hbCmfJ+gX93qPdI6kGSK1mo9vgB1aF/D2DJKnvOmGErjhKIOGzlWGgvunAjHUrr7ORQ+fyEL7yxBekym5du4jmnv0Y2rEXSeaj040wOqY6OoF0nRNEHGNucQE/e+tVnJs7hfzkGvxypJmbm41oMI1LEpRy79aiwq3sJ/FL4fRB31MOJrHE00xQIBPa+l3aiq8981Uc3LdbApT4faYRfvff/3vU6iP48tOfx/5yEdEvT6Po55GOTaAzPIT/9sqzmC9fRnlSbUskKROSzqB9IAxg9mHM0sukkP2+jUvaXD+IBYb2TPVzuv5vP+ExAlqb0AkhJjLyplM0V4bxyY/ci3qthuZwE43GCAqFCvxCCX6hjEKRQn36ClpAMyyXAU73rvYIpTpkf5A1PyHZhFNS2JfJq8wjl7dxbsowkSOP8GwaCyR7a24K//GP/l/Uj4fIlan9VAhPKARGi5c1ZNm7TvMwuQa1ppRXTHXRWPdQyjJsGUox1/FwnT3JiQK6JSa0ORRKSl4bqulMv75USej/OaT0NF5JUJoNcV8S4mgtE40fx711dtdxx7ESim5aBB+QTI+PkYSR9BDjXowrM8DzUzlExxpsO2r8lkNOo4FDWlweykRMWy5aEWiio8eqcHhsDRMiHPTsXE/KJBOSa9ADVsa72kGuVZNDZ/TE24TfydtZQUBpw1yGhdMedta3o14rSYUpDPtehLnFJbR7HcS5CMPbi0gWfdSKQ6iWyzJ6SvrdUYIwjNDudhGkAbyhGEO7M5FEsaCQKs0CkrQaLTN1JEadPkSrNQ2IvB4iA0q+1OuQ89SQH53/yR6k/rsShhwp07jAm4Kt7qWBLabluloomPC979SjPusa2qw6dHfOJTTcW2LDZtILKUWsH6+onPJcXE9ygJBCA6ILEu6FtS9jTgkWD/VilYrOeXQbNNj2IENXSRxyRaQMoAxi6R8eqIZgcnShW8D5XgUbHM9ESYScXka+IfyjxLn+2B1nW+ayNams6GnX8xBdTnC87WOyCqxTnJkDfsHBobflkYsyLL3Zwb3DVTy6r4QGnU6MfCFzwITpx4x5IBRXcoIOphTJhlk19WFis2jjocj+qGNxSekvPVCgyzFYpC9TH0WrM3kxj71vmRK93E1wcT7ENLPbYUJPKTBRRH1vCV41k3mPDBJxEqNc8tFdzrD0fg/xSozqKB3gi0grHmLCRxXFuqV3YRu2UFB4z2WvSk9W3aULiH1Zjlk/tSmc7WdGrk9hG9u5dRg0LTBFJ4/O2VH8L7/x60hay+KAMrx1j/Su/IJq50j2kA0lCZX1J3koZRFeefNt/Pj091DatY58XbVdsl94q0ySo6xyPYT4b1xLHEcjjENeOwkW1DGxr+GyWRvTw+DF296ai7En+wg+8+TT2DI2IhMX4jjE0toy/uMf/ik+/dTTuHffLrTf/QWGgxhepYJ01w5MdwP83akfIRibQ56QnlyH5Jo2LUDXuAZD7V9LX9Qyfse4liAkuZ0midzsMtWFFQRlQAKJGVtZqQXyWt0e17IyQqNpD0cr+/GJhx5AsVRDsdKQ/zLY5QiN+hbMhL2rVaHTHboDiwuZSYBUiQxwSSSjonrBOkq1URSKDa3o+yiNmnjKpDv5/gRJHGBlZQHff/4nOB+/i/yITjlRUbMlsY6Q5yaGuCarBN0ckjBFRG3beowsULlWVi6iXPfgke0rzlaOjUtyibG/+31jD2k7RXSph9J0gE/vLGBPnTMOuddIAPIwXanjzhMVDA0ZzG1lTJxEMgex1wsRBTFOXfbw6koe+cMV0QzKI5KcYiAFEi6EWPyZ5ZuBNX0tqq07QQDc2WgVk8oklLDlJC2O1SkrqW+moevZmXU4JEQdwWydSaJE7oOH6XcSZDNlNMpVmajBw75YyIvRAl80ll51T/qbnP2YMmEqcwYlzTJsCoz1Q7vdHtbbHcyuLKI4GWHynhzKMotyk3DZCisHVPE6B2RCY69zH1BCZ4QzXt+AX6Hnq4OSud7dzFjnAOVijfQIBaEzIwQLxq6X6RCvfqHSdzpzR4x+Buc+JbFDpoyoB6skbiZr02TPKh5BOBT96edFvO7f+/peidXSXug/DNUJChnDNBt6GvRbWejRTi1QSjgDYr2qQkhGXg7wZEW1pxrhxHCEa4GPc92KSCJKxLMJHVkmKQxOmTRui6RfkNqBKk7vCpVtzGaovp/gcwdq+IsLG8jWgGf2F/HOeojzKVBejvClIw3sJImMU637GJxjU9ndEcKJI7boAczek2QYUnK7FaEX3T9kTPCtf5bcUcg2zjRW3o5EgpgMRfZA2Vg26zspinJoBUCzkcOZqQivXm1jqQpM3FnB8O48glgPnKsvtHFfLo97t5aQeDmcX+rhRs/HxpYcRvcR7sgJS219JRJbs+Hd5jvrVq19PmXOOXhjkIEy6FO64mY0Opaxw/cNaetXAVw4YTfFzFsJ/ucv/wts37ID+UIehXJdAiIDoWxOpWL2n6AcCtavItnl+8/+CG9dewlDhxnhqKVzLNmBhIc/wkDDIMLqTOZRmkSGa4UkHX6JL6kDlWXtaL959oMIjx/4DB6//6No1JWowve+dHMKL730Gr74+c9ipL2K8L135fN7jTrinZM4d2sBL114DunECryiCol1HQz0X7yfjhxDZITQnsD8Fij5E9yAJJKo44wLogqTCpvWPrXr0at2VeUVes1AOlPAR7ffiwfvvgeV2ijy5ZqSHTy6zZSEYcrrkoBGw1C3Zm2n8PsY/FjlSYBmYIgCIcvUR3fadek6133gYCZ+v8ox2G+M4x422us4c+ESfnjmb5EOh8gXVYokZCcGeJn2okkmSXV6KLrDRqVHOvVGqyOBBvk94nU5SKSlLypSA+cdq2uXrjC4GuG2mRDP3FdEIe6J1i3uEQ5VxOZ6ro7SWA13H+XUDYPyRPKViEQhDHoiQn/hbB6nFzzEBZod+CiMlDG0g4pwgwL57mKYoc9JD0ut3A1cUpNuqbwNmMxYjQAAIABJREFUJnTVVJ+R6mRlAztFZnz8Od4LK5pk5UqFaPeOCJUMbJa1bmdft4ClD2J0ZvMoezVxQWIPmSb/xXwBlVIBw8UcmoiRbbRRL+WRLxVxZr6DuFJBsVw271t9Po4Zz94oz6bZpQWs5hdw8OOc4m39fedZm9I0XWfXupaYJExWFUvv2DTXLrA4ZzEDDMWMm0UCE0H2gWXI8OB4GOwP2z/avdK946Ro3NdSuVufUNaMfSZ9qYGnreXg+hnNc9hVlm6ta4xSkpBj9GolanuZ1m2aRWhzmFkJrcPkGLJaUqPvYPHKOCgP2OikUiGJaLrMHgA3Qg5rHZbMOn1a9WGQQbyE5HiHtxUiHK4SugGGC8CL7Wa/bybH9ibXG+3jcOK7j87lDFsuJRiu5HHuQIrkjQiPbsvjtWuBBO9fu6+B4QobuxoMN5MtHCihh7SepM4MWyfK61mukJgtDusX8B/FVNjo6vIRZShtIiNexFTL7g9/ngc5f2Vk2BnjSGBYG2LLhSmHn+fjxnKI96a7uNrzxOPQ8yI82PNxT9NHlfdTKtE8KqU8FroZfjkVYqkdKgMv8XBlo4fS4w2Ux9kPdNIK+/w2EsbBMdrspqm3Hjaka+uzt2TEBtvKYe2wd1sscZBD8sF2/It/9KsYH9+BfLGKnBzIefhyKFMczYWscxqlCuozQbmuEqysr+G7z38PZ9dexfh+G3ZrWZoOJ9f7qHCwriE32UIII9LbGYxz0cAzmHnIg/fmOyG++rF/jhN33IVykWLvDN1ugB+9+CqOHbsd+3ZsQ3LuPeDWLfjj25FUSkgmR/DCqdM423kN3mhHIb/+gaX3wslFFELTTa6+vc6WT6sM+V5nDm3EA8kTpKJUv1RZX64fZX17OqMw4yYzsbBQxcf3349777oLtca4Jh0S9GiSznut91nE6KwOpbK06tqIV3HYlsqRMCmrwrAXYHjLAeTF1duSwX4KbCw+m3EkgVQccSL0ehtYWV/Bn37r+1jqzqO5P0R5VPvgbmAyg5tOWdB1x9NDDjGh+Cvpwkk+FD1xcwIZMFUrLIQjtaKULzdyLu2l6FwJUH0nwLFRH/uHIoyUmHR4WOpkWOimyG+v4r67C6jX1aSDz8X3idRkMouR/cNuz0NWKmJkooxa1Ue3m+HqbIS3PkhweR1IJn0dDk4vY8Jq1OOy3yNJMPeVIi5kaLu8z2kGpbITGFPCqMG9A52xWlEO2hcO6mMCwOqUhB8OLeBj5HtGXQ83T4XI5iu4bfduVCslG/VFdi+DTIxOJ8COoTIqQYD24ipqOTrI5LF1chhRuYaTt1bg1WqSuOpuVLSIyaFYssWJVNjLrTWk21cwerCAQkmvzdkbujaYgBqW6IgkyoIStdbCALcRVey7EkEUQuSmwcHcx+yZCozKsWgOfbSg4goergXuK+279+Ol8EJIvtOOqh7eQuw0fbqMlaLO3aaFaNDW9emCqXs1kZNEiRrOO2cr7aW5HuLezJX1zqLIbWznJjPQaugH48Z1tkZdm1TNjJ2aGk4i4OQJTqjgAyCUKHgzMYoccFslxKFyCEpja/kMr681MOPlN0170H0lEg8LXrRpwkwB2VyK0aUAvdTD9WIOj5ZTXF3iyGHgiUNVjDf0sKJtjxNeKnbtAtxAlOoCvNw8Bm1CljL9Qac26Nur+a77cpmQVoIcOcOHy8/KPpxmjdQ99TMn09AMgqURZmiaGzIb12yS1XQ3SnArLuJnFzo4MVHEbeM51IspenGCIMphhR6YXiKwIasTnqmrQYJXp1NEj5VRGKLI1Yga/fFANgnAHC4ck0qqHBvi6Zx1uB7EvUPcSNx0+AENOheXsHPtBD756P1ojm5DvlBGjlOf7UDuJ0zy3rZo7d5SZ8ADMYoDnHr3XXznpW+heqwtAnnXrxY+qYxS0lE9krjImCwNirKpDbuRDSOkH1ep60FK9t/cuQS//uS/xJ0HjiAvNmU6XeS/ffM7+MLnPodKliJ4+y0UezHSkTFgdBTJWAX/9Zt/je7ENEpjRiazobTihm9rQasEZ+jgPpPWfLJXeLAbSUm0rgILOyNx7SkppKybWwKDW+O0QQvZdAMKSw18/NBDuPPIEVRrw8gXagKTSnbLnp+nPXj2EC1v6Vfi/AeF0JRmzNFQQaeFUn0Uleqo/LwmnUqwUVxIWYVCvpGL1B6i9OCSUFizf/OdH+DBB0/g5ddfxoJ3BeVtMdJcouQQsyDUfTPooQlZxCplV2G5hFcgcetDObIK17RUjzanjvdJAmYvRT4AsA4EM214oVa31JMO7SmiOOwB52Ica+YwWU1QoYkoWcCVniAJrAb5q1IroFRWWy/p7YYZOkGITuLh7FSGVy9GaA0XUNtRkKo3nc0EdeLr9/YUkNHs3/NUKuHGtBkbWdE0M5qwfqQkBwIf6H5gMhC0B6YYtKitVHj2cRakPpLemofrP49wbPd+DDeGkDdYm0xZmX+ZZeh0euh2O9hXyiFYWUMxTjBeLYp5SLlSRFKt45WpJSSVKur1qmmrTRJn7RTCiUE3QBiGuDI7g52fyGRihMQC6Wdp9aXPQBETF2TEBEXpEn2+haxqmcxh5hN22WqqogggI5vyTIwkZc9b58fK2J7+HFw3NooTQwRxcGxUGzPloFTyIcTJzMK+c3BySIO2jPRLK0NtZ7mk38UG1wrzfv+vSKpx2LXzvNT+ITMYfmnlqFi7sOpMWM2LZX+H9GNudk6dl9mHKc18mYVwSoX2e/JIMF5KcVs1woFiD3U/RZjmMB0W8UqnqixVk064XpITiwcbGQq/jFFcStHIezg04WOuRZf8EO0oxcduq2B7U8tyB0UNRAuu+lFmqWru9EFLX9SyDDmsNk10139TAwIliRgU1Ifp9N7I6BnSUyQjskNOKMs6AdtVn1qtGinG6RAlU9cnzIVCed7SRoow8XF1PsRYRbP+01MBtjWAbXVfXDtGh4riC3hhLcHrGdC8rygEHef56JrIKtK3q7UKzJFxFPZ1rDZdNE6w65r9hCj5WtIraNfw0fFP4e5jh1Cj7i3PalatfhRS0R7o6ffO4f2zl3D7kQO4587bkecBLLRmVjUR5hfm8KNXnse54A00ttlGcaRTwkaObWqm5a6yFyang0o2PcPNjj6ssuY+iPGvPvWvcfvew3IO8f6vt9t47Y238cTHHkFufRXdN3+OCqvarbuQbtmK6e4avvGTb8HftYZCw2mmNLnYnDhZEtlPsPT562ZzAK7OQrTgZ/FF+4v6jY7562KSEVTN7F4P6Wy2io/teRAfufsulKtDViGaNyln7onXKRMPCtKVXu2gThnQHVl1yLmLG8vyGZtju+HnqVN0DX8mHaqy5qdjAORvJDByfiZ7iOw70kg8l8c3vvkdfObTT6EX9/Dcay/gevg+atsIe1t+LwvK7Bydn7G84ICpaIWS9uv7e8pOKzcRxgVXB2kJcUftzaStw4VvRuni0iJEMMA72cOT+4CRaiKJYZFs8qKOiyqUCzrRnoFRptAY01cCr7q+UHg/vxpjdgO4tEBD+RhHJnIYK0Y4t+Lh3WoJ5XGd46jP2A1/1iTXkRLdQdsHotxbWYVGmJdtDl4LnzUDUKWhnIrOCjD7TopaMIIjB2h04eQX2q3ka1PKs7a+gSyKsKeYIVtvo1nwMN6oaiuqVML59R7OtwKUG3WZcKIzVPXzdsOewY9EiuiDG6G1EaA9Mo/Jo3mUGk76oXGc76yG2PpnHZPl6jQNoLL+DU3s9043zbh1qJyQ3oyjwRfU/h7NL1gZ2r4zdEGdq1TU75j3co839RDl7DZzdiXwDPaZfHZLPvvPxIImTzVxtFJYSn/OWj3ev+M8RHfl9o+a7TiWnVYNDHzaJ9AFyNdybDKKdLnRCZk6vRYp/RTgSwXJ/l4+wwONNgqI0chl2FrSaQVvtau40KV/46AScAwzvQGZuJwnN2IkVxIU2wk+d6SCM9MRrq1E+NihKrZwsjI/k0zszgmjyx2sCjVpU02zz8GB9eFeoQYfN55Jbq1ReXVUjS4D1TxuyjikCtLrJhwm1xx5IGlFKwAt7SslD41ShgqNcI1wIa9polnxvTRnGd7rxfUE5+ci3FqjsDjGbaMeRqo5NGkanPdxvZvhDDP5QyWUmirWlDFKYnGkD1lZqJsO7U3+tI4lKdWWO7iN4avQsBvLRREyEM7V8Gv3fxG7duxCpUxCRtmqFjM38zJMzy7gj/6fv8T0rSns2b0H/+yffhn7d283twTJkREEbbx/6Ry+/uKfY+Ju62vIItf1wlsrQz1t0rhDLzQgaoTSzalJitCpra/Ba5o7H+FffvJ/xNG9R+BlKdrdNs6ev4xms4k9O7YjuHoJ0amTqBQrwMEjwI6dePGtk7gYvo642VZHDiPKfCggmtZMe90DTqALaHasaxUnPRGrIF1QFZOETf2l/g9YEiAwna7N9s0c9nuH8eWnn0KpXBc7Nwl+rhontuZgIZYZFl0FwmfPNOrKOmarYXHuGqr1cYxO7DFYW9N7mx1vrFLtMbmAqAScUIMhIXDPw1//9+/ic7/6FEZHR3HqvV/i2y//LcbuDc0ayw5JC4q8crXrG1gGum0juYGtt74G1yoNQWwJ88ohYt9nz1aJQ9rTVe6VJfFxhs58jAfDCA/s4zQbQq82vZ7nQZ7zODWZ0GJ1UxJoaIbqdhU2pjPR8koqpKh6NUE+l+L1axleiSsobLUSRkh+VlnbOewSJ+UT2L7fPDZrU8+KQbHX1Z4ixf35Isd0eVi6kCGdqWFLcwwT48PKdLe2gJpV65zTtfU2vDTFjmKGoTRBzdZaO0ywGCY4t9xCoV5Ho1EXIw2ReXAKhfSe1Tg7imP0wkhbZUmCS7M3sOMRD7Vx7eUKqm9HncjsXBvAZEZOxuD2iny/bQapJM2yst/pt9aMzE00OZO0wxhbohTlkpJwpDCSqUZaXfPvtcgZMFz5nKTKtGSLpv5mtdq3E+U64Zmiu3DQEtK4px6p7h/6vUT+0+/8xR7pIUoZacGyTzfexJFgr5AX4x58kdWDQXf8MZlcznlvZortMveADMwIqBSA7X4XWyopNqIcJosJanng9Y0KAs4Ys4uWJSvECoW7nOE0nWY6syl6HwR4sFnG6++38Y/vq0mQKMoBykCtg2iFMWXBXx3+P5yRWjLjbpVlN1Y5Snk/yCBZ6XHxqGuJylO4OMQXULSMCpXyoW4EGbqxj1Y3QbXsC4FI+E4pba84QyzDaCOnchXiyJsqHalQCe/RANoiFHskb14NsLrRw8FRX6puUqkvBcCVcobKERoVazB0kg3nCCPB2KpfTYAGdml68A1ozs4vU0SswqbVqlcyMBJceh66N6v45499Bdu2bEepUEEuX5Jf0r+SpCDCpavT+M9/+CdYWFjE5JYJfO2rX8VHjt8ulYke2mQuhrh6/Tr+6Bt/hpEHV9HjsGbDlYRQIr073RjM9D/UU5BmuQmkzQrOzsg+pDJ/JcIXTvwG7jl4J0q0Q1tdxo9ffROf/uQTKOR8LJ/8OXLnP0BheAzJ7ccQj4zhv/71n6F2bBWoMADogSFDm81LVTa67h49py1h0IHARpjRtqBUWCo8tjXkdqQbGuwSLdtsSgN37vv6jDrLKXLTY/jKJz6D3Tu2Iu+THEG7NkokrFcrEYaC65JVeDYJIw5EQ0jwKUlDTN+4iNHJvRgd3yVwqfOs7SfGQiZTvoB6p9KBJZDnJME1CRHGPXz/Rz/GU08+jrGRUVy9PoVv/Oi7yB9dkukUJGdtTh7sGJF1qdWgy2UG7G7+m54zmjw4ZNES9T7MJeeWsTgVjbBY6YgWYYaFU1381iM+JpscS6RngJ/Pi7BeXrfPmHcQsbNx1URA7oVBgv3Ey9i/rJbfuubh5XYBua1im6NJrOmxBdm3ropLlrQlpd/jIGBtj2gQd9Z3rG4YEJNuEZ3FBBtXCqh7DUyMDqFQyKNSLklrRe+PrSlWed1AeoB1L8UIZUeeh8VWF6vdEOti75QXEwcGQ35VK2UUCgVBFniGkS3PIMgKMQojOd9uzM6jfjTAyF4PJY7QMlmK+9z9A9WQJCdm5+vL7FebxejIkloxGjrg+ByWpGu80MSEH5dnZ7Ws0CfPXiezknFvku8NiEa6zgaDE7R63TTtxxafwqxubw5aM1pD9jel8RV0HUohRpZpv5qwTM1pivhEZa6flLHmJUjGofUQlcqvvojSrLSsSaE4/VI9n/YRJfu3jJ7VC3tWRHwIZ8h1WHBhcJabLFZcJKjo6/HvOksZbry4gUeGynhon6/zCs0Pz/X+hBLPyNCHa3jD9AMQvlM8X28sn5v2QMyw3AKqg+icOJvNafke+yw6hV3NqBn0V9opri2E2DFSwo4RS0nMuYHvG4QpVgMmBwkmLCi6pIFX56An6ZlYqcSHv9hO8d3T69jT9FGuFnBmPUa0O4+hQ0X4VUX5tWHt9HmmfxLQ3R6C/cctbmko20ckHKr3m5mkbnapgMQSUhywEQcJgltl/NrHfg17d+5CqUDzaVaISqrR74/Qam/gD//or3D+0gfYsW0r/unXvobDB3frYFvpL6hQen5hEd/+wY8w0ziF2I9RoU6UkgqDpyXA22goJW4MdG2UaMi/2fQPOYSEhOOhVi5hbSGH+yYexwPH7kdzqI52pyUm5I8+8ICsicXnvgfMzKCwZx/iw0fw1tkLeG36JdR3JTLdwR3mvJ9qjOKqUl03/KP4mBqEJRXLZh9bI5E56Ij3RvVauhV1uLBVipa1EYYjWaN/kBJaWimiubwbX3n6U6iUKtqz9RkUyeil3lPL6XypKkHMVYdRr603BD7CqI2bVy9g267DGJ0gu5RVAgdm0x7Ot8pa2dVi+SaaPxXl8zklcYQw6mFxZQEfXLqJB+67B/V6DdeuT+FvnvsecoeXxAWlKL6gDjpzwUUvWaoLI21p39POBas6+HMkmPHHhaQkI6ucKYdNG7FRRP1ekkVzYaxGHhZe2MD/+tU8mlXqKvXckOszGgbJbS6Rt/JYAgMfhLhh2UMXSNBGpcleF+JchjeuJfhpu4DyjjxCSxKl9aCWnRqkHURo+8rtPA3gHHKtJQ+Raf4SNKugm3R9LsP1VyIM+aOYpC0iiV78zBLMFe4Uo3mThxAx6oWh6BC5aLi+BF1KUzRqJVQqFSSRcitK5RIa9bqw6DnRRAMiCxe6KGUIeqEE3Xa3g2VvHtuP+2ID5ximEiqcSbi1WNRfdBDUhGAmx60Fpk1BSREdDThOTO+MDHju8BjlM6B8j+tAXJ3I5aAumu46PNs8ff1iVhAj9wQJIi8SMqOPPIIs6rOCec28F4Jgul3npDOGEDj4eXN/UYwfCL1Th+h6SbplrYHZn2BvMdUinGOLCYXYtGTSa5KDSie8K9tHq07r1qmTux03khXbTXL6FAcdOr2PMCJzJJ+wWtFGLRdrZyHF1Pdb+J2PNtX7Mc2kUc4JDcqi1FCvsI1udHfI8fPIHOg+k1RhCwdxuEpZM1qDSa2vwgpRqgYxp00RhuxVKLnhymKMqaUIh7aWsGskb6zYgcuJ64NxIa0HQMmj7Rdp+8z2NfvTA1SZaly4zvuPi31qJcH//ZMlbL23idFDBdQmPaTUYZnXJyup/79Vmwhy+0xNJ5w1qFxWJ3ssRaxNJehNlTBe3I5GfUhJMnkfQdBBK2hhI1hBEGwg3ojx1c9/BXccPYBSvqgsUxlTxCzUZtylMRYW53Ht2g0M1Rs4cHCfOKn4MrmBI4wS8eqMu21MTd/Af/nzv0HloRayPDcvq2aSsbTqFr9bstMMDpKqzHqvoveyU4yVbC72sXLTw7bCEWwf24N77jqKyfExGbDbaa8gzUqSdfNkXvmH7yHqdVE8fg9W/Tz+8199HRMfjYRh5wgQAgOZlIHr2YVJDRgWEAWCHyQcLnHiZuNG1kTuw6fjYAKJPgdFmKzitUke2qsGwm6GjakcHp68Hw8cv1sOOd5DVtul8pANY06QZ7Jh5twirQg35J5zrXY6a5iZuoYtOw5ibGK3BChqGcXCzYzxJciYNzH/njuWsJwExCRGq72Gd8+cxe6dO7B9+w7ZXxevXsV3Xn4Wxdtbso4ZFF0l5j6/6MpsigT3qMp/1PZODlNzkWNSzJFD3KaEO/sHmQUSJa8oU5WJnCRpkvDSzSqHQs/Dxssb+M3PemgOVbVPaA+SRt8MhpxJKL3Dfr/TDmhKV3J5mfLQbscCFQ4N5eXZKWybE8Tmp5dTvNLzUd9RQpTGak/mSlk3R9E8gSXJtd6fK3OlmhRWCvuGdH/yEHc51zVGbyNBd76AatDASL0hLjQ8szrdHq5cn0G708PBfduxY+uYkmPsvTvdQII1A5oyfnOoVsv6/MRrlpN2fKkyy5WS2Ncx6SXL1PUmgzBCt9cT6JSf7/ryFLbcBwzv5D1UnbXKGkyCJxc0sE8TVmghpzMuHUeBp7CxrSXf00O1XxFKW0CevT4DSvF4qxkQuR+IRHJtSvtHbB1VNcAZmsfaRzHSHcFiaRHXG1No9oawLZjEu5VzCP2w36ZgX3lwhlt7wyp5CeZ2D53cyD6iXJ30EPlBHIFioM+0ReN6IMaIlKAjr2BYucGTGoe00pLyXm4GYRvNjdUZYNAcdpCDVJjW0xz0rVwQVhNqyTy4nkjguZFi7EyCXzmoFPxiqaBVnoxBUoNnVXUPNFF90bR9RreWJUD2xVCqjeIDlEzGsZIM1uwbcsuhqIbZnTDFySshPC/FXbsq4ogjaQmdmkSoo9fO65I5ohFF6p5AvOUi2W4Doo6DlRQuHcCbvE+dIMGLF7qYv6OC8s4c8gwa9n+amVouJI9MP79W68YW3eQHK7AAGaXdDAtnirh33/144pGHMdYcFqYXKwg9JNXdhPckTiMsL6/h9Kn38cnHH0KpoDP7CNflRIxPJh/pYGTBkaGoOL2zcBrAqjHSXg9Jt4WN9VW88OrbeL90Ekm5J5ZlmmU6CcCA0LK5/+SSCw4VJXO5M+ejurEXX3zq89i3e4eo/EsyJd5B7pQQkGjSwfrCLXTOvofKli1YzhXxrReex9roNCoTep/EJcmQDCPj9VmgKh2ww8DYIUJRt1LbZceyzhm4HWHJSXcs6dEDUyE7CRI2C5IrTud0GrOWyVE3j/WfAk9/8gQO7DuAconC7DIaQ+PWI2Ryp+s/jUP0uhvodlYl0eFzIdx56eL72LbjALbvPCjrQWzeHGbe72vp+hHJjECovLehsII32i289PJP8cyvPo1isSTr4he/fB/fP/ljFPZ3MVSly4yl4n05hyWUxi50eljGMjohcb6hBAeRXOTEV5f7jgGxb+Ru8hTuH0dSMlaVQqiCGOVQjHwsPb+Kf/slH83hal/mpAW57uONdfY6U5TEuYXVI/uUrISV/cyvoBtjbS1Gk6OZTC7GZHlhJcOPb/g4P5RHiZM4fB2VJFCdFRAC/ekdVMct24dq4qAtFWvRmsuKJsEclbQ+DXTP1bFjfEzOMJ4PlBOttTq4cHlKLNqOHd6DPTu39AOxkBnDUBJEkVBYYcDgJ4PQKcto9+Q8rJLuz3tbraFHKJwJgiT16hYRMkGNExmYfHl2GpP3Zhjbm1N2rjM3N8RGDzSHdujZpg4zxuDcPNBc6qGBUoD3QCpZc/VhgsLKkAFRTc0HVB2uD205uH4+4GceJsJJHF2/HfW4hvniIkZ6TTSyOt4aPYXZ8iwCL1LSU07Z/87fWtsSmoRJYiTaRi19Nei6gQYevN/5c/YQ9eR2VZ2jT/OG9XVTBjOKDmXAb+gTTIS0Iqf/YOaUa7IKrC3MLFs21pvht2sVM6ji1N/TKE0uN2fWHGcIVhNsnOriM0NlbKmrnkXhBDP2ls+gJA+lDxverDSlgUONu/n2bJ17kyNL9IOk/bx7Ws6HlD1BjoJ57UIHd+8uolFmJsbeoFpY8UGyYlVYRskS7W6CK3MB9nFeGk2hC0YSGBQZ0tgX+YBsVCea1nu0EgB/ebON5gNVlEcUDpZ+qZNP2GgfIQgYkUeSDqt0bX0hoxN9u4Dwxgg+/8nPY9fkVjQaTRR1FL072azpzKZ3iKi3gfXWKl574xd44vFHxdBa+1nsSdnPUTRuxtN6402gJMGVmBgrkxhxewPR6hI66y384uw1nMy9CtR7zopTsk2XlCnxQ7M9V2Uw0WD/Iw0LyG7VcNvEffjEo5/AWLOJEmfMsJZw3pxShbFKiBD2WuisLYj+Z35lFS+8+RquJxdQ3pKK8bHlePKoHXFKNqUhGw714PNlAqBZ+cD5iy/QJ3L14dSBT6zIa8JUqhA5bMTAwaBgm72olZNC9/Q3XT0LPHXnPRhvlrHRbmNkdBIjI1uwc9eB/hBhYfpSStJZl4qw214TZiFt2fg8rlw+h0ZzHHv2HZM9zn6kkgg0Ux3Yu/FdLRiKS00oDj/tzjrOvP8e7j/xsPShlpeX8JNTp/Du+nuobWVmT+KKypZcv98hQNyXwhC1IEHWOasxBhTOApSKgO5VPe338OzWRFqZzYIEyJBrSzBV5WfwpyI4CICpF9r4P79cQrOaF89gd56oXIwGAwnmproYHiuhVh/MmXQjFKTCJjmnm6AXJGiQpEaP2W6Mi1M5PDtdQGsvRe8eKpVB9eG2i7YrFBqWSTI0/zaUrG9f5gztbZdJLzEEzr8Q4e7th4TkRRiTa4uVG0/KbkCtdoZGrSrTLbgy2P9TYowv3993WpEaQPcGIUZWmEwY2D/kL36xGlRvXz1fxdIuYp84RRD1cHNhDuPHfIzuyaM6xOHqhJRjs9XUdoojHiaENVlB5nRakYQX1xpw7XMzRBfinhUfAuZbf54xmXtAzm93ZDgrOLNI5J0VtCYD6nEdh5YPYG9nt1bKnLObC/Ha6JtYKCwj8igTMlieRZLNMWXwI7rMZ1Ig30TebzDNxIaeCqLh/c6f06lmYM0jH8wCpGarntgtaQY4vAxkAAAgAElEQVSpWVC/pHNVokGMFPTLYWJTjT+0YAyMprhVKzmrKKVXpO/vmELy9k4cbsGLH3blaoj4ZAe/caSOvDBaSZ21xrlruJv/ndwwm++nLiqDMl2zeS2bNHtzgVqzBiHiWPbHhMBdu4v+JM+cmephy1ABu8aUIeYWpiHLmkmJ5EXfZG4lFinFHbuKqFWN+m6ImrvnaiGnLhlaZevBq/Cth/9yqoXiI2Xx2txMFpJz24aEDvI3rTSkULRMKwqBXLeC6spufOrhX5Ep95VyVfuAzOYtHvZJI8JAJXzWQ9Bdw9Vr51GvljEyPIFSuSbwXd9YWt7DZAByXTa7RzJx4iDUPXWwcGMKhfa6wKY/Pn8d83s/AAqR9XYVqeC+0sJd4ftB9czNpG4xvctDePC2x/HQfQ9gYnzS3Oo1++9HN/lh64nFPURhRzR6L/zsVbz6wSuoHQqlb8hNJMw6AReswpObp7Z+/cGzhG9oiM7pC9YaUBq4kWIs6ZJKTNaQVvqOPat9czWsEPEyh1fL2aTVtFyxlyFqeUhmyjix8wgO7ZwQo4ywF+LGrXmMjG3H8eP3s3Ms1bxArnGIuflpTE9dxdjIEBqNhlSIDAwbG2tYXlnGzt2H0RwaFe0ikwS2APTeal9cqQY6Q1AcXqJAkqDrN65jfGwUo6OTctj+4swH+NmlU0i3dFGu6YQGOvYQtufFumSZXCtn06UYiT5T2j5Kv7eqlQUlCKwQ+XOcdiGiflLxOUOTPTAGSbN1lL1lC1z+TqroBHMnQ/z67QUc262vS8hf4FFJyhQ2ba2FWF2NUavn5Zd6+zrGuNogdjtkdCeoN/JI41SkGC+8B5zJFZE/UNbALyRdIxHZIe7QMGoXGRxcYiBbf1PC69axY4FTX/3e3we4/8DtyKVcE9SIco0o3C7jvjgSr5C3cVCptKT47FRTrAxRuS3Sn1UHGr4p9ZX8DpJrKuWyrFFWlXKe2TplYO2FPSXXJAkW5uawa7SE+nAJnVyItOLDowlCmCAhPEcYk4m8nyEpxDIejyPzihywIB7MBj6YeN8VGBISpPix6UVGoHT9ZRd/3P3i/XStEgNgsKu7EzuDbWh0ajpVpZCh4NUwV5kXq72z5fNY8da1CuzHD5IZ9V46kg/Z/q6q1X2qxaA7Y21AsAU6Wx/2PTaBfFCt6YUZ7V0etsksDIp0VYhq/fTLfThFMbWvxRtB/L/vemBBVllYTneiN9HtAZ2S3cPwBz187nDJyAlOQGrekYalqOej8oa5MYRgYy/mRN6yYSzTd53OwZwvvYFOL6V/rzAH781CK8WbFzt4+u66icM1w3W4uOsxEKoTCDPzcHMxwixHw2zLY7hR1MPCIE01Gtf7KT6IYm3nRNsWmtMUz1+OMXvMh79VZ8c5dpsLgkZI/xBRSE126ZrjIVkvwJ/fgs987BkcOXBAHg4PTiVUiFhgAF/3e8g8MJXK320vYX76IoZHtqJYqqJoQZGfXdmZ5pzSlwfQ0Vw9NPmBexttTF+5hmB2Brk0wt+cfweN4214ecPVN1fuBs+4HpcGDu0prE0BR6oP4+knnsKWyQkhkOjmc0iBXoulrUjp6Sk2ZgnCbgs/P/kmXnznRZQPdwQidLAjBeARh5tGPvJeGbm4gjxtt7y8mgz7GVKfurwI3bgNrxLLgZAXxx8LKi47ds/QoFENjDqRnEuTCIE4GiWKcHCxSYthI4dyq4nju4/iwLZxcJAnD0Vm/BeuzGL/gdtw+5EjsnbFiQYp1tfW8NrbJ3H5xlXceWgfxkZGhGHIO0AIcnVtBRudELcfvgtjYxPq6sEK3xLZwd5g/1rlFsurK7gxNSWM0/1794lW7fzNKbx29X0EjTaqFMPb5HNCnWQJ8v3YExSEpOCSuQ+7IfE5drocd6ROSYS9GRClQrQg1Yt1agjRAmVN6+6QFoOd/jo5JBOv1I3pBONTMb720TzGmhkKJdUcSnIkAV/7/q3VCGtrkVQXDOI8I2RINitESU4ylEpqs8aAeP5Giudu5rCxs4LiGM8UyxjtvNLeqzHvzZBXElNhodrEDtnIFsddUm7BK+ylmD0To7w8ikahJi47MmaKa8b6gjxLZLCuuWhVWEZbssz1I7MCjcwiZBkSZ8Qbl2OvEjQbVQw1agZRa3VJgo3IFqQyDLHe6qDV7SBubeDEtlFMVCvi5duJKbmhXzPLqxSZZiHy3IM4AIoxsoaPXiVFVE6QqycoN1X2Ykff4AA3PTtvnRDl3Mgll5MYfM/rl93rJIL29weCAxhK6gjCAKv5VemHHm4fxenh0xjNRjDjz2HVa/XlGlyNlKzSPk7RHXVKozRQqnczH7EOxUCPLubetsjETNaqCR7SRMCUGaQZiPYD3dRhxZMFDu3bV1k273J7ESK5CQ16bzbByh9yk3FMtM0iZm54tUMCvCiH9i9D3NVOce8W1RvqzK4Bs0FtvgYTzrUPqFokeW8p4TkAlEw7/VnxzvtQFqci8r7esH/tuqrJiF1YT/He9R4+cXsJIReXQbLuPVyAkwY0G9+RhwvTXYE7do0V0KiqM49AQdKQ1mqQC0XYaGaqrbIHvT6yU6+tZvgpzYgP5EAZHTduv2I3Q2xXWQuhgc9OBv5mCDdy8GZG8akTT+OOg/uRZ/+PLhhiuWaOM85VxKp5d/iIc0nCoBJhafai3B8eqHyNQok+m7rhBT7tMzN5IPnIOLC320GxWIQXJ1iensaZk6cR5DL8bOMMxg5x+ofi/S7TtdaFrRXNxiVZ4vumPtbeqePf/JN/jV3bdilMqxOYnXmkVf+2LqTCJrsuFrF5FncxMzeDF06+jLMbbwkMVvIr8HolxK08ckERQ6Umdmzdje1bt2J4qCZuIWR28qzv9Xoi5fjg8mVMrV6HP9pBbkgPB4X39DoElrG+CXcNnwHhIYFuxOhbHUBUqK+lfNzKobY4hicfeAB7t28RVi4t10hymZpdwspaDyfuvQdjo8O2gbk/Inxw+Qq+8dyzWIhbGCpV0SyVxQS9nCvh9t07+O5Ya7Uw0hzBR47fJ5T+YrGsz10AEu39qp9qD63WOl459S6ml5dwcNtW+KU8Ll6fxwdLN5BNJDJguULXfmP8Nms6QUUrFEU02FJmMHaUJDknhGySyj3gOilRe2b3hEkjjT3IxubvXVUoEhYrDTUg2vw7YfeafCLOsPBGF5/d6+PY9hgjI3kUywWtomT8lVYADJ6dToyNjRjttrIsinlq5kjS4efJoVL1RYvICffffTvD4vYq/G0sDXWNi4m8rKlN61V+OwiAjigl3y/OXiZrMe22VkR0xsoQBRkW3s/Qm+PF0EFHCT0kS1WLZHPzEOYIKB7sOQwP1VEu0ce0KPpkyRstEWTiSxcb/ny7G6DbC4Wks3sbERT9voC9RzsbSLRpBwHmltawHLZQLGfYmq9gV7OGEguWJEW9VJR7Q2lHgYiEEBYz+JSL9CIEfH6ej2vtFtbqXVQPZ6hN8DzRYkTcvAzpEuRH9OrqozyQTyhS4TqJrppzx7IStazIMslTIS1gOBxBq7qCIItN+aAwPN2u+Iy6zMMFMaQOXGVuwgMwdYCa8zu426Dbf/f1vZmrzCToORqx6TJEza/Jr/XHyLJj2WmWVZvmxum6cP5xGhwVG3ZZoukDzVxVm97OrcXBpLrQHI2bAZEVX7CeIv5lDx8reNhDMuSHoF19fWWMDvSIwqhjNkzTYfFntYCs79APhFxAYjHEvzMtnjwAcc9Qv0UHX/B9VtuZBMQHD5b68w2d9kwDtGaban2XYa2d4eKtLqpFD1uaxPXzKAmpRg9tvj97jgyYzkVBq+8B4MJN2g6Bb0yHwJ0FNCaZPVuTW4Sm+r3KTjWHe4EwWXVmWLkE3Fa9F1/61U8r6YT9Pxv/o/6Y6jqjGDJfT/VpLkq53/c6S9hYnZWqS4g1Pl1AHKuCdG2yHpW+r2h0jEuXr2N4dIQgHzpLS2ivr+P1mRuYyp/B8DZ+RtsKkpBZRSDwm7LnFFrR64iXirh3+Ek89tBDGB4ZsSkPTrSdQ6u1IeLucrEkfVHRR7FKlXKfvaIu4jjA+5cu4K+e/4aMFiqGdRy/4wRuv+0gdu/ajpHhEZ344Iy7peJVo2N1FkrEBHpmdg6vnXwLp6+cRHl3F1mJ5Z8yIHWMlYSbfjIpCZjY/dk0BZo49JSBxxFCK28n+GdPPYNjB/cpjJpj4pRhaXUF33/2ZTz+8P04dvg2nZCRKK1+bWMdf/rdH+Bc9ybSYcJWHnJdD8WOj3yYw76xLTi4ZxdGh+soF1IU0hDDzSbGJ7eiXKkrASiJEBBOJpGm18O5i5fxozNnMNVeRYGkKl5/zUNllDBsJjMLeajxlGVAIQzlRlw5ohjXdLXCB6tryLHH+3ICj4J5JgkKKfPxEDLtdNTgnge4u4e8jzpQV8sJx5LU19WzKdsAem+v41cOAkd25tBoFLS6tIG1upC1jSIkkoiaU0vECEOShEeNIR3iNhL84ryHN8M8/L0lFEmmoW7SpBgivTWjBneIy/soNuck5PKOEkBNouWgOYeycS3JP6UeFmZiBEFO5iVSgx0HGdbne0jCHOJOBq/nwQ9Z0eYxVm9g99YJYbmLbCWhp3SMXhQJCYdMXEKgYcieWortk6MSQJ1sQ2RdyKRXyZFQ1+bm4d9egN/Ugc4+ixAuczGb16DgEcI2P16u70qQR7mTodTzcGisga2NGua7IX6+eAs7n6ihUDdNisURJUZpgaNe2ab7NrcwrSrVN9bpUiV+WK6re88SIkPvSGZUhyzrUQrip4lYh6iDJeeVop6z2v/XgdMyrcW8tR2ZU5KL3/0LVogD/chgxtUAsDTinNxEbupukMlYo2pJ3VGkhLdGqQQqCzVSZdnvRY6h4c+MYo31w+zMcHd+q3pa6s8Jfdcq0956Crwb4vGCjy1NFT/zBjKQaADQn3GBiNRasXgSVplWX3rU24J10dGqSDVk5s1VOMHp+oSp1Bf26n0KYuDKXIyyl8O2Ee29SCYi2axevSSQpsOi68y5qQCTdQ8TwwUMVQlnOdIAezDU8ul0DNFB9ecyqvaIGaYwR1Pgz86H6B3zMbJHKdjatzFnCAngxvqSbgz/zN4BEF8Zx6fufQpHDx1Ekc4nkukRNlJJhGO1qNO8c3FQ8oWDZNSRJ0LYXUW3tYhet9XXfBXyJYWcKmT6seFPKrfagPV6HZy7uICXfvI2NtqraO7MI96xgqEtCgcJS3LTRASXEGk7UJ8zA1rQSjD3dor//Tf/ABMjkzaQ2EG9GmT+6pt/jytXruOxxx7Cww/cAw4bk2uwifFJ3EUSdXDt+k08//JJfPkrn8H46KTAH/zcmtDoLtTVOmhmD9jK6ofIe0F48fylS/jRT57HXHYBo7crS7dg605gLUtshOZtvW7uM07yoKEFvWwJHcbXK3jiyAlMNhoYGxuTWZM3pm7h52+ewpMffxh3HLkNlVJZ1jr7unHaw9/98GW8MnsWG9VIoKpiXMTOeBLPPPIwDu/fLUQvgU6ZvOQLEkijkGhFiDDsqoeknBw55Ap5rK7M4NsvvYEL4RyyYQ9d0ekNSA/s6XHf8zUJO9YrnIuqsLwbjCwIsPSB9PlJUmJ6M+4zHkTM4qVn24eUrfLi3qFkgN9jtmDiEcsD0/AtSXqNs+USDh5D3ZkYlesBHtoG3L4zFX0kCWwckMt91EeTzIFKEguh/es65T5rdzKcvlbA8zdT1I7XUB5iv86mtXM/OcNoO6BdUJb6ZTPMZ+ee3oNB+0PPKqfN1GEKQQC0Opm4eikaQj9oNRMPumRI8xD04Gc5JCshslspjuzcjfERep2yomVg66HdDUWGIXpumvjTB7nHAckhdmwZwehwEyurZCK3haRTKhWxsLaO+VoL5V3UChPK9kSCJGe9HAuc5WitMakS9Qz1iIwlGcoVH+tXY0wslnFvcwy9LMaL7XkcfqKAXEWvXfXW5kvr/J1de6R/dlvKIoxViyEysVh7qdJddobhIk/TyUoSB8wlx5HduKaYaLHfWxAXG21bkeEsjmamGXWSN6vj1Mry976+P2M2IbCn9WFcNcA/a3PTnBmsUiT00+lpxlaRbNE1uwfm2aqr026vCL77swYHmbODJnU/Knbs8DdHZpFtkOUQrGbIvRfiUd/DRIOQgsGMkrmr9ZLYE1OKYZXBYOqFWXw5spB5Zjqtn1ShFlx4ierVqsFFNDCS0Q+8C/n9G90Y56ZjNMo57BjJoV7m6tEqTatbPoRUINDplRgXZ3q4bbKIkbovLjasRKkTGlR0RhLK+9oYd7qevjk0WYoJ/uTdLoKjBWy9nXolAxXsPhv9Tnsuym3SGYG3Muwr3Ilf/dinMD46gby4VlAvqSxOnWVITpb1aMQ8wZ679WAkWaHTBQ94MhCjDkJOUeiuIQw6iMKevN7c7CyWV1bRY/8hVxK4+ObMAqZbC+jm2hjZWUBzOytJM8KWRozr15p3oy0dBkvJI4Wp4SHr+Vh8awh/8Nv/FtVKXapcBnA++W67i5d//g6+9Z1viSj5+PF78OUvPYMt403rjeprMxiyH7q0OIczZ8/gyU99Fl6mhtkGO/RNHNwUCfc8HUVfPUC5jtmvSdDttjE7fws/fOkFXArfxfgBziy0Ksp67tSW6jBfDQ5c82pgrJNPAtoThjl0b6UodPMocK5d7OP4wUN4+CPHMTLEvqCuMb7W4vISfvjjV3F64Qpa9YiqZTRQwsFsF/7VV76Iop/D7MwUatUKGvUmiiXVMZI1HEesmGNlkoY0eO4ijAJZj2cv3cSzF97Fei1Axh6fG1Rr8yg5XolHAtdViYOumW1LJcThzQ5Q0NRe0SH9/j4xyoZau+pbwq3BzHzG9BAtOKMN89J0h6kY/osjyoDU4ky2ZQYe3aM6QHyxi31pirt3pdi1TSVSpbIPTmcQxEumL8iMGkSsojimKEyw2vLwzo08ftH2UDxah0/iD9FS1xfUZdjnR7gKxlqKRuaSVN6qE76Dk5oNTN416OlcWf5+taXWhSQSCamOBzrhdMLPtMVkQtwFsk6GjIPD5yKMF2vYtX0S1VoFa+0urs7OI0CExIvhhzmUc0W5H8LypcidCUgvxESzhGrBlwEJa2mGmagD74CPch0oVChL0QRfAr3pyxXJ0+fI50xZhMy9ZfJONjC3A+/ZNR8frY3jpcsz2PXFEry66Tmt56nPjexqdYNyZ71WgU5ypA5owi4VlzD9XmXsG+N8E2QtIJmS7vucELlv8vkF6TZSjQ21tjfla7qEy8U3Obt/7y/U3FvPcD001H5Hv63vpmIVlDIA2QfwEYSJZBQVM5ZWzFgxW/1Ixi7ruxQMNodjSfW/y+C6Qb/SiX31cI+4aN4J8ZCXYfuQspCc7pAQgAQyY1uxeco/qxZQIVQnwFd9mt5sfpPKEjSAkcYsB6z1TYXBaoFJH+YA9+72YrQ6KZY7GS7Nx7hzZwmjFXq9srfHaRtqDs5N/N5UD9PLIY7vKoo8gwe9zGvM5XBpycPrVwPcs7uMuyZ4HVYZW9Upn0f6Cqp7/ONTbaTHyth2V1mnQsi12LQFs2rTA0j7WetTZaydC/HZJz6FRx96WHpHJIlwmrQSVgzSsirRZoG5rKW/yRUF0Oa+m6guB2rURhRsIOp1EIYBuh3NQKl5CuMQ6xsb+PmZa4h2rMlgYPbsimUentZ4N06tshP1QLAnL5/BSWrIyPNbQzg29CR+5bGHURZ2rJFpsgxrq8v4xndexI9ffk6C46d+5RP42lc+i2ajYeQKhW+ThNPT21hfmcfc7E0cPf4och4t6AivajXooFEnfXHwvetz9jv+sjF56IToBh3MLSzg69/5a3j7VuDXQvjSGzX7QUuUXL9Vih0T53c5s4+CbUrDKEvgQRPl0J338cjuO/Hpxz+uJhVBgNZGGxeu38BPT76L+fwykqEUWV5h13pcwWcPP4YnPnI/fvnuL1Gt5jE5OSlMYknQ0hidYAOLS6sIODao08Faax0ra2uYW1pHK+hhBR2EowmycoJikVZo+oldRajTBxTdYYUoah2DNK2VJn9Bf2MuFpE9uhDSnxyiWb+alOvZIyeFBHv3/PVQlGBo7kkMIsIBEFKGq6Y8Ga5MkoWQp0IP0UqC7FqAvesh9o75qA172DoCNIc8lKl1ZN9QBI8ekl4iLZCpVQ+/uJVhY7yMZIuPfC2P2CRN2sPS9SnkdDfHU2Rerpeoo9pcTu/6Mfy5Pi+CFY18cLJrFfEh3NcOKDOh/7FWjEwAZfJJqj3ZZClFfhkYyVVQ9wtosh8PDxsJMN9rY6MQIB0GOHhNPnPXQ2M1h0P1Jmo0MBAP4Vgm56y2e2hnKVq5FL1mBkzmkBaAekON0p35vPZ7Fb6Uoc1iwZyBlp08e5VomIm0QYJ4BBRu5XFocRjz6wmix9rIjSSSGJoATve3kSuVRbtJg25aaUemcWieTsvQxNG1o9w5LOxvF1hl3Jwl1g6xk+dhKKUlccok1zgkXI9N6KJUw7//lwyIg96aBAPbAn0DaAmMWio72IKbt93VCyL2L6U2+Q1930E9CLgxeOE8APuL3xE+jKmqlmG64NwXe5luvAgXZNQG4ncCfCQG9tEarS/+15+Qg9TzsdGJMVRVGJUbRzMRxdn5d9IYNqcah+gqTKnXzcpUv1fNwPWmacm1OSDy/Qh1kVW33M4wuxKjXsmhXsqhXvHREFNa4vTA2ekIJT/F3nFfIBwt2SHz3H5wLsSF1RyGCil+69EKfOu5OAG30P5to5E19YdvthDfVsKWe8oiplWolpe4CTa104KOGLu8j2Dp8jwefvBBPHj/cZFDCBvUmCvOeUhYmI7ZZBiCHlLKZtxcjupEBAZp/gyhUdp89RD1OISWPTqKfTmipoWllXn86PVzwG3LyNecF66KcZU5qgeg6jcH2bdJpZTUxkDcKsCfmsRvfOE3MDoyjHyRpCBWyZoedtsbeO3kO/iHHzwrRIJ/9PmncPcdx1AsMCqptIAHJsch0d6s217B6soi9h65H55HXaUKmLXYVmMCDZB2ENpDUDTDBWIlZGnCEsmYpXMXz+ObL34bw0d7yFU2VTMWCZ0vpawl+Vl1viHEw8OPj4AVY69HD9kcRntNnNhzB+aXV9GjsXOnhfmNVSynLenr+SVtOTCT9uM8tmVjePDAXbh5+QYeuPcIRkaaYvPVCQPMri7j6swtrLVb6KUhYsRI+L8e5wWSIBEjV/dQrvlCeJHRTtz3pNvLf/X+aE9doVIhBJkxhvbOrb/GHWrQpLZkNOj129SGO7n2iutgOOh88/0hE9e1chwZbWCx5mF1TZMIfz1GfiVCpR1jtJ1gR8xA6cnw8PyWEoZrHhr5FFX53B7CjQi1XoLlbg7nc3ksTxRRGC3AK9uUDBLYhA3pKhCS1MyP1ZJ9J3lSI/2BE9amo8zOZD3btNrUe6RsfK0MmRCxKiShk1A6UTgykdMQWLvQw0TUwES+jLKfRyeMsBIFWMn3kAwDSQXIlZX/Qdi3mOZQWgYmkjKK/Msc0M1idJGhm0WICYnWgCJ7hvQtzUGSVO5JWYcKgMgeZyXNf69Ye6zPbLeETvenh95qhvD9HD5amsD5mS68J7vIhmKjJijo7jTaXANEHvS8d/dzkMQLIWcTaUnXla4dV0hJBSsPZpBwaVmjBYT26c2X2E4Zd95rtevqYGu1uUHqv/tn+8hBsI1vgcVmfQlbzLIxS56NKGBQXFc1YSK0FbzewYX68PmAKbplwCSc4thjLvA59pH++cOiHReWZUHy36Iceu8FuHs9weHxgURA4RStcriI1rrA+JBWeawQ3ed2mb9O+dZq2GX+DuMXBi2py+ZryuCp8XAwAkphIHXk0eRBBdbL7VSgUS6octHHeCMv3owrHfUm5USOkQYt5gy6S4H5doZv/7KLs7OEXoHff3wIlZL68Lk5jpqdDogYf38hxMVqhubdRWRFm0Dukg1bG1Idw8fCGeA3/8n/hB/+3Q9x/3334fjd9wwmJoiQ37SD5v5OKDRJAq2W7NDvT1kw4b96wirdW/5LjSH9ESXYqMSCwZDsyG53HfOLM/j7n72L/NFV+BXdaRrfZTJZP/lyfTZXZWiGaMlO5CG3WMPDE4/jwRP3CTs283Mo1DgaqSybgtUqp7tPTc+gVq+L9KBeIwOWRBYSKMiSJZMykh5a0G1J4B7bdhA+rc5sjJImPkrV103FHptlJPbpJaFwvWg9OlSvGQfo/X9cvWmwZed1HbbOdOfhzUOP73WjG1NjIAaCAkUSJE2JmkhGTilRuZzYVjmJ/yQ/lDiy/Su/UvmRiqqSqlTZYiTaKqloWZFkSRxEASRIkQABEAMxA93o4b3ufvNwx3PPPUOy9t7fvY9+LLC7333v3nO+8317WHvttZM+/v1ffBO38Dr82Xja9G/oBZ27yxgkQ7R7FNPA/kqZ0aeSVvxK+gXCbgmjfIwR+XFkc1Y8tkjKXuU0AGU129SVxEd5ECIaBbiwcgqtRgWFn2Ond4y95AiDhHMoffgVhaaYKZHpzP2cJMy+1BCbLrSx+zSg5c+60W+8dsf6pFHgSZBWJydTZqVXh4ZqAqhOQ4TlKWJh59bVwRWdcUiBC9K1uZ+SXlbqlOyU/3BjmHYPcjR2xzi1N8IpL8ecl6NMp53SiRf4myzE0bk6vJIv3w/ZU0Dy0fYInxjH6BYBXp0ro3OuLLXf3MuFsMIOB05e4ZlViJDjhtRYO7uifANLBE6UMJSwM4k77azp98S2ORUWchISDYTkPxniq39nHZXHKz4A4tsZSkmAsAjQSUcomkCwECDztW+Z08xkTzILY693qkzQKDcyIcfxhTbySMZm6XQiMmul/UXspT4/OmhJbDicgLU3nzbNUKgJsmGayamH8QBINn0sblVx/1wT37h2Fyu/HCAvp9Ij6Eo4Jp4ln6GyhnYoXLB5ApF0oIJDjvSYWLM0dDUAACAASURBVOnrRHLiavJKgpxUPSQF5PmYCLS4j7K2Phd8i++xZyKJxW//3loh0KLpzTkmjip+aDFbC9hu8OPUcfVJriH7qNDssFYxoWMbHTKM9cHy+zIJWmR6NOqWB26GXEaCuJE7jr1lIruM/HiCImZ/bye4cCfFY4sarToMWgvzhAuo+u7hzKwzujbyRSYnaP1LNqkUi7WGoFEaoU7NNKSmY2IBrhgsGawdZmZLWt/U3yUjTDJhMrNE+Bw4GhS4fVRgv5+jVSmwvhBgqRWosLnAt5zw4Et97aXNHN96t4dKkON/+lRDpt47/FxraEYdZg9nmuPaQYZnOylwpYSwyVqcKlTwWhil8ovXXc7LiH86h//hn/0Wvv71P8FjH3sMj1552Ib66v0rJGJQIR9xnmE86upoID/S+XkuO5TlZmStdTDJyOk42I4hUKcOeRuPhyIKzSb4waCDra0N/IfvvozmYyMg4pRodSCS9UvtdmrMXaDiMmLnhkadAsGdNr7ywOdw6exZBJW6RLr1pVMo15tacLf2Cg0a3XvqGB91iJwCoWLlMvQ2GQJeCY2ZZSUWGVN3kiEWquvpaPti9AX9sJRJ1m5qAblm1P8cjwf46OYm/uAv/x2iM8eozflSh5K7tr5YRzd3tTCHPMicPEEetJ+PxnYQW11aJN504LZOdFEDTWSGvXT8O7+XcKoKWZ9JgVE3E0ZfqcqimbbpMGhlP6Rm/poFanuPtonw/wSSFCMvbk5+Xs6Ci2bsDDk4UDJGe4+JYRIo0d7LjJm+n5UdTpQxzCaZUzB1ImvkF8BNWOCsL2rGqn2LlrWyz7LnYfHlY3ye5GA21gcFkszH7Q4NaIrv1soYnq8hp+ShsCalKQ61W2N8eTxEJ/fwd60q9lY51ZzO2pM15A1T2YQ1MxfUqzqRtmowcBAiHSE92oITY8H0ll2/HddSd7Mof51AInh/TqBBIFyDh1n2EcSANTdmjCOdBcnRUSDhqORJr6DognKdQ0LuyuCkPeVasxVGykckjHHP2OACdbgMpnwp4WhgZso/duj4pBgM6Iu2N2xaRZF7GA/ZahMgikMcfJDhfFrHUhhhL4/xaniAlYcDEb3g/lT4VZM5qbiY43dltQkE+jNDh9WGCwnXxkI5prJmlZp8qX007soEzVFnq7XuqU+aYJ+FY7k6Mqarmfrwfvur62SQTwghjAgk9WYvjHgOZea4QrEcbKsmMzvk5tQ2DE2reTi559hPxMHBXAzStLmBBO6YNLcaZVq0PzXTkvqUYfXiJAWv1vSW7uvowxTVN2P8+j3sCdN+Q0YBQluXQnSBu0cFzi0wE3MBiPbyTSSOzFw6xhm/z9+nY3M1LMW2NSqU16wA75yg+EMbeuucsgP7+ADo+HkrnILBuZDcFHRuUny3zeEUWQZ5iJ2+h14vwVqLDVoaiWkmq83ajjpOgs5BDHxna4Sje8ooL2mkd1K+SYwUN3C/govp4/ilLzyNP/uPf4WHH3oYDz90RYgoIuAt8/V4lQr/OUIOe/UG3S0E5RqiiIObqWiiclisOwrwJRuPhkpl0WSTc+yQqdLQAUk9cXiMu3ev42vf/gEWHs8RVLV2ovVdBhQMyVwN03rKLPBwMyP5WfFhBtxo4ktXPoM1Km/ML2NzNMC5S/ej1mhZLcqCH9k/Ov1BM71USECSxZLKKYiC/rtSn4Vn2aFkfQa/qHSftVc4UpGFnxIYsaldlHgcE9VOOlVxCtYpx/g//81Xsdm9gfopD6XZHGGNwgCSS6pIsx1i12YizMKx7kU3G5QyZ/RdjNxdwzfrTjoeh5q4OhOOxLbATXGhSLppaFLXdVL3sp44RQUMxTOn5QgJukEVddCwxQyL6yezvr+TyIo6eqeUpIaY1yY6w5ZxKDtQgwdCrK5uL9CWBCIacE/sg02cVzOjZDZOQOD6cNIOZROtBU/n6JGQ8lYfZw4TPFjz4KUSUuKjYYarAXB8rgFUNXgg2chjJtzJUNkY4sv1MTbSED+aqeJgnu1H2qpBZ1CuWP1MdGlzEZ7XaSXq2GXdeVvWz6wKKNqmpXZB66JKeDdimN2TiJ9bG4LMKXTzNp0+rgTcmvExUOIau2SCDi5N9dnLwF1fCVxK0JqyXXnGmNkbWj/hWDipNL43f8b00uX5SPtMxgCA0ziAuJuiGJaQjz2wF394PMboIEcU1zGDCIthiDOtktjK13ePsNHs49TTFLMwcfCJgIjpRk9qrnq9bq3UBLkr1d52SaRdJmmESfEFxh9R52qow0RkwoYqWIrp3teVP6Y1feOO2DNSgFKk29aVWW4ppYqg6jQKRhuK3Tv8VinTbko8N3FnoI6IShWMphyllZEtI1rKVNEh8gPkPW1qhRbm7Wbs4k9CSboeKsIqj7TIcXhzjPTlIf7hparQ6dXJaEbnpr2nhY+bewUuLitMy/tyC8g/eVDVAU7Ft9VQqVPWKEIXgxuHMJEU8n3XNKsvu+xFYF83Q88ethSZrXgsbRgScBiL19oklHmrX1w/stwYcemmZCalD15ZegrvsrbJ/f7dayO8XGQ49Zk6PGpj0hiKqC+hTCBn/Wk7whcv/QLuvXQKz33vxzhz5gyeePxj2pBPZ2gZspNtcxkQHUjcP5BGdApJux5FnbTATEopxepstJmb/07HbAhWRRiReot72D/YQn/Yxb/+y7/GyuMeSg3tq9M6kGm1UnTAND5F3Ntga93IGvAkXQ/B7Tn88qWP4UJQwY04xeVPPIF6uz25Rl1Lt6IUyKEKjdVFeZ3MarmuQnLJ5F5K5RYCjlafgLPWZiK1VGYTFLvmPSk0zH1fqjTl57k+Eli4mqOtR16wLWWAZ3/wfVQbNcwvLOK1N97GO7d/grlHCceTiKbTATRSVoRCiQNmRC1id4ddIUVH1Z8GJHJuHVHD1VfkZzXyJMuQW0POiTMQBq+68VrOBrnWIhG2NqcmMLaJb0wJDRrI8vnJGCyDfSftRsJcVkrixBRP7dwk8NUyzVR0gVmHqkupGLbLJPR8qaGXM5AWkhEy2JRzyM8LOBWnQHYwRnAwBoWP8nKAfM5HXg6Rks19kOBMZ4yzwxTzyDBb9rBQ8VApcvxtz8NrC1XEMzpMl6xFZoT8z10HjyYJRBTm574UpR1jW3JvuR5md9ZdnVCXUm2o2iHHlVCHICjTZOKNLT2ne1it0QUXvBCXaTn7M0qpfKTrIsxP8c4aROnYNN0zkk3RtIjdm1iuiW3kPEJNfoDuXoHhNQ+13QgRbVIYoVUqoVWNUC/7qJdDcbJk2W8fJ9gZDHCEMY4bCaK1HJV5D40WlZ3Mmk5IiQaFm511fkUSUOOLSELiCI8K302CKPWO1lJmtsOwTiPn/GxZw6F4jsU/QXgMXdHA1o0BVAKmnAnnEGXzGyNOa2QmlcRsb0QIQj1qmRtF5I70kA5GuTg+Rl51ashKSwPQHerGrsh4EGUoJawnsnZh2AtrbMJMtVqcREkGEYoags2kk6ynKBAf5+i+OsQzXoj1uWkBWwSRhR6uGd2NAw9rc3TS6mC0N296zTIRwxrirfqhP2cQrgTKlqk5x6Xp+XSNtMdS7YxyUZgJatalDaiZDr4wXT7HWOSDUoUcJcFMM0yFELUnysSBZSebco4dHj6H7V6Bb2+M0D8fYunhqij5672rYy8YSd8N8elTT+PB+87h+q1NdPtjqSM2WVcjVCZT2M1oOVhUQ3XEgyMxNEFI/UZXT4wQlCum86owpFs7ZmSESN0svWQ0QL93hO2dO3j13Y/wwegDzKx5wjC1ZGDiFEVjcazPhyjCJNKwIEUgSrILt2u4D1fwmZVZbMYJ1h95GPWZtt4HBxC7AoJkgio/ps+GTtCeyXgodc4gKiEqN8Qhkpij45DUEWh2SbYxWxQItbI/LZb9XqnNgMWaSUHe9UfJr1qAYPJwH9y4ju7xAJfvWZfpA8+/8hJ+cvB91Bc4o87o/7rbp3VuRw4zSUHJJy14ECFwI78pfKmBqcRCxoZWmzYlL4jhNHhOnKf01E4JdNq7OyUSOyjL9RYLCmB7UTe77kvbJnY9yox0gJic1RNSQ+I8hcOlcKV+pN63kCcsE1L1F3V8WkqxaNGCT0emYTbTGwC9oQ7e1tFEGhhQiSaQFiw99HGqhr5yMMansgQPVjOUiSgxo0wUAbrZzfHDUoid1apod8qoOTpEyr9JD5sGygzkmY2WIhtGLmxyDdo1ozbmpe0jHR6uAQ8zPPez2qvswAgn+6bomMXNalbsWet6qbF3wZcG3FNGpWR8IqTORnUHIWqw4eyaC3Jc9u/QEMnAfB9H1wqEt8uYTSPUZJybj+Ohoj/DPENcJMgopBCOMY4yhK0K2vMBqjNAHuQYFylSJkREM2R0k47VcYx3sc8yF1czOGGZ2k3zuYszd4xPc6ZiKxxz3kkUW/ubrIchFi6h02elK6VlZv18KT2dUFxzhntK0lGfJc/+n//+uijVaLSpKao0qdNA2feYgRG/TwhF5IU4RIr50jAQwiCTkr/fqqpT54YbxKoiwJ/lYZZo0vPQqrsNoZGR1hUMXbCisGvYdQdaHA4NDlUtbmdo/iTGL14KhfyiFz0d4TEc5bi6m+HUbIR2lQfC1Uqmai7urLkN5toJRANcYNhp1KVxgtVDJhJt+kB57TyMOgVDN6IcJB5oZsRjrRU6lpqortiMQs0gTzYSUt0+sbqD3pY7VCrgq+ypNPdxPAJuHef4yd4I3noFjXUPYZNkAEv1ufHiMmq3lvCZj98nChYf3tiROuLZ1RVl25bqkyheHNuE1aUOII77qFQoEs2ggk3bVUTsZROolUZoZEMYmYlQHYMOkQ3mI4ziHrqdQ2xu38WfPv8DLD3BHifdI46lrDvXmrEFNZ3uCzW6LnpWAYE89tG/GuDe4hQunT6LmbOrqM3MwA8r8EslVCo6JVyhNxWoVmo/gw9OPBghGfYks6vWZiTTCysNyYDFIUqtijCrqnhosZ0GmsLmHdTq8zKMV4XfjSEn20IVm9SZqlNME7ZgbOO9D97H/fc9gPm5Wex3Bvjf//B3MffgGFHVFPwn5XjHtbTeM6O7i0MUTg/rg3bUDWFRI6DG2oJnRSKcIXU09Z8xtPqBEtjZ76vRnlLs1VVZ7UhN9DQLNi1ZFwwLGzsNkHQ8dHfZ6K/zrIgiSd9fxROVF2411rrNV1hrzQlHbK0JWvaweaUWTEr2PJmQrueOiAqDKD17ytJ0warS6RVWJqxK8kzYS3HxKMHqOEebU9jzMY76Pt7je8xE2F2M0GPwTLUa/iHZoJYslGmucKWOJXLTEtSxK4Snxr2/5+Fgcyzi77OnQlRaHrxQg/xkwItVR89VJWGFdcCorI5TjLmdQTsaCrOeiBAdfMh7dDCngMOmJqbZqXOcZvZ1Ep4LvZSRbkEQ337c9xF/WEKrU8H+0RD9IEZpxkN5FoganFBToJ+kQtqhbi/vh+WqSGa5AoHo+DpQYRoYiYMzgo8YQ/5spPuYAuHjITsHcoxHNtmHGRpZrZxLWuYinZyCpLVY8ZkWTTgI1NWk3bg71xJjAKgGgNPYSnkA0mftYH4VMVBktoD3P351TcY/6WPTG9NfslTbCpW6WWkINZORNgsbako7zgtqEb+nbA7/bQQaUaiwzI/O0SaR2MHVlRS222TquMEok0fo6lWqTJDs5Tj4Tg//FQW+RQ9Pud1Kqwf6o1ymzH+wl+Op8yHaMvmEBWIbIOycsJskYT5V4Aybc0ZnxRRaW0V0k6njdobQDLbD7FkvTHS2Wr0SKl2dD1h0WG0Aq1O/sWBDN6U+Kn4eayRcFGF7Saapxo3/5nrTEHQZZEQlOZysHXSSHBu9FNfSFNFDVXhtJQQwOgtyD3deKPBLTz6CmXoNb39wFxcuXMRjDz+oUnZhxUS92VxLy6FQkGR5eYJRPEC12rQaVIBStSVwqzawq3QYmZ28TvYgCrQkjnGEJO5h4/YmvvPSKzhuHmDmvE2SmNRvXbat6+jiOt17pkoirQ+65hLJ8f2HHvZ/WmAlX8Ha2lnML8yh3qij3qii1WIDesMelkK5GrCoMoub8FBrzKNcbUpmqUOOw0kvJrPHadO9HpFBf0+Ch1KlpSOXTtbdpM7oWisUbnXTQY67+3jl1ddx6Z5LOH/uPPr9GP/H7/0/qD2yB688dvGAvJ+SBqzpWKadTLMoYXW6vioL7sSfndjH0uxve9NFvSejZYckOylBeXdziCcRDpeMnCgcTOr60xpYAcZCww7Q2RojGFZRGlcRFcy0gTH1V8djsR8JhwyXUgStFO3THhqLPqKqMidVUcrZez0HruwxUaFxpAg7OxKgGIrlogCBkkXlSM8Zf9fJyPE9STLiPooGGaJejhphZCrAcLDwXIC05CMl70EyG53cYcmKPCMG/rxOZdtrH6E8H9eXaKPpDm5miG9UUQvrSLIUvbSDykKOciNQNZy+jzQ2pSIx7AVyNtFXClRmAtTnPYQkH9JBGvFIySZTx+bqjALvSRDuTL0FDdL2oUZ88oq1wTnkTYMLXXcGFIc3Af+julxrXI2Baq4OKSzgk1hUWBsDf8+4JJJ1TvpDHcx7Eo1w/dpAfAzceXuE1lKI+fOBjDUrjguUD3PU+hkCilIw0/cCdLICx36K0mqA+kog8ye5TvziM1DGvyY4ExdvSZtry3EnR4fKa8LB/WxgiAYkDHLkvCiTXOv4hlT+9lfPFzSgE1kcu1mJEs0R6Pu65lQ2wlKwmiwmGl+dckwDTciUF83xSI5uLRI7pq9JzUPpW3In0s4DNx0vVKU9rY3CiQRI7cyiGhQY7OfY/d4Av7EcYq5pUwbMiXNR6DT4Xt+/keLBUxWsUf3ePnPaxKnbRVJyGUmipATWyUQXMGP9IEA5MtqxjbVypBsHZ/BPiZLBMSNKz2eGyDWRHiIpGjthX6uZObV3Sfld0ZxCB9pTyIuPSlT9VE/MYIKv7XULDMc51ldqwh4TmDIHtrspbu2O8TrVcu6PZBSL9cyic7dAq9PGk5cu4PbmIar1Np755BNoNuncdEaasgKZ2VGbNBQGLOFOPjM6RLYm0Gnwd5V1ajJv8jusG6biAFmL5GilokjR7x7jpTd+iu+9/1Oc+XgN42JkdVSLsC0ElsjSrLU0JNthPllnEdjDeo4Ys8cd4MbLfcxUFrHcaopax8rCHMphVfriGPhI7ZdjjqhHmsaSOVK3s9aYVcceVnW4sZOtk/YR7alUUohCoIRMO0dbaM+fQ6ncmGaHNjdQdU0dNGUEHstG+/0OXnn1Fayfv4Dz59bQ7w/w1T/+c3j33cE47BsCMD2Iuv81YxbnYBMS1NBrkCBwmwVQmqXrGbWy4GQ/CVHMBDYkA7SgT75v+1Vba63x3XpwFTC3c2jPSJmxqt5EcYS4UyDeCzHYDFHKqlieXcBMs4GSsdiEKCEi4RniYYz+KMHt7R1RKVq6EmD2DDMNU22xWqQ9dg1g6LxcnWtCqnD1fbdfXbO7mhKHMDG5F6dhvSy8d2aKEtxT5F5YmnQaPko08JEFmWw4l0zHwX0KO6vzcJqXmtHyP20FsH5MKsoc+7jzInBh8byo4QxGCW5ubqPfH6I1U0UlilCjIrq1pihRhmIMCXqDvowyCltjzK0HqC9BZhHqcFkjQEls5tq1tD2CdT/HNnZa0ZP94xJL118uFl8zfYXQdf0lyekD2TBESIEHAo22mCy3j8m0Fiaytq+5Yceul1Kv72RK6uB/Rc64Z/s7wMZPYgwOxrj4UA3lrRjpIbDsA0thDsrEpkWEYULlHB+3BgmOwhzpQojG5UhqkpWGomziDK0lWu9BHZ6zIRNnKGi863lROJ1fStpkv7oKKrh5qy4xkez6n//+GisLkwK3iyD04ZvXtJSYn6/1Oh8HXWp+ul4kfWAc3yKMsElj5zTCF8PmJmgYJKltDYYz2+JO0m/rZ3IPTuqMpKHv57jz7R7+0YUy6mVeg2OIaibai6n9l+FqJ8KdfoGnzwVYqdFpTR2M0JStDuMifgd50gB1h55kes2qCvoqK1AH/er4FEaK6vBUR1Sp04SPGVywZkrIQA3Q9GccdMq1cqQevgezy06PUbVCzJxyLc3eAhvygBV4+84YH79YRS/OsNvLsDpTkh7HVzYTPLHq4T/GY7Q/VkOpoREPr4WR5MH1FKW9KmYqDZT8Ep755OO4uLYmNTSpd1pmIXAfJxGMYty+dRXLK2dQrtTQ73VRKldQb8zI0FmBDJUqLOQZtlnE/WNjySnRaX9/B+9du4Hvf/AeVj5Osg9rESrfp0iKZUTy7KYGxoEbIk6g3nLiJC06E0Yz93fczTHuFRJ1j/segjjEXHUGRd/Dxx66gLm5WdQqHI4aYWZmDtVqQ7O8SIXN2XfIe6GTL/JE7mUiSM4jlo2leZ/X3ZxZQRip9JkcKEKrcnG6ZurD9PvMmplhdzoHePvtn+Ls2TWcXj2Lbn+AP/yzb2J8zyZG6KsOI7UWjQjBgFLIFWb4xrbfJ2swCeEMxHQwm4NQXZRmUKMjLbBdIeUEiZTCzaFkhiRtEb6SEUhG3EqSTNZWeu4MYuM9su2JhjMZ6JzG268lmPEXcf7UabTbTXl4DAonKIodYE5kpyxauRRJDfXOzh5u3L2N9nqB04+ToKWeTGrE4tVcGUIDSJmvZxJ3UwKEK14Y0cwQLXmfE7qoIlcmDp+1wtx64VxWMYWIqadKOFr7IU/MNOW54DWc0CBlwMZAS6fRKFSrkCOw9VqOs6VzcuY5TYKzCLv9WM74bLshA5u1d9EQIYHo1cHw/qkaFI9SbB3sIZob4/zHy6jO0wllEhgJQWUiCK/7xrVYTUgjlhLK/rFASe2/rpk6Tb1mqes65M8gXIUcp4xUrcuqs3E1c9lTRhKUsrtBr6ZbMolO+JprL8liYP/DHHd+NMDjzRxfWPTx9Y0CN9NQZNU+u1DggXKKOpMOJjxZgf20wFsdD+9QHnAtwvlHK/ApDFCm7dFnK46diY7VxfXDp7C88MisJPMzaba1DOnPmiLbyTX6na9dkBDX3Tg9J6NLF3lNC/n6HVVyobi3Yvc8sDxAdArcxNIs6z7Askrx0AJDqhqDYu92U+7huD4Y+2SXfal+3ZRcEO9k2P6rDv77J+ui1CLv5WudklETs0lqs373eo69MMS5uodnzoSoBOwr0xCYB1icMzNjMyR8TeWE2Eeo42xm68o4o2PRJdEI25ERVGV+im2TYMT6xnwrmkjLObhqsiZGYa+UdZwQr7nTT3DcT2UN51slVMvK5KRqfX+Y486xj1PzAWaqAb7xJqc5ePjYuTpu7KXIgxRrLQ9/0U/ReqyKStumQ6i9lky+t5djeAh4Rx7uaS3jP//VZzC3cMrGdkXTyRZFjp2dO3jvnTdx5eHH5CAcd49QqzWwMH9KCDbMrGQjZalMZ+/1DsWJbtzeQrMaotGso1qt4/B4gL/6/kso7j2GX1Z2rB5iNcRC3LAgbkJQMqBHWKDWeiKOx2qMPGiiyCJsRDVsQuHnEFUqEGXAre+l+K1f/wrOcXySr2OOBB4NKsJGVIatzn/k68wkRUwgGdhe0H5M3t/B/gbmFs+jXGlPskl9bayZgmRbajQkgMkSgY2Zve9sb+LaRx9ibe0i5ucXMIhj/Js/+TPgnkN4ZdZfNesTxX2Dd0Tp38oXDgLi2GaFx6YZivocC1bl7GkEryiPkrV0bBpHDAGHt3Jsv5UgjKuiadpNjrFwr4/Fi6GM3uKaipFHIcQRV9l2ZQJm5ZuvjlHsV3D+1Ckszs+KVBrJPJxTKvPyGCzbLD6B/jOyaSOMRolBgD6Oe33c2LyNytoQpz8WSUO4GDZxPCeVrHRNNVizTPaE6D1LNYpYqREXgprV1Rwy5dCGSa3JYDY3tJjv7mydwGUmG6gZlDlYMlsN3eLpJ9O8t58hqKkdLFJPmua770doFm0kWYbeIJbsuFKKsDDXEi1ZcVoWkqsVcTaNkB1ti5LpeA27B0fY6t7FA79SQ0mSSkMN5FYdi1+zfhdIiFk7IRbgIHixjhJUkCDnxq9MIVMlmrgaIH/wRMHNptQ7ouO0dOQciSF/RgSTu5LMmWiXwpXimCmreDVH+eUh/smZFFvDAL97o0BPmnN9PFgt8M/OjOB7DMh4JgIMMw8bQw8vHId4bUiGeI7Ln2pg5rxC7tIza0EQpf6kbm1i8Q5i1lDa+pMtmGQSo+dLAyDdd4rwuO4I73f+YF1qiBaL6y84ypOosGg0w80js72MdUYHROcmwWFhMk82QUiiC/tArfNxEU3+zJovHTwjm89cuzIsp7U1OhxeKD+LFsEvPKSbOdo/jfGpM1o2deoYDh4hvMiF/caNDOETNcSHBaobI3x6NcBKwxVlbUNPtEklhBKDTWff4RgW+DjDSRbS46N9Y9r8ThajtqXwM/uDdDKAmJ/LbI/z5pbbJRnEqcGg3i3XlhtT5voJBq9QKTPAo55KzrH+WJXBqBrykcy0eciRNiUcdFO8eivGbLXAufkShkkhOrIbRxl+GOZoP1qVQvhJeaW9wxz9njW4kpm3kWExnMU//c1fwGx7AVFUkU1MmPPWrQ289vb76KdjRJUmxvEYR8dHOLXQxq999ucxu3wWUaks2RX7FakF+vJPXsKNOweYbdbw+MMXsbRE0o6P4WCA63e28B9+/COceSzE9a0E7Nio15hBa6sK7fBM3VTpZUaafp9rTCHrafusPmseWAqcywgZ11PjeocLbZTe/kmG//oLX8HFs+sIoxrK5bqO7mJ2K/vMOUMlDNBJivQcGahCXtL6JiHknc0PcfrCQyiVqYfKuq4qJCkTlXuVvYWqB0sHyrFSAtNmY3zwwXs4Pj7CpXsuolaroRv38b/9/h+i/XCOasOiXPYSloxoZWL1rl6oGhIaSGqfqaIQ+mUyYZwC4TIpgw5pldjIraoywJ3XMwR7bdy3dkH2HHVMaTBv3r2DjObRyAAAIABJREFUynqC+cs+vJBtKBR7t5mOUA1Nai2M9gpcfzHBheXzWJ6f03YTOwcke6UU445CRFE0EYunUVNESOeNChks1ayaTvOdq9ex+okCzTOATA4Tp2ZEMpkT6bJux2OYkpgmxBLLBtzpUgDIatJW7xeSipRC1DE49SdZVsc/M0t/ktzH+9N5q1NEaDwssPN+httvJCiCFOVGBD+JUAtrCL0Q5SiSbL9eq2k9ndJ/Yp8CLMzNqAGn/ZR7c8IWSt4Sdi1JYBkHGafYPTzAXraLR361oe0SluHJZhDHb5qothdc+qL1MZe5TV3w9PtTJNDtc6FgSHCnf3G1RhesEg1UzWS7jkkN3XyG41/Zg3CEHx6lwUGGo9s5yjs5fq4X42OtHIMswP961cM+ApQDD0/WxviHZ1JEYQkvHuR48yBFPytQDX15nfO63x0zeAUufKqG2XPaHkIyD0WqHKlNkE1zlMrg115UOUWuSmdonvue3Iqhn8pf4PgnOkSRU5oO0lT1FY3MpGhtkJDORlR2qHMIsohGp2YjrpBA+MCMXWla2icW2kXBdgEnNiavzxXH1YPbXD5hABbwCEteT7H6/ghPntFGalXUMEyfDirO0RkV+MZhjsWn6yg1AhHHPXq9h8sF8MipSGqKasgMGhFBPk+cEk9KnPqIM1WYoZq/ZiB6cLk5eO9Sj8gpTJBKSwpfE0qzR1KRZsBn5kjLYuaqI3Zk+jWHqLJf0OjENDxkw40yD29vZViZDbHa4IZQ2JW/2qX4bw5w8PXWYYJSQEeitTJmmN+6niB5soloicbNWFSiEuKjNyQcSwarwrfZMEN4x8Pv/OZX0GrOC1FGDzDPQyRQ65s7V/Hcuz/C1k5XGukb4wifu+c+/OLnPiOEFDoXfg26x3j51Vfw9b9+HiuLc/jyF57A6ZUVcSwksxx3evj+a+/iWrCJQ9YjCCXbUGPWjRnVhUEmE0AYCHDNVAhBD6mVuSYFb4GstZvCiBNa3xGHIRlxgaPrOb708Bdw/9q9qNdaiEpV2R9yn8I6pW6pTfaww8CRUBQopxNUOJgGOsP27Q+xev4BlAm12jBlBypJr5+wWfmfjoESuFSYpmP87XPPYWVpHufOnhH28E+vfoTv3nkZrVNUQdGIVH2LnlZBVmRYsPWt2vw2Phc5Q/JvnS7AgMcNqnXB5KTUIOxmjZp3PxwjvzWD8wtn0W4SIudUjRh3d/bR7cU4GB2gfTHAOAbGQ0KLNDz8QBXLD5IQYa+KU/OraDUbisSMdcaeEhv0iw4wGSU6iT3gmVHxaVHvSfk9V15QdGWUjPHTW+/h0hdC1GesBcqYter71ZHK+TYRZp16oFCl0vmNmevqemKkLNuZEOX0rCnx7kQG6goo4ijtd8Sgq12QYQBG6GLwJdNIjnPcfTPDeCuSBKBSrWJlwQY1g880AmFnkrdmSx7OtWrIRyPc2jvG9X6OleUFNBpVa7XyMIqZFXFsFpnNapg1w84xTBJsbG+jeWkkU21KFQ3SDKQy+Tv9t6ACJ3r9ZGaka+VRV6oTLKz8padHPYGgVoahGoh34udclq6jvX4mIzfYVWBRomaJQuqDA+UIVJfYIgd88MMhki4FUnM0ihxPtwp8fs7DTlzg+sDDTKnAuVohXIhv381wtuLh3ibbnTJ4LAjzOUchrg4CPHtUYERh9paHIPKxeLmK+TUfJWpGE0a1/Th1cjYayvaQPl6eHZ2Rq22FrhY9FYWxDFF/2Dk+7dmbcMItOjjBXDLFGYeJu8Oo8KM5Orc5jdLv2E/yiKyYromoZpCSMQmjbmokCtHhU3hTjWOBZDNF/eUB/t56JDCc1CAM8qXB5BDd56+P0X+ogtpaSScOEGo7yhC/N0Ltzhjn2wGWGx7qZJTZ5G06vcPeWJwT7zTJPcw1IszX9YAo61YhHlGjSTPtZ0pzdAapZNCuf5PkFxKLGFicnmEjq452ouKN+3L3zPvlYefnHsXAYAzs9QsRB19p+WhXA5Afu3WcollX5R7Fvj0cUYnjMMOHdR/tj1XhCWlJe55cRivMP4EayYQFut0c6U6BK/XT+NRjj+L06iqajaZkfaFJtR2NBnjz5gd4+cYb+GhvV7KA9qiMX33oaTz1+KNSj+M10Olt3L2D/+vf/nsc5ce4d2kZn378EazOzwgxgsNHGVj83rf/Fp3ZGF5Z1UIEYmeDM4OIoECzpk3QrolYGGUmkSVRthEC1NnovTt4ULMnhYwkw+8XmNlfwS8+9SmsnTlvfYa5ap5Soi+qCkyqAa1md+xbjPtH0n8ojGVjp+7vbKDSmMHcwhmUyzWrofJAuQxRodWC2aEInJNlO8b2zhZ+/PJruP/yOfFm79/awo8/eAflewkjsg9RhZStJKnkDZs+z7uZDNm1Gpk4BekzU71eVz/hz06atWWepiqoSC9w6uG9b49wrnUWcy0yZDmAWhmgg+FI6nvjLFH1FukRTnEcx/AC9mgGUveqlCpolWtoNNQZcu4eMz3CoQx4XSbI64mHI6XNk9TEYdemBUujoiw+bU+SeaN+gI27O2g81EF1KRcqPwNFEaGw/S2ZlAWZLntTZqoRKRy8bAGFto6pzXKAl4PEXJDhal4SQNtB1GBaxxI5H6/2TG0RM51kAAy2gaN3I6y05jEYpJhp1ZUHYO8liE5RYIVqXcMYWX8oGU6p7OOHd4cIZ2ZQrZZEeF7mhaZOucjVvXRwMYMKrt1hp4db+3dw5VfqkPZXazlw5Ed3rULwEXusmq+SETsxECeAPYGfFVmQmq+dANXpdYGDI/IYnCgxCcUQ2D6m7M6TbE5dZ7KGC+zfyHDnzRjZqEB1IcCw76GzkyMd2ZAFD2h4BR4pZ/jCfIYazz+TkNTH64cZ1isFFko5GiYMITGunAsfo6LAu/0Qf3MEHHAmY83D4sUIax9nX7T6HJmM5gYBmD/gs5mWxU4kYIb2yVQm2S+OjerB+xdfW3NB6sQZObaSel2LTib9TfrGOpzRVRv0YlyvoWwo12RvDtDVPPgcnBETfDynIr32/rnPcgSaSd1k0vwKsIbY+W4P//jeqszcmzhlZg0FsDfy8PWrMc79chMhKc8OFuXrexk2v3GEZSouhB7magFqUYFGSfUgJQq1SJGOdZiHeGhVoWKpj8pQXT0oSu2mMEGGzjA9IcWlzNCjfor9Ph1AiIWGjxZVMSTrs/ebUAP1EAtLlY6YI1261EHVyK9a4uQMKtJzgKjW38aM/kc5tpIcvXqA6r0lRE1PGG5cD0ZpqvqiWaay95Rx1x8AR4c5wh6wEM1iff401lbPYO30aczPzCCSifcFBsMu7vYP8cqNd/He1h0cDzpoH1XxT770qzi9tIJIWJoBjrs9/PVzf4fvX3sVKcZYLLXw1OV7cfn0KoUlEZYj/MXfvYqb1btIw1QdopBJ9Ehyr9TEQdhhlMGzupFpQCdtF5NaijUxT/pm9Tmoo1Tj0L1a4KG5+/GZJ59As9WW2g+h3qPDXcwtnkO5Up+yWylIno8x6O6Lc2MmSINP9uzh7l10eh2cv3AFzeasOERmmCRiCFRjCjYMDHQUVoxBMsJzf/cCdo7I6i1hf9jDzuBQ+rtmz5bkOVIWjI5RbLtJUTkYZ9LXZgZZdtykgX0qAiGwkI3W4TNXtSZ189TU7B34uPXdHEvNeYXppc5oe5jkrcDDHPvlAh9VriUlzsYp3t06RlCtoV5nLbgi2R5/Vwy4DJ3VFN3VTl25hS1GUciarM0ndXNQRSiBrMqxZEN8Hw0qgc3RTSw8VKBMTV7jH4h49oTopRCeC4iFzPafjBNSGzLR95r0/E4iT004jUhyUhjC2LNKQ1CnbfVbhdYVRuRYpt42cPh2gKUKdW9Zl83RatYma8D9RTs2EwGtQR/JcZddC6Lu0myU8er+CFtehGq1KoznUrmkI/Qkq2awLIKkE/EQciCIKly9cRurnwDm131UqEcr5EerXRuS4NAx56zEOlmC4e7DZdmuyV2QIo6VYvtMr0BtVgktutYWUFgWzXVRlaCTK2r1bEPuaNt7exnuvjNCfztH5yBDWgQoSTlG68laYASiLMcvNGM8veBhkALXegXOVgqcrzFvUVSAn3mYBbgRh5gNc1xoMGsGnj8O8eIAqKyXsP54GRWZemQ98ybnZnUR7UF2LSYnUjrz4XIzBuipso/9QxziNB12G12dnjSqm5i1K7C7VNv16riUUOqnjijjFDfsQxUuDKQvT1of7EsvRBfXsabMHwlU52i2ctP2a/Fxga3n+/hHpysoecrMtAqTEEjePgRe9D2sfryMQJpeNaOjoaz6Hq5/p4NH6PwGKfZ6uUCVVSraRz4qoYd23ZeMjMy8w6GHn7tYRqNkMm626NpOoTHmMElxPCzQp3BBpnJ33OyDOJMJGHd73GghFhseVu3gU4OSn8XoRll9NjvOsk86xVFaoJsAewMPm50MIzrHWgmjKEfHyxEshKhQKWJBiRF0hjINWmpRCl2oc3TyYBpB0nAe9wxfp97sUY6gW8K5mVU8/eijQqOvlAkrUiS6jptbt/He7ia+e+0niHsjPNJexxef+iRWZudQrdWEGNTpD/HN77+AF268gUE4RHNcxlprEWcW5qUN5ZWrH2J4huNLU9mvos0pWY/WVin752J2eT3iurDGN4XmFB5S8oX4ToPBJDOQfcY+rwLDQY7+ho972+ewvriMSxfXhBTEGtft2xtYv3gF9UbbIDTCVLE4s4O9TdmjIcdFmcLN8eEubt68hvPr92FpheSaujhErh6zIa2lsf6YIBkN0R/0cO32Nv7k+89hXEqRlXNEzUBaYQgREyp1wYqeH5uvZwdXDPeJzGUSOFodZFIrktYGM14S8Jm4O2teCZANCnRvB0hv1+ClesB4xljra9VrwgRerfpCfY+PutT9Rq1WxtzSDDa7MV64votaq432TEuUjYQ0IzMOXd+lBcCsC0pdRksBfBSq++sIL7r3eB74HpzezjVjlsgh3tfu3ELjwQStU76K1FtTvGu70QnoTmlqqplqkIAFVNYiYaxS5wT44lTncopCuczQvTZt05iSTcRe2H6Ljz3svxWgnS0IY7bXH2K2xTYTRRlkCDnn4/b7eGC2hMMbd8AixEy9gno5QlgO8ZPdATbSAOVKBTPthrwPR3IxUxQIWtSU1I653G0Yj7C9e4C4cYzzT5VQJVQowYYhaIocq4+0m9azoNeu9UsjCLnzYoEMf4aj4e68naK/n2P1sRLCKEM+IqtYg6fUy6UdpFQNJ8MMJgREBz8bt0SZ9B6SYY7udoF3v9dHzlFky2fQbs3i+o2PMBj2J7Z6pRjjK0uUnctwqgKsVnQOrLSGeJ7Y0uc7EV7sBKhmGf7BWWAGIxykAb59HODgbIgHPt9EBpLvFDFTqF3XUIVWlGilMYSxY42AZdy9iWav80fi4/7F184LqUajS/P85nxcWXaSJjsQ27QX9ec1lSZN3Dkmg6UN2rPDy/t1RW5hsuqDZR1J2wtMxkkK2arEwIPDw0tYUzMID6NBjs7bCR46SHFlKZB6mjDrPA/dpMCP7qTYWK+ivR7Ct6yP18MgktBQfytH7a0h7itnUqfLvAC7/Qz7gxw3uwXShQhJnKI6yrFcibA+W8Jjq75qJlo9gxEhcetBnEr0eX2/wMs7GXokg/hAxDVJgcFgLMLDjXKIasi2DNYb9WAnYHuFj1rVFyHdVtnDEqEqk8UjY43Dh3cGGbaSAkdhiNLZMsqLEcK6KkbQEHJ6AbPBGrNINtOKoZ0So9yhUJhI66ZkCJIJxk00jAv0e+wvyzHa8XB57hzOn1rE6tIc5mfnsXm4jdduvomdrIfDJEG2P8Y91fP48ic/KYzDKqdNeAHGRYK/+Jvv4uX9n6CLAcYD4teatjdWfIQcV8MalYP/8kIGjwrES8doULshT0rLP0GpFv/Db1mdzbabHn9uDU4W367geCPFU/ddwYMXzglRZm93F7Ua64gBaq0FXLrnflSrNcuaUxTM7NIEm7fek8idtUYKntPRdTpH2Ni4jsKPcH7tXqwun0OZpCKOrhKWhtbeKUxAZZ9bt7fwtb/8PkaX2HBNqF/hQjoLEan3ec8F6pQIE/q4sRszzZBdEKMBoFHkpQdQI0vRzDURCoX0HEymr7EW2Nnwsf9BgvloERfXzsmZ7vX7iEcjIX7w5+ZrIdbZg7d7iCxO0KxGKEchwmoZzcVZfOPNm8irDSwtz0vqyDYN7pmQGaBAboSMiSKopB2/z2fALJD2YLbFPeGBRp0QKjNDNfy5wLU8M8wUD487yE4fon1B5bXIHp3S6i1Nc2OSRPtXN4HW3Ez1ZdIrrUGlrqnCs44kIgGT1dLkXUV9RuFO3gvtDd+TmR9JVpp36M/cfiNDsD2D+WZT+grnZlqolOny9EKiMBJIkQ7x/jrQ2zlAO/JRK4XiAIdegGdv7ALVBjhFoV6roFouS3BCWDodE6FgAD1CPFI5RC4m1/K428d+coDzn/TRWraRKWajlUlq2fMJeyoVcJc9OOzYSlmShRqrv7cPbLw0xmB/jPXHmhhsdVHuANGYkkIhjrwUg/kxVu6tI6zn0qZDeTiNiRTZI9lQ1Lcs4aCfGA4LvPtsge72GA9cfhjz88t47/23sbN7xx5cgbDI8WiU4NOzOdZqJ8QthEFU4G5Swv+76+FaEiLyctxbLfCrs4TrgZf6Hq4ulXHPLzQRRNr65+yyKxNJMGQ1acfcdrVFR2ZUxSk1HUJUMmEXg0yFr2m1VlNWMahCUmlbBOcYpX+Htb0JZVfhPdmohqk7KFP3jW1UKYhbWszaFmd2GVQmuqWSeWnNayJqJr0mrq6iztIb+Ei+eYwvXvStDqht7MPUw4/vJvhguYzWPZHMfeONigK87nIkaYbhi0M8kOZYodScwJ85OmNf2Jre0w1UT5cwOsyx91oPuJPhHz9uYuLCYlK6Nh1Nb6gZ6ts7BV6mcTrHgnsB7zDF4GaKR5s+ZiJOlTYo1uqgLMA/u5Wi/ngLUd1H3EmQjjKM+gVytm6Mcg7LRolw6GyA5lIJ47JOFeGasz5HJyiK/EL6UYk6Fy065zGRLZIzZhRyaZ3RAEGbqHX+GsUVRPkizXC4M0Z2bGSqGmXh2LMXIKxqhpkc5VgdL+AzDzyKJ67cLzMUa9UWru/cxLPXv4ft+FCIR5UKsxIjRNnuEzjc4B5mrITKpBf1ROM5HxT3hY6x0aBL6kG2P+QAilyfkrtGvRy9awE+fu4xPHx5DYuLM7LRhbGajnB8uI8/+tPn8N/+d/8Uq0tLNvAYSJOhGKROZw+9zg6Go4EY8f4wRRzn2Nvr4PbuHvqjEUq+j9PLS3j4yr04tTij+rty3dq6EZVLOOx28L989Y+QrQWochjypJCvE0+qpQLlkFMSVOfR7UkJIK29R8KWyeQDK1eIbTfOrRbZraaoOqJch85+jq03MpSO27j/0lm0mlQZ4h4JMRzF6Pb7yhNIczy8XEN/Ywt5P0Yj8tGql1CulME8sNpu4jvvbqAXVrByetUCVQ/VGrX3NPqmM2OvL4OCJKHeq+Y1zHzqdQpHRGLkKUbAe5Hao0nJKRw/lPpzrzfEUXUHM5cLVFuB0OvJHpbGfFsfrQvZ/U96DcxtuJqhjUbTvaIBodk5cY78bAk4rOdZIFghEur+5x7i80xHdESUU9P9mI497L5SwlyxKG1YtB+tJmds6tkRSN8sLdWegmSA0vEx1pplRKUIt/oJru4PMK7V5DqYTTabNREyaDcaiMcjCyyGYoOYQY/GRFE00+n0B9jp7OPcz/uSRU9mkQp/UmFmN6xZba9mwgorT5m5zhnwXV29+uhOga0XRljaTrEQRshFRayKNhGoeIx39se4NRhgWORYfbSGM0+wLENoWNdNtVnVTotUpbRVAcN+gVf+lMEZ6+u6x7Ump/takKEwwEOVEb48k2IpYC1VCVMczMDnvpdF+PO9CD/tA2UfWK8Bny4lqAcZbpF8OF/B0jMNlKq0HyfQpQkj2/AmpzBmzk8n66ghcpml9pLr/uW9ef/q361zmohFXjb3zBrKpThvWKzUZ2zDiSM09XS38xyWLQ7OFCaEqSXtDOwdUwNLZ6rzv8zRWhrr8FxChdz3rOnxuqhiL9qCJ1T4vTFw7c87+G8uBVKX094hD6MMeL8DvIAcrUcqCMqhTqMek9nGa9DPLrYTnN4Y4WKJB1xnOpLIUjAiXC4hvMBBXh6KIbD3wy4+Oxfg0pyPRtl0SQ2mE7k2H3jlLvBOPYC3XoJfKmTdu7cSrGyMcKHmSY1Smnytzsnt8b1jH7M/V5UCNB+EjprShlbJjESUljtO9f8YnfH3tO+O5Br9HUKbYgRMVUMJF/o8JQgW+MeeiUXWIoTMuoAov3uIY3V0gvFHjOwzER4YjQzCMS1HkTew8Vah52N84GG066FZauDU3AxGpQGS9iFQJhVf52mKjm3qHLftMyn863QOid4FKjSSjRgr7WNygs+OGKSI23TgKOdxkihUK2p4ILoPixUfD93/oGSArHFy6xOqeef9q7h1ex9f/rVfQqvRNKhzLDU/jql6/oVXcBx38NatW9jc3UfFq+CBs+fx6ScexfLygsDgfK9KuWK1zUQp+WzoZ02N90K92I07+N2//gtUzlMZh9qXevD4xdrhTFP3tWSHJ5qkdcKE6Vk6pSgLIIRoZhJd2myuUb6KO5Pc4uFwO8fhOxGWwmVUowqWl+ZlODIzOyGAjfmnilN0jnu42I7Qu7OFaJRgpV0TeI8Dl70owts7HbywsY/WwjyqNd5vgHK5JFm2czITViT7kUcjlWrzPDToDFkAljqQPlu+xlYCfpN2gH/vDoaSke4ddtCp7GH5EaqzaKgvQ4R5mk2RxOGCQudnYGCTahweJT18YnzUidK+WOw7VR2yrEsCDxORd2IkXN9Rn/P9pk33KEKU2xmONjP4W23MRrMgtY3Z5M7uMfYOjnD54lnMtZt2JjmHMMQojpHEQ2GbJiQwkTVaEI6uCAmP11klWalcEm5BieKo0oucSiDGTFqyQ0LReY54nOL2wV2ce9rHzGlOkLDMR1RbrMfOMhsHA8pYOROyds5asyjWrSP0d1Ikb3tob+c4HWTIhwlWqx7W53JsDTK8S+JKDFxserhYS+V5vNoL8QoDnidqqJ9hQYlHSNEKh2aIC2eSMyrw3L/ui9Nzddgp+VIdAwPilRD49YUEc1GGr2+HuMPPrBT4+8upqNd8NIjwQicQ9akz0QhL/hiNIEcnC/FSM0Lls02UqtoOSJulvuZna8W0pU5TdeKnxCdqYOfW0wnoi3/7V/92vXCN6urN1bgK4iDpuUPdHTXVRWcOXjVDrXVhk1+bvJH8kMqb6ZcjzOi/lAyg0bw2uAurSSAMNQScpOF5mgHpohdIhwX2XknwlQawyAnzrD3IeClgN/Hxx9sJwvvKqM1GSjbgcNERGW6qfhGOMrQ/inGFDMcS0DX9U0IkHzGSvL8Grx0gTwokN8dY3UnwudMB5uua0jtYko428wp856MMW5y2fZ5N7qpewvlh+OExHmr4aIuwsVK5maz2xh5eyUpYerqM6uykim0QsyrWu00sRsLBJDYnzhW4uUZ0PK6lQzenLbSxFZWVqM/GiQU7hRonHUenKPxEm8XnAnHJyIRRq8+KEZ8wWO15yYSNFIh8kpNCZKBQQO7KIbKBaLDZGsLrVINuwtkTLc5pDcAFXJNZaAYL0mFzzI3CM0ro4n0NR2wjAIpuiIuVs3jw3Ck0S2U8cPmKkGj2Dw5x7eYmDo76eObpJ0WxRglcqWSHh8cH+MGPX8XzN95GUs8w9lKg7+Pe8hr+wZd+EbMzLSEZsflcBMM5BYO9oXFfmvfjURdHx8fYO+zirWubeOPWDRzN9qVmyMCQB5WQdrWkUn6VsqyiakJOYD/d/4rguUHHJ7Qp2dozTKVfUQMcc4rCwoUo9dx8Mce8t4xaVMFsu4XZmfZEQYfZHCFNfga1RflMy8kQM+kI5VGMmXKIeq2M3PdxoxPjuQ/uoDY3g0qtYu1GVPUhrF9CrapZoggFZJkYbrZQcE1p4AklCmQpe0Y/l0ae2ZNkY+xHzAibxqiWI9zdPcBubw9NjmpjcMqIv87eRE/6zKjrKZMyiIhUmGKx08W1UGiwbwin0SaMA2FBw2R/23492etI4EnH/zDL1eymSAIhhxRRiGKY4+DdDPesnkO71sRolGJ77wi7+x0M4xj1ehUXz61IrZv3yZpoLOgCUYdM2OcMEkSph0Qi3xenR4dYLhF+DmS9+EVHy3UU5i8VfqhNXArRHcbY6m3j/CcCtJZ0aIAiLFMCDn9fSDKTkWraOyk1xAmkyuHCwPHrYyzcjnG5EqEdBiLazcDqQjXD9U6O/VGGtYaHRpiD5Px6QHtFmU4ft7IQP2Dm+UQDpRkNlJ2dchEI17e3V+CHf9RHucpRb4rS0HFSrOPJx64gzUK88eZriEY9/OLMGLUgxx9uU+LMFyj1NxdSXKqwOujjcOxjyA/Kc6xw+Dwy3OgVeHO+ivrnZ4AwnQyIcJ0AykLWM+Ucouv1dJOVnJCFa8o/SRjy/uXX1i3bdow+0yw17NPOrfTeiD7iZCq0Dvd0tR/REZzQwJ0up8P6HR1gqgygwAbNg2tOddJVCucxa3OK7pRJ1LYMZUrGJA18mOCpXooH2qzLmBg2i9u5j699OMLwSlVYpqE0gSssOJTV9cCSVeX2CBd6Y5wpU3WnQGfk4WCYYRgFGF4oI18uqUA5Zwu+3sF/uVbCYtW3fjn1OiICAB9/+v4A8ZUGSqfpEMnyU2bb8fNdPFX2MFtSCTglCRTYH/p43Sth4akySm3dWeIMxOnrNG7R43RMMotwHRw9hSEcnKQRjzpPRzLRa1RBYNP9mPQrOaerMJwaimlNRtEAc6RuJJitvzY5n/gMGe6sNRp+18HqWscxRrG9l4O/nMvvdV7FAAAgAElEQVQWGNT2lPueBFVOeF2SVpuWwsDInDbfm2uf5dpAno08BOMIc5UWyp0QZxbPYRxrxnlqZQGXL17A6vKSkBhkz2UJ9na38MIbr+PZd15HpxmjEKKPh8V0Bv/Z45/FxVPzaLVnKV6GdDyEJy0ZhUCEBwdHuLuzg43dbWwc7GNv2EU3izHwEtQXOaVcSwjOCeqsOu0dJMztgk6JUCXwVFKCAT2WKanB197LXPq8OB2BAQkTCZKocuQ4eC+At91GI2ygWimhUauJOgozM3GEhp4IY1zYqj4G3S6i0QDNbARpRgl87PUTvLN7DJSraLbqKFc00yPM5+p1tQqZxcpWVRGNQpwA/3TZIV8jYUSetTXoM4sk05DPlsaedUTu76PjPrJ+F6cb1Pok68eXMUIJa1Fcb4HRcgk6syhHUfcQzQJhGwiqhThNzbRNKNxSw4mBs+BwUn8WS+dY7ro/3BmRLZ15yMc+xgMPt34wwtriGcy320LIomQb4cz3r26IGs2Z1QVRolFmLWvC2qM55L3KAZqy6blniIYwgGAGzTFxdIjSzF8KMRjEk+BCGvQlcMjkGW51drByJUT7VCjEGplPKUibwukKh+qcSFkLlglshiwDXwYrfubh8EcDPDnMcU+Y4YNBiFeOgUNK+iEQtZjTQYLzzUJKPCoEpJjNRwMPNwbAYgnYyYCrKyVUH6kiC9k+QwREa2Xcx+MRcHSrwNXv9ZGIKLhTGgJm2jP4L37jN7C1tY+/fe6bCEZ9/HxthGbk488OOVJNmfu/PpvgkToRKg8JfPTTAhUifuVC/v5mH/hwtYqFz7SRe0RINFhXkp61zkgGoC0oJ/tlHUFLLIk8emOou31DE8rGfI086M5dQXY6e81ldGqMXBVS1dol3rXmdlHlt2xmKsU1zVZcdKvptlGrJy87FpBRn9lv6Oa/cRaZ1ZN6MdDtU6vUQ383wf03hnh6yUejxNiBLQva8vCdW2NsPdjEuGLi37JZtZlenAbT5U6Kxe0RzqcZQsoLJcDhKENIKGc2RH6+jIBz60iOeX+AL1Y9XGp7MiRTU3NPWFJJHuDr7/eQPdJAsEzKPtCo6mY9ei3GE0mBxZAwgWZvXObh2MNzgwDtJysyakVGRRlZhD9DliXJNUq0mLZ4aJuLy9gdu0yzeIVKrQ/LQaXOyFqGqGQn3Sz8n0bz1khidVqFyBXOnPT4uWfsyl4uAp9AOCbOYHULZ9rlQKiAkjxpN9FEDKo4ySkjTreC7inXEytZrdWvBYYzFIFEIEUe3FBd/ip1KwukR0Cy5+FMYxmff+oTuHDuFBbmFlEQ46ehGSfY2t3GT959G8+/8xr67RFyJwRQeJgfz+CZyx/D2fk2Wo0ZHHUHiJBI4LZ/3MFhr4vr29vY3N9GHI7g1QrkMspHJZjqdYVK2SqhdV7XSK71Dsd4mwQAYok1aBNFHanPu55fI58ZYSaJmWnrRBMaLBLM9l+sYLmxIOzRZkNnXfIsM2vl2K/ZZgOtRk2eO9Vo+Cfp/vGgjzH/I/Xfo15uiu5oLEae9UTXPqHGVqXFCPExwzEqggTEUoPtDwQ+pJGXvrHRWFo9aDPYl6k1X4U2mSXxOZPkc3jYQysb40K7KmeYgvpeTgKSJ9fu2q4ky/R8Ia3tpTHGzRzpbArM5oha3GDs8aUDUmhbKwS6C8XeWN3aZYhSP+T/XN+zo3YKxgckxz52vl/GhbMrChVbOwbvi+0QzHKZGaqajZKKhJgozkihUarOOMIJ/074k9Aor7EUBpJR0lkRTmXGTEKNEI/MGTJoIKN15PeEnVxueEIUbC77GrzJCKlp36ausQ4r6B9Q45f1YI5aAvI7Hi69M8An2tQMLfB/X/PwQi/kNCqUPB8PV3L85qkEdWl50f3IHuvDLMIfb/m4M/YwH+R4op5hJ/LQ+XgTwZz1h7sZnDLknMMXgM5HI+xtAb0jdZQ8z7VqHZcv34ujo2Nsbt5CkI7xqXqKe+s5vnUcopsBTb/A318YY95XR8fnxOvgJKAOgL1SiBuNAMP1MpprFUkynI3SgE9tiBOz4HqQ0a78Aw2uldmtpUDpHef+tjKV7Jv/+Q/WCtWVNPV8g+cmLss+xzXqaw3Lfkg+fGpgFZtz7Di9MNmf0ljPaESzQu50cQITRXlz6AajaYSlRRQVcC3Qj4FjKq6MTNllmGHltQGeWQJmqj4GYx+HI/2ErX6GN1YqiFshCgrhGomExVKXSfl5gdLhGLWdIWY9H11qoRLq8QMMaz5wqoQaVTRSD9neGOs7I3x2lQLSU9xc6mOFj6+/20fycB3+cgmDYY5qhcbHQ/dagst7Y6yVctTcGBkakbTAX+4C4WM1lOcD2dj8njgPcYgKs5E5yiV1+LhOFZ8894lrZB1RHc50KKkjlsk2mKj5TDUAJ0w8ye0UytTnygxVpbfUd9rMwmksNI2yHXPV6geOOWx+2SjiFsHbYFT+ssDkEw1bg3/c+0+mxat71Jl3to8MEnbkIoGKMo3y6Wz7AxNLOAA+ee5JPHHPAzi1uCzN+ZR8o+h4b9DBd156Cdd6txHXRyjXQ8m4iH6wVujHPoqdAGuzi2hUqtg/PsTK4gy2DjrY73cw8HtIyzmq7QDNBvU8tT4o51EiZg1QhIQhDl8PoNMudcm+M86uAdzNjHPECDFuVKYR41pIbYYtFSn3OI3vCOhvlbCYriDIfSwvzcneZ1bR7Q3w4Y0tqTHyox+6b11IHPyi06JhHhuhQ+tXidQKGRgTIqPTI+zGPUJ4kNAeMzwaHRpyDax8qUHzH93+UBw/1Wxo/Pk9Ogm2E+jkcifJl2E4YvboYzDo4/qtLRFDYJ2IbPEm4dswwumZGhpsUwnIIifDW1s7qtIS40vP7t14hLe6h2g8nCNojwWmdoo4ggJNxKxNe9imVMhesXo8nYe2eEz/SxOgcwco31iW5nvWwnR0nEKREuxzsnxvKA5MJC2jUKBRBtpuuo32supnW8IotVMyUqusyVZ1TUmwI/pGAXQ+BzpUBqNH3T72uodYvLeOWpwi6ANHyQiLj1fQWOVoOfbrOmKNBizy+YmH9/62J/tjZinE3KkQBz+O8VuLAZpegnKR4+ubHl4dhEwz0fCBX5tN8FBba8wOKRpkHn50HOFbnQiDMdtrPPx8s8Dl2QJ/txRg4ZHSJGjSoEOhWzqXKPPx/rMxDra1tCFBGteOUK7PfRbAz1M81ijwacKvmYetcY7T5VySB+55CnrQHucMznMPPx4GGDzQQPUUR2UViCokYVn/qM2jdIG240LQdgi6aHUktTuaZMjoJ2EeTzWsRcCBpBrJ8tzEZ4nQdcPrdHc1Ri71nPTo2BgjgfEso1NITNNXlyU4iJXqHpxCJYQJdZMTwF/iEoMzxEDk2sYxYYt5hE+ZAQAHx7nOW2Rd66UOPjvrY66kDNP9QYFeAiw1AzxPNtupMnKVPbf31yxX7tcEouXwUkh7oMQfRvmZRNN0TD7SpECjEqL10yN88VSApapOsaDxVAgox3euj7F9TwnB6TJ6sYfeiCQS6kBmmLs+xJONAguU67KCB1//8X6B4YNNpHMqjcRIJgwV+mGETOUWQm0hSTWSAaqBVFLANJtSyNqN2HIYkS7vyT4st96anavz1QK8czYaSQtrSzJKN8fR6o/GEnRkBCUyuNmVLrkziGSS/uj7SDhkbSvumcq7yjBpg3vNvbt9M80yZVD7RISX10f4ytUB+GuSqYgBIlzHGl+BqFvH4yuP4Mn77xWx9xu3d/GDl17B9ngX+XyO0kwgrRAuguXzUmOgzmc8sIxUJkKwZYTyb5Ta1rFnHtWHqOFrszxFAcSYp4RKNaDQe3NZixsOPQlmnaKIkVBUEFnPBteXQRL3OTVFvULnaw6OcnRvA8muj9XmaczNsNm7JkaGGUxvOMSNzR0cHXdlz5DA8cClNcy0GmKMyeJ0wZK0HLBZXuWZpO1EmsWlmV71RAkJ8t4IBZYiNuk7QW5nWOgc+ojjBK1GHbWqEo/4e2wzknmURqbhfmStrBsPsX1wgL3OEfz5CBFhZg64TrTcEGWeyDTS+WPkI+8CpczDTFjChdYMLs/XBGo7Gqb40eYWsssJGhd1nBPX25F+xClauUBDE0VVlNhHJ+J6YqcC2nSI+zcKeB/NCPzM+qmeWxtLZ6bruDvAwUFXggdm1fKUfbKJQ2HhipIVM/sxa6mRZMQMbJn58hqatk7M2llP5h6V9pQ0RTxOsNs7QGnNQ3MlQu/DERZHIdrNCNeHA9zzOe0l1Wkrmvk4AhrZju8/28VwO0eRqDB+I/NwsQGcKWc4z7YfD9gah8K3OF1N8VCDjkdtmeU0OEo9fGunhBcHEUZUqgFwTwV4fB74cRM4+wyFCRSipcN3QTuVaQY7ZDyn0qBP1JDnhCQ+QX5khjQHSOdYORVguShwuRNjNspQllp3hlvjADdZFss89OBjPwHCVoCwAlTnPcycLmHxHMdfELbVjgf3+bwBFwwJAmUlGen1PoGu6W7QM6+olCGX//Jra6Jl6tJKeWPpC3Ri3vy3s3D6p2CxMglHs0pHi+ffZZCmbRr9aU3B3Z8aVFp67wSAp7mj0XdZgJ9GPzSojDSkZkeF+RiISarYzlC/PsADJC74HjYOxohTYLUV4vVBjsE9NeTNSKe027VIKYh7N1QpLKH+27xDcRTW7+ZIEXyQEXwEb/XxpWUf55raV2YuQ9bijbsp3p2NgPUyOBj7sJujLMM1Q+RvdfHx/79wfE+TkKmPmFBEj5RmDx/MlpGdLiEQZ8nDRDhFMw4OvCBsSkOtfZpaOyKJzxEJJnCBzXsUarejlBssrSNmNPjQTcPVtL4/Fy1bRq4ZoTrFqUqMbhaVtlVc/mc2kEZLwqxzxt9B+ELR54GR4MZRvqcbk0xW6f8x5+j2jQuOXLQ6cdk2TNqNBXKvK9FGo3xeZ0J2bBZgsJfhcHOMrMhQaflorZTgCbOYzm2qPOSK7yLlJALUipgwaGLNz305qNxtJ20b0iDQoSCy9Q3p0ANn//HZWHDmzhDXRajzQhSZAMZGmdewRVtNNDik49+/mqPzTgUff/CKat2S7i/z6nyM4kSyP97Pzv6hkDuWFmnYSZBRuqvr+9XzrioiXDeB41m3ISuUmY85Nd492ycCMfSUntN+OGU1U9w+xmGHzlch0tlWXSY9sO1Aywrs86RTVBIO629X72yimM3hrUbwKyQfac2de6sik+p1zWlL2NPLmqwEQhR2HwCjDwvc78/i0dU5CRa/+95tHF1IMHfZk7PkakQ6VHYSfk9aOWi3tG1HA0k11CYCzZLGoYe7z5ekV1BGScFDbzDEMBljbpYTLDjxheudSnbcHwxA9OnSxTNK6OA5T8bo9PqqiyrDALQNgfAza4q8x/nZNprNqjTDMzgZm2zbUdJDvh4jrAHNZojO9RFq28BKs4yPOkNc+pX6hNzn6pUqG8mz5kn7Vvdujv1rKfZuUVYwQNn6WNfqAb44m2E9ZIUul+kmeo5Ml9QQmhECfG83wLcOSzo8Oc/xmXaGS+0cfx0FOP+MiuYzYFeyuG50nndOnTnY0CHDHAjMAQvjhM84x6CTIt7xsXR/hKXLakf7e2MMtgt0rsWozIdor1V1NBkzyijA4c5AggrWKHMZZVag3Pbx4BfqCptOZlTq8yRSJe1cZqVFV9vZPBP+pv2fjBcTopjtGxX3Vpcl0ZSFUdr4PN0wegi0CXNSVJfgXeuIsoE5JokbiEbE7IhrlpQeFKGvn+whMjzXMAXNgpSAQrPt2gf4cm+oShmOXMPr3d3NkfUAb2OAJUKeg1RqDXzIR/0CvTNVJAshPOmFUycoUUOqdTupLch1KjRLmNMZbx3Iqk5IMOc3h/i1do5LbYUxxQ/4PPAFNnsFnqeI9tkqxmzXoJqKaU8WOwnuO0rwaJ2U+wJbPR/7Aw+Fn+KtIEC8VkHUCtSRyaBS0oFzaVpXeTN9JmTK0haxhOPsqlPpccw+lZebuA+r09maT0TaTxBd7GdddCTrwIMhUYtS351BEVfhaog2gVo31LT+616XYMyK5NLgzCBJPl8do6NhS43QDqKDCF1d0cGuWvOc4rW8v0k0aEom7nNdUBePbLwYCoyGhGBIQrFmeCGFuNYVwtcs3jonbYUCm3tJeFEJG6aEoUfCJbemVqP7hE3K4tcnsd+U8asDVU2QWuBVHc8kJQMzVBOK/H8C4cnyWqYzPCpw+FYZ9y0+iJo1hwvrmtmFNMuzlqYkD46borMj3KdZnWaqSjdXJ8Bshe0iCtVrrVCyykplQprhDdOp9dlQLypCZEhSSlAdbJKk6A9JCmE2SCGNALPNuiq4MFqXZm51upwJeeNoG8nZFJmvvbb8PKIxfK4MjBgU8pnInuGZYOZqAu6EvZmdVxgg7+Zo3i3h6fll+FmC727so/ZzBcIFZaNKVs/z7vaO062UPlx1cprU6aZ2YY+M20qB7XdSgeuCitaxSPIbckj3YYpRd4xaUUWpKGE4TGT6+mkGHs2q9jT3hrhzuIc45HBtzd7KQYQZv4pywQYORd8qoY+5dlXem3qdxyR7JR3Uzvjw29TfZd9jiOMPx6jveFhoR/hoMMSFz1XkbOpsUc0QFfpTIiLP5fAgw7UXxti5qeQXHnV+JvVVFyLgM60UTzRS1OkQ7e7ldJqwAYGKOPNxcxhiY0Ad0gyXmjk2xzm+WZTgzwSozACLF0oyp1BaCCdDiIFxQnQxQDzMwNo30Q9m/BRIP94YY/3nyphfV6FtQqbdnQx3XxwIw/j0kzU0l012k2fTsnlhGwuso2hNKJ1AhlI5AQfTJc1N7lD7TzUydfC4syEOvdRkQ8ehCKlGmX7W32RFfq6NzgubNkSzYV56aQxG4uXwYRLC5LK26xppaEYy7YdxO06/rd5E2wo02xSHKjtSd68z9CcjcT4s14TqjAvp+MdUWOkVyPs5ijhHMWZGV8An9X2xhIwOSiJV7WNypdXJUFBF5KbFVqt5iNiwGDcKQocYvN7BlxoFLrFJxm6IZJ/DIds2Cjy7n2FrtYy8rUxGvT8P6TBFYyfBPXGOC1Wgn3m4dlxgvlLgo8zD/ukKMKv1mxIl4kSEVAfpOlm7MtdbJM8KVElJFzm2aRsMjQSfA7NJ1q6c4K3Co6YE5Jhv1gBvJ2kiFTWB8aw9g0ZA2IysfRoU7jJMNzlb10efocsKNZOZQq5SYj7RFzWVm5oO59QmaWOoynsp1Kiw4zTCd4GIRuGKUMgTNUTDZbgK4+tTUtbrtA/TZTZiiM1RSdO4E5Y4IfnlPu+kE5e/WyAxZeOa/J77TKl5TZm7knwZTukcvMwnt+DSQXyO0MD7cXApWzecc+jtZui8XcflhcsolwJRVpHalmQGWh8XiJMyiXkmExX4xe9NHa46Q8KkcaKv+2GAnLAYx5KZ9KAEAlYvYcM4nR7rh/xyJRZ5H4EFVaGGNTDCtoRJTy8vCJknHsUCg6ZJgv1eHx90t1F7uKzBhB15cV4y7YNnTQMxxx4UvoFli3yoFDgQ1R8a/gMPtasRfmHtFPYHCZ4fbGDmMV+yB31OElZLgE7b4WqH/ByF/i0WsjDdtSxJljWgE2cGTt7C/1fWlz1bfl5X7TPd+d6e1BosyS3ZkuWU4yRAEcqhCClIKlDwyBNUUVQBjyQFiZPiPyEUwfBM8cb0AIlJQeIEKjFxBsmyHFlTS2r1dPsO556RrOn7fp10lYfue+45v/MNe6+99tp74zuOqVKfX6xrcbmt0YfT2r2Y1jPHh3UI+nM6rs/QWebytC5ni5rcrpocSiFNI74a1e6nO3VrfEBKGBNwlttlTdG+bVr1ZHNZ42eqJjc2tXtQNd3H1JCqy0839eSPrurZHUm76tVp3X4DEyGcerKdFahRPgz36cPvrOr931vVYi4WAWtHdSq6Jm23dXuyrp86WdbXbqiWFRfqD84n9Z3Tbd2YVv3I8aZu7mASBdJXcuAAy29djeq/nE3qajOuGy/v1/NfndUuVL/skmVhH5SwAMse8MxaWhr6cX3/f89r/nhar/yVcV17UfeXdn21re/+t3mtL7d187VZvfjVHc4+BCLCXgk0ucmHXXgocBXX91yhDXTrj2zyw+PlZA96+d9QiTqq0S9/Qw4x3cIjwVeioeeE8FcIWk4vhNKODuS40OHk/FIPdLwPik9RWJBKOtgzYmUBdufrRd/2Tia6hA4vArf9XkByUuJpYdTFBBMVNizeB8qAkhQRKi4go0E4Ehc9Y66gnKJmt6cVHD4GzgQRGOwrxcYuLZGRlGE4f/O8fnayqS/DISI/udyw6fYnZ6A3R/Vrd1f19rVpTV/a98RqG3Ns1OW6dj5d1EuLTe2sN/XJxZbNvld7k/rwZFqb22qovXcY/luOT1ESIkNNLmeLtj2rr5BbMipC/jHDQ+lIPWJJgMJ1oo7iQ+Eltye2sl8uORcVvOMeHewrMqXzwCW0E1HuUsaR6k/TyJb82FHZWTV9l34aZEuTiKYDRLoCRVp7HdJElDngym3Lv2FPks92wN6EQHTQ/CWfNUOtKHnjyIXBJPCSjzPbEcEaDaYGuIYmprNOj1jPLAwI0DsY27U8uu4Dayt9tviZMASONvP9Ei1qXeUgWGfqLwjgd/8PduvW6oU6PtgjTX14vK8IzDVfaCWW+roAyuSXOH4MBnilQn1EYivWVwpgoC0dQYh1AJxyUON6cnHR7h0iINJ7yJE5olTHI1GCGPm1uJzXzaO9euOlZ+pod8ZpIOfzRb398FF9uHtRe1+AAKULHILcYRgP97C5WkQ21Xe+nHkoUMyW13PU3OW2th9UfenJrfrRz92s//zeD2r0o4s6eDag2lS6FdUBOMNmB3IGEZO4JMaqX5RdXaA/7iVynzL4F+egPEc1/6NVvTy9XrvTSS0ncGgXdTVZ1ObauibXRzXeBQsk4AonjjVePEDPCgmFYLtQdwhmYT1Fz9uqveNR7R7QQtZmMaqzj9d19g7a8M1Iz55OV3XnJ49qevA0c6c8uIIS9oeeVP3+f72onavP1bXrz9T3vvddDvFGlCaLUjXZbuuV6bL+6Ysrqks/WM7qP9yt+ngxqqNJ1U/d2tZPXFtSAKe2nKN6tNzWd7aT+t6dwzo/29TBzZ06eR7lIEodKPWmtYSdDZjBXnKZN6P6wf8FYBrXi18d1z5bCkfMua0H71Q9+mhRR7cndesLU0aLvDsez8drYNAZ4shEppknvV/swrAL2pBmShWEXJzsrOr1RzX6xV99FbGARhzZATQDFKbKtxxO495jiBeKSsoDzOnaSAEKJAWaD/8G4QwcpVQ+6U/o/po2GaG3ElkkYgzy79GBDmnQm4wmktBq84aibxwCdhNxEwAYLJZZ2AmnDVguFdaXswRReL8a1ZMLIG3QQDAK6qMKhytFrQaFLj5Z1o89WtaPoHB4vK1HF6A1J/VkvqmT/Un9n3vL+mMoFl/eEx/deunJnm0u1zX6bFmHl6xyr9WkavdwUvPjaa2vQYKNVmeW3I9RuoFiZ7Sak8gGhoh0EXKKCLvg1DkXTxEhDmTWKYW7OZBSn6YeUc/D+kS4AYdSQlEeqzRCw24ZbYAcXOig+UR/qTdMJMbIflCGkQMI45MxRw6+xUYMIlG8d5rFy28MmpI7d0oE7DpNvCbDZ/n/6Tx1Joh/krdrYi15J83G60roTgP3aIhOONSnPzOt1Li+DiWVJ9QNlZBMOYuwHkna00my3V+Ahy55wF3WU1xrBwaN6SMA0UXEmJ2zj8Z1/81x3Tq4UWiSc7K3z04y+H1EaMhPYb+hXlSxsvJTYB7YeJstE1Xjhn65FEWYuoX6kUXmM5VPsJXY1apOz5ELg2oUv6exRXSKS6lYEe2Q+kJubLGoa5OqV28e1gvHe6SqH88X9e6Ty/qTzVWt7mAOEGo0FbnR6XkYNlib60dj3VvPiMSZx1+wBgTZLgfCmoKhmV2N6pNvVv3DH36t/ud7H9fD187q4OVOVzPtASqZByzRgaOXdEnyngZIxbmguxXod4j5cOdga7DmuJPLDzZVD6VzmN0a1+TaunaQFjnG87s9ovNxuzMMNljT3mAclHKboqbQxxjWhwEJ+jfP1Yrw/KN1zT/a1AvXdmt5tap7V6va/cKkXvzqrhwpZ1cG8OnecqgzVNfrUf3ufzqv2fLZeumll+qtt9+qq/klXw+Qw5FIVfXCbFv/4Pai7uyu6ptPduu/f7ats82odqfjeuOo6h8/d87hBxBFwXa+txzVm8/s1urHjmoBVTamBO05GjdAVoMJaTGGfwjLQT2fjmoKJmx3y9mtYV8EAke1PMcMRPy8Oyv2vrVTxuuVxhFwYz64AfrYgq5recqnuQMYVAtqiN89LCNMQIqv/ypENd2YxquKltRm8VLzEsBQbljvB8MB54cDC+d3MQcy2dTNY01sR+SGh0XEmDGAbNmGRsbO5clyJQrraEF5KaFzGhzTjzHqMdwZUqw+y72hAAwC6FEVkMuDqsm1NgVqKjYpXlXdB+W6kBM/3AM1oAG/+E6MXgsNu8csjD76/mX9yKTquZ11PQZFO5rWDhLFi22djUb15uGs5nd2Jezg4VdrNJW46ruPr2REoH5l5ybK6jBFHi2eVJKBXA4MBv5NOSxNCkG0RtUhDfO2DnYSG/UJ4Ml5ISKhKMOioadygJydt2GnF9XsjGp/V0OQ8fuY2oF9xugpgBzR9kKWQmQ5gqa4Sa9POL6FrbdAvQGcbJHbUvNxB6gt3yyAI/EUzgXEHnTqjjYptSH1CeWoGAdGzQABHlAdtKu9B22MFlq9Ngv3hlUAzF/rvfj8aXdlJ95yefbuWdWWY3C9Gh25HSEhVIv64sRFF9PWeeSW6G2lEbha5nkSAacVX36nacnTtABSep9jnGAY5PnFuO5/uKz52abGHx/Uc9dv1vl8Tln/ZjKq04fn9cJzt2pvNmO7rr3pjDZ4mLYAACAASURBVJGhKPSqR2fndbGY13KrDilwtEDHX3jxuTo63GN7NLzy4flZffrwEQUxaE02no5rjjk8VJWvKGihOnKxrKPRuJ6bzeovPHtctw+nNb9csjb40WpeH12t6vtoc/fyrKY3MOAVdWnoWaoOVlhXqayVN9d+yLgp8jA1DyAJFsgOk2D7quqdX1/XP3n99frduw/q/Zce197nHbE4j4STxvVnSRHAC0CucssBVA2A087ZYKa3Mu4kGoIsNNwZ/U6RmwbNjFzW/iGoapxN0dbYI6jTYQNwNiGEg5gvqJIiDzoOiFKce16hMfimHr13VevTdR1OpnXzZIf37v17FzV7eVrPfXW39o+Uf864IjO/fP+LM+Q3x/X47rre/86izk/BkJnf97lH+md/F8m3Te2uLupv39jUX96f1/843an/9bCo7DzcGdePHm7q792+YB4Re4xRTX88mdVHbxzU+GVMfNF3gI3De6UVmmyv6PeugtVdZ5cw6Ex0sVtaIywW7oZobTV94Ge4FShXy4LHgFLuq891/IgYMJf3pQ6VCneJvtR/tpd6SS2f33EdYqMxzflQaUg5a9tD/h+G/auqxxcy2vjyaOBM6vJCfUFvXUM+rNOoMahwUHCS+PIoKUCJASk45i3CCjlB6vZcuCBcShaPK7dEM+/Gzrq2UeOpewlrpTjlQpvAXFEaRztKIL0U4+jeiaKEtbH4fk8u9DloyHzz2pgNAZDDmbx/VXcu1/Xy0bTef7Co6zuT+uxiw8jyo5Nprb68X+NdqMyIQ7jpiPRk8EAP4LDIlO/P1N4rdXn4vgrjVZgPh8nnV5jhFnjh003PxUv5fzP7Tc0MXAxv+XGoOHH9okTh+LA3+KyjgwzHHdX5fMMolZ1VYPxxUD2VYdCfwVTauF49eb5OFxd1trioazvHEELXp5cPedjiRHlo1UbeSX73tNX4Z8+ixCXuuUlNEBcQ2IEh3dVEbeSFOWTXHKo68mi9FHE2+Zajde0nJepwiO6nK4q+U51x3HHMYjJ0E2SgJT7BoQWzom8k4Q9eFSl/IEPod9GuAAp6L+UfhaYJ/lwPqvfQCrOUwxPfWW9JsQ8YDfQQ1aRxjNs5fXeuVlrHkxqhmQTyi+erWl6sa3wxquP1ft3cO6yd6bTOr5b18eOHtUVEg1BuVmzEvP1sXF994fN1/Xif3+jdj+/VB6ef1ei2ptRQNEHaq2oLdS3KgvYhpsA5ndSdh7P62o1rdWNvtz45vazfu/uw3v3TZuejm9Pa3JrU9tq4Zsea7IL7AMeHBhai2FTKpPsdB+gWiSme5pp7BNha9CnWdLoc1We/sVd//8t36nfe/bg+e+2idj+PtYWYRGuN/05TCF0lsxnOT+bfBLidE8fvTMeMflnHjFIQRwYBm9wrDiLQmSWDsN2pJ3fXnPYAkd8IRV1rsFgCizwG6F1sp4ipMNs5NJ0jjko7PpjU4d6sLhebuvdgXovdbZ18cVY37sxqdqDSrcUC4imVMjE/DzuzGNfdN6/qnd++qNEY02ywRqqL1NkVLXjz5vP1t376Z+ud779db//+79SP717Vz95c1gdXo/qPn4zr49WkXjus+ru3V3UDFDDYse243rmseuf2Ti1fRwcwDOkF44DOXSqOjwtKXjZKcWVtVJ6BfdasXYHd5DW1H3KE8TsR6ylVgWhQQihpJ9yhx5vbNCetIYM+jzbL4C4ngbRx6qebEMeDAnDXfvkbr3D8kxCtFpcUmSXsKTRtdBAiKBQFo1B4o3l+oDxQ/4XFu36kYkhEjPg5HCLe7wyXmLld1XFh7BGNhqc820toodyjMM4hIpWgAMrsk2BN8bjzi7gE+HzmBD1QlO/JE6FhpVSq2oAxJ2TkjkOUSB85NOaKQOt4Ege+49kjjEla1+5nyxph/NNSzgsRzCVmh31ht/ZuQek6pkIOb861dc4TgA0KLtC9UIxCUk6qxkW9zATQyKjsQpSPDHjWRh1sdATZIJuGpOfelFyXYq9RF444siZYb0SdVyvUmLnvIpww6icXoIVQqC5XkX3AurZBvkpw8pAeTvfq73zhr9Xh/jP1/v0f1M39a3X/6kF988NvtTw0onJ5Hv2eHFfaximSy8VA79rk+7A2asawpdoQUTHeirWbLA0wV0PqTtQ/HaUbYNOZD85KWIXkV/0N/VdFmgJdzsukC1AoW9PwWHe1z+r0G9oK4txD5YzGCvzcRNQ0gth793I1O8LcuD+L5y0TZFwInjQAGY81omCBTezrfF315NSN2mN4vA44e1Azrt5b1cl8v569dr0en53Xe08e1P7LUyqbcZ+Wp6saPdjWSwc36kvPvVCPL6/qu59+XKd7lzW6Na4tziCELkb4oPyoBHaUDSXk9U+v1d+4flRHq029ee9hffvitDa3p3V8e1qzfTApI9a54S5g5JmEWlgPdY6K6EEAWbZIkZyZhYHQGKAsRwnrOZ1Pav3NnfrJO8/Ub969Xxdfmdfu52T+GhVLu+aw0kYT6x6hkaIsGR6yWKz3NXCx2IsRvTujRCUcoMQhCJfjunxnp5Z353Vzd1zX9ya13GzqCWs9t7WzhwYco9pikg3nna7r/AolMwJYbOzPsgzYzlWt9zZ18439uvYiHKHYJrxWOX6DKf8v2hR++J2revwuaOyq2SFGeY3q0aejujhFiktnDm3ioA7+/Euv1P3792p99rB+/PCqfuYaCl1HtQBNvhnX3nhbO2PkibE/k/qN+1VvjXdq+8J+7cO2Xd/UyQsTp8O0zqxUMA0MO4F7hzuLf2RHGAJPnRs6Ra83V96CMEEXnItBfbOjupTH0D6amSF8CqvTsjqua3ZaKfWnbBhj5BsBWpigJuKD0/6X/04DgsXRCikHTeRgNi9tb41/h/N4cqnfwcBb/D/823SyoeAGNBf+DbJeHPgHpzr8+JgjTI/fSdstJU3ZqcW5I1FsOrCKmLvaME+ZS+k9YOQK1HxygMWWEVez8FB9+vrswp98jd0IEdQYvU5VeoFfZj2LMq2kk/ArMIAXl2vWw6wXaAUnqI8LvwSCxCR0dLLhgQDVKCNO+seNreX48J2dyCed1+le5Qc1FQFiHSJWR8VEWa7z9JlQZyAYWjp6759rq9ohikgkOaqotFgDOKJwABcR73l0OKKaDuiYnXhAqUJwMVUUiSWhoAUioMmsnts/rh/eu1m3ry5r99rztdnZr8V0r/7w4fv17vmHdbp8MgBXuiAANKxSMCWKtRjmInnp2W5LDh3RKstOOCJpRPSMvWXkTUZApSXshEHGQQacmF7JSjnjlIv4ZwBFWjMzEQKtet6WtzblnjFEvgNUDzYhkfYbLeXO0BRgsq1rR71siJ+8HTEfhc9LyoB4aTDnUCUoYRPczo+9S8XMoBwAQA1Ol4pvtIfD/qHucuP2b54IAQpt/2xWz2+v1+5yVo8vLuq9J/fq4IsStEwejmv3UdVrN0/quaPD2hlP67v3zuqt+f1aP7utAquG6TA0pF3YIwEKzoQUn6Aht29u6/p2p6Ynm9qcbGq9t63Zyaj2UGMIlXdapLHvBdrcwVVrmotM4NDQ54yoPRoFMIT0AKYYqMs6KDqVxYNtPfrtVf30i5+n/fj10w/r9tcmtXMtRnZQcJ28sumyRlGHc+RFEwMAEUmGyxKIxAE5ohSW6/T48qzq/rdm9fLBrP7gg4e12VnX3tGopgc4sADf6zo82qWSkvfWwiyohAHQEHSMd6AERjnBtvZOijWIEwz9Rtcr9wxNNQA+PqLC1CFu8F5L5cLpqDfjevfb6/rBH2o8l6Jb3BfMl1WOuFZX9drOov7RCyjMB3OF/YQjr5pv0BlnU3+8Hdef7E7q9AyMEpzymJHqKz9xUNefjUjHqSWW3eFzUjBvdoW1zxIvyS/qcrU0l6PFpBtcmNfBpClNRZdROat2kPXEEdI48oc9jrJdFQyyJQTwaAsIMZhZAzJTrTxoqwhRRipGI/SlD2s4KCNhmRW5mdMLNKwV/QHDf4qhsLWt40NQDUqY7++Kbnh0rggBm3qCobjIr5ECQh7ClBRnfPWcE5Y5iDmPEePFwzEQMcCogzK9eQwOW5CSnWeC/qKYZXcU9bGDYU67MUYag44FpKwGBZ9R3GKd0LNPlJYiMUQziH7xjBILKHLqi+06KwtttFkOH2OqfdlEHen1BlVaNxoFOeaULkjI4VmUwhsN1PD8O9+V/EjUm0SkjO7U8Z/S8rmaMezvuTsKRCqgnZHfgQCILZD0H42rGtcPPfNqffX2l+rg6qx27v0Jp5LMAa5u3amr2WF9NP+0fuv9b8tBudej8j8uzTDaZW7OdZs4hqAJ8dnpBIMIEYcfbAN+G/uM6Fm51KpDsA1uasw1oWzfACj5N9fe8aQlIuN9BphRgTyMTARRFHu4G4hQaV/fTj17vS36AJ358Ew06vGB8usBLoi4T8+xlhgS29/LjG/rGJQ83+A6qoDeohLmkCE+cLs5PCKixsVSLAXvMaKohRzi9fkRu8w8mZ7X7Dk0th/X7ONRfW67X9cmaMC6rdPloh5sF/Vwd1GbG6Pa7G4o8OL4MUesSB2ixy7uDM44/gPnhoaMaHeHB5xif1CD7Jw0ACKJBJMDKq/wLEK3CoyzIQByjSjWG32H9XvaRxTlrxENXoxqidzYk1HdWuzWK7OTun44q197926N/+Ky9p/TWQqjxZvqXDLtyaC2lrbS94931exM2s3x3oWKN8hsz+vyVXzO/EHV+9/a1OfemNZyZ1WzA+RJpfZ2HsBTVmTqdY962RQbL/i84jnwe1BY5jI38JumKBZlkcptoC53dVyXF+u6+51FffLmmozWgpTvmG0s9fmyTujQdbhd1I/tr2qHUaEMzxKj7K5N69Gkav7sjKVrZ/eXNVpP6uzTVe0cTuvZL+/Ujeddv231KhwvQAzsgEqiFJU3sMvmFPoHKVIHgMXMYNIePRXmxFgwmTvKEO7ybPaaL3+ils3j8XC3+1nQK5KLlL10naIMU41+CQ7ReRU67oS2jtCC3vC8orFSmK+BtShZwO9BAMK2WaAQdxVdpNMKktFA+UHpyE3BAeECA9nxoUfo36kSAyGFbjT1hdyHM/V97opDY7HGiBKhJtRCAqWjDyhDecE5o35FoRlp1fIFfk0OSoxRUCRDdG+sevZFqCF6h4pURFLOzYnO1B+8V2oK45jIGpr/NDhqUWlUWk216BxI7i0QZVSYOlCOgO0c+MyDUTANUSW37u5CMRTB6NgL7J2ENVLS4X/hDAFeokRUTg06oHHdPrhVX7x+p44mo/ri7kldzB/WO4/eq4ejcc32T+r06rzeefRhG8irddfK6JKL/mG+z9EiARKmHSDqcVE2DD6e8xCiItDazg/gLdisAFGI65kyISTgQEDPBseOMJQTXouIC4YdlnuOs0zFsqKflB+EbXOq0Dc85SK58HjzMRtIIH+M6BU5Muw91vZsjlo2nG8osVN64rNu0YjumkAjv7HXZlh/q6/j/GKmfHNavfYMLAn7z4JxOauaLhFKb2q9u2Ft29Xpuq7d36ndDXqRbms+XtfZdlWFqORY68iaL4BcOz6sA+gznU2JrHC3In7rrQR1NhmlU8wrekx7m3z+uEZp5Ireq5dVm4tR1bxqvBzX+mpdk+2MuUqYbdVLj1lfPF1MqCrd387qOvqBjqdcqzef3K9Pbp/XjS9Oaod5yafBS84sv5vp19wnNYhPo4Yw+u7RPCjmp120I8K5U2mfD9R6VBePqo5Z7uFcKw0tnJuoEJ1Dpx9aHatAfZYj64RnI7szALgSf3QtRVprSkDS/+AxF/OqT95a1NknmnO6xszX+YgdnECvIorDuuM3bz43rsN99GQd1+N3L9n2cHpjVicv79SN15HsNSVKlfOmVpcqip8gLXCscxL1d5xzBhe3e25PlfOsZg1RAuuHEr6JspZYrf8BO8TSD7IEsR8q9WLe1+8vRlB/JLwZ5OkH7/e03e8OkTv0deQQ7ezCT1NG7rZeysnqY1DKEIQVlZ0QvTo+gEKiutSGGgiZApu5IhBy/hyDI6eCLyqjDll0sQYp3H0cgv2Gw119KzkUoU3MOUS0g4gUP8AYmSfzNZPTirI6bogTynLzW7k4N8KWUCH6HLVD0ogTI02XAchZ6vfnUI5CJZkuMcOo2irZjkxzOtyUwBQA1gSHMlGcaKI+jTqOS+USih6ZCx0UlYdyCPLSYj2dvKY9dW/Q1IJJjZuIWRGvRsgoKiON1Fr0dfEK1YmjaX3l2Tv1lZuv1d2LT+sP771VF+u5ch04MwAsHk3TpmznUDtPHQODfYQBxZpD5UsH5XQ9ztfxAc7XmkBLr00XExsbjs5qnl+GaBCp67tLsarcnPKToPUvXb4D+h/gLuq2piR96ormoqUcwC3cWFM1ogIZf/C8EI+xlm2hawQng3MeoKZp4Y5oQmXHKbLXJmT8A0BnoJibrxS8uxlxJilo/TQuQGQvQw66loKmsdppsdsH0hk7ygmqdZpEMxy0605NALcESa021A7bF5NsBlIcdirxEQbfujs+c9IV/WkDZYx2u5jUzmpalx+Na3VvWye1W8eTWa0vL2s6npHBaeU0KwDcWe2j6f3BrJbjTV3Wsj6bX9X7Z09q8bl1PfMlDDJWXCFqsEcmiej7tVS+HWcB5wxAAn9irwhirHQVu+f9oW/T3pFdWmn2pyaa0N05GukpGx3HjMtKpjL1kXnO3Cl9jkCyiUPWwTrvnL23wEsUaoPeT1H/OIeX5wBhchikmC+rlpebWp5t673/t+Bs1jt/aZdTMTB78sNvz+vRBws2kQd58EN/87D2rmE+pSoHxJLpWdSVRhoLBizNMEvMEnsZb61yp9Rmt0KJRk2nZSaYD7xu2HYPKQGAYpXFOQVlUV1EaTF1DSC0Gno9b1JwUXeHqcq1jlZj9IvfeNUKgj6FIJ48ogCnI5XDAE/NWX0uoneoma4fQIeQ7YcWgKN5fCakgtdASEI6zFMyJPmX5yfFabktD5cRqaKgRBcdZcFIztFFAnWDa1FUmkqFgmZFn/hMoPKWh0iLLR89RVQxnEJ1PWxXzkyIw7kl0xRCh0IioMOw37LzqaFTHkMIUUbPS8X3kgq2tyHLpGtQDkHTovd6HSb+Dt9ljGTaRb1n8TMcGrZ/SzG3kTmcNVVu/s4tanRLNfxzECzBESMP0GLK2eF5PMTAudXkAjQ+an9vVifTg3o0P2WpBdfFSBwsAmTbmGigSyUWSbupSwJqFAwC85XODSI6eILLS3WfzhvKfAA+rh2A7Bmo21zjl2iTjSaM6PVdItiRIUNEjzPD0ho6URhARXNgKZgrdcRNasuCEmMLv5+aOcDRkTlBJM2JJiMpd9cAE/o+53O9Ft8VFxrlI/rkNKKIMe3Rs85rdlqbLpAsECnFnYAYWVLkRRJ5OA+t3Lu+O/KQeE7MVNRQbuXtQ4GK5kL+KWwA7pBTGBjptFzzLETNG1CG9ySwkkewtF1ryrIp3id/D0Q4aPjwcFL1veN6eTarQ7Rq21R9/Oi87j48rQsM02WEaTDkvBDv/3inxkc7NT++rOX+onaOR3Xy7JS1cOiUgrKvXnwe9bZKrpAmGKZY2IHLLAjKplgeRPpddmgINONg6Xx81/A4iogSkWJtVpqMYeEVvnXEOLy7EPoZwLTWkC6hys/CRKW9YABGZ3QQoUsQp8/pzBmFOfieFsOphEv73oSE222d3t3Uu799xeYBX/zruywT4T4hX//xpj57e0HHiYn0r//UUe2dSDiZAEJRv2xObJRK91xiZlFbmD5Zugim7JyhgGe5TcIt6E7WNV/qHgL0woYDyMEh4oSxnSUFk2GP0rPUC24gQYzgPCIpfxve7FfuVu44T6fdy+hfoA7RTqFdwHD97BKTIkvRF8qrCUGGysHmAcnKH2gkT5AhqMzHKPK2MYCTkOGWuAYIWv3mgpqNvtsMviiVtAh5BlIDUEIi94NegFhIinGE8NXlRPQOvisELhCk8FLEIg9QLx4dNAjRjbea0YqLlWIAxGYpaSvhjYq9O7XcKV+JZdwv1YIiRZboEqKQP6rN0A1qPNwBBT6PdJWVWozm7IhDIyMnCuoPBh45KpQnIBJgX8aGdFN20B28sYNyZ3Yi2EeKqcg/KExMPo7lBjxgxmMWmuiAyuGyZ+zgWRFZAkUi+tUBafjLBkrGcrmSOATnDfvHnOVkXBdzRYvYb1C3aFh9gNEvoNsIRHT2BCgY+g3WR2cJ64O1QG5Sw4erLiH6ItUvARjzfVizIJ901PFlCRCR0s+1jFucba19BGHXD/X+mN2J74FzhwhRzSNGNLjYGwAt3BOOnoJae1YF7UooN4f2LVUQejxIV0o7AxmrMhkJZVI4QZCjJIO3OExGda5TjdISwg6sIcUaLBRX68IQclhDAZOecsCzNPazQZyuAkzUgCJ+RO7LR9O6+P2den1xWDcPd+rb9x7URwdnNX5+Wye3JzXb29RqpJKC0C84aryDnIMAQKHLu17pHOI7AbhRxelUxFPDCPw9wVLonipaCDxkJx4I5XD3OeFeUQjrRwN+w8iwubzKHRQADGxhY9K6LUtaIMCXoCZzT02tJrLmMWN0bpDoblpDVWmjonkYe4127hTeX3ZF+6acss6qJlkItLz7m8u6uFv13A/v1DNveF3c2AKvv7i/qe//1ry2V1VHL8zqta/NaudQQib+sSgIz4YokwGUbQHgLsBrRtpRHW+bi3mXSW+BxcBZy52AzYLjhr9AygEOEamQ8ys1fgDIP9wTq6g03ZZlYuy3YBUoG5Sn3tdnQXbbZ9mMWuugQ7wWe6ugafRzv3LHMYdCX1xI1cMlHLf4hVSTLo1Qj2hU0k9Qms408ZD1JP4QvAI/R6NtvB65w1BxQOKhYog8cWBd3mBz26hB74FVqlJl4b0ZUXICOoyj0DkMMHJAzGUiYsSzFv6/HYHRQ9SFuXCZuJDFS61LqBchoe4Mhdjds1KnhKEPSU8j9CFdAENvoCQEZ8inNmb6Gf+bIthOvQR0KFLT5xCkoIG4DSgMKgRO+Pn+zpgRCN6THLupVx9lOQhPwCDCo8pNa88urL6oASiiaCNuUs40RjC5Gq0xRBCKREi5R+lqRidRlr6nKSXXn6rtmBStVFO6LlJzOgVycNxw9pDvwzPBGUbwkc5Dyl0gSrBRtmhCE1miKB1Q1QpmCaqUd/VetKL4PpE9y6ht80BkAoER84bKc+L5NA8TZUlotwexmb4TegB7SozBF+ncjIxC+RLZDD2T8vV6PZsdRH2TjUzaALkdO6s4Tfm/fkcT/ePj8EzaUQNdTgZITZvscdgMtWSTcY2xacKYYVciU2hq5uEoyGUKiWIWD8ZV392t10fX6o/uPqzTG1d19CVPvsd3BuMEQYcVkcpRyhkqlwsjK6dHh2iaP11f4CyHTp7dhhxB5Q7wLBskEPDZaGLvWDZGGl6CKKZLUAbBMyLgHZvB9Yxyu+UkXU7goIGn4c+la5KKcK6xgRf8XeCVgNKlWsjVtSYSBqYBYy1itAITH4XfV/2tGAc6bPefDkOH5/rBtxY1P13XK391X7WNHjjM9+Cg36rLx1Wnn67q+ddmNdmxbTYwAXNAVq2NfUrze9kl1i53c2fGKDoM/QxpNDg/2Qt1CDvc1f1HwxCsHewYXoPvIt8hrQh+B7b+aN/3I5kh342hPiNpJD6PhMRN6CWM3tka2rWf/9eKEBPSxsglQZk3yoLjlTz0vlBKCyikHqId1nttRFXgS+BiAw1YyJRPpEFWP2uXIaQQ0+gUi8DaPRvidGjInDMZaIkjRFwL9aveTkYKlwlNr9OyRxG0nZALPalCZolBF6okN4JuKvrePQHe+Hv3qZTAQJEid5wTCuQ08Umk6TC2BIbPdZ6ZuJ1MGZy5EE/PfwCp4zAD+enA6mf4t4yLOrtCtx0BAkQlGLaa3G7WF4c4iF1ITzV7LLfxpdL/ktNpzp+vdPN3lozYEOWCsXmAyz60BCZms1/Mr4g+bnSTi61z7vAZiWZ03pT3kiowLZY6oIHTo8LOIgl8Ip2anxNrr4+TVUTzahj0qB3to5uxxe/jPdU3VJ12ZJycOLaJCTjhWQhN6DwpokAIW4Di93ZA5cuwwcExL1LqT4tcdzrm4F+VB3VO2Mo4rjE7a0C1p1FcQrqdUiW1HabA5SQBtFGbyh5bqEMD7Z6qaQ7gvc9sSXxGBD36qD7eLfMRU+ISJyVqMexO7on2T+PgJnWJ5vtv79XLlzfq7Sef1ezLi6rDbY13BwppgihZtoAUrH/6vQoQaE8DthIlczK9S1a0TjorzPUxoBHrg6+L7jEAywAynDmKfPQGLdrgFBWBIoqnmnyliAvPxXFEVMzKcZN1oB1UfpCgIm3lbJilJI2dMbhw7l/dtbr4p73W74/cu9g4BRyKfj15x4POkz8mFncemmrdCADD5GjhmiJ1Ndc6TtE31mcB3wmfg6CHQ7n9n5nnuAqEO2jiSCsX15uSx0eEjZMASCCXjem9Gcm94q/sboaaTDddwdZDxYyOWWFU0LhkgdQDIkOXHoVJQ/WC2IJBOsuaCzbd8HfGg5D14Tp6biTuru8F/V4EODgr/+xf3dly6ndLzmrxlVcxy+UvxIvJWYg6aTL1RpX+fW2aNo8NN1g87q4TVMcF7Vrg4LFGtsBtHqHeN2NzZJiy2RSU4LKax5ehUjcTnH1En0B6+ZOwOrm2XCpFH0LT6pLRG0oLbZoCblSxD6W+tYtPIlaQP5a6yStjv5K8FX6Lm2i+nupTNgnQqWddTZulZ5XtQIWG9wfAkOReGwyBBmg7UnJRXJJm1QVEhAJKKV1dsi+5jPRvtvsK+gPtAlD6v0lkZEo7F5VGPw4oHVY67d1qQkNF+7MY4UeBmDxuUzYLBfIZnbzHUzTAxTPWIajGIwk0mTFt+VpRKH1vvdSmj1wA3JrG20jJftgAnNgkbgAAF7lJREFU+xya7YiBxAsyFgrrhv+g9+VyJcpIAFJ3AeeyRTKqyqCRxb+xxsyFyDCwilL12Sm9EeL3mvpQk9LLDxTD8TWhjFjblll/uPyOPHRN2y/6S+rfslb6qZwIvoNYDNPCVo4KfMjwwLhEPBJHimvA4c+Fvpy7NXrnoDaTZc1em1edmNoedAFqOJJTLzp1bEyjG+dyhQZUfL/w3Dj7Mtr+XSN/OC50PwmgR3oFQipoIXDXTg41UBhABdEJvgdy1XCOnPYOQw/6Lj1VLS7rJV1hPACg1DNVzIttp51eIio6r5SiZJitgTxZiKitB8pUAhmzLrkHOV/G3l7/p+9IfEIAYHZ9ZGamnSn/gHeHTS88yNcRVHcuHfDiPVBfSoYugDrpEJ/fUMutBKoNA5Deoe0X+4rKEKGEivXPa0WNWKuwLPIJSrFRwGifA5+SPHX8kVJmOulhLQKUNHzezIftHVI6tB8/9yuv0CFqgKITxIPCdAPFdkljPRX96KYG6UfB06xSWlS5fQ7FAIxAkqYTeqWTtBQ3ISx+kMutBHu/xq5xN+WhH7BOy8ZaHVV8OGxk4hy57vl8I2L2uWsS6yC3mIRcslCVcoaxlljkfG7QlnItuRVy3EBd8AmgJ3jRWN8XxB7BhB2iH5bOy9aRFw0TCqwAzWciuji7FHeeA+QB6O4iJLpHT63NSk6mgwCj6ab/1gMMMFITyairWJfwCVw4f2wqS5fXn8M5e5rakKg8e9GRbEfwMWih5JMnlSFIPrM3b/YX62AmjigH144CZxNrRtRqNK3A34IhTwkIHmjnpfkP7X8o/9BTOs9aXxgA5ELxHmw2wRpbiSnQiCIGAC9XiY72P82+CfRyawcOUe+dJ3IUz5pU/WNo/giZZAjjLXQ3JKxwMXwml7vpe4sqWsu70KSOCmLESQnrORS5iE2glMLPFwk+wRNTCtt6+Na0No/Htf/5Ve3dti7ByxZFdKJBGtrQjqGmrSjWWdAvRpWYM9SPpHNi/l0CL7NXcSa4Q8xXr9SuEN8J+wRAg+dHDhF5LIEe1xY3KtjRlac7BNzgcwBCpEjv0SwvnPuKi13JcUk03a+TInpT+oPOWzn37XvANsJeeuINUxSy8A5CPO/RR4a5YYfaul+hf/WoiVazr6m9jCPjPoY581kHSOBgazNsOZ8BAwHWeLkckrUD7l3M6NvpFUSWmXjD7lpYBndBy/fS3gv4NdDenkn/lCtCE9/8UmyffRWaqDjqbx7FIIp3+5//G9Qh9jcYImzNNhS6CuKBoUcnAxl8h6BWFWo6tKIVhfF9Fh4OHBHwQBLtq6Q+jJYnZ3Pa4M5QJI7I8KzIdTXVKOkSLS5pPNOyOHxYvlYX5MOmIIhZsfZ8sXktesDj48APOh5oDJAohWw+z6DRCVAtkZV3JbVaitYT6WoiAy4iKMz0KuVmkurwLMOBIpVxuCeaa9CqYoEYIDyPSk6UP1R+Q4aDzY+ZC3Ez4IFKVRGmG7iH1pGXb0pB5hUd8TIisAENooh4mr+BKGEipI335eV1o2+h2K4UJmqjYEmy9fTxJL08QP2kOV04G5q+h26qE4zTFtAR8mvR+4D+jmKaOSmDA1FqmZatbxXUrBFKbquHfzQQkMpS+U7WuTbc06XdMdZwQmozJodIpgSr48ioCxFy//R+uYNqLxampNNnWfdWgN7KNuKs4ij1Zk0cYvFNeqXKgPqeMPpXU2YaMUeXyaUJtLo0yGISEVZ2UD73cfZdjbqpxWN51J0jCzAmoiLpzCNOMRcWEEixmUVCLaI2BclnI+XYIxSqSN3ggdtFSkyGKCZUMhTXBI7GdXYG5SxKY6SeJdW8dh01tQjaY4nnlHcFvRwBkvCl7hpP1Xat5gJG3bQngzFmYsx0TmPvPIzVynKXdPCA6E7zU61m1VqFtutpATlK9Tml+tR9gRMd8Zz7fmTLhhQ07YsZMTkjnVmyMBQSmZ3jd+2DgLPHNqnNT0T4FVCrdehnnKDe0SVFUak9byxg9xNdtOXxX24OHo0E1iMVDko1GGgIKfb75IfA94RDZIMANhHXZ/F38etwiKKcOgRtQZSVmikQtc8ydZnCeSEmFmu72wv6TDYkRO+rXBVVm807JyrSAE1KX/hBvYYlyf/UAYXW0R1k2tgCn/5eWJAIBfM9EmUpKS4jMfi67VkV/fQchNCaFHe6cLpcftkAhaQNnTCHFIRq/6TcXRejqL5JbdmSh0oOSwdYLimOkI+biIZ7Zrk1D6c2Hz08Uws1PHwUiuhsN0oluwxjnfUUVWJa2p3hZYScTzXKU76xU96+NsqTmpKLwyAb4LIOUd8uC7Bz5zqx3KU7IrxftEfKUXZZO75Dymg4DsvrKH8daxylXo9u+2WXktZZXjMbLZOsC2poyaiCsz5VjJ4oNYapq35TNpOLZ9WxGQseZa8jvguFQKYXh3kuKqeR7zags9mUkISTPVI7antqr0mfIYTXnjO57YAL0tLOxUX9iwbzyUdSIUzhiqhev53bHjpn3orNO/0ke5Mb5rq99GH1djTxicGonIfvkIVxPlJNNKW8kzlaz+HiWUELOYIsrcFADOx65l7apH3KuUgDAdkVui6roOfzNZW+pNxM/dEBOhkUag4fyejB7Aqj4EEvVNjOECfY82QH8KwC5v2PwIagBE2yHV9oPb3S09vD5jhNFQeTSJBCJ5PlKtVSuKd8pPYq04tUeys7bQzT9gKHCDZOEawWWDelO7KILAPWAjoSmkVDIfPq1Ip7v+aM4htHh5G7IfBss791QBAC0cpdCYV6ymzo9Bi0WWeR9cH3D5ORtVD+M2DUlQGd6HKecVujX/i3r27jZbkVXBMnGgfIWADDTs05su4gezlEbpRyaboovAQxDi3i8+UONZQSB58ULCI2CZMNopZMBBfU22fd62L63jWHbZCgPKENqHIvMjRKtuvvnC0GJwEk3LhC1UKCmuAhCdJJrtEnHe8FI4mnaDlA8OII+307YmiEvHRZLXTj+0asEkPZlZyu73LesRsZGRd8Lj5DFFUXHXAtIKmy3K6JJexgRZJbiu2LKUWfksChSPrV6COmuD4pFnaB+xJOObMZPR9QuVLXdT6F1ryWbgOXfeNeOCoDHSg1sy5lGqynEbDEQp2ExXvw8COf3CIrjaGS0WU2s7lfRqIxIrQQNv6+jKxFs2w96DbniYpod0HS+3RApj6vAoSJFPWxWledw5jD0GWax5kOSqS0Bs0XSLUmcrRzRCMH4U7drwhbtM9xAp1GojOwMhkRkcQTHQRrsrxKl9RX2Hck9WO+xwKUHYSwPSD32G0FbRBlQDVcWVGZc5A4+zhnoTFJoSmOA10GtWjOQeg2fWZ3vs2bxOH4Rw2whv2wIc15JRXoX9YRdirGalqck9Dpiv786ig8IaDCXqwtsol4i3uNPsOq1VBpiiKaNLgOW5YzFCFHOkOF1WjUIonovo+KUBV0IA+qSFzj+QJo5Xi05m1SkG0WATpH3nlfHbkKhHd1sHJvUYSGZvdzNL+ugCJlTALObmOZDjSJ1LzOqVOUHY271WVTMxZZAa6hxXE4UwSlBkJ9P8RcxSZQREeRz58H61LsdgU53nNlIKGD7M/lIdvW6Od/5c620ZV0DFGROn81OIft0qm/7tMbYdTVR0nJ2KrTTeql0mUgVIm+AHsiptC19Qx0zZhzJPKvTp7GgZivCr/MVzQf0MNnbYLp06FDtlHEZYVt6L0rHWE0S51IyQcj4Tfqyba9tCEOu6MllyD4IAVdCanKgWfDYqCVL0gfUjsTR50Z9BvnrBVx1OvpCcNoOIpJEsxJaNuyEnM5ZE7nGtqdVtAaVaMpCNMK4ebjXOiUUS7BkTTCq0LQvcxhaITwIBHmxLgm0sX3SXkKS3ASMdluc70IrkJ7+nl9gSTgkXNrWU1Hv3FqjRloZ0jOhx+RwnKLc1LWqKvS/ySvkahahtXgKuN4+s40pI13USF7Irvec1ERr5iSMCDaj0QZnR7GJ3FunJWDcb7tuRwHcw5jBG5mVcbuM0maKTPp2Ei973O+K2fXucaUc+6ssms5WB8+ghbTeVr+UDE9j0mWxMrfAGRLAQVmrU5m+Y6dVgegYU5M22O1W349ZR7eJbM/cshEfwIhbaJPQIipYgOfXHXePYOjBp8ag2mFq8Fx7ovWX9RiDH5oOLbRM3sSIKFIOXSra+cGByz7wpSPu2XpTlnd7zpoMQNxRgFgFgL5WeSXfFstHOQ5NIhJrTV1JHyxQYIjTAw21gzDfkfEnGUdE/+2W+5cu5T9DoYH6mUECuwAzrUize3vlXXUedBzi8lU8BAGb8jytDPfAK7eD84aK6FWb34/+5koowWU9cUCjpVD7IFEm7xOJ2b4G95Y3rQ7B3HFQRR6iCgHZYBSC2UlZkQ2Q8HAMBkaxG6+OU24RAVoo6zeb3nHNpvMC8cFSGQai+LFJ7ceQ20LqHFA+h0OkR0Mfg0pHiYhTis0WBxc6tdSf5haIB7YoZE2akJkplxEJPip7evorIkNGnZKYXFoFm0yO5SwDtB53Y6BWwlBKMWuxBqKlCJS6KKqZsvTYSSjo0I7tKikJ7MpGvL8MSooXQ/FeWyZd9a80cC72AkHvccuqHawl+nkV7lCRnPcs0G+a5irbTY5nfAjrjBV1xy/gUmcXoywWAhL323w8GxYQ6lqewMG0o5N+KHvRqcvCSa/R1hAytldAoBnVy0pUgpKGSRnm6MbozyMBmNIhlwc14dBaHcQGbjcHUxotURKweWh0dypiftr7YC/GxtxuH5V91F3hUrSxqj0Rt5NYOZ8XzM4AxtAw2oONJQhwEJz1PZSTTSSY2N/q8g8tsWgL+eDC+e5rj48Cp5lSxyTk1rjXjV6UPRxazoSw2/no0CmpxKCpMiycTPNcpCaNFCCCtaTd7RucoZRQsZ+iD0y0FHSr5WQtHNpG8jzwRyfwDVeS3rWkW32CD9lyqftnRyG1tgK7JSetaYkidxyv3WCyHjYkevzoKfogp6IZ+jIwoQ0FsZrRqPem70EPOc+mUFuBiK6lARqsf8RQWqgcHdsBDO27aRnbc/JYjgI0L02gDV7mAh99Au/+kozU0/7etNvA9QQBaj3SvmRHBSHoqLatOl60M73t+SlDQTjCc9h5AP6ARQxuPt86v8Gkl56eEqp02/CztvUmnom9rxekFUWgihwQHVRhMLF0j60dUjEYGSb783j58saJxsHJmPVV7IhKzFmjdYVHaiDxujYlBSDNqN1baL/PnBGSc6LhtEDD1Gorof/+DvIKSaCGrTT8ovb63O4fMk6ydQd8dAgJ7qKGCoXl5S5o7P8WwCNIiA74IFvpIETxLZwSJRzs2NJOOp6tkiqXcSByo7GJCUszssy6zwYCqvfw4VGPZR2PpEkmwEkYTXINWR/9Z3EYrD8xyUWqcUa1gImfaD1iMG3wTN9ysjYHWRCnYb5kOovApt+QhOF855lbfQ2eq+BND2/1YUQQzGMW25ZQJXfH9LIeK+oDWNsGc25t2fqiHWeQwvLWIc5iZNXnZg1CKF988NezNVzFN7rjElrR2agwlbEOzijdmRcg9B0A/ERnQf+7npWGUFTbt5vsltPCUJcczvsAGRwEPGeoi9HNnFqoPfYNN88go0Hi9LZoFqbF7tHm0nlq0e6BUg77ZNIO8I1rrmTmLx2yRW2SFT/pjPryIwRvWsTbatT452zxr3jZyr3jT+pC/VytdaWMXmx6QOMxDXM8RzqO5Ieip/AJyj36QfycHed/z5dKD7FyhODhggte/Rq7NPAWxggm8JW25lrzr3++jde3Woqt6kOO7FhkjR8utOs7cgG6TDnSNRhxc/AwOPDdVg1q06tzqw4JS3mg2gvE8PNq8SejYP6KG9ouqFgmfW5nbIIP61Q24IIEwFxOjBa+GHawOEZiYB9YHloHBXxnrqIk/WCdnha7CCyP0OD8e1DaQ348j9D+SXnwZ6SRtrZxBhm2gIP2VRuKhJmKd7kZBxXtWdy2ceQ2rGrZ1Tp5FYih36Yu3dKpKbIw/PEBgN9B/hFtI4N+jD53qI0W2NeZN+M0H2ZSNJQGaZxZNq10UR3bCJLmA+08c7kh4CHGGQ2+eZ6xNj0XF/yJB00uLPGoCVegFpoGxMPThN0sUEeI4621Qda7kD61vlp1iSyFWIvBtYzOlrwRgyfCzV06j1q4cygeIUGpEU2PTrD8RZ7o+hTBtIgkgrZjpZTuI91YyNxdn7QvQndJcfsaGdg1Nk3M51v4oh959TDVA8X+6YuMUNHPABu/NBELy2Q44FM/TMbJzhKj1ilAe4cXUcHcubJtYXtGgjuHOFmgkQowOaX270arIPBKZ5HNifI063eAvQ8pSMgRIrOALgwZ4pglWJyS8QAbUeQmEVJwc5g9mK7C4PIlakp12DKqfX+vXkGuos0UMjljqLc7yVnasfCg+kIso1zMkPXAp1Ou9N828PFHrknR4vYkvePQKnR+bZfAz/YxGhJlbGAv8VMOltiLeTsFdIMc/nJe9pe+nz0u6VPS8DCM471/qVvvLrF4Yoz0LSHHhfoF3SwQslEEyAjZtGHTqpDJx3GRkP4ZXESiiz7wWDvu6e6OuCt3IVfZTyNgw7qZf7GyIVUoJ2BLj4Ka1307BrLnIGhIQ9aat0nSCt0Z4bXqulvpwdyYVSjM2yVpFwPPoe2WKGdkr1tartbEAYdezdEuaWZgEADOzwYyuDe4Rlg5JoxDyVthW+ei2/J6SFYP0frQV0RSPh9QgtGACFnn5Oj74f11CSQMTtRiJlPfjAhvS4KadtEJiyU19mBcyJ90RIPUFxahORGwJKti8rANPo22iWo1q3ohNodzee4ucUXu204T5DLFeMg2k2gR4bZk0xCubZ8bMbBuEbLYpRcHnwFTfTRBU1phNbdxi1KRgt9SOOYAsZ50kXqTAJ/102wQ9Vhv6NkpCHxeQsy5/kYaTZkK9p2LoSTQAboOhEF1c3o/kHRjI251bvaXzMWNvS4a2m6kFCJ62oAjD3UdJHkurvAh3SqlY09R+zcqcthcJZRQuUV0cEb0htPpVN63jRCLZ1X9961Y+7cTJrU6+5kmk3WStFkL6GSAlcgGnvAv+PeuoUcwYWdse6Fz7YnCUNohfMQ+5QeyDgrEd0Z8zcVKCM0lu/0yE2LYAYHvaQJlsV2gMnIeg/vqjCrSzLQCqF16fKS2h7x6rDG09S5HTCcjZyKbJ/ATO/XnLaW2Z4ItzI0oIVStklqCoKuXD11ovuh9UFpFvuthsEZ3HHW9zK/oHOWntjRHehHPQXXgY92Pmm6UPzyQTojtPNGsCYmtEBR8QNAff3ff4VdtcJtKzKzgTP8SqGsjGV3BDI2LmGw91YOM2Iazfsiyh6hwXKnNRJd4uU6EKbJaBj1nOqdGuHEgMINumtJ4vhhyfExWeHySrda0nVvBp2jDo8MUv8+zMVNUuHYxSo4IHHIaOFGow4J+FSNZYeRdKKcRo048m/3PFGrL2iijqA+OqaWAPe6pSMQW5BJKkKn2KTlplzD7QTtGWVqw72/jkzkWIVQQ4Pnf6kypCJNY2d08dX/NLVKjLCfQrOid0JTDn2qcjwSuShiiRotNXCKTGSh9VkBUsonDCx3UysaXdvJ4VfVkURXs7MDOq3KAXcjwPPYSj4GRf4GEBHTDAVPiWWwDvr+HbES3DUxWI/WmTtMKYLPcz8jXYCEZ4mfbNHiYL3wHXDWhm0FmYe0M2HjKH8sqTa2O1QOMHeb99oF2dgTOOZWeG0HiEy0joqT+GimzUkxPdpqIJidotyOjzWoYnNkb+xwCy3z1JVGWDlRq6hqRTXa3wBMRbbWE+Y7GZBGfDEsY9LnulTCVKdZTLbSQ29UgnwILDD0Gc0wrDzE57RmCfjetgkBEDyXg/PIs2RLGmyXQqwFhhBCG4A7mty7jI3rd3t6x8JGg8gY6UQ3tnN2pOioEwCaMpwuauq5YD2o+ja3lIQvKcFoc5jh+Wwz7fxCv+ecy8zlLGt/GsXKC659y+vwlCkD4jOjGT97SXcKM1FsUk9ZXNXjJvzTvdCVlZIc+3S52NRqqQYfqu3Wk0p0hPrZCPkkYsp5Z4rCsRpb7Lm/s91nJ+gtJvz/CbCvKhkfNtkAAAAASUVORK5CYII="/>
          <p:cNvSpPr>
            <a:spLocks noChangeAspect="1" noChangeArrowheads="1"/>
          </p:cNvSpPr>
          <p:nvPr/>
        </p:nvSpPr>
        <p:spPr bwMode="auto">
          <a:xfrm>
            <a:off x="1984375" y="100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94" y="1387093"/>
            <a:ext cx="13431253" cy="7737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reeform 5"/>
          <p:cNvSpPr/>
          <p:nvPr/>
        </p:nvSpPr>
        <p:spPr>
          <a:xfrm>
            <a:off x="3479338" y="3066131"/>
            <a:ext cx="7874462" cy="3537284"/>
          </a:xfrm>
          <a:custGeom>
            <a:avLst/>
            <a:gdLst>
              <a:gd name="connsiteX0" fmla="*/ 82009 w 7325020"/>
              <a:gd name="connsiteY0" fmla="*/ 818147 h 3537284"/>
              <a:gd name="connsiteX1" fmla="*/ 202325 w 7325020"/>
              <a:gd name="connsiteY1" fmla="*/ 770021 h 3537284"/>
              <a:gd name="connsiteX2" fmla="*/ 442957 w 7325020"/>
              <a:gd name="connsiteY2" fmla="*/ 721895 h 3537284"/>
              <a:gd name="connsiteX3" fmla="*/ 539209 w 7325020"/>
              <a:gd name="connsiteY3" fmla="*/ 697832 h 3537284"/>
              <a:gd name="connsiteX4" fmla="*/ 683588 w 7325020"/>
              <a:gd name="connsiteY4" fmla="*/ 673769 h 3537284"/>
              <a:gd name="connsiteX5" fmla="*/ 755778 w 7325020"/>
              <a:gd name="connsiteY5" fmla="*/ 601579 h 3537284"/>
              <a:gd name="connsiteX6" fmla="*/ 852030 w 7325020"/>
              <a:gd name="connsiteY6" fmla="*/ 577516 h 3537284"/>
              <a:gd name="connsiteX7" fmla="*/ 924220 w 7325020"/>
              <a:gd name="connsiteY7" fmla="*/ 553453 h 3537284"/>
              <a:gd name="connsiteX8" fmla="*/ 1044536 w 7325020"/>
              <a:gd name="connsiteY8" fmla="*/ 457200 h 3537284"/>
              <a:gd name="connsiteX9" fmla="*/ 1116725 w 7325020"/>
              <a:gd name="connsiteY9" fmla="*/ 433137 h 3537284"/>
              <a:gd name="connsiteX10" fmla="*/ 1261104 w 7325020"/>
              <a:gd name="connsiteY10" fmla="*/ 336884 h 3537284"/>
              <a:gd name="connsiteX11" fmla="*/ 1525799 w 7325020"/>
              <a:gd name="connsiteY11" fmla="*/ 264695 h 3537284"/>
              <a:gd name="connsiteX12" fmla="*/ 1622051 w 7325020"/>
              <a:gd name="connsiteY12" fmla="*/ 240632 h 3537284"/>
              <a:gd name="connsiteX13" fmla="*/ 1790494 w 7325020"/>
              <a:gd name="connsiteY13" fmla="*/ 216569 h 3537284"/>
              <a:gd name="connsiteX14" fmla="*/ 1934873 w 7325020"/>
              <a:gd name="connsiteY14" fmla="*/ 192505 h 3537284"/>
              <a:gd name="connsiteX15" fmla="*/ 2271757 w 7325020"/>
              <a:gd name="connsiteY15" fmla="*/ 120316 h 3537284"/>
              <a:gd name="connsiteX16" fmla="*/ 2560515 w 7325020"/>
              <a:gd name="connsiteY16" fmla="*/ 96253 h 3537284"/>
              <a:gd name="connsiteX17" fmla="*/ 2704894 w 7325020"/>
              <a:gd name="connsiteY17" fmla="*/ 72190 h 3537284"/>
              <a:gd name="connsiteX18" fmla="*/ 2897399 w 7325020"/>
              <a:gd name="connsiteY18" fmla="*/ 48126 h 3537284"/>
              <a:gd name="connsiteX19" fmla="*/ 2993651 w 7325020"/>
              <a:gd name="connsiteY19" fmla="*/ 24063 h 3537284"/>
              <a:gd name="connsiteX20" fmla="*/ 3138030 w 7325020"/>
              <a:gd name="connsiteY20" fmla="*/ 0 h 3537284"/>
              <a:gd name="connsiteX21" fmla="*/ 4485567 w 7325020"/>
              <a:gd name="connsiteY21" fmla="*/ 24063 h 3537284"/>
              <a:gd name="connsiteX22" fmla="*/ 4557757 w 7325020"/>
              <a:gd name="connsiteY22" fmla="*/ 48126 h 3537284"/>
              <a:gd name="connsiteX23" fmla="*/ 4750262 w 7325020"/>
              <a:gd name="connsiteY23" fmla="*/ 72190 h 3537284"/>
              <a:gd name="connsiteX24" fmla="*/ 5063083 w 7325020"/>
              <a:gd name="connsiteY24" fmla="*/ 144379 h 3537284"/>
              <a:gd name="connsiteX25" fmla="*/ 5351841 w 7325020"/>
              <a:gd name="connsiteY25" fmla="*/ 192505 h 3537284"/>
              <a:gd name="connsiteX26" fmla="*/ 5424030 w 7325020"/>
              <a:gd name="connsiteY26" fmla="*/ 216569 h 3537284"/>
              <a:gd name="connsiteX27" fmla="*/ 5544346 w 7325020"/>
              <a:gd name="connsiteY27" fmla="*/ 264695 h 3537284"/>
              <a:gd name="connsiteX28" fmla="*/ 5664662 w 7325020"/>
              <a:gd name="connsiteY28" fmla="*/ 288758 h 3537284"/>
              <a:gd name="connsiteX29" fmla="*/ 5784978 w 7325020"/>
              <a:gd name="connsiteY29" fmla="*/ 336884 h 3537284"/>
              <a:gd name="connsiteX30" fmla="*/ 5881230 w 7325020"/>
              <a:gd name="connsiteY30" fmla="*/ 360947 h 3537284"/>
              <a:gd name="connsiteX31" fmla="*/ 5953420 w 7325020"/>
              <a:gd name="connsiteY31" fmla="*/ 409074 h 3537284"/>
              <a:gd name="connsiteX32" fmla="*/ 6121862 w 7325020"/>
              <a:gd name="connsiteY32" fmla="*/ 481263 h 3537284"/>
              <a:gd name="connsiteX33" fmla="*/ 6338430 w 7325020"/>
              <a:gd name="connsiteY33" fmla="*/ 601579 h 3537284"/>
              <a:gd name="connsiteX34" fmla="*/ 6675315 w 7325020"/>
              <a:gd name="connsiteY34" fmla="*/ 842211 h 3537284"/>
              <a:gd name="connsiteX35" fmla="*/ 6867820 w 7325020"/>
              <a:gd name="connsiteY35" fmla="*/ 962526 h 3537284"/>
              <a:gd name="connsiteX36" fmla="*/ 6964073 w 7325020"/>
              <a:gd name="connsiteY36" fmla="*/ 1058779 h 3537284"/>
              <a:gd name="connsiteX37" fmla="*/ 7084388 w 7325020"/>
              <a:gd name="connsiteY37" fmla="*/ 1203158 h 3537284"/>
              <a:gd name="connsiteX38" fmla="*/ 7132515 w 7325020"/>
              <a:gd name="connsiteY38" fmla="*/ 1371600 h 3537284"/>
              <a:gd name="connsiteX39" fmla="*/ 7180641 w 7325020"/>
              <a:gd name="connsiteY39" fmla="*/ 1467853 h 3537284"/>
              <a:gd name="connsiteX40" fmla="*/ 7228767 w 7325020"/>
              <a:gd name="connsiteY40" fmla="*/ 1684421 h 3537284"/>
              <a:gd name="connsiteX41" fmla="*/ 7252830 w 7325020"/>
              <a:gd name="connsiteY41" fmla="*/ 1756611 h 3537284"/>
              <a:gd name="connsiteX42" fmla="*/ 7276894 w 7325020"/>
              <a:gd name="connsiteY42" fmla="*/ 1997242 h 3537284"/>
              <a:gd name="connsiteX43" fmla="*/ 7300957 w 7325020"/>
              <a:gd name="connsiteY43" fmla="*/ 2093495 h 3537284"/>
              <a:gd name="connsiteX44" fmla="*/ 7325020 w 7325020"/>
              <a:gd name="connsiteY44" fmla="*/ 2237874 h 3537284"/>
              <a:gd name="connsiteX45" fmla="*/ 7300957 w 7325020"/>
              <a:gd name="connsiteY45" fmla="*/ 2911642 h 3537284"/>
              <a:gd name="connsiteX46" fmla="*/ 7180641 w 7325020"/>
              <a:gd name="connsiteY46" fmla="*/ 3104147 h 3537284"/>
              <a:gd name="connsiteX47" fmla="*/ 7108451 w 7325020"/>
              <a:gd name="connsiteY47" fmla="*/ 3200400 h 3537284"/>
              <a:gd name="connsiteX48" fmla="*/ 7036262 w 7325020"/>
              <a:gd name="connsiteY48" fmla="*/ 3248526 h 3537284"/>
              <a:gd name="connsiteX49" fmla="*/ 6867820 w 7325020"/>
              <a:gd name="connsiteY49" fmla="*/ 3368842 h 3537284"/>
              <a:gd name="connsiteX50" fmla="*/ 6651251 w 7325020"/>
              <a:gd name="connsiteY50" fmla="*/ 3465095 h 3537284"/>
              <a:gd name="connsiteX51" fmla="*/ 6434683 w 7325020"/>
              <a:gd name="connsiteY51" fmla="*/ 3537284 h 3537284"/>
              <a:gd name="connsiteX52" fmla="*/ 5977483 w 7325020"/>
              <a:gd name="connsiteY52" fmla="*/ 3513221 h 3537284"/>
              <a:gd name="connsiteX53" fmla="*/ 5736851 w 7325020"/>
              <a:gd name="connsiteY53" fmla="*/ 3416969 h 3537284"/>
              <a:gd name="connsiteX54" fmla="*/ 5664662 w 7325020"/>
              <a:gd name="connsiteY54" fmla="*/ 3368842 h 3537284"/>
              <a:gd name="connsiteX55" fmla="*/ 5592473 w 7325020"/>
              <a:gd name="connsiteY55" fmla="*/ 3344779 h 3537284"/>
              <a:gd name="connsiteX56" fmla="*/ 5399967 w 7325020"/>
              <a:gd name="connsiteY56" fmla="*/ 3200400 h 3537284"/>
              <a:gd name="connsiteX57" fmla="*/ 5255588 w 7325020"/>
              <a:gd name="connsiteY57" fmla="*/ 3080084 h 3537284"/>
              <a:gd name="connsiteX58" fmla="*/ 5183399 w 7325020"/>
              <a:gd name="connsiteY58" fmla="*/ 3056021 h 3537284"/>
              <a:gd name="connsiteX59" fmla="*/ 5063083 w 7325020"/>
              <a:gd name="connsiteY59" fmla="*/ 2935705 h 3537284"/>
              <a:gd name="connsiteX60" fmla="*/ 4990894 w 7325020"/>
              <a:gd name="connsiteY60" fmla="*/ 2839453 h 3537284"/>
              <a:gd name="connsiteX61" fmla="*/ 4942767 w 7325020"/>
              <a:gd name="connsiteY61" fmla="*/ 2767263 h 3537284"/>
              <a:gd name="connsiteX62" fmla="*/ 4870578 w 7325020"/>
              <a:gd name="connsiteY62" fmla="*/ 2695074 h 3537284"/>
              <a:gd name="connsiteX63" fmla="*/ 4822451 w 7325020"/>
              <a:gd name="connsiteY63" fmla="*/ 2622884 h 3537284"/>
              <a:gd name="connsiteX64" fmla="*/ 4750262 w 7325020"/>
              <a:gd name="connsiteY64" fmla="*/ 2550695 h 3537284"/>
              <a:gd name="connsiteX65" fmla="*/ 4702136 w 7325020"/>
              <a:gd name="connsiteY65" fmla="*/ 2478505 h 3537284"/>
              <a:gd name="connsiteX66" fmla="*/ 4581820 w 7325020"/>
              <a:gd name="connsiteY66" fmla="*/ 2382253 h 3537284"/>
              <a:gd name="connsiteX67" fmla="*/ 4413378 w 7325020"/>
              <a:gd name="connsiteY67" fmla="*/ 2334126 h 3537284"/>
              <a:gd name="connsiteX68" fmla="*/ 4341188 w 7325020"/>
              <a:gd name="connsiteY68" fmla="*/ 2286000 h 3537284"/>
              <a:gd name="connsiteX69" fmla="*/ 3450851 w 7325020"/>
              <a:gd name="connsiteY69" fmla="*/ 2286000 h 3537284"/>
              <a:gd name="connsiteX70" fmla="*/ 2849273 w 7325020"/>
              <a:gd name="connsiteY70" fmla="*/ 2334126 h 3537284"/>
              <a:gd name="connsiteX71" fmla="*/ 2536451 w 7325020"/>
              <a:gd name="connsiteY71" fmla="*/ 2382253 h 3537284"/>
              <a:gd name="connsiteX72" fmla="*/ 2343946 w 7325020"/>
              <a:gd name="connsiteY72" fmla="*/ 2430379 h 3537284"/>
              <a:gd name="connsiteX73" fmla="*/ 2223630 w 7325020"/>
              <a:gd name="connsiteY73" fmla="*/ 2454442 h 3537284"/>
              <a:gd name="connsiteX74" fmla="*/ 2127378 w 7325020"/>
              <a:gd name="connsiteY74" fmla="*/ 2502569 h 3537284"/>
              <a:gd name="connsiteX75" fmla="*/ 539209 w 7325020"/>
              <a:gd name="connsiteY75" fmla="*/ 2502569 h 3537284"/>
              <a:gd name="connsiteX76" fmla="*/ 467020 w 7325020"/>
              <a:gd name="connsiteY76" fmla="*/ 2478505 h 3537284"/>
              <a:gd name="connsiteX77" fmla="*/ 346704 w 7325020"/>
              <a:gd name="connsiteY77" fmla="*/ 2454442 h 3537284"/>
              <a:gd name="connsiteX78" fmla="*/ 226388 w 7325020"/>
              <a:gd name="connsiteY78" fmla="*/ 2358190 h 3537284"/>
              <a:gd name="connsiteX79" fmla="*/ 154199 w 7325020"/>
              <a:gd name="connsiteY79" fmla="*/ 2310063 h 3537284"/>
              <a:gd name="connsiteX80" fmla="*/ 57946 w 7325020"/>
              <a:gd name="connsiteY80" fmla="*/ 2093495 h 3537284"/>
              <a:gd name="connsiteX81" fmla="*/ 33883 w 7325020"/>
              <a:gd name="connsiteY81" fmla="*/ 2021305 h 3537284"/>
              <a:gd name="connsiteX82" fmla="*/ 33883 w 7325020"/>
              <a:gd name="connsiteY82" fmla="*/ 1010653 h 3537284"/>
              <a:gd name="connsiteX83" fmla="*/ 106073 w 7325020"/>
              <a:gd name="connsiteY83" fmla="*/ 890337 h 3537284"/>
              <a:gd name="connsiteX84" fmla="*/ 202325 w 7325020"/>
              <a:gd name="connsiteY84" fmla="*/ 818147 h 353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7325020" h="3537284">
                <a:moveTo>
                  <a:pt x="82009" y="818147"/>
                </a:moveTo>
                <a:cubicBezTo>
                  <a:pt x="122114" y="802105"/>
                  <a:pt x="161347" y="783680"/>
                  <a:pt x="202325" y="770021"/>
                </a:cubicBezTo>
                <a:cubicBezTo>
                  <a:pt x="286164" y="742075"/>
                  <a:pt x="354100" y="739666"/>
                  <a:pt x="442957" y="721895"/>
                </a:cubicBezTo>
                <a:cubicBezTo>
                  <a:pt x="475386" y="715409"/>
                  <a:pt x="506780" y="704318"/>
                  <a:pt x="539209" y="697832"/>
                </a:cubicBezTo>
                <a:cubicBezTo>
                  <a:pt x="587052" y="688263"/>
                  <a:pt x="635462" y="681790"/>
                  <a:pt x="683588" y="673769"/>
                </a:cubicBezTo>
                <a:cubicBezTo>
                  <a:pt x="707651" y="649706"/>
                  <a:pt x="726231" y="618463"/>
                  <a:pt x="755778" y="601579"/>
                </a:cubicBezTo>
                <a:cubicBezTo>
                  <a:pt x="784492" y="585171"/>
                  <a:pt x="820231" y="586601"/>
                  <a:pt x="852030" y="577516"/>
                </a:cubicBezTo>
                <a:cubicBezTo>
                  <a:pt x="876419" y="570548"/>
                  <a:pt x="900157" y="561474"/>
                  <a:pt x="924220" y="553453"/>
                </a:cubicBezTo>
                <a:cubicBezTo>
                  <a:pt x="968985" y="508687"/>
                  <a:pt x="983822" y="487557"/>
                  <a:pt x="1044536" y="457200"/>
                </a:cubicBezTo>
                <a:cubicBezTo>
                  <a:pt x="1067223" y="445857"/>
                  <a:pt x="1094552" y="445455"/>
                  <a:pt x="1116725" y="433137"/>
                </a:cubicBezTo>
                <a:cubicBezTo>
                  <a:pt x="1167287" y="405047"/>
                  <a:pt x="1206231" y="355175"/>
                  <a:pt x="1261104" y="336884"/>
                </a:cubicBezTo>
                <a:cubicBezTo>
                  <a:pt x="1396043" y="291905"/>
                  <a:pt x="1308685" y="318973"/>
                  <a:pt x="1525799" y="264695"/>
                </a:cubicBezTo>
                <a:cubicBezTo>
                  <a:pt x="1557883" y="256674"/>
                  <a:pt x="1589312" y="245309"/>
                  <a:pt x="1622051" y="240632"/>
                </a:cubicBezTo>
                <a:lnTo>
                  <a:pt x="1790494" y="216569"/>
                </a:lnTo>
                <a:cubicBezTo>
                  <a:pt x="1838717" y="209150"/>
                  <a:pt x="1887166" y="202728"/>
                  <a:pt x="1934873" y="192505"/>
                </a:cubicBezTo>
                <a:cubicBezTo>
                  <a:pt x="2104709" y="156111"/>
                  <a:pt x="2113771" y="137870"/>
                  <a:pt x="2271757" y="120316"/>
                </a:cubicBezTo>
                <a:cubicBezTo>
                  <a:pt x="2367753" y="109650"/>
                  <a:pt x="2464519" y="106919"/>
                  <a:pt x="2560515" y="96253"/>
                </a:cubicBezTo>
                <a:cubicBezTo>
                  <a:pt x="2609007" y="90865"/>
                  <a:pt x="2656594" y="79090"/>
                  <a:pt x="2704894" y="72190"/>
                </a:cubicBezTo>
                <a:cubicBezTo>
                  <a:pt x="2768912" y="63044"/>
                  <a:pt x="2833611" y="58757"/>
                  <a:pt x="2897399" y="48126"/>
                </a:cubicBezTo>
                <a:cubicBezTo>
                  <a:pt x="2930020" y="42689"/>
                  <a:pt x="2961222" y="30549"/>
                  <a:pt x="2993651" y="24063"/>
                </a:cubicBezTo>
                <a:cubicBezTo>
                  <a:pt x="3041494" y="14494"/>
                  <a:pt x="3089904" y="8021"/>
                  <a:pt x="3138030" y="0"/>
                </a:cubicBezTo>
                <a:lnTo>
                  <a:pt x="4485567" y="24063"/>
                </a:lnTo>
                <a:cubicBezTo>
                  <a:pt x="4510917" y="24922"/>
                  <a:pt x="4532801" y="43589"/>
                  <a:pt x="4557757" y="48126"/>
                </a:cubicBezTo>
                <a:cubicBezTo>
                  <a:pt x="4621382" y="59694"/>
                  <a:pt x="4686346" y="62357"/>
                  <a:pt x="4750262" y="72190"/>
                </a:cubicBezTo>
                <a:cubicBezTo>
                  <a:pt x="5202139" y="141711"/>
                  <a:pt x="4399585" y="33797"/>
                  <a:pt x="5063083" y="144379"/>
                </a:cubicBezTo>
                <a:lnTo>
                  <a:pt x="5351841" y="192505"/>
                </a:lnTo>
                <a:cubicBezTo>
                  <a:pt x="5375904" y="200526"/>
                  <a:pt x="5400280" y="207663"/>
                  <a:pt x="5424030" y="216569"/>
                </a:cubicBezTo>
                <a:cubicBezTo>
                  <a:pt x="5464474" y="231736"/>
                  <a:pt x="5502973" y="252283"/>
                  <a:pt x="5544346" y="264695"/>
                </a:cubicBezTo>
                <a:cubicBezTo>
                  <a:pt x="5583521" y="276447"/>
                  <a:pt x="5625487" y="277006"/>
                  <a:pt x="5664662" y="288758"/>
                </a:cubicBezTo>
                <a:cubicBezTo>
                  <a:pt x="5706035" y="301170"/>
                  <a:pt x="5744000" y="323225"/>
                  <a:pt x="5784978" y="336884"/>
                </a:cubicBezTo>
                <a:cubicBezTo>
                  <a:pt x="5816352" y="347342"/>
                  <a:pt x="5849146" y="352926"/>
                  <a:pt x="5881230" y="360947"/>
                </a:cubicBezTo>
                <a:cubicBezTo>
                  <a:pt x="5905293" y="376989"/>
                  <a:pt x="5927553" y="396140"/>
                  <a:pt x="5953420" y="409074"/>
                </a:cubicBezTo>
                <a:cubicBezTo>
                  <a:pt x="6152574" y="508651"/>
                  <a:pt x="5871492" y="331042"/>
                  <a:pt x="6121862" y="481263"/>
                </a:cubicBezTo>
                <a:cubicBezTo>
                  <a:pt x="6328719" y="605377"/>
                  <a:pt x="6193225" y="553177"/>
                  <a:pt x="6338430" y="601579"/>
                </a:cubicBezTo>
                <a:cubicBezTo>
                  <a:pt x="6772397" y="927053"/>
                  <a:pt x="6323445" y="595901"/>
                  <a:pt x="6675315" y="842211"/>
                </a:cubicBezTo>
                <a:cubicBezTo>
                  <a:pt x="6831500" y="951540"/>
                  <a:pt x="6707758" y="882496"/>
                  <a:pt x="6867820" y="962526"/>
                </a:cubicBezTo>
                <a:cubicBezTo>
                  <a:pt x="6899904" y="994610"/>
                  <a:pt x="6938904" y="1021025"/>
                  <a:pt x="6964073" y="1058779"/>
                </a:cubicBezTo>
                <a:cubicBezTo>
                  <a:pt x="7031075" y="1159284"/>
                  <a:pt x="6991749" y="1110519"/>
                  <a:pt x="7084388" y="1203158"/>
                </a:cubicBezTo>
                <a:cubicBezTo>
                  <a:pt x="7096601" y="1252012"/>
                  <a:pt x="7111799" y="1323262"/>
                  <a:pt x="7132515" y="1371600"/>
                </a:cubicBezTo>
                <a:cubicBezTo>
                  <a:pt x="7146645" y="1404571"/>
                  <a:pt x="7168046" y="1434266"/>
                  <a:pt x="7180641" y="1467853"/>
                </a:cubicBezTo>
                <a:cubicBezTo>
                  <a:pt x="7199168" y="1517259"/>
                  <a:pt x="7217332" y="1638681"/>
                  <a:pt x="7228767" y="1684421"/>
                </a:cubicBezTo>
                <a:cubicBezTo>
                  <a:pt x="7234919" y="1709029"/>
                  <a:pt x="7244809" y="1732548"/>
                  <a:pt x="7252830" y="1756611"/>
                </a:cubicBezTo>
                <a:cubicBezTo>
                  <a:pt x="7260851" y="1836821"/>
                  <a:pt x="7265494" y="1917442"/>
                  <a:pt x="7276894" y="1997242"/>
                </a:cubicBezTo>
                <a:cubicBezTo>
                  <a:pt x="7281571" y="2029981"/>
                  <a:pt x="7294471" y="2061065"/>
                  <a:pt x="7300957" y="2093495"/>
                </a:cubicBezTo>
                <a:cubicBezTo>
                  <a:pt x="7310525" y="2141338"/>
                  <a:pt x="7316999" y="2189748"/>
                  <a:pt x="7325020" y="2237874"/>
                </a:cubicBezTo>
                <a:cubicBezTo>
                  <a:pt x="7316999" y="2462463"/>
                  <a:pt x="7320710" y="2687779"/>
                  <a:pt x="7300957" y="2911642"/>
                </a:cubicBezTo>
                <a:cubicBezTo>
                  <a:pt x="7283399" y="3110633"/>
                  <a:pt x="7272399" y="3012389"/>
                  <a:pt x="7180641" y="3104147"/>
                </a:cubicBezTo>
                <a:cubicBezTo>
                  <a:pt x="7152282" y="3132506"/>
                  <a:pt x="7136810" y="3172041"/>
                  <a:pt x="7108451" y="3200400"/>
                </a:cubicBezTo>
                <a:cubicBezTo>
                  <a:pt x="7088001" y="3220850"/>
                  <a:pt x="7058220" y="3229705"/>
                  <a:pt x="7036262" y="3248526"/>
                </a:cubicBezTo>
                <a:cubicBezTo>
                  <a:pt x="6890931" y="3373095"/>
                  <a:pt x="7000463" y="3324628"/>
                  <a:pt x="6867820" y="3368842"/>
                </a:cubicBezTo>
                <a:cubicBezTo>
                  <a:pt x="6655471" y="3510409"/>
                  <a:pt x="6994880" y="3293281"/>
                  <a:pt x="6651251" y="3465095"/>
                </a:cubicBezTo>
                <a:cubicBezTo>
                  <a:pt x="6518417" y="3531512"/>
                  <a:pt x="6590173" y="3506186"/>
                  <a:pt x="6434683" y="3537284"/>
                </a:cubicBezTo>
                <a:cubicBezTo>
                  <a:pt x="6282283" y="3529263"/>
                  <a:pt x="6129007" y="3531404"/>
                  <a:pt x="5977483" y="3513221"/>
                </a:cubicBezTo>
                <a:cubicBezTo>
                  <a:pt x="5915079" y="3505733"/>
                  <a:pt x="5796450" y="3451026"/>
                  <a:pt x="5736851" y="3416969"/>
                </a:cubicBezTo>
                <a:cubicBezTo>
                  <a:pt x="5711741" y="3402620"/>
                  <a:pt x="5690529" y="3381776"/>
                  <a:pt x="5664662" y="3368842"/>
                </a:cubicBezTo>
                <a:cubicBezTo>
                  <a:pt x="5641975" y="3357498"/>
                  <a:pt x="5616536" y="3352800"/>
                  <a:pt x="5592473" y="3344779"/>
                </a:cubicBezTo>
                <a:cubicBezTo>
                  <a:pt x="5454221" y="3206527"/>
                  <a:pt x="5525964" y="3242398"/>
                  <a:pt x="5399967" y="3200400"/>
                </a:cubicBezTo>
                <a:cubicBezTo>
                  <a:pt x="5346749" y="3147182"/>
                  <a:pt x="5322591" y="3113586"/>
                  <a:pt x="5255588" y="3080084"/>
                </a:cubicBezTo>
                <a:cubicBezTo>
                  <a:pt x="5232901" y="3068741"/>
                  <a:pt x="5207462" y="3064042"/>
                  <a:pt x="5183399" y="3056021"/>
                </a:cubicBezTo>
                <a:cubicBezTo>
                  <a:pt x="5143294" y="3015916"/>
                  <a:pt x="5097114" y="2981079"/>
                  <a:pt x="5063083" y="2935705"/>
                </a:cubicBezTo>
                <a:cubicBezTo>
                  <a:pt x="5039020" y="2903621"/>
                  <a:pt x="5014205" y="2872088"/>
                  <a:pt x="4990894" y="2839453"/>
                </a:cubicBezTo>
                <a:cubicBezTo>
                  <a:pt x="4974084" y="2815919"/>
                  <a:pt x="4961282" y="2789480"/>
                  <a:pt x="4942767" y="2767263"/>
                </a:cubicBezTo>
                <a:cubicBezTo>
                  <a:pt x="4920981" y="2741120"/>
                  <a:pt x="4892364" y="2721217"/>
                  <a:pt x="4870578" y="2695074"/>
                </a:cubicBezTo>
                <a:cubicBezTo>
                  <a:pt x="4852063" y="2672857"/>
                  <a:pt x="4840966" y="2645101"/>
                  <a:pt x="4822451" y="2622884"/>
                </a:cubicBezTo>
                <a:cubicBezTo>
                  <a:pt x="4800665" y="2596741"/>
                  <a:pt x="4772048" y="2576838"/>
                  <a:pt x="4750262" y="2550695"/>
                </a:cubicBezTo>
                <a:cubicBezTo>
                  <a:pt x="4731748" y="2528478"/>
                  <a:pt x="4720202" y="2501088"/>
                  <a:pt x="4702136" y="2478505"/>
                </a:cubicBezTo>
                <a:cubicBezTo>
                  <a:pt x="4672295" y="2441204"/>
                  <a:pt x="4623507" y="2403096"/>
                  <a:pt x="4581820" y="2382253"/>
                </a:cubicBezTo>
                <a:cubicBezTo>
                  <a:pt x="4547303" y="2364995"/>
                  <a:pt x="4444212" y="2341835"/>
                  <a:pt x="4413378" y="2334126"/>
                </a:cubicBezTo>
                <a:cubicBezTo>
                  <a:pt x="4389315" y="2318084"/>
                  <a:pt x="4369715" y="2290754"/>
                  <a:pt x="4341188" y="2286000"/>
                </a:cubicBezTo>
                <a:cubicBezTo>
                  <a:pt x="4057239" y="2238675"/>
                  <a:pt x="3729703" y="2273325"/>
                  <a:pt x="3450851" y="2286000"/>
                </a:cubicBezTo>
                <a:cubicBezTo>
                  <a:pt x="3118479" y="2341395"/>
                  <a:pt x="3472365" y="2287970"/>
                  <a:pt x="2849273" y="2334126"/>
                </a:cubicBezTo>
                <a:cubicBezTo>
                  <a:pt x="2748988" y="2341555"/>
                  <a:pt x="2636186" y="2359237"/>
                  <a:pt x="2536451" y="2382253"/>
                </a:cubicBezTo>
                <a:cubicBezTo>
                  <a:pt x="2472002" y="2397126"/>
                  <a:pt x="2408395" y="2415506"/>
                  <a:pt x="2343946" y="2430379"/>
                </a:cubicBezTo>
                <a:cubicBezTo>
                  <a:pt x="2304094" y="2439576"/>
                  <a:pt x="2263735" y="2446421"/>
                  <a:pt x="2223630" y="2454442"/>
                </a:cubicBezTo>
                <a:cubicBezTo>
                  <a:pt x="2191546" y="2470484"/>
                  <a:pt x="2162889" y="2497496"/>
                  <a:pt x="2127378" y="2502569"/>
                </a:cubicBezTo>
                <a:cubicBezTo>
                  <a:pt x="1738415" y="2558136"/>
                  <a:pt x="667570" y="2505189"/>
                  <a:pt x="539209" y="2502569"/>
                </a:cubicBezTo>
                <a:cubicBezTo>
                  <a:pt x="515146" y="2494548"/>
                  <a:pt x="491627" y="2484657"/>
                  <a:pt x="467020" y="2478505"/>
                </a:cubicBezTo>
                <a:cubicBezTo>
                  <a:pt x="427342" y="2468585"/>
                  <a:pt x="384999" y="2468803"/>
                  <a:pt x="346704" y="2454442"/>
                </a:cubicBezTo>
                <a:cubicBezTo>
                  <a:pt x="277001" y="2428304"/>
                  <a:pt x="278206" y="2399644"/>
                  <a:pt x="226388" y="2358190"/>
                </a:cubicBezTo>
                <a:cubicBezTo>
                  <a:pt x="203805" y="2340124"/>
                  <a:pt x="178262" y="2326105"/>
                  <a:pt x="154199" y="2310063"/>
                </a:cubicBezTo>
                <a:cubicBezTo>
                  <a:pt x="77934" y="2195665"/>
                  <a:pt x="115217" y="2265308"/>
                  <a:pt x="57946" y="2093495"/>
                </a:cubicBezTo>
                <a:lnTo>
                  <a:pt x="33883" y="2021305"/>
                </a:lnTo>
                <a:cubicBezTo>
                  <a:pt x="-15422" y="1577558"/>
                  <a:pt x="-6971" y="1746022"/>
                  <a:pt x="33883" y="1010653"/>
                </a:cubicBezTo>
                <a:cubicBezTo>
                  <a:pt x="37558" y="944502"/>
                  <a:pt x="64662" y="931747"/>
                  <a:pt x="106073" y="890337"/>
                </a:cubicBezTo>
                <a:cubicBezTo>
                  <a:pt x="137745" y="795319"/>
                  <a:pt x="104771" y="818147"/>
                  <a:pt x="202325" y="818147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904726" y="5261894"/>
            <a:ext cx="4475748" cy="3585411"/>
          </a:xfrm>
          <a:custGeom>
            <a:avLst/>
            <a:gdLst>
              <a:gd name="connsiteX0" fmla="*/ 794085 w 4475748"/>
              <a:gd name="connsiteY0" fmla="*/ 144379 h 3585411"/>
              <a:gd name="connsiteX1" fmla="*/ 673769 w 4475748"/>
              <a:gd name="connsiteY1" fmla="*/ 192506 h 3585411"/>
              <a:gd name="connsiteX2" fmla="*/ 577516 w 4475748"/>
              <a:gd name="connsiteY2" fmla="*/ 216569 h 3585411"/>
              <a:gd name="connsiteX3" fmla="*/ 433137 w 4475748"/>
              <a:gd name="connsiteY3" fmla="*/ 312822 h 3585411"/>
              <a:gd name="connsiteX4" fmla="*/ 264695 w 4475748"/>
              <a:gd name="connsiteY4" fmla="*/ 505327 h 3585411"/>
              <a:gd name="connsiteX5" fmla="*/ 168442 w 4475748"/>
              <a:gd name="connsiteY5" fmla="*/ 697832 h 3585411"/>
              <a:gd name="connsiteX6" fmla="*/ 144379 w 4475748"/>
              <a:gd name="connsiteY6" fmla="*/ 770022 h 3585411"/>
              <a:gd name="connsiteX7" fmla="*/ 96253 w 4475748"/>
              <a:gd name="connsiteY7" fmla="*/ 842211 h 3585411"/>
              <a:gd name="connsiteX8" fmla="*/ 48127 w 4475748"/>
              <a:gd name="connsiteY8" fmla="*/ 986590 h 3585411"/>
              <a:gd name="connsiteX9" fmla="*/ 24064 w 4475748"/>
              <a:gd name="connsiteY9" fmla="*/ 1179095 h 3585411"/>
              <a:gd name="connsiteX10" fmla="*/ 0 w 4475748"/>
              <a:gd name="connsiteY10" fmla="*/ 1299411 h 3585411"/>
              <a:gd name="connsiteX11" fmla="*/ 24064 w 4475748"/>
              <a:gd name="connsiteY11" fmla="*/ 1900990 h 3585411"/>
              <a:gd name="connsiteX12" fmla="*/ 72190 w 4475748"/>
              <a:gd name="connsiteY12" fmla="*/ 2069432 h 3585411"/>
              <a:gd name="connsiteX13" fmla="*/ 120316 w 4475748"/>
              <a:gd name="connsiteY13" fmla="*/ 2165685 h 3585411"/>
              <a:gd name="connsiteX14" fmla="*/ 144379 w 4475748"/>
              <a:gd name="connsiteY14" fmla="*/ 2261937 h 3585411"/>
              <a:gd name="connsiteX15" fmla="*/ 192506 w 4475748"/>
              <a:gd name="connsiteY15" fmla="*/ 2334127 h 3585411"/>
              <a:gd name="connsiteX16" fmla="*/ 360948 w 4475748"/>
              <a:gd name="connsiteY16" fmla="*/ 2502569 h 3585411"/>
              <a:gd name="connsiteX17" fmla="*/ 457200 w 4475748"/>
              <a:gd name="connsiteY17" fmla="*/ 2598822 h 3585411"/>
              <a:gd name="connsiteX18" fmla="*/ 601579 w 4475748"/>
              <a:gd name="connsiteY18" fmla="*/ 2695074 h 3585411"/>
              <a:gd name="connsiteX19" fmla="*/ 770021 w 4475748"/>
              <a:gd name="connsiteY19" fmla="*/ 2839453 h 3585411"/>
              <a:gd name="connsiteX20" fmla="*/ 818148 w 4475748"/>
              <a:gd name="connsiteY20" fmla="*/ 2887579 h 3585411"/>
              <a:gd name="connsiteX21" fmla="*/ 890337 w 4475748"/>
              <a:gd name="connsiteY21" fmla="*/ 2911643 h 3585411"/>
              <a:gd name="connsiteX22" fmla="*/ 1034716 w 4475748"/>
              <a:gd name="connsiteY22" fmla="*/ 3007895 h 3585411"/>
              <a:gd name="connsiteX23" fmla="*/ 1251285 w 4475748"/>
              <a:gd name="connsiteY23" fmla="*/ 3080085 h 3585411"/>
              <a:gd name="connsiteX24" fmla="*/ 1323474 w 4475748"/>
              <a:gd name="connsiteY24" fmla="*/ 3104148 h 3585411"/>
              <a:gd name="connsiteX25" fmla="*/ 1467853 w 4475748"/>
              <a:gd name="connsiteY25" fmla="*/ 3224464 h 3585411"/>
              <a:gd name="connsiteX26" fmla="*/ 1491916 w 4475748"/>
              <a:gd name="connsiteY26" fmla="*/ 3296653 h 3585411"/>
              <a:gd name="connsiteX27" fmla="*/ 1564106 w 4475748"/>
              <a:gd name="connsiteY27" fmla="*/ 3392906 h 3585411"/>
              <a:gd name="connsiteX28" fmla="*/ 1732548 w 4475748"/>
              <a:gd name="connsiteY28" fmla="*/ 3489158 h 3585411"/>
              <a:gd name="connsiteX29" fmla="*/ 1780674 w 4475748"/>
              <a:gd name="connsiteY29" fmla="*/ 3537285 h 3585411"/>
              <a:gd name="connsiteX30" fmla="*/ 1949116 w 4475748"/>
              <a:gd name="connsiteY30" fmla="*/ 3561348 h 3585411"/>
              <a:gd name="connsiteX31" fmla="*/ 2045369 w 4475748"/>
              <a:gd name="connsiteY31" fmla="*/ 3585411 h 3585411"/>
              <a:gd name="connsiteX32" fmla="*/ 2550695 w 4475748"/>
              <a:gd name="connsiteY32" fmla="*/ 3561348 h 3585411"/>
              <a:gd name="connsiteX33" fmla="*/ 2671011 w 4475748"/>
              <a:gd name="connsiteY33" fmla="*/ 3465095 h 3585411"/>
              <a:gd name="connsiteX34" fmla="*/ 2743200 w 4475748"/>
              <a:gd name="connsiteY34" fmla="*/ 3441032 h 3585411"/>
              <a:gd name="connsiteX35" fmla="*/ 2791327 w 4475748"/>
              <a:gd name="connsiteY35" fmla="*/ 3392906 h 3585411"/>
              <a:gd name="connsiteX36" fmla="*/ 2863516 w 4475748"/>
              <a:gd name="connsiteY36" fmla="*/ 3368843 h 3585411"/>
              <a:gd name="connsiteX37" fmla="*/ 2911642 w 4475748"/>
              <a:gd name="connsiteY37" fmla="*/ 3296653 h 3585411"/>
              <a:gd name="connsiteX38" fmla="*/ 2983832 w 4475748"/>
              <a:gd name="connsiteY38" fmla="*/ 3248527 h 3585411"/>
              <a:gd name="connsiteX39" fmla="*/ 3031958 w 4475748"/>
              <a:gd name="connsiteY39" fmla="*/ 3200400 h 3585411"/>
              <a:gd name="connsiteX40" fmla="*/ 3152274 w 4475748"/>
              <a:gd name="connsiteY40" fmla="*/ 3176337 h 3585411"/>
              <a:gd name="connsiteX41" fmla="*/ 3224464 w 4475748"/>
              <a:gd name="connsiteY41" fmla="*/ 3128211 h 3585411"/>
              <a:gd name="connsiteX42" fmla="*/ 3272590 w 4475748"/>
              <a:gd name="connsiteY42" fmla="*/ 3056022 h 3585411"/>
              <a:gd name="connsiteX43" fmla="*/ 3320716 w 4475748"/>
              <a:gd name="connsiteY43" fmla="*/ 2839453 h 3585411"/>
              <a:gd name="connsiteX44" fmla="*/ 3344779 w 4475748"/>
              <a:gd name="connsiteY44" fmla="*/ 2117558 h 3585411"/>
              <a:gd name="connsiteX45" fmla="*/ 3513221 w 4475748"/>
              <a:gd name="connsiteY45" fmla="*/ 1925053 h 3585411"/>
              <a:gd name="connsiteX46" fmla="*/ 3681664 w 4475748"/>
              <a:gd name="connsiteY46" fmla="*/ 1804737 h 3585411"/>
              <a:gd name="connsiteX47" fmla="*/ 3753853 w 4475748"/>
              <a:gd name="connsiteY47" fmla="*/ 1780674 h 3585411"/>
              <a:gd name="connsiteX48" fmla="*/ 3874169 w 4475748"/>
              <a:gd name="connsiteY48" fmla="*/ 1660358 h 3585411"/>
              <a:gd name="connsiteX49" fmla="*/ 4042611 w 4475748"/>
              <a:gd name="connsiteY49" fmla="*/ 1515979 h 3585411"/>
              <a:gd name="connsiteX50" fmla="*/ 4090737 w 4475748"/>
              <a:gd name="connsiteY50" fmla="*/ 1443790 h 3585411"/>
              <a:gd name="connsiteX51" fmla="*/ 4138864 w 4475748"/>
              <a:gd name="connsiteY51" fmla="*/ 1347537 h 3585411"/>
              <a:gd name="connsiteX52" fmla="*/ 4211053 w 4475748"/>
              <a:gd name="connsiteY52" fmla="*/ 1251285 h 3585411"/>
              <a:gd name="connsiteX53" fmla="*/ 4307306 w 4475748"/>
              <a:gd name="connsiteY53" fmla="*/ 1082843 h 3585411"/>
              <a:gd name="connsiteX54" fmla="*/ 4331369 w 4475748"/>
              <a:gd name="connsiteY54" fmla="*/ 1010653 h 3585411"/>
              <a:gd name="connsiteX55" fmla="*/ 4355432 w 4475748"/>
              <a:gd name="connsiteY55" fmla="*/ 914400 h 3585411"/>
              <a:gd name="connsiteX56" fmla="*/ 4403558 w 4475748"/>
              <a:gd name="connsiteY56" fmla="*/ 770022 h 3585411"/>
              <a:gd name="connsiteX57" fmla="*/ 4427621 w 4475748"/>
              <a:gd name="connsiteY57" fmla="*/ 649706 h 3585411"/>
              <a:gd name="connsiteX58" fmla="*/ 4475748 w 4475748"/>
              <a:gd name="connsiteY58" fmla="*/ 505327 h 3585411"/>
              <a:gd name="connsiteX59" fmla="*/ 4451685 w 4475748"/>
              <a:gd name="connsiteY59" fmla="*/ 144379 h 3585411"/>
              <a:gd name="connsiteX60" fmla="*/ 4403558 w 4475748"/>
              <a:gd name="connsiteY60" fmla="*/ 72190 h 3585411"/>
              <a:gd name="connsiteX61" fmla="*/ 4331369 w 4475748"/>
              <a:gd name="connsiteY61" fmla="*/ 48127 h 3585411"/>
              <a:gd name="connsiteX62" fmla="*/ 4090737 w 4475748"/>
              <a:gd name="connsiteY62" fmla="*/ 24064 h 3585411"/>
              <a:gd name="connsiteX63" fmla="*/ 3777916 w 4475748"/>
              <a:gd name="connsiteY63" fmla="*/ 0 h 3585411"/>
              <a:gd name="connsiteX64" fmla="*/ 3224464 w 4475748"/>
              <a:gd name="connsiteY64" fmla="*/ 24064 h 3585411"/>
              <a:gd name="connsiteX65" fmla="*/ 1660358 w 4475748"/>
              <a:gd name="connsiteY65" fmla="*/ 72190 h 3585411"/>
              <a:gd name="connsiteX66" fmla="*/ 1515979 w 4475748"/>
              <a:gd name="connsiteY66" fmla="*/ 96253 h 3585411"/>
              <a:gd name="connsiteX67" fmla="*/ 1371600 w 4475748"/>
              <a:gd name="connsiteY67" fmla="*/ 144379 h 3585411"/>
              <a:gd name="connsiteX68" fmla="*/ 625642 w 4475748"/>
              <a:gd name="connsiteY68" fmla="*/ 144379 h 3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475748" h="3585411">
                <a:moveTo>
                  <a:pt x="794085" y="144379"/>
                </a:moveTo>
                <a:cubicBezTo>
                  <a:pt x="753980" y="160421"/>
                  <a:pt x="714747" y="178847"/>
                  <a:pt x="673769" y="192506"/>
                </a:cubicBezTo>
                <a:cubicBezTo>
                  <a:pt x="642394" y="202964"/>
                  <a:pt x="607096" y="201779"/>
                  <a:pt x="577516" y="216569"/>
                </a:cubicBezTo>
                <a:cubicBezTo>
                  <a:pt x="525782" y="242436"/>
                  <a:pt x="433137" y="312822"/>
                  <a:pt x="433137" y="312822"/>
                </a:cubicBezTo>
                <a:cubicBezTo>
                  <a:pt x="320843" y="481263"/>
                  <a:pt x="385011" y="425116"/>
                  <a:pt x="264695" y="505327"/>
                </a:cubicBezTo>
                <a:cubicBezTo>
                  <a:pt x="232611" y="569495"/>
                  <a:pt x="191129" y="629771"/>
                  <a:pt x="168442" y="697832"/>
                </a:cubicBezTo>
                <a:cubicBezTo>
                  <a:pt x="160421" y="721895"/>
                  <a:pt x="155722" y="747335"/>
                  <a:pt x="144379" y="770022"/>
                </a:cubicBezTo>
                <a:cubicBezTo>
                  <a:pt x="131446" y="795889"/>
                  <a:pt x="107999" y="815783"/>
                  <a:pt x="96253" y="842211"/>
                </a:cubicBezTo>
                <a:cubicBezTo>
                  <a:pt x="75650" y="888568"/>
                  <a:pt x="48127" y="986590"/>
                  <a:pt x="48127" y="986590"/>
                </a:cubicBezTo>
                <a:cubicBezTo>
                  <a:pt x="40106" y="1050758"/>
                  <a:pt x="33897" y="1115179"/>
                  <a:pt x="24064" y="1179095"/>
                </a:cubicBezTo>
                <a:cubicBezTo>
                  <a:pt x="17845" y="1219519"/>
                  <a:pt x="0" y="1258511"/>
                  <a:pt x="0" y="1299411"/>
                </a:cubicBezTo>
                <a:cubicBezTo>
                  <a:pt x="0" y="1500098"/>
                  <a:pt x="10256" y="1700779"/>
                  <a:pt x="24064" y="1900990"/>
                </a:cubicBezTo>
                <a:cubicBezTo>
                  <a:pt x="25737" y="1925246"/>
                  <a:pt x="59559" y="2039960"/>
                  <a:pt x="72190" y="2069432"/>
                </a:cubicBezTo>
                <a:cubicBezTo>
                  <a:pt x="86320" y="2102403"/>
                  <a:pt x="107721" y="2132098"/>
                  <a:pt x="120316" y="2165685"/>
                </a:cubicBezTo>
                <a:cubicBezTo>
                  <a:pt x="131928" y="2196651"/>
                  <a:pt x="131351" y="2231540"/>
                  <a:pt x="144379" y="2261937"/>
                </a:cubicBezTo>
                <a:cubicBezTo>
                  <a:pt x="155771" y="2288519"/>
                  <a:pt x="173462" y="2312362"/>
                  <a:pt x="192506" y="2334127"/>
                </a:cubicBezTo>
                <a:cubicBezTo>
                  <a:pt x="192546" y="2334173"/>
                  <a:pt x="327243" y="2468864"/>
                  <a:pt x="360948" y="2502569"/>
                </a:cubicBezTo>
                <a:cubicBezTo>
                  <a:pt x="393032" y="2534653"/>
                  <a:pt x="419447" y="2573653"/>
                  <a:pt x="457200" y="2598822"/>
                </a:cubicBezTo>
                <a:cubicBezTo>
                  <a:pt x="505326" y="2630906"/>
                  <a:pt x="560680" y="2654175"/>
                  <a:pt x="601579" y="2695074"/>
                </a:cubicBezTo>
                <a:cubicBezTo>
                  <a:pt x="833268" y="2926763"/>
                  <a:pt x="586790" y="2692869"/>
                  <a:pt x="770021" y="2839453"/>
                </a:cubicBezTo>
                <a:cubicBezTo>
                  <a:pt x="787737" y="2853625"/>
                  <a:pt x="798694" y="2875907"/>
                  <a:pt x="818148" y="2887579"/>
                </a:cubicBezTo>
                <a:cubicBezTo>
                  <a:pt x="839898" y="2900629"/>
                  <a:pt x="868164" y="2899325"/>
                  <a:pt x="890337" y="2911643"/>
                </a:cubicBezTo>
                <a:cubicBezTo>
                  <a:pt x="940899" y="2939733"/>
                  <a:pt x="979844" y="2989604"/>
                  <a:pt x="1034716" y="3007895"/>
                </a:cubicBezTo>
                <a:lnTo>
                  <a:pt x="1251285" y="3080085"/>
                </a:lnTo>
                <a:cubicBezTo>
                  <a:pt x="1275348" y="3088106"/>
                  <a:pt x="1302369" y="3090078"/>
                  <a:pt x="1323474" y="3104148"/>
                </a:cubicBezTo>
                <a:cubicBezTo>
                  <a:pt x="1423979" y="3171151"/>
                  <a:pt x="1375214" y="3131824"/>
                  <a:pt x="1467853" y="3224464"/>
                </a:cubicBezTo>
                <a:cubicBezTo>
                  <a:pt x="1475874" y="3248527"/>
                  <a:pt x="1479332" y="3274630"/>
                  <a:pt x="1491916" y="3296653"/>
                </a:cubicBezTo>
                <a:cubicBezTo>
                  <a:pt x="1511814" y="3331474"/>
                  <a:pt x="1535747" y="3364547"/>
                  <a:pt x="1564106" y="3392906"/>
                </a:cubicBezTo>
                <a:cubicBezTo>
                  <a:pt x="1598119" y="3426919"/>
                  <a:pt x="1694801" y="3470285"/>
                  <a:pt x="1732548" y="3489158"/>
                </a:cubicBezTo>
                <a:cubicBezTo>
                  <a:pt x="1748590" y="3505200"/>
                  <a:pt x="1759151" y="3530111"/>
                  <a:pt x="1780674" y="3537285"/>
                </a:cubicBezTo>
                <a:cubicBezTo>
                  <a:pt x="1834481" y="3555221"/>
                  <a:pt x="1893313" y="3551202"/>
                  <a:pt x="1949116" y="3561348"/>
                </a:cubicBezTo>
                <a:cubicBezTo>
                  <a:pt x="1981654" y="3567264"/>
                  <a:pt x="2013285" y="3577390"/>
                  <a:pt x="2045369" y="3585411"/>
                </a:cubicBezTo>
                <a:cubicBezTo>
                  <a:pt x="2213811" y="3577390"/>
                  <a:pt x="2383364" y="3582264"/>
                  <a:pt x="2550695" y="3561348"/>
                </a:cubicBezTo>
                <a:cubicBezTo>
                  <a:pt x="2611532" y="3553743"/>
                  <a:pt x="2626149" y="3492012"/>
                  <a:pt x="2671011" y="3465095"/>
                </a:cubicBezTo>
                <a:cubicBezTo>
                  <a:pt x="2692761" y="3452045"/>
                  <a:pt x="2719137" y="3449053"/>
                  <a:pt x="2743200" y="3441032"/>
                </a:cubicBezTo>
                <a:cubicBezTo>
                  <a:pt x="2759242" y="3424990"/>
                  <a:pt x="2771873" y="3404578"/>
                  <a:pt x="2791327" y="3392906"/>
                </a:cubicBezTo>
                <a:cubicBezTo>
                  <a:pt x="2813077" y="3379856"/>
                  <a:pt x="2843710" y="3384688"/>
                  <a:pt x="2863516" y="3368843"/>
                </a:cubicBezTo>
                <a:cubicBezTo>
                  <a:pt x="2886099" y="3350776"/>
                  <a:pt x="2891192" y="3317103"/>
                  <a:pt x="2911642" y="3296653"/>
                </a:cubicBezTo>
                <a:cubicBezTo>
                  <a:pt x="2932092" y="3276203"/>
                  <a:pt x="2961249" y="3266593"/>
                  <a:pt x="2983832" y="3248527"/>
                </a:cubicBezTo>
                <a:cubicBezTo>
                  <a:pt x="3001548" y="3234354"/>
                  <a:pt x="3011105" y="3209337"/>
                  <a:pt x="3031958" y="3200400"/>
                </a:cubicBezTo>
                <a:cubicBezTo>
                  <a:pt x="3069551" y="3184289"/>
                  <a:pt x="3112169" y="3184358"/>
                  <a:pt x="3152274" y="3176337"/>
                </a:cubicBezTo>
                <a:cubicBezTo>
                  <a:pt x="3176337" y="3160295"/>
                  <a:pt x="3204014" y="3148661"/>
                  <a:pt x="3224464" y="3128211"/>
                </a:cubicBezTo>
                <a:cubicBezTo>
                  <a:pt x="3244914" y="3107761"/>
                  <a:pt x="3259657" y="3081889"/>
                  <a:pt x="3272590" y="3056022"/>
                </a:cubicBezTo>
                <a:cubicBezTo>
                  <a:pt x="3302209" y="2996785"/>
                  <a:pt x="3311474" y="2894904"/>
                  <a:pt x="3320716" y="2839453"/>
                </a:cubicBezTo>
                <a:cubicBezTo>
                  <a:pt x="3328737" y="2598821"/>
                  <a:pt x="3311657" y="2356034"/>
                  <a:pt x="3344779" y="2117558"/>
                </a:cubicBezTo>
                <a:cubicBezTo>
                  <a:pt x="3360150" y="2006890"/>
                  <a:pt x="3441367" y="1976377"/>
                  <a:pt x="3513221" y="1925053"/>
                </a:cubicBezTo>
                <a:cubicBezTo>
                  <a:pt x="3538649" y="1906890"/>
                  <a:pt x="3643862" y="1823638"/>
                  <a:pt x="3681664" y="1804737"/>
                </a:cubicBezTo>
                <a:cubicBezTo>
                  <a:pt x="3704351" y="1793394"/>
                  <a:pt x="3729790" y="1788695"/>
                  <a:pt x="3753853" y="1780674"/>
                </a:cubicBezTo>
                <a:cubicBezTo>
                  <a:pt x="3793958" y="1740569"/>
                  <a:pt x="3826977" y="1691819"/>
                  <a:pt x="3874169" y="1660358"/>
                </a:cubicBezTo>
                <a:cubicBezTo>
                  <a:pt x="3939482" y="1616816"/>
                  <a:pt x="3995930" y="1586001"/>
                  <a:pt x="4042611" y="1515979"/>
                </a:cubicBezTo>
                <a:cubicBezTo>
                  <a:pt x="4058653" y="1491916"/>
                  <a:pt x="4076389" y="1468900"/>
                  <a:pt x="4090737" y="1443790"/>
                </a:cubicBezTo>
                <a:cubicBezTo>
                  <a:pt x="4108534" y="1412645"/>
                  <a:pt x="4119852" y="1377956"/>
                  <a:pt x="4138864" y="1347537"/>
                </a:cubicBezTo>
                <a:cubicBezTo>
                  <a:pt x="4160120" y="1313528"/>
                  <a:pt x="4187743" y="1283920"/>
                  <a:pt x="4211053" y="1251285"/>
                </a:cubicBezTo>
                <a:cubicBezTo>
                  <a:pt x="4254204" y="1190874"/>
                  <a:pt x="4277096" y="1153332"/>
                  <a:pt x="4307306" y="1082843"/>
                </a:cubicBezTo>
                <a:cubicBezTo>
                  <a:pt x="4317298" y="1059529"/>
                  <a:pt x="4324401" y="1035042"/>
                  <a:pt x="4331369" y="1010653"/>
                </a:cubicBezTo>
                <a:cubicBezTo>
                  <a:pt x="4340454" y="978854"/>
                  <a:pt x="4345929" y="946077"/>
                  <a:pt x="4355432" y="914400"/>
                </a:cubicBezTo>
                <a:cubicBezTo>
                  <a:pt x="4370009" y="865810"/>
                  <a:pt x="4393609" y="819766"/>
                  <a:pt x="4403558" y="770022"/>
                </a:cubicBezTo>
                <a:cubicBezTo>
                  <a:pt x="4411579" y="729917"/>
                  <a:pt x="4416860" y="689164"/>
                  <a:pt x="4427621" y="649706"/>
                </a:cubicBezTo>
                <a:cubicBezTo>
                  <a:pt x="4440969" y="600764"/>
                  <a:pt x="4475748" y="505327"/>
                  <a:pt x="4475748" y="505327"/>
                </a:cubicBezTo>
                <a:cubicBezTo>
                  <a:pt x="4467727" y="385011"/>
                  <a:pt x="4471509" y="263321"/>
                  <a:pt x="4451685" y="144379"/>
                </a:cubicBezTo>
                <a:cubicBezTo>
                  <a:pt x="4446930" y="115852"/>
                  <a:pt x="4426141" y="90256"/>
                  <a:pt x="4403558" y="72190"/>
                </a:cubicBezTo>
                <a:cubicBezTo>
                  <a:pt x="4383751" y="56345"/>
                  <a:pt x="4356439" y="51984"/>
                  <a:pt x="4331369" y="48127"/>
                </a:cubicBezTo>
                <a:cubicBezTo>
                  <a:pt x="4251696" y="35870"/>
                  <a:pt x="4171045" y="31047"/>
                  <a:pt x="4090737" y="24064"/>
                </a:cubicBezTo>
                <a:cubicBezTo>
                  <a:pt x="3986548" y="15004"/>
                  <a:pt x="3882190" y="8021"/>
                  <a:pt x="3777916" y="0"/>
                </a:cubicBezTo>
                <a:lnTo>
                  <a:pt x="3224464" y="24064"/>
                </a:lnTo>
                <a:lnTo>
                  <a:pt x="1660358" y="72190"/>
                </a:lnTo>
                <a:cubicBezTo>
                  <a:pt x="1612232" y="80211"/>
                  <a:pt x="1563312" y="84420"/>
                  <a:pt x="1515979" y="96253"/>
                </a:cubicBezTo>
                <a:cubicBezTo>
                  <a:pt x="1466764" y="108557"/>
                  <a:pt x="1422330" y="144379"/>
                  <a:pt x="1371600" y="144379"/>
                </a:cubicBezTo>
                <a:lnTo>
                  <a:pt x="625642" y="144379"/>
                </a:ln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7146758" y="1756611"/>
            <a:ext cx="2005136" cy="1203157"/>
          </a:xfrm>
          <a:custGeom>
            <a:avLst/>
            <a:gdLst>
              <a:gd name="connsiteX0" fmla="*/ 1491916 w 2005136"/>
              <a:gd name="connsiteY0" fmla="*/ 0 h 1203157"/>
              <a:gd name="connsiteX1" fmla="*/ 625642 w 2005136"/>
              <a:gd name="connsiteY1" fmla="*/ 24063 h 1203157"/>
              <a:gd name="connsiteX2" fmla="*/ 336884 w 2005136"/>
              <a:gd name="connsiteY2" fmla="*/ 48126 h 1203157"/>
              <a:gd name="connsiteX3" fmla="*/ 168442 w 2005136"/>
              <a:gd name="connsiteY3" fmla="*/ 192505 h 1203157"/>
              <a:gd name="connsiteX4" fmla="*/ 96253 w 2005136"/>
              <a:gd name="connsiteY4" fmla="*/ 264694 h 1203157"/>
              <a:gd name="connsiteX5" fmla="*/ 48126 w 2005136"/>
              <a:gd name="connsiteY5" fmla="*/ 409073 h 1203157"/>
              <a:gd name="connsiteX6" fmla="*/ 0 w 2005136"/>
              <a:gd name="connsiteY6" fmla="*/ 577515 h 1203157"/>
              <a:gd name="connsiteX7" fmla="*/ 72189 w 2005136"/>
              <a:gd name="connsiteY7" fmla="*/ 890336 h 1203157"/>
              <a:gd name="connsiteX8" fmla="*/ 120316 w 2005136"/>
              <a:gd name="connsiteY8" fmla="*/ 938463 h 1203157"/>
              <a:gd name="connsiteX9" fmla="*/ 144379 w 2005136"/>
              <a:gd name="connsiteY9" fmla="*/ 1010652 h 1203157"/>
              <a:gd name="connsiteX10" fmla="*/ 264695 w 2005136"/>
              <a:gd name="connsiteY10" fmla="*/ 1130968 h 1203157"/>
              <a:gd name="connsiteX11" fmla="*/ 409074 w 2005136"/>
              <a:gd name="connsiteY11" fmla="*/ 1179094 h 1203157"/>
              <a:gd name="connsiteX12" fmla="*/ 481263 w 2005136"/>
              <a:gd name="connsiteY12" fmla="*/ 1203157 h 1203157"/>
              <a:gd name="connsiteX13" fmla="*/ 1419726 w 2005136"/>
              <a:gd name="connsiteY13" fmla="*/ 1179094 h 1203157"/>
              <a:gd name="connsiteX14" fmla="*/ 1515979 w 2005136"/>
              <a:gd name="connsiteY14" fmla="*/ 1155031 h 1203157"/>
              <a:gd name="connsiteX15" fmla="*/ 1636295 w 2005136"/>
              <a:gd name="connsiteY15" fmla="*/ 1130968 h 1203157"/>
              <a:gd name="connsiteX16" fmla="*/ 1780674 w 2005136"/>
              <a:gd name="connsiteY16" fmla="*/ 1082842 h 1203157"/>
              <a:gd name="connsiteX17" fmla="*/ 1828800 w 2005136"/>
              <a:gd name="connsiteY17" fmla="*/ 1034715 h 1203157"/>
              <a:gd name="connsiteX18" fmla="*/ 1925053 w 2005136"/>
              <a:gd name="connsiteY18" fmla="*/ 962526 h 1203157"/>
              <a:gd name="connsiteX19" fmla="*/ 1973179 w 2005136"/>
              <a:gd name="connsiteY19" fmla="*/ 890336 h 1203157"/>
              <a:gd name="connsiteX20" fmla="*/ 1973179 w 2005136"/>
              <a:gd name="connsiteY20" fmla="*/ 529389 h 1203157"/>
              <a:gd name="connsiteX21" fmla="*/ 1876926 w 2005136"/>
              <a:gd name="connsiteY21" fmla="*/ 409073 h 1203157"/>
              <a:gd name="connsiteX22" fmla="*/ 1732547 w 2005136"/>
              <a:gd name="connsiteY22" fmla="*/ 120315 h 1203157"/>
              <a:gd name="connsiteX23" fmla="*/ 1684421 w 2005136"/>
              <a:gd name="connsiteY23" fmla="*/ 48126 h 1203157"/>
              <a:gd name="connsiteX24" fmla="*/ 1491916 w 2005136"/>
              <a:gd name="connsiteY24" fmla="*/ 0 h 120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05136" h="1203157">
                <a:moveTo>
                  <a:pt x="1491916" y="0"/>
                </a:moveTo>
                <a:lnTo>
                  <a:pt x="625642" y="24063"/>
                </a:lnTo>
                <a:cubicBezTo>
                  <a:pt x="529139" y="28084"/>
                  <a:pt x="431595" y="29184"/>
                  <a:pt x="336884" y="48126"/>
                </a:cubicBezTo>
                <a:cubicBezTo>
                  <a:pt x="291075" y="57288"/>
                  <a:pt x="184523" y="176424"/>
                  <a:pt x="168442" y="192505"/>
                </a:cubicBezTo>
                <a:lnTo>
                  <a:pt x="96253" y="264694"/>
                </a:lnTo>
                <a:cubicBezTo>
                  <a:pt x="80211" y="312820"/>
                  <a:pt x="60430" y="359858"/>
                  <a:pt x="48126" y="409073"/>
                </a:cubicBezTo>
                <a:cubicBezTo>
                  <a:pt x="17911" y="529933"/>
                  <a:pt x="34521" y="473951"/>
                  <a:pt x="0" y="577515"/>
                </a:cubicBezTo>
                <a:cubicBezTo>
                  <a:pt x="6617" y="623838"/>
                  <a:pt x="28148" y="846295"/>
                  <a:pt x="72189" y="890336"/>
                </a:cubicBezTo>
                <a:lnTo>
                  <a:pt x="120316" y="938463"/>
                </a:lnTo>
                <a:cubicBezTo>
                  <a:pt x="128337" y="962526"/>
                  <a:pt x="133036" y="987965"/>
                  <a:pt x="144379" y="1010652"/>
                </a:cubicBezTo>
                <a:cubicBezTo>
                  <a:pt x="174172" y="1070239"/>
                  <a:pt x="202817" y="1103467"/>
                  <a:pt x="264695" y="1130968"/>
                </a:cubicBezTo>
                <a:cubicBezTo>
                  <a:pt x="311052" y="1151571"/>
                  <a:pt x="360948" y="1163052"/>
                  <a:pt x="409074" y="1179094"/>
                </a:cubicBezTo>
                <a:lnTo>
                  <a:pt x="481263" y="1203157"/>
                </a:lnTo>
                <a:cubicBezTo>
                  <a:pt x="794084" y="1195136"/>
                  <a:pt x="1107140" y="1193633"/>
                  <a:pt x="1419726" y="1179094"/>
                </a:cubicBezTo>
                <a:cubicBezTo>
                  <a:pt x="1452762" y="1177557"/>
                  <a:pt x="1483695" y="1162205"/>
                  <a:pt x="1515979" y="1155031"/>
                </a:cubicBezTo>
                <a:cubicBezTo>
                  <a:pt x="1555905" y="1146159"/>
                  <a:pt x="1596837" y="1141729"/>
                  <a:pt x="1636295" y="1130968"/>
                </a:cubicBezTo>
                <a:cubicBezTo>
                  <a:pt x="1685237" y="1117620"/>
                  <a:pt x="1780674" y="1082842"/>
                  <a:pt x="1780674" y="1082842"/>
                </a:cubicBezTo>
                <a:cubicBezTo>
                  <a:pt x="1796716" y="1066800"/>
                  <a:pt x="1811371" y="1049239"/>
                  <a:pt x="1828800" y="1034715"/>
                </a:cubicBezTo>
                <a:cubicBezTo>
                  <a:pt x="1859610" y="1009040"/>
                  <a:pt x="1896694" y="990885"/>
                  <a:pt x="1925053" y="962526"/>
                </a:cubicBezTo>
                <a:cubicBezTo>
                  <a:pt x="1945503" y="942076"/>
                  <a:pt x="1957137" y="914399"/>
                  <a:pt x="1973179" y="890336"/>
                </a:cubicBezTo>
                <a:cubicBezTo>
                  <a:pt x="2011349" y="737657"/>
                  <a:pt x="2020009" y="747929"/>
                  <a:pt x="1973179" y="529389"/>
                </a:cubicBezTo>
                <a:cubicBezTo>
                  <a:pt x="1964900" y="490755"/>
                  <a:pt x="1904371" y="436518"/>
                  <a:pt x="1876926" y="409073"/>
                </a:cubicBezTo>
                <a:cubicBezTo>
                  <a:pt x="1810509" y="209821"/>
                  <a:pt x="1856940" y="306904"/>
                  <a:pt x="1732547" y="120315"/>
                </a:cubicBezTo>
                <a:cubicBezTo>
                  <a:pt x="1716505" y="96252"/>
                  <a:pt x="1711857" y="57271"/>
                  <a:pt x="1684421" y="48126"/>
                </a:cubicBezTo>
                <a:cubicBezTo>
                  <a:pt x="1581793" y="13917"/>
                  <a:pt x="1668379" y="4010"/>
                  <a:pt x="1491916" y="0"/>
                </a:cubicBezTo>
                <a:close/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8927432" y="1684421"/>
            <a:ext cx="2286000" cy="1684421"/>
          </a:xfrm>
          <a:custGeom>
            <a:avLst/>
            <a:gdLst>
              <a:gd name="connsiteX0" fmla="*/ 1155031 w 2286000"/>
              <a:gd name="connsiteY0" fmla="*/ 24063 h 1684421"/>
              <a:gd name="connsiteX1" fmla="*/ 1034715 w 2286000"/>
              <a:gd name="connsiteY1" fmla="*/ 168442 h 1684421"/>
              <a:gd name="connsiteX2" fmla="*/ 914400 w 2286000"/>
              <a:gd name="connsiteY2" fmla="*/ 336884 h 1684421"/>
              <a:gd name="connsiteX3" fmla="*/ 745957 w 2286000"/>
              <a:gd name="connsiteY3" fmla="*/ 505326 h 1684421"/>
              <a:gd name="connsiteX4" fmla="*/ 697831 w 2286000"/>
              <a:gd name="connsiteY4" fmla="*/ 553453 h 1684421"/>
              <a:gd name="connsiteX5" fmla="*/ 625642 w 2286000"/>
              <a:gd name="connsiteY5" fmla="*/ 601579 h 1684421"/>
              <a:gd name="connsiteX6" fmla="*/ 577515 w 2286000"/>
              <a:gd name="connsiteY6" fmla="*/ 649705 h 1684421"/>
              <a:gd name="connsiteX7" fmla="*/ 481263 w 2286000"/>
              <a:gd name="connsiteY7" fmla="*/ 721895 h 1684421"/>
              <a:gd name="connsiteX8" fmla="*/ 433136 w 2286000"/>
              <a:gd name="connsiteY8" fmla="*/ 770021 h 1684421"/>
              <a:gd name="connsiteX9" fmla="*/ 360947 w 2286000"/>
              <a:gd name="connsiteY9" fmla="*/ 794084 h 1684421"/>
              <a:gd name="connsiteX10" fmla="*/ 312821 w 2286000"/>
              <a:gd name="connsiteY10" fmla="*/ 842211 h 1684421"/>
              <a:gd name="connsiteX11" fmla="*/ 120315 w 2286000"/>
              <a:gd name="connsiteY11" fmla="*/ 986590 h 1684421"/>
              <a:gd name="connsiteX12" fmla="*/ 72189 w 2286000"/>
              <a:gd name="connsiteY12" fmla="*/ 1058779 h 1684421"/>
              <a:gd name="connsiteX13" fmla="*/ 24063 w 2286000"/>
              <a:gd name="connsiteY13" fmla="*/ 1203158 h 1684421"/>
              <a:gd name="connsiteX14" fmla="*/ 0 w 2286000"/>
              <a:gd name="connsiteY14" fmla="*/ 1275347 h 1684421"/>
              <a:gd name="connsiteX15" fmla="*/ 24063 w 2286000"/>
              <a:gd name="connsiteY15" fmla="*/ 1443790 h 1684421"/>
              <a:gd name="connsiteX16" fmla="*/ 48126 w 2286000"/>
              <a:gd name="connsiteY16" fmla="*/ 1515979 h 1684421"/>
              <a:gd name="connsiteX17" fmla="*/ 240631 w 2286000"/>
              <a:gd name="connsiteY17" fmla="*/ 1660358 h 1684421"/>
              <a:gd name="connsiteX18" fmla="*/ 360947 w 2286000"/>
              <a:gd name="connsiteY18" fmla="*/ 1684421 h 1684421"/>
              <a:gd name="connsiteX19" fmla="*/ 745957 w 2286000"/>
              <a:gd name="connsiteY19" fmla="*/ 1660358 h 1684421"/>
              <a:gd name="connsiteX20" fmla="*/ 962526 w 2286000"/>
              <a:gd name="connsiteY20" fmla="*/ 1540042 h 1684421"/>
              <a:gd name="connsiteX21" fmla="*/ 1058779 w 2286000"/>
              <a:gd name="connsiteY21" fmla="*/ 1515979 h 1684421"/>
              <a:gd name="connsiteX22" fmla="*/ 1227221 w 2286000"/>
              <a:gd name="connsiteY22" fmla="*/ 1443790 h 1684421"/>
              <a:gd name="connsiteX23" fmla="*/ 1371600 w 2286000"/>
              <a:gd name="connsiteY23" fmla="*/ 1395663 h 1684421"/>
              <a:gd name="connsiteX24" fmla="*/ 1443789 w 2286000"/>
              <a:gd name="connsiteY24" fmla="*/ 1347537 h 1684421"/>
              <a:gd name="connsiteX25" fmla="*/ 1540042 w 2286000"/>
              <a:gd name="connsiteY25" fmla="*/ 1323474 h 1684421"/>
              <a:gd name="connsiteX26" fmla="*/ 1612231 w 2286000"/>
              <a:gd name="connsiteY26" fmla="*/ 1299411 h 1684421"/>
              <a:gd name="connsiteX27" fmla="*/ 1732547 w 2286000"/>
              <a:gd name="connsiteY27" fmla="*/ 1203158 h 1684421"/>
              <a:gd name="connsiteX28" fmla="*/ 1804736 w 2286000"/>
              <a:gd name="connsiteY28" fmla="*/ 1130968 h 1684421"/>
              <a:gd name="connsiteX29" fmla="*/ 1973179 w 2286000"/>
              <a:gd name="connsiteY29" fmla="*/ 1058779 h 1684421"/>
              <a:gd name="connsiteX30" fmla="*/ 2069431 w 2286000"/>
              <a:gd name="connsiteY30" fmla="*/ 938463 h 1684421"/>
              <a:gd name="connsiteX31" fmla="*/ 2141621 w 2286000"/>
              <a:gd name="connsiteY31" fmla="*/ 890337 h 1684421"/>
              <a:gd name="connsiteX32" fmla="*/ 2237873 w 2286000"/>
              <a:gd name="connsiteY32" fmla="*/ 745958 h 1684421"/>
              <a:gd name="connsiteX33" fmla="*/ 2286000 w 2286000"/>
              <a:gd name="connsiteY33" fmla="*/ 577516 h 1684421"/>
              <a:gd name="connsiteX34" fmla="*/ 2261936 w 2286000"/>
              <a:gd name="connsiteY34" fmla="*/ 216568 h 1684421"/>
              <a:gd name="connsiteX35" fmla="*/ 2213810 w 2286000"/>
              <a:gd name="connsiteY35" fmla="*/ 144379 h 1684421"/>
              <a:gd name="connsiteX36" fmla="*/ 2141621 w 2286000"/>
              <a:gd name="connsiteY36" fmla="*/ 120316 h 1684421"/>
              <a:gd name="connsiteX37" fmla="*/ 1780673 w 2286000"/>
              <a:gd name="connsiteY37" fmla="*/ 96253 h 1684421"/>
              <a:gd name="connsiteX38" fmla="*/ 1564105 w 2286000"/>
              <a:gd name="connsiteY38" fmla="*/ 24063 h 1684421"/>
              <a:gd name="connsiteX39" fmla="*/ 1491915 w 2286000"/>
              <a:gd name="connsiteY39" fmla="*/ 0 h 1684421"/>
              <a:gd name="connsiteX40" fmla="*/ 1155031 w 2286000"/>
              <a:gd name="connsiteY40" fmla="*/ 24063 h 168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86000" h="1684421">
                <a:moveTo>
                  <a:pt x="1155031" y="24063"/>
                </a:moveTo>
                <a:cubicBezTo>
                  <a:pt x="1114926" y="72189"/>
                  <a:pt x="1073176" y="118992"/>
                  <a:pt x="1034715" y="168442"/>
                </a:cubicBezTo>
                <a:cubicBezTo>
                  <a:pt x="954208" y="271951"/>
                  <a:pt x="1017995" y="220339"/>
                  <a:pt x="914400" y="336884"/>
                </a:cubicBezTo>
                <a:cubicBezTo>
                  <a:pt x="914363" y="336925"/>
                  <a:pt x="779661" y="471622"/>
                  <a:pt x="745957" y="505326"/>
                </a:cubicBezTo>
                <a:cubicBezTo>
                  <a:pt x="729915" y="521368"/>
                  <a:pt x="716708" y="540868"/>
                  <a:pt x="697831" y="553453"/>
                </a:cubicBezTo>
                <a:cubicBezTo>
                  <a:pt x="673768" y="569495"/>
                  <a:pt x="648225" y="583513"/>
                  <a:pt x="625642" y="601579"/>
                </a:cubicBezTo>
                <a:cubicBezTo>
                  <a:pt x="607926" y="615751"/>
                  <a:pt x="594944" y="635181"/>
                  <a:pt x="577515" y="649705"/>
                </a:cubicBezTo>
                <a:cubicBezTo>
                  <a:pt x="546705" y="675380"/>
                  <a:pt x="512073" y="696220"/>
                  <a:pt x="481263" y="721895"/>
                </a:cubicBezTo>
                <a:cubicBezTo>
                  <a:pt x="463834" y="736419"/>
                  <a:pt x="452590" y="758349"/>
                  <a:pt x="433136" y="770021"/>
                </a:cubicBezTo>
                <a:cubicBezTo>
                  <a:pt x="411386" y="783071"/>
                  <a:pt x="385010" y="786063"/>
                  <a:pt x="360947" y="794084"/>
                </a:cubicBezTo>
                <a:cubicBezTo>
                  <a:pt x="344905" y="810126"/>
                  <a:pt x="330971" y="828599"/>
                  <a:pt x="312821" y="842211"/>
                </a:cubicBezTo>
                <a:cubicBezTo>
                  <a:pt x="235838" y="899948"/>
                  <a:pt x="175502" y="917607"/>
                  <a:pt x="120315" y="986590"/>
                </a:cubicBezTo>
                <a:cubicBezTo>
                  <a:pt x="102249" y="1009173"/>
                  <a:pt x="83935" y="1032351"/>
                  <a:pt x="72189" y="1058779"/>
                </a:cubicBezTo>
                <a:cubicBezTo>
                  <a:pt x="51586" y="1105136"/>
                  <a:pt x="40105" y="1155032"/>
                  <a:pt x="24063" y="1203158"/>
                </a:cubicBezTo>
                <a:lnTo>
                  <a:pt x="0" y="1275347"/>
                </a:lnTo>
                <a:cubicBezTo>
                  <a:pt x="8021" y="1331495"/>
                  <a:pt x="12940" y="1388174"/>
                  <a:pt x="24063" y="1443790"/>
                </a:cubicBezTo>
                <a:cubicBezTo>
                  <a:pt x="29037" y="1468662"/>
                  <a:pt x="32907" y="1495687"/>
                  <a:pt x="48126" y="1515979"/>
                </a:cubicBezTo>
                <a:cubicBezTo>
                  <a:pt x="122166" y="1614699"/>
                  <a:pt x="143351" y="1636038"/>
                  <a:pt x="240631" y="1660358"/>
                </a:cubicBezTo>
                <a:cubicBezTo>
                  <a:pt x="280309" y="1670278"/>
                  <a:pt x="320842" y="1676400"/>
                  <a:pt x="360947" y="1684421"/>
                </a:cubicBezTo>
                <a:cubicBezTo>
                  <a:pt x="489284" y="1676400"/>
                  <a:pt x="618076" y="1673819"/>
                  <a:pt x="745957" y="1660358"/>
                </a:cubicBezTo>
                <a:cubicBezTo>
                  <a:pt x="881719" y="1646067"/>
                  <a:pt x="777205" y="1586372"/>
                  <a:pt x="962526" y="1540042"/>
                </a:cubicBezTo>
                <a:lnTo>
                  <a:pt x="1058779" y="1515979"/>
                </a:lnTo>
                <a:cubicBezTo>
                  <a:pt x="1173310" y="1439625"/>
                  <a:pt x="1085959" y="1486169"/>
                  <a:pt x="1227221" y="1443790"/>
                </a:cubicBezTo>
                <a:cubicBezTo>
                  <a:pt x="1275811" y="1429213"/>
                  <a:pt x="1371600" y="1395663"/>
                  <a:pt x="1371600" y="1395663"/>
                </a:cubicBezTo>
                <a:cubicBezTo>
                  <a:pt x="1395663" y="1379621"/>
                  <a:pt x="1417207" y="1358929"/>
                  <a:pt x="1443789" y="1347537"/>
                </a:cubicBezTo>
                <a:cubicBezTo>
                  <a:pt x="1474187" y="1334509"/>
                  <a:pt x="1508243" y="1332559"/>
                  <a:pt x="1540042" y="1323474"/>
                </a:cubicBezTo>
                <a:cubicBezTo>
                  <a:pt x="1564431" y="1316506"/>
                  <a:pt x="1588168" y="1307432"/>
                  <a:pt x="1612231" y="1299411"/>
                </a:cubicBezTo>
                <a:cubicBezTo>
                  <a:pt x="1752241" y="1159398"/>
                  <a:pt x="1550418" y="1354932"/>
                  <a:pt x="1732547" y="1203158"/>
                </a:cubicBezTo>
                <a:cubicBezTo>
                  <a:pt x="1758690" y="1181372"/>
                  <a:pt x="1777044" y="1150748"/>
                  <a:pt x="1804736" y="1130968"/>
                </a:cubicBezTo>
                <a:cubicBezTo>
                  <a:pt x="1856771" y="1093800"/>
                  <a:pt x="1914268" y="1078416"/>
                  <a:pt x="1973179" y="1058779"/>
                </a:cubicBezTo>
                <a:cubicBezTo>
                  <a:pt x="2180064" y="920855"/>
                  <a:pt x="1936595" y="1104508"/>
                  <a:pt x="2069431" y="938463"/>
                </a:cubicBezTo>
                <a:cubicBezTo>
                  <a:pt x="2087497" y="915880"/>
                  <a:pt x="2117558" y="906379"/>
                  <a:pt x="2141621" y="890337"/>
                </a:cubicBezTo>
                <a:cubicBezTo>
                  <a:pt x="2173705" y="842211"/>
                  <a:pt x="2223845" y="802072"/>
                  <a:pt x="2237873" y="745958"/>
                </a:cubicBezTo>
                <a:cubicBezTo>
                  <a:pt x="2268088" y="625098"/>
                  <a:pt x="2251477" y="681079"/>
                  <a:pt x="2286000" y="577516"/>
                </a:cubicBezTo>
                <a:cubicBezTo>
                  <a:pt x="2277979" y="457200"/>
                  <a:pt x="2281760" y="335510"/>
                  <a:pt x="2261936" y="216568"/>
                </a:cubicBezTo>
                <a:cubicBezTo>
                  <a:pt x="2257182" y="188041"/>
                  <a:pt x="2236393" y="162445"/>
                  <a:pt x="2213810" y="144379"/>
                </a:cubicBezTo>
                <a:cubicBezTo>
                  <a:pt x="2194004" y="128534"/>
                  <a:pt x="2166830" y="123117"/>
                  <a:pt x="2141621" y="120316"/>
                </a:cubicBezTo>
                <a:cubicBezTo>
                  <a:pt x="2021775" y="107000"/>
                  <a:pt x="1900989" y="104274"/>
                  <a:pt x="1780673" y="96253"/>
                </a:cubicBezTo>
                <a:lnTo>
                  <a:pt x="1564105" y="24063"/>
                </a:lnTo>
                <a:cubicBezTo>
                  <a:pt x="1540042" y="16042"/>
                  <a:pt x="1517280" y="0"/>
                  <a:pt x="1491915" y="0"/>
                </a:cubicBezTo>
                <a:lnTo>
                  <a:pt x="1155031" y="24063"/>
                </a:lnTo>
                <a:close/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13547558" y="7748337"/>
            <a:ext cx="2094175" cy="1203158"/>
          </a:xfrm>
          <a:custGeom>
            <a:avLst/>
            <a:gdLst>
              <a:gd name="connsiteX0" fmla="*/ 1299410 w 2094175"/>
              <a:gd name="connsiteY0" fmla="*/ 72189 h 1203158"/>
              <a:gd name="connsiteX1" fmla="*/ 1130968 w 2094175"/>
              <a:gd name="connsiteY1" fmla="*/ 48126 h 1203158"/>
              <a:gd name="connsiteX2" fmla="*/ 745958 w 2094175"/>
              <a:gd name="connsiteY2" fmla="*/ 144379 h 1203158"/>
              <a:gd name="connsiteX3" fmla="*/ 505326 w 2094175"/>
              <a:gd name="connsiteY3" fmla="*/ 216568 h 1203158"/>
              <a:gd name="connsiteX4" fmla="*/ 433137 w 2094175"/>
              <a:gd name="connsiteY4" fmla="*/ 240631 h 1203158"/>
              <a:gd name="connsiteX5" fmla="*/ 312821 w 2094175"/>
              <a:gd name="connsiteY5" fmla="*/ 336884 h 1203158"/>
              <a:gd name="connsiteX6" fmla="*/ 168442 w 2094175"/>
              <a:gd name="connsiteY6" fmla="*/ 433137 h 1203158"/>
              <a:gd name="connsiteX7" fmla="*/ 120316 w 2094175"/>
              <a:gd name="connsiteY7" fmla="*/ 505326 h 1203158"/>
              <a:gd name="connsiteX8" fmla="*/ 72189 w 2094175"/>
              <a:gd name="connsiteY8" fmla="*/ 553452 h 1203158"/>
              <a:gd name="connsiteX9" fmla="*/ 24063 w 2094175"/>
              <a:gd name="connsiteY9" fmla="*/ 697831 h 1203158"/>
              <a:gd name="connsiteX10" fmla="*/ 0 w 2094175"/>
              <a:gd name="connsiteY10" fmla="*/ 770021 h 1203158"/>
              <a:gd name="connsiteX11" fmla="*/ 48126 w 2094175"/>
              <a:gd name="connsiteY11" fmla="*/ 1010652 h 1203158"/>
              <a:gd name="connsiteX12" fmla="*/ 168442 w 2094175"/>
              <a:gd name="connsiteY12" fmla="*/ 1106905 h 1203158"/>
              <a:gd name="connsiteX13" fmla="*/ 433137 w 2094175"/>
              <a:gd name="connsiteY13" fmla="*/ 1179095 h 1203158"/>
              <a:gd name="connsiteX14" fmla="*/ 505326 w 2094175"/>
              <a:gd name="connsiteY14" fmla="*/ 1203158 h 1203158"/>
              <a:gd name="connsiteX15" fmla="*/ 1058779 w 2094175"/>
              <a:gd name="connsiteY15" fmla="*/ 1179095 h 1203158"/>
              <a:gd name="connsiteX16" fmla="*/ 1203158 w 2094175"/>
              <a:gd name="connsiteY16" fmla="*/ 1130968 h 1203158"/>
              <a:gd name="connsiteX17" fmla="*/ 1443789 w 2094175"/>
              <a:gd name="connsiteY17" fmla="*/ 962526 h 1203158"/>
              <a:gd name="connsiteX18" fmla="*/ 1515979 w 2094175"/>
              <a:gd name="connsiteY18" fmla="*/ 914400 h 1203158"/>
              <a:gd name="connsiteX19" fmla="*/ 1588168 w 2094175"/>
              <a:gd name="connsiteY19" fmla="*/ 890337 h 1203158"/>
              <a:gd name="connsiteX20" fmla="*/ 1660358 w 2094175"/>
              <a:gd name="connsiteY20" fmla="*/ 842210 h 1203158"/>
              <a:gd name="connsiteX21" fmla="*/ 1732547 w 2094175"/>
              <a:gd name="connsiteY21" fmla="*/ 818147 h 1203158"/>
              <a:gd name="connsiteX22" fmla="*/ 1852863 w 2094175"/>
              <a:gd name="connsiteY22" fmla="*/ 697831 h 1203158"/>
              <a:gd name="connsiteX23" fmla="*/ 1997242 w 2094175"/>
              <a:gd name="connsiteY23" fmla="*/ 601579 h 1203158"/>
              <a:gd name="connsiteX24" fmla="*/ 2045368 w 2094175"/>
              <a:gd name="connsiteY24" fmla="*/ 529389 h 1203158"/>
              <a:gd name="connsiteX25" fmla="*/ 2093495 w 2094175"/>
              <a:gd name="connsiteY25" fmla="*/ 481263 h 1203158"/>
              <a:gd name="connsiteX26" fmla="*/ 2021305 w 2094175"/>
              <a:gd name="connsiteY26" fmla="*/ 312821 h 1203158"/>
              <a:gd name="connsiteX27" fmla="*/ 1949116 w 2094175"/>
              <a:gd name="connsiteY27" fmla="*/ 288758 h 1203158"/>
              <a:gd name="connsiteX28" fmla="*/ 1804737 w 2094175"/>
              <a:gd name="connsiteY28" fmla="*/ 192505 h 1203158"/>
              <a:gd name="connsiteX29" fmla="*/ 1660358 w 2094175"/>
              <a:gd name="connsiteY29" fmla="*/ 96252 h 1203158"/>
              <a:gd name="connsiteX30" fmla="*/ 1515979 w 2094175"/>
              <a:gd name="connsiteY30" fmla="*/ 48126 h 1203158"/>
              <a:gd name="connsiteX31" fmla="*/ 1275347 w 2094175"/>
              <a:gd name="connsiteY31" fmla="*/ 0 h 1203158"/>
              <a:gd name="connsiteX32" fmla="*/ 914400 w 2094175"/>
              <a:gd name="connsiteY32" fmla="*/ 48126 h 1203158"/>
              <a:gd name="connsiteX33" fmla="*/ 842210 w 2094175"/>
              <a:gd name="connsiteY33" fmla="*/ 96252 h 1203158"/>
              <a:gd name="connsiteX34" fmla="*/ 794084 w 2094175"/>
              <a:gd name="connsiteY34" fmla="*/ 144379 h 1203158"/>
              <a:gd name="connsiteX35" fmla="*/ 649705 w 2094175"/>
              <a:gd name="connsiteY35" fmla="*/ 192505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4175" h="1203158">
                <a:moveTo>
                  <a:pt x="1299410" y="72189"/>
                </a:moveTo>
                <a:cubicBezTo>
                  <a:pt x="1243263" y="64168"/>
                  <a:pt x="1187587" y="44795"/>
                  <a:pt x="1130968" y="48126"/>
                </a:cubicBezTo>
                <a:cubicBezTo>
                  <a:pt x="898989" y="61772"/>
                  <a:pt x="931722" y="97939"/>
                  <a:pt x="745958" y="144379"/>
                </a:cubicBezTo>
                <a:cubicBezTo>
                  <a:pt x="600491" y="180745"/>
                  <a:pt x="681078" y="157984"/>
                  <a:pt x="505326" y="216568"/>
                </a:cubicBezTo>
                <a:lnTo>
                  <a:pt x="433137" y="240631"/>
                </a:lnTo>
                <a:cubicBezTo>
                  <a:pt x="293120" y="380648"/>
                  <a:pt x="494954" y="185106"/>
                  <a:pt x="312821" y="336884"/>
                </a:cubicBezTo>
                <a:cubicBezTo>
                  <a:pt x="192654" y="437023"/>
                  <a:pt x="295307" y="390849"/>
                  <a:pt x="168442" y="433137"/>
                </a:cubicBezTo>
                <a:cubicBezTo>
                  <a:pt x="152400" y="457200"/>
                  <a:pt x="138382" y="482743"/>
                  <a:pt x="120316" y="505326"/>
                </a:cubicBezTo>
                <a:cubicBezTo>
                  <a:pt x="106143" y="523042"/>
                  <a:pt x="82335" y="533160"/>
                  <a:pt x="72189" y="553452"/>
                </a:cubicBezTo>
                <a:cubicBezTo>
                  <a:pt x="49502" y="598826"/>
                  <a:pt x="40105" y="649705"/>
                  <a:pt x="24063" y="697831"/>
                </a:cubicBezTo>
                <a:lnTo>
                  <a:pt x="0" y="770021"/>
                </a:lnTo>
                <a:cubicBezTo>
                  <a:pt x="16042" y="850231"/>
                  <a:pt x="22259" y="933051"/>
                  <a:pt x="48126" y="1010652"/>
                </a:cubicBezTo>
                <a:cubicBezTo>
                  <a:pt x="56822" y="1036739"/>
                  <a:pt x="153708" y="1100356"/>
                  <a:pt x="168442" y="1106905"/>
                </a:cubicBezTo>
                <a:cubicBezTo>
                  <a:pt x="301183" y="1165901"/>
                  <a:pt x="303742" y="1146746"/>
                  <a:pt x="433137" y="1179095"/>
                </a:cubicBezTo>
                <a:cubicBezTo>
                  <a:pt x="457744" y="1185247"/>
                  <a:pt x="481263" y="1195137"/>
                  <a:pt x="505326" y="1203158"/>
                </a:cubicBezTo>
                <a:cubicBezTo>
                  <a:pt x="689810" y="1195137"/>
                  <a:pt x="875101" y="1198096"/>
                  <a:pt x="1058779" y="1179095"/>
                </a:cubicBezTo>
                <a:cubicBezTo>
                  <a:pt x="1109239" y="1173875"/>
                  <a:pt x="1203158" y="1130968"/>
                  <a:pt x="1203158" y="1130968"/>
                </a:cubicBezTo>
                <a:cubicBezTo>
                  <a:pt x="1345677" y="1024079"/>
                  <a:pt x="1266049" y="1081019"/>
                  <a:pt x="1443789" y="962526"/>
                </a:cubicBezTo>
                <a:cubicBezTo>
                  <a:pt x="1467852" y="946484"/>
                  <a:pt x="1488543" y="923545"/>
                  <a:pt x="1515979" y="914400"/>
                </a:cubicBezTo>
                <a:lnTo>
                  <a:pt x="1588168" y="890337"/>
                </a:lnTo>
                <a:cubicBezTo>
                  <a:pt x="1612231" y="874295"/>
                  <a:pt x="1634491" y="855144"/>
                  <a:pt x="1660358" y="842210"/>
                </a:cubicBezTo>
                <a:cubicBezTo>
                  <a:pt x="1683045" y="830867"/>
                  <a:pt x="1712255" y="833366"/>
                  <a:pt x="1732547" y="818147"/>
                </a:cubicBezTo>
                <a:cubicBezTo>
                  <a:pt x="1777921" y="784116"/>
                  <a:pt x="1805671" y="729292"/>
                  <a:pt x="1852863" y="697831"/>
                </a:cubicBezTo>
                <a:lnTo>
                  <a:pt x="1997242" y="601579"/>
                </a:lnTo>
                <a:cubicBezTo>
                  <a:pt x="2013284" y="577516"/>
                  <a:pt x="2027302" y="551972"/>
                  <a:pt x="2045368" y="529389"/>
                </a:cubicBezTo>
                <a:cubicBezTo>
                  <a:pt x="2059541" y="511673"/>
                  <a:pt x="2089765" y="503641"/>
                  <a:pt x="2093495" y="481263"/>
                </a:cubicBezTo>
                <a:cubicBezTo>
                  <a:pt x="2100295" y="440465"/>
                  <a:pt x="2054653" y="339499"/>
                  <a:pt x="2021305" y="312821"/>
                </a:cubicBezTo>
                <a:cubicBezTo>
                  <a:pt x="2001499" y="296976"/>
                  <a:pt x="1973179" y="296779"/>
                  <a:pt x="1949116" y="288758"/>
                </a:cubicBezTo>
                <a:cubicBezTo>
                  <a:pt x="1857196" y="196838"/>
                  <a:pt x="1950418" y="279914"/>
                  <a:pt x="1804737" y="192505"/>
                </a:cubicBezTo>
                <a:cubicBezTo>
                  <a:pt x="1755139" y="162746"/>
                  <a:pt x="1715231" y="114543"/>
                  <a:pt x="1660358" y="96252"/>
                </a:cubicBezTo>
                <a:cubicBezTo>
                  <a:pt x="1612232" y="80210"/>
                  <a:pt x="1566018" y="56466"/>
                  <a:pt x="1515979" y="48126"/>
                </a:cubicBezTo>
                <a:cubicBezTo>
                  <a:pt x="1338978" y="18626"/>
                  <a:pt x="1418933" y="35896"/>
                  <a:pt x="1275347" y="0"/>
                </a:cubicBezTo>
                <a:cubicBezTo>
                  <a:pt x="1210832" y="5376"/>
                  <a:pt x="1012692" y="-1020"/>
                  <a:pt x="914400" y="48126"/>
                </a:cubicBezTo>
                <a:cubicBezTo>
                  <a:pt x="888533" y="61060"/>
                  <a:pt x="864793" y="78186"/>
                  <a:pt x="842210" y="96252"/>
                </a:cubicBezTo>
                <a:cubicBezTo>
                  <a:pt x="824494" y="110425"/>
                  <a:pt x="814376" y="134233"/>
                  <a:pt x="794084" y="144379"/>
                </a:cubicBezTo>
                <a:cubicBezTo>
                  <a:pt x="748710" y="167066"/>
                  <a:pt x="649705" y="192505"/>
                  <a:pt x="649705" y="192505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0250905" y="2550695"/>
            <a:ext cx="5590161" cy="4066673"/>
          </a:xfrm>
          <a:custGeom>
            <a:avLst/>
            <a:gdLst>
              <a:gd name="connsiteX0" fmla="*/ 5582653 w 5590161"/>
              <a:gd name="connsiteY0" fmla="*/ 3489158 h 4066673"/>
              <a:gd name="connsiteX1" fmla="*/ 5438274 w 5590161"/>
              <a:gd name="connsiteY1" fmla="*/ 3609473 h 4066673"/>
              <a:gd name="connsiteX2" fmla="*/ 5221706 w 5590161"/>
              <a:gd name="connsiteY2" fmla="*/ 3681663 h 4066673"/>
              <a:gd name="connsiteX3" fmla="*/ 5077327 w 5590161"/>
              <a:gd name="connsiteY3" fmla="*/ 3729789 h 4066673"/>
              <a:gd name="connsiteX4" fmla="*/ 4932948 w 5590161"/>
              <a:gd name="connsiteY4" fmla="*/ 3777916 h 4066673"/>
              <a:gd name="connsiteX5" fmla="*/ 4812632 w 5590161"/>
              <a:gd name="connsiteY5" fmla="*/ 3801979 h 4066673"/>
              <a:gd name="connsiteX6" fmla="*/ 4668253 w 5590161"/>
              <a:gd name="connsiteY6" fmla="*/ 3826042 h 4066673"/>
              <a:gd name="connsiteX7" fmla="*/ 4596063 w 5590161"/>
              <a:gd name="connsiteY7" fmla="*/ 3850105 h 4066673"/>
              <a:gd name="connsiteX8" fmla="*/ 4379495 w 5590161"/>
              <a:gd name="connsiteY8" fmla="*/ 3874168 h 4066673"/>
              <a:gd name="connsiteX9" fmla="*/ 4283242 w 5590161"/>
              <a:gd name="connsiteY9" fmla="*/ 3898231 h 4066673"/>
              <a:gd name="connsiteX10" fmla="*/ 4162927 w 5590161"/>
              <a:gd name="connsiteY10" fmla="*/ 3922294 h 4066673"/>
              <a:gd name="connsiteX11" fmla="*/ 4090737 w 5590161"/>
              <a:gd name="connsiteY11" fmla="*/ 3946358 h 4066673"/>
              <a:gd name="connsiteX12" fmla="*/ 3946358 w 5590161"/>
              <a:gd name="connsiteY12" fmla="*/ 3970421 h 4066673"/>
              <a:gd name="connsiteX13" fmla="*/ 3561348 w 5590161"/>
              <a:gd name="connsiteY13" fmla="*/ 4018547 h 4066673"/>
              <a:gd name="connsiteX14" fmla="*/ 3416969 w 5590161"/>
              <a:gd name="connsiteY14" fmla="*/ 4042610 h 4066673"/>
              <a:gd name="connsiteX15" fmla="*/ 3200400 w 5590161"/>
              <a:gd name="connsiteY15" fmla="*/ 4066673 h 4066673"/>
              <a:gd name="connsiteX16" fmla="*/ 2502569 w 5590161"/>
              <a:gd name="connsiteY16" fmla="*/ 4042610 h 4066673"/>
              <a:gd name="connsiteX17" fmla="*/ 2454442 w 5590161"/>
              <a:gd name="connsiteY17" fmla="*/ 3994484 h 4066673"/>
              <a:gd name="connsiteX18" fmla="*/ 2382253 w 5590161"/>
              <a:gd name="connsiteY18" fmla="*/ 3946358 h 4066673"/>
              <a:gd name="connsiteX19" fmla="*/ 2334127 w 5590161"/>
              <a:gd name="connsiteY19" fmla="*/ 3898231 h 4066673"/>
              <a:gd name="connsiteX20" fmla="*/ 2189748 w 5590161"/>
              <a:gd name="connsiteY20" fmla="*/ 3826042 h 4066673"/>
              <a:gd name="connsiteX21" fmla="*/ 2045369 w 5590161"/>
              <a:gd name="connsiteY21" fmla="*/ 3705726 h 4066673"/>
              <a:gd name="connsiteX22" fmla="*/ 1949116 w 5590161"/>
              <a:gd name="connsiteY22" fmla="*/ 3609473 h 4066673"/>
              <a:gd name="connsiteX23" fmla="*/ 1876927 w 5590161"/>
              <a:gd name="connsiteY23" fmla="*/ 3585410 h 4066673"/>
              <a:gd name="connsiteX24" fmla="*/ 1732548 w 5590161"/>
              <a:gd name="connsiteY24" fmla="*/ 3513221 h 4066673"/>
              <a:gd name="connsiteX25" fmla="*/ 1660358 w 5590161"/>
              <a:gd name="connsiteY25" fmla="*/ 3465094 h 4066673"/>
              <a:gd name="connsiteX26" fmla="*/ 1588169 w 5590161"/>
              <a:gd name="connsiteY26" fmla="*/ 3392905 h 4066673"/>
              <a:gd name="connsiteX27" fmla="*/ 1515979 w 5590161"/>
              <a:gd name="connsiteY27" fmla="*/ 3368842 h 4066673"/>
              <a:gd name="connsiteX28" fmla="*/ 1227221 w 5590161"/>
              <a:gd name="connsiteY28" fmla="*/ 3224463 h 4066673"/>
              <a:gd name="connsiteX29" fmla="*/ 1155032 w 5590161"/>
              <a:gd name="connsiteY29" fmla="*/ 3200400 h 4066673"/>
              <a:gd name="connsiteX30" fmla="*/ 1082842 w 5590161"/>
              <a:gd name="connsiteY30" fmla="*/ 3152273 h 4066673"/>
              <a:gd name="connsiteX31" fmla="*/ 986590 w 5590161"/>
              <a:gd name="connsiteY31" fmla="*/ 3104147 h 4066673"/>
              <a:gd name="connsiteX32" fmla="*/ 938463 w 5590161"/>
              <a:gd name="connsiteY32" fmla="*/ 3056021 h 4066673"/>
              <a:gd name="connsiteX33" fmla="*/ 914400 w 5590161"/>
              <a:gd name="connsiteY33" fmla="*/ 2983831 h 4066673"/>
              <a:gd name="connsiteX34" fmla="*/ 818148 w 5590161"/>
              <a:gd name="connsiteY34" fmla="*/ 2839452 h 4066673"/>
              <a:gd name="connsiteX35" fmla="*/ 770021 w 5590161"/>
              <a:gd name="connsiteY35" fmla="*/ 2767263 h 4066673"/>
              <a:gd name="connsiteX36" fmla="*/ 721895 w 5590161"/>
              <a:gd name="connsiteY36" fmla="*/ 2671010 h 4066673"/>
              <a:gd name="connsiteX37" fmla="*/ 625642 w 5590161"/>
              <a:gd name="connsiteY37" fmla="*/ 2526631 h 4066673"/>
              <a:gd name="connsiteX38" fmla="*/ 529390 w 5590161"/>
              <a:gd name="connsiteY38" fmla="*/ 2382252 h 4066673"/>
              <a:gd name="connsiteX39" fmla="*/ 457200 w 5590161"/>
              <a:gd name="connsiteY39" fmla="*/ 2261937 h 4066673"/>
              <a:gd name="connsiteX40" fmla="*/ 385011 w 5590161"/>
              <a:gd name="connsiteY40" fmla="*/ 1997242 h 4066673"/>
              <a:gd name="connsiteX41" fmla="*/ 288758 w 5590161"/>
              <a:gd name="connsiteY41" fmla="*/ 1804737 h 4066673"/>
              <a:gd name="connsiteX42" fmla="*/ 216569 w 5590161"/>
              <a:gd name="connsiteY42" fmla="*/ 1564105 h 4066673"/>
              <a:gd name="connsiteX43" fmla="*/ 192506 w 5590161"/>
              <a:gd name="connsiteY43" fmla="*/ 1491916 h 4066673"/>
              <a:gd name="connsiteX44" fmla="*/ 144379 w 5590161"/>
              <a:gd name="connsiteY44" fmla="*/ 1299410 h 4066673"/>
              <a:gd name="connsiteX45" fmla="*/ 72190 w 5590161"/>
              <a:gd name="connsiteY45" fmla="*/ 1203158 h 4066673"/>
              <a:gd name="connsiteX46" fmla="*/ 0 w 5590161"/>
              <a:gd name="connsiteY46" fmla="*/ 962526 h 4066673"/>
              <a:gd name="connsiteX47" fmla="*/ 24063 w 5590161"/>
              <a:gd name="connsiteY47" fmla="*/ 481263 h 4066673"/>
              <a:gd name="connsiteX48" fmla="*/ 48127 w 5590161"/>
              <a:gd name="connsiteY48" fmla="*/ 409073 h 4066673"/>
              <a:gd name="connsiteX49" fmla="*/ 216569 w 5590161"/>
              <a:gd name="connsiteY49" fmla="*/ 216568 h 4066673"/>
              <a:gd name="connsiteX50" fmla="*/ 457200 w 5590161"/>
              <a:gd name="connsiteY50" fmla="*/ 144379 h 4066673"/>
              <a:gd name="connsiteX51" fmla="*/ 529390 w 5590161"/>
              <a:gd name="connsiteY51" fmla="*/ 120316 h 4066673"/>
              <a:gd name="connsiteX52" fmla="*/ 794084 w 5590161"/>
              <a:gd name="connsiteY52" fmla="*/ 48126 h 4066673"/>
              <a:gd name="connsiteX53" fmla="*/ 866274 w 5590161"/>
              <a:gd name="connsiteY53" fmla="*/ 0 h 4066673"/>
              <a:gd name="connsiteX54" fmla="*/ 1443790 w 5590161"/>
              <a:gd name="connsiteY54" fmla="*/ 24063 h 4066673"/>
              <a:gd name="connsiteX55" fmla="*/ 1636295 w 5590161"/>
              <a:gd name="connsiteY55" fmla="*/ 72189 h 4066673"/>
              <a:gd name="connsiteX56" fmla="*/ 1973179 w 5590161"/>
              <a:gd name="connsiteY56" fmla="*/ 96252 h 4066673"/>
              <a:gd name="connsiteX57" fmla="*/ 2045369 w 5590161"/>
              <a:gd name="connsiteY57" fmla="*/ 120316 h 4066673"/>
              <a:gd name="connsiteX58" fmla="*/ 2767263 w 5590161"/>
              <a:gd name="connsiteY58" fmla="*/ 168442 h 4066673"/>
              <a:gd name="connsiteX59" fmla="*/ 3031958 w 5590161"/>
              <a:gd name="connsiteY59" fmla="*/ 192505 h 4066673"/>
              <a:gd name="connsiteX60" fmla="*/ 3128211 w 5590161"/>
              <a:gd name="connsiteY60" fmla="*/ 216568 h 4066673"/>
              <a:gd name="connsiteX61" fmla="*/ 3344779 w 5590161"/>
              <a:gd name="connsiteY61" fmla="*/ 240631 h 4066673"/>
              <a:gd name="connsiteX62" fmla="*/ 3441032 w 5590161"/>
              <a:gd name="connsiteY62" fmla="*/ 264694 h 4066673"/>
              <a:gd name="connsiteX63" fmla="*/ 3513221 w 5590161"/>
              <a:gd name="connsiteY63" fmla="*/ 288758 h 4066673"/>
              <a:gd name="connsiteX64" fmla="*/ 3633537 w 5590161"/>
              <a:gd name="connsiteY64" fmla="*/ 312821 h 4066673"/>
              <a:gd name="connsiteX65" fmla="*/ 3705727 w 5590161"/>
              <a:gd name="connsiteY65" fmla="*/ 360947 h 4066673"/>
              <a:gd name="connsiteX66" fmla="*/ 3850106 w 5590161"/>
              <a:gd name="connsiteY66" fmla="*/ 409073 h 4066673"/>
              <a:gd name="connsiteX67" fmla="*/ 3970421 w 5590161"/>
              <a:gd name="connsiteY67" fmla="*/ 529389 h 4066673"/>
              <a:gd name="connsiteX68" fmla="*/ 4018548 w 5590161"/>
              <a:gd name="connsiteY68" fmla="*/ 577516 h 4066673"/>
              <a:gd name="connsiteX69" fmla="*/ 4090737 w 5590161"/>
              <a:gd name="connsiteY69" fmla="*/ 625642 h 4066673"/>
              <a:gd name="connsiteX70" fmla="*/ 4186990 w 5590161"/>
              <a:gd name="connsiteY70" fmla="*/ 745958 h 4066673"/>
              <a:gd name="connsiteX71" fmla="*/ 4283242 w 5590161"/>
              <a:gd name="connsiteY71" fmla="*/ 794084 h 4066673"/>
              <a:gd name="connsiteX72" fmla="*/ 4355432 w 5590161"/>
              <a:gd name="connsiteY72" fmla="*/ 866273 h 4066673"/>
              <a:gd name="connsiteX73" fmla="*/ 4427621 w 5590161"/>
              <a:gd name="connsiteY73" fmla="*/ 914400 h 4066673"/>
              <a:gd name="connsiteX74" fmla="*/ 4475748 w 5590161"/>
              <a:gd name="connsiteY74" fmla="*/ 962526 h 4066673"/>
              <a:gd name="connsiteX75" fmla="*/ 4547937 w 5590161"/>
              <a:gd name="connsiteY75" fmla="*/ 1010652 h 4066673"/>
              <a:gd name="connsiteX76" fmla="*/ 4596063 w 5590161"/>
              <a:gd name="connsiteY76" fmla="*/ 1058779 h 4066673"/>
              <a:gd name="connsiteX77" fmla="*/ 4764506 w 5590161"/>
              <a:gd name="connsiteY77" fmla="*/ 1155031 h 4066673"/>
              <a:gd name="connsiteX78" fmla="*/ 4908884 w 5590161"/>
              <a:gd name="connsiteY78" fmla="*/ 1347537 h 4066673"/>
              <a:gd name="connsiteX79" fmla="*/ 4981074 w 5590161"/>
              <a:gd name="connsiteY79" fmla="*/ 1443789 h 4066673"/>
              <a:gd name="connsiteX80" fmla="*/ 5101390 w 5590161"/>
              <a:gd name="connsiteY80" fmla="*/ 1660358 h 4066673"/>
              <a:gd name="connsiteX81" fmla="*/ 5149516 w 5590161"/>
              <a:gd name="connsiteY81" fmla="*/ 1732547 h 4066673"/>
              <a:gd name="connsiteX82" fmla="*/ 5269832 w 5590161"/>
              <a:gd name="connsiteY82" fmla="*/ 1876926 h 4066673"/>
              <a:gd name="connsiteX83" fmla="*/ 5317958 w 5590161"/>
              <a:gd name="connsiteY83" fmla="*/ 2021305 h 4066673"/>
              <a:gd name="connsiteX84" fmla="*/ 5342021 w 5590161"/>
              <a:gd name="connsiteY84" fmla="*/ 2117558 h 4066673"/>
              <a:gd name="connsiteX85" fmla="*/ 5390148 w 5590161"/>
              <a:gd name="connsiteY85" fmla="*/ 2189747 h 4066673"/>
              <a:gd name="connsiteX86" fmla="*/ 5486400 w 5590161"/>
              <a:gd name="connsiteY86" fmla="*/ 2478505 h 4066673"/>
              <a:gd name="connsiteX87" fmla="*/ 5510463 w 5590161"/>
              <a:gd name="connsiteY87" fmla="*/ 2550694 h 4066673"/>
              <a:gd name="connsiteX88" fmla="*/ 5534527 w 5590161"/>
              <a:gd name="connsiteY88" fmla="*/ 2622884 h 4066673"/>
              <a:gd name="connsiteX89" fmla="*/ 5558590 w 5590161"/>
              <a:gd name="connsiteY89" fmla="*/ 2719137 h 4066673"/>
              <a:gd name="connsiteX90" fmla="*/ 5558590 w 5590161"/>
              <a:gd name="connsiteY90" fmla="*/ 3609473 h 4066673"/>
              <a:gd name="connsiteX91" fmla="*/ 5510463 w 5590161"/>
              <a:gd name="connsiteY91" fmla="*/ 3657600 h 4066673"/>
              <a:gd name="connsiteX92" fmla="*/ 5462337 w 5590161"/>
              <a:gd name="connsiteY92" fmla="*/ 3729789 h 4066673"/>
              <a:gd name="connsiteX93" fmla="*/ 4957011 w 5590161"/>
              <a:gd name="connsiteY93" fmla="*/ 3705726 h 406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590161" h="4066673">
                <a:moveTo>
                  <a:pt x="5582653" y="3489158"/>
                </a:moveTo>
                <a:cubicBezTo>
                  <a:pt x="5534527" y="3529263"/>
                  <a:pt x="5489596" y="3573548"/>
                  <a:pt x="5438274" y="3609473"/>
                </a:cubicBezTo>
                <a:cubicBezTo>
                  <a:pt x="5344403" y="3675183"/>
                  <a:pt x="5332772" y="3651373"/>
                  <a:pt x="5221706" y="3681663"/>
                </a:cubicBezTo>
                <a:cubicBezTo>
                  <a:pt x="5172764" y="3695011"/>
                  <a:pt x="5125453" y="3713747"/>
                  <a:pt x="5077327" y="3729789"/>
                </a:cubicBezTo>
                <a:cubicBezTo>
                  <a:pt x="5029201" y="3745831"/>
                  <a:pt x="4982693" y="3767967"/>
                  <a:pt x="4932948" y="3777916"/>
                </a:cubicBezTo>
                <a:lnTo>
                  <a:pt x="4812632" y="3801979"/>
                </a:lnTo>
                <a:cubicBezTo>
                  <a:pt x="4764629" y="3810707"/>
                  <a:pt x="4715881" y="3815458"/>
                  <a:pt x="4668253" y="3826042"/>
                </a:cubicBezTo>
                <a:cubicBezTo>
                  <a:pt x="4643492" y="3831544"/>
                  <a:pt x="4621083" y="3845935"/>
                  <a:pt x="4596063" y="3850105"/>
                </a:cubicBezTo>
                <a:cubicBezTo>
                  <a:pt x="4524418" y="3862046"/>
                  <a:pt x="4451684" y="3866147"/>
                  <a:pt x="4379495" y="3874168"/>
                </a:cubicBezTo>
                <a:cubicBezTo>
                  <a:pt x="4347411" y="3882189"/>
                  <a:pt x="4315526" y="3891057"/>
                  <a:pt x="4283242" y="3898231"/>
                </a:cubicBezTo>
                <a:cubicBezTo>
                  <a:pt x="4243317" y="3907103"/>
                  <a:pt x="4202605" y="3912374"/>
                  <a:pt x="4162927" y="3922294"/>
                </a:cubicBezTo>
                <a:cubicBezTo>
                  <a:pt x="4138319" y="3928446"/>
                  <a:pt x="4115498" y="3940855"/>
                  <a:pt x="4090737" y="3946358"/>
                </a:cubicBezTo>
                <a:cubicBezTo>
                  <a:pt x="4043109" y="3956942"/>
                  <a:pt x="3994484" y="3962400"/>
                  <a:pt x="3946358" y="3970421"/>
                </a:cubicBezTo>
                <a:cubicBezTo>
                  <a:pt x="3764764" y="4030952"/>
                  <a:pt x="3941472" y="3978534"/>
                  <a:pt x="3561348" y="4018547"/>
                </a:cubicBezTo>
                <a:cubicBezTo>
                  <a:pt x="3512826" y="4023655"/>
                  <a:pt x="3465331" y="4036162"/>
                  <a:pt x="3416969" y="4042610"/>
                </a:cubicBezTo>
                <a:cubicBezTo>
                  <a:pt x="3344972" y="4052209"/>
                  <a:pt x="3272590" y="4058652"/>
                  <a:pt x="3200400" y="4066673"/>
                </a:cubicBezTo>
                <a:cubicBezTo>
                  <a:pt x="2967790" y="4058652"/>
                  <a:pt x="2734235" y="4065029"/>
                  <a:pt x="2502569" y="4042610"/>
                </a:cubicBezTo>
                <a:cubicBezTo>
                  <a:pt x="2479987" y="4040425"/>
                  <a:pt x="2472158" y="4008656"/>
                  <a:pt x="2454442" y="3994484"/>
                </a:cubicBezTo>
                <a:cubicBezTo>
                  <a:pt x="2431859" y="3976418"/>
                  <a:pt x="2404836" y="3964424"/>
                  <a:pt x="2382253" y="3946358"/>
                </a:cubicBezTo>
                <a:cubicBezTo>
                  <a:pt x="2364537" y="3932185"/>
                  <a:pt x="2351843" y="3912404"/>
                  <a:pt x="2334127" y="3898231"/>
                </a:cubicBezTo>
                <a:cubicBezTo>
                  <a:pt x="2267490" y="3844921"/>
                  <a:pt x="2265993" y="3851457"/>
                  <a:pt x="2189748" y="3826042"/>
                </a:cubicBezTo>
                <a:cubicBezTo>
                  <a:pt x="2088903" y="3674776"/>
                  <a:pt x="2208196" y="3827846"/>
                  <a:pt x="2045369" y="3705726"/>
                </a:cubicBezTo>
                <a:cubicBezTo>
                  <a:pt x="2009070" y="3678502"/>
                  <a:pt x="1992162" y="3623822"/>
                  <a:pt x="1949116" y="3609473"/>
                </a:cubicBezTo>
                <a:cubicBezTo>
                  <a:pt x="1925053" y="3601452"/>
                  <a:pt x="1899614" y="3596753"/>
                  <a:pt x="1876927" y="3585410"/>
                </a:cubicBezTo>
                <a:cubicBezTo>
                  <a:pt x="1690339" y="3492117"/>
                  <a:pt x="1913996" y="3573704"/>
                  <a:pt x="1732548" y="3513221"/>
                </a:cubicBezTo>
                <a:cubicBezTo>
                  <a:pt x="1708485" y="3497179"/>
                  <a:pt x="1682575" y="3483609"/>
                  <a:pt x="1660358" y="3465094"/>
                </a:cubicBezTo>
                <a:cubicBezTo>
                  <a:pt x="1634215" y="3443308"/>
                  <a:pt x="1616484" y="3411781"/>
                  <a:pt x="1588169" y="3392905"/>
                </a:cubicBezTo>
                <a:cubicBezTo>
                  <a:pt x="1567064" y="3378835"/>
                  <a:pt x="1540042" y="3376863"/>
                  <a:pt x="1515979" y="3368842"/>
                </a:cubicBezTo>
                <a:cubicBezTo>
                  <a:pt x="1329390" y="3244449"/>
                  <a:pt x="1426473" y="3290880"/>
                  <a:pt x="1227221" y="3224463"/>
                </a:cubicBezTo>
                <a:lnTo>
                  <a:pt x="1155032" y="3200400"/>
                </a:lnTo>
                <a:cubicBezTo>
                  <a:pt x="1130969" y="3184358"/>
                  <a:pt x="1107952" y="3166622"/>
                  <a:pt x="1082842" y="3152273"/>
                </a:cubicBezTo>
                <a:cubicBezTo>
                  <a:pt x="1051697" y="3134476"/>
                  <a:pt x="1016437" y="3124045"/>
                  <a:pt x="986590" y="3104147"/>
                </a:cubicBezTo>
                <a:cubicBezTo>
                  <a:pt x="967713" y="3091563"/>
                  <a:pt x="954505" y="3072063"/>
                  <a:pt x="938463" y="3056021"/>
                </a:cubicBezTo>
                <a:cubicBezTo>
                  <a:pt x="930442" y="3031958"/>
                  <a:pt x="926718" y="3006004"/>
                  <a:pt x="914400" y="2983831"/>
                </a:cubicBezTo>
                <a:cubicBezTo>
                  <a:pt x="886310" y="2933269"/>
                  <a:pt x="850232" y="2887578"/>
                  <a:pt x="818148" y="2839452"/>
                </a:cubicBezTo>
                <a:cubicBezTo>
                  <a:pt x="802106" y="2815389"/>
                  <a:pt x="782954" y="2793130"/>
                  <a:pt x="770021" y="2767263"/>
                </a:cubicBezTo>
                <a:cubicBezTo>
                  <a:pt x="753979" y="2735179"/>
                  <a:pt x="740351" y="2701769"/>
                  <a:pt x="721895" y="2671010"/>
                </a:cubicBezTo>
                <a:cubicBezTo>
                  <a:pt x="692136" y="2621412"/>
                  <a:pt x="625642" y="2526631"/>
                  <a:pt x="625642" y="2526631"/>
                </a:cubicBezTo>
                <a:cubicBezTo>
                  <a:pt x="568426" y="2354984"/>
                  <a:pt x="649556" y="2562502"/>
                  <a:pt x="529390" y="2382252"/>
                </a:cubicBezTo>
                <a:cubicBezTo>
                  <a:pt x="404447" y="2194837"/>
                  <a:pt x="607076" y="2411810"/>
                  <a:pt x="457200" y="2261937"/>
                </a:cubicBezTo>
                <a:cubicBezTo>
                  <a:pt x="356067" y="2059669"/>
                  <a:pt x="457853" y="2288608"/>
                  <a:pt x="385011" y="1997242"/>
                </a:cubicBezTo>
                <a:cubicBezTo>
                  <a:pt x="361464" y="1903056"/>
                  <a:pt x="337196" y="1877394"/>
                  <a:pt x="288758" y="1804737"/>
                </a:cubicBezTo>
                <a:cubicBezTo>
                  <a:pt x="174388" y="1461624"/>
                  <a:pt x="289304" y="1818678"/>
                  <a:pt x="216569" y="1564105"/>
                </a:cubicBezTo>
                <a:cubicBezTo>
                  <a:pt x="209601" y="1539716"/>
                  <a:pt x="199180" y="1516387"/>
                  <a:pt x="192506" y="1491916"/>
                </a:cubicBezTo>
                <a:cubicBezTo>
                  <a:pt x="175102" y="1428103"/>
                  <a:pt x="184065" y="1352325"/>
                  <a:pt x="144379" y="1299410"/>
                </a:cubicBezTo>
                <a:lnTo>
                  <a:pt x="72190" y="1203158"/>
                </a:lnTo>
                <a:cubicBezTo>
                  <a:pt x="13605" y="1027404"/>
                  <a:pt x="36367" y="1107994"/>
                  <a:pt x="0" y="962526"/>
                </a:cubicBezTo>
                <a:cubicBezTo>
                  <a:pt x="8021" y="802105"/>
                  <a:pt x="10148" y="641281"/>
                  <a:pt x="24063" y="481263"/>
                </a:cubicBezTo>
                <a:cubicBezTo>
                  <a:pt x="26260" y="455993"/>
                  <a:pt x="35809" y="431246"/>
                  <a:pt x="48127" y="409073"/>
                </a:cubicBezTo>
                <a:cubicBezTo>
                  <a:pt x="96123" y="322680"/>
                  <a:pt x="128402" y="255753"/>
                  <a:pt x="216569" y="216568"/>
                </a:cubicBezTo>
                <a:cubicBezTo>
                  <a:pt x="319499" y="170822"/>
                  <a:pt x="359208" y="172377"/>
                  <a:pt x="457200" y="144379"/>
                </a:cubicBezTo>
                <a:cubicBezTo>
                  <a:pt x="481589" y="137411"/>
                  <a:pt x="504782" y="126468"/>
                  <a:pt x="529390" y="120316"/>
                </a:cubicBezTo>
                <a:cubicBezTo>
                  <a:pt x="601708" y="102236"/>
                  <a:pt x="732138" y="89423"/>
                  <a:pt x="794084" y="48126"/>
                </a:cubicBezTo>
                <a:lnTo>
                  <a:pt x="866274" y="0"/>
                </a:lnTo>
                <a:cubicBezTo>
                  <a:pt x="1058779" y="8021"/>
                  <a:pt x="1251574" y="10807"/>
                  <a:pt x="1443790" y="24063"/>
                </a:cubicBezTo>
                <a:cubicBezTo>
                  <a:pt x="1991110" y="61809"/>
                  <a:pt x="1275916" y="29792"/>
                  <a:pt x="1636295" y="72189"/>
                </a:cubicBezTo>
                <a:cubicBezTo>
                  <a:pt x="1748105" y="85343"/>
                  <a:pt x="1860884" y="88231"/>
                  <a:pt x="1973179" y="96252"/>
                </a:cubicBezTo>
                <a:cubicBezTo>
                  <a:pt x="1997242" y="104273"/>
                  <a:pt x="2020497" y="115341"/>
                  <a:pt x="2045369" y="120316"/>
                </a:cubicBezTo>
                <a:cubicBezTo>
                  <a:pt x="2268376" y="164918"/>
                  <a:pt x="2574658" y="160068"/>
                  <a:pt x="2767263" y="168442"/>
                </a:cubicBezTo>
                <a:cubicBezTo>
                  <a:pt x="2855495" y="176463"/>
                  <a:pt x="2944140" y="180796"/>
                  <a:pt x="3031958" y="192505"/>
                </a:cubicBezTo>
                <a:cubicBezTo>
                  <a:pt x="3064740" y="196876"/>
                  <a:pt x="3095524" y="211539"/>
                  <a:pt x="3128211" y="216568"/>
                </a:cubicBezTo>
                <a:cubicBezTo>
                  <a:pt x="3200000" y="227612"/>
                  <a:pt x="3272590" y="232610"/>
                  <a:pt x="3344779" y="240631"/>
                </a:cubicBezTo>
                <a:cubicBezTo>
                  <a:pt x="3376863" y="248652"/>
                  <a:pt x="3409233" y="255608"/>
                  <a:pt x="3441032" y="264694"/>
                </a:cubicBezTo>
                <a:cubicBezTo>
                  <a:pt x="3465421" y="271662"/>
                  <a:pt x="3488614" y="282606"/>
                  <a:pt x="3513221" y="288758"/>
                </a:cubicBezTo>
                <a:cubicBezTo>
                  <a:pt x="3552899" y="298678"/>
                  <a:pt x="3593432" y="304800"/>
                  <a:pt x="3633537" y="312821"/>
                </a:cubicBezTo>
                <a:cubicBezTo>
                  <a:pt x="3657600" y="328863"/>
                  <a:pt x="3679299" y="349201"/>
                  <a:pt x="3705727" y="360947"/>
                </a:cubicBezTo>
                <a:cubicBezTo>
                  <a:pt x="3752084" y="381550"/>
                  <a:pt x="3850106" y="409073"/>
                  <a:pt x="3850106" y="409073"/>
                </a:cubicBezTo>
                <a:lnTo>
                  <a:pt x="3970421" y="529389"/>
                </a:lnTo>
                <a:cubicBezTo>
                  <a:pt x="3986463" y="545431"/>
                  <a:pt x="3999671" y="564931"/>
                  <a:pt x="4018548" y="577516"/>
                </a:cubicBezTo>
                <a:lnTo>
                  <a:pt x="4090737" y="625642"/>
                </a:lnTo>
                <a:cubicBezTo>
                  <a:pt x="4116481" y="664258"/>
                  <a:pt x="4145844" y="718527"/>
                  <a:pt x="4186990" y="745958"/>
                </a:cubicBezTo>
                <a:cubicBezTo>
                  <a:pt x="4216836" y="765856"/>
                  <a:pt x="4254053" y="773234"/>
                  <a:pt x="4283242" y="794084"/>
                </a:cubicBezTo>
                <a:cubicBezTo>
                  <a:pt x="4310934" y="813864"/>
                  <a:pt x="4329289" y="844487"/>
                  <a:pt x="4355432" y="866273"/>
                </a:cubicBezTo>
                <a:cubicBezTo>
                  <a:pt x="4377649" y="884787"/>
                  <a:pt x="4405038" y="896334"/>
                  <a:pt x="4427621" y="914400"/>
                </a:cubicBezTo>
                <a:cubicBezTo>
                  <a:pt x="4445337" y="928573"/>
                  <a:pt x="4458032" y="948354"/>
                  <a:pt x="4475748" y="962526"/>
                </a:cubicBezTo>
                <a:cubicBezTo>
                  <a:pt x="4498331" y="980592"/>
                  <a:pt x="4525354" y="992586"/>
                  <a:pt x="4547937" y="1010652"/>
                </a:cubicBezTo>
                <a:cubicBezTo>
                  <a:pt x="4565653" y="1024825"/>
                  <a:pt x="4577186" y="1046194"/>
                  <a:pt x="4596063" y="1058779"/>
                </a:cubicBezTo>
                <a:cubicBezTo>
                  <a:pt x="4744269" y="1157584"/>
                  <a:pt x="4641438" y="1056576"/>
                  <a:pt x="4764506" y="1155031"/>
                </a:cubicBezTo>
                <a:cubicBezTo>
                  <a:pt x="4833485" y="1210215"/>
                  <a:pt x="4851154" y="1270564"/>
                  <a:pt x="4908884" y="1347537"/>
                </a:cubicBezTo>
                <a:lnTo>
                  <a:pt x="4981074" y="1443789"/>
                </a:lnTo>
                <a:cubicBezTo>
                  <a:pt x="5023428" y="1570852"/>
                  <a:pt x="4991067" y="1494874"/>
                  <a:pt x="5101390" y="1660358"/>
                </a:cubicBezTo>
                <a:cubicBezTo>
                  <a:pt x="5117432" y="1684421"/>
                  <a:pt x="5129066" y="1712097"/>
                  <a:pt x="5149516" y="1732547"/>
                </a:cubicBezTo>
                <a:cubicBezTo>
                  <a:pt x="5242156" y="1825187"/>
                  <a:pt x="5202829" y="1776422"/>
                  <a:pt x="5269832" y="1876926"/>
                </a:cubicBezTo>
                <a:cubicBezTo>
                  <a:pt x="5285874" y="1925052"/>
                  <a:pt x="5305654" y="1972090"/>
                  <a:pt x="5317958" y="2021305"/>
                </a:cubicBezTo>
                <a:cubicBezTo>
                  <a:pt x="5325979" y="2053389"/>
                  <a:pt x="5328993" y="2087160"/>
                  <a:pt x="5342021" y="2117558"/>
                </a:cubicBezTo>
                <a:cubicBezTo>
                  <a:pt x="5353413" y="2144140"/>
                  <a:pt x="5374106" y="2165684"/>
                  <a:pt x="5390148" y="2189747"/>
                </a:cubicBezTo>
                <a:lnTo>
                  <a:pt x="5486400" y="2478505"/>
                </a:lnTo>
                <a:lnTo>
                  <a:pt x="5510463" y="2550694"/>
                </a:lnTo>
                <a:cubicBezTo>
                  <a:pt x="5518484" y="2574757"/>
                  <a:pt x="5528375" y="2598276"/>
                  <a:pt x="5534527" y="2622884"/>
                </a:cubicBezTo>
                <a:lnTo>
                  <a:pt x="5558590" y="2719137"/>
                </a:lnTo>
                <a:cubicBezTo>
                  <a:pt x="5591990" y="3086539"/>
                  <a:pt x="5608573" y="3142968"/>
                  <a:pt x="5558590" y="3609473"/>
                </a:cubicBezTo>
                <a:cubicBezTo>
                  <a:pt x="5556173" y="3632031"/>
                  <a:pt x="5524636" y="3639884"/>
                  <a:pt x="5510463" y="3657600"/>
                </a:cubicBezTo>
                <a:cubicBezTo>
                  <a:pt x="5492397" y="3680183"/>
                  <a:pt x="5478379" y="3705726"/>
                  <a:pt x="5462337" y="3729789"/>
                </a:cubicBezTo>
                <a:cubicBezTo>
                  <a:pt x="5085537" y="3700805"/>
                  <a:pt x="5254098" y="3705726"/>
                  <a:pt x="4957011" y="3705726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5759672" y="5438274"/>
            <a:ext cx="5166779" cy="3200400"/>
          </a:xfrm>
          <a:custGeom>
            <a:avLst/>
            <a:gdLst>
              <a:gd name="connsiteX0" fmla="*/ 1868349 w 5166779"/>
              <a:gd name="connsiteY0" fmla="*/ 48126 h 3200400"/>
              <a:gd name="connsiteX1" fmla="*/ 1748033 w 5166779"/>
              <a:gd name="connsiteY1" fmla="*/ 144379 h 3200400"/>
              <a:gd name="connsiteX2" fmla="*/ 1651781 w 5166779"/>
              <a:gd name="connsiteY2" fmla="*/ 288758 h 3200400"/>
              <a:gd name="connsiteX3" fmla="*/ 1531465 w 5166779"/>
              <a:gd name="connsiteY3" fmla="*/ 409073 h 3200400"/>
              <a:gd name="connsiteX4" fmla="*/ 1411149 w 5166779"/>
              <a:gd name="connsiteY4" fmla="*/ 505326 h 3200400"/>
              <a:gd name="connsiteX5" fmla="*/ 1387086 w 5166779"/>
              <a:gd name="connsiteY5" fmla="*/ 577515 h 3200400"/>
              <a:gd name="connsiteX6" fmla="*/ 1338960 w 5166779"/>
              <a:gd name="connsiteY6" fmla="*/ 625642 h 3200400"/>
              <a:gd name="connsiteX7" fmla="*/ 1242707 w 5166779"/>
              <a:gd name="connsiteY7" fmla="*/ 794084 h 3200400"/>
              <a:gd name="connsiteX8" fmla="*/ 1218644 w 5166779"/>
              <a:gd name="connsiteY8" fmla="*/ 866273 h 3200400"/>
              <a:gd name="connsiteX9" fmla="*/ 1170517 w 5166779"/>
              <a:gd name="connsiteY9" fmla="*/ 938463 h 3200400"/>
              <a:gd name="connsiteX10" fmla="*/ 1098328 w 5166779"/>
              <a:gd name="connsiteY10" fmla="*/ 1082842 h 3200400"/>
              <a:gd name="connsiteX11" fmla="*/ 953949 w 5166779"/>
              <a:gd name="connsiteY11" fmla="*/ 1275347 h 3200400"/>
              <a:gd name="connsiteX12" fmla="*/ 857696 w 5166779"/>
              <a:gd name="connsiteY12" fmla="*/ 1395663 h 3200400"/>
              <a:gd name="connsiteX13" fmla="*/ 713317 w 5166779"/>
              <a:gd name="connsiteY13" fmla="*/ 1491915 h 3200400"/>
              <a:gd name="connsiteX14" fmla="*/ 593002 w 5166779"/>
              <a:gd name="connsiteY14" fmla="*/ 1588168 h 3200400"/>
              <a:gd name="connsiteX15" fmla="*/ 520812 w 5166779"/>
              <a:gd name="connsiteY15" fmla="*/ 1612231 h 3200400"/>
              <a:gd name="connsiteX16" fmla="*/ 496749 w 5166779"/>
              <a:gd name="connsiteY16" fmla="*/ 1684421 h 3200400"/>
              <a:gd name="connsiteX17" fmla="*/ 424560 w 5166779"/>
              <a:gd name="connsiteY17" fmla="*/ 1732547 h 3200400"/>
              <a:gd name="connsiteX18" fmla="*/ 328307 w 5166779"/>
              <a:gd name="connsiteY18" fmla="*/ 1828800 h 3200400"/>
              <a:gd name="connsiteX19" fmla="*/ 280181 w 5166779"/>
              <a:gd name="connsiteY19" fmla="*/ 1900989 h 3200400"/>
              <a:gd name="connsiteX20" fmla="*/ 183928 w 5166779"/>
              <a:gd name="connsiteY20" fmla="*/ 1997242 h 3200400"/>
              <a:gd name="connsiteX21" fmla="*/ 159865 w 5166779"/>
              <a:gd name="connsiteY21" fmla="*/ 2069431 h 3200400"/>
              <a:gd name="connsiteX22" fmla="*/ 111739 w 5166779"/>
              <a:gd name="connsiteY22" fmla="*/ 2117558 h 3200400"/>
              <a:gd name="connsiteX23" fmla="*/ 63612 w 5166779"/>
              <a:gd name="connsiteY23" fmla="*/ 2189747 h 3200400"/>
              <a:gd name="connsiteX24" fmla="*/ 39549 w 5166779"/>
              <a:gd name="connsiteY24" fmla="*/ 2743200 h 3200400"/>
              <a:gd name="connsiteX25" fmla="*/ 87675 w 5166779"/>
              <a:gd name="connsiteY25" fmla="*/ 2815389 h 3200400"/>
              <a:gd name="connsiteX26" fmla="*/ 111739 w 5166779"/>
              <a:gd name="connsiteY26" fmla="*/ 2887579 h 3200400"/>
              <a:gd name="connsiteX27" fmla="*/ 183928 w 5166779"/>
              <a:gd name="connsiteY27" fmla="*/ 2959768 h 3200400"/>
              <a:gd name="connsiteX28" fmla="*/ 256117 w 5166779"/>
              <a:gd name="connsiteY28" fmla="*/ 3056021 h 3200400"/>
              <a:gd name="connsiteX29" fmla="*/ 376433 w 5166779"/>
              <a:gd name="connsiteY29" fmla="*/ 3152273 h 3200400"/>
              <a:gd name="connsiteX30" fmla="*/ 665191 w 5166779"/>
              <a:gd name="connsiteY30" fmla="*/ 3200400 h 3200400"/>
              <a:gd name="connsiteX31" fmla="*/ 2951191 w 5166779"/>
              <a:gd name="connsiteY31" fmla="*/ 3176337 h 3200400"/>
              <a:gd name="connsiteX32" fmla="*/ 3023381 w 5166779"/>
              <a:gd name="connsiteY32" fmla="*/ 3128210 h 3200400"/>
              <a:gd name="connsiteX33" fmla="*/ 3191823 w 5166779"/>
              <a:gd name="connsiteY33" fmla="*/ 3007894 h 3200400"/>
              <a:gd name="connsiteX34" fmla="*/ 3312139 w 5166779"/>
              <a:gd name="connsiteY34" fmla="*/ 2911642 h 3200400"/>
              <a:gd name="connsiteX35" fmla="*/ 3432454 w 5166779"/>
              <a:gd name="connsiteY35" fmla="*/ 2839452 h 3200400"/>
              <a:gd name="connsiteX36" fmla="*/ 3624960 w 5166779"/>
              <a:gd name="connsiteY36" fmla="*/ 2695073 h 3200400"/>
              <a:gd name="connsiteX37" fmla="*/ 3721212 w 5166779"/>
              <a:gd name="connsiteY37" fmla="*/ 2646947 h 3200400"/>
              <a:gd name="connsiteX38" fmla="*/ 3913717 w 5166779"/>
              <a:gd name="connsiteY38" fmla="*/ 2550694 h 3200400"/>
              <a:gd name="connsiteX39" fmla="*/ 4804054 w 5166779"/>
              <a:gd name="connsiteY39" fmla="*/ 2502568 h 3200400"/>
              <a:gd name="connsiteX40" fmla="*/ 4996560 w 5166779"/>
              <a:gd name="connsiteY40" fmla="*/ 2406315 h 3200400"/>
              <a:gd name="connsiteX41" fmla="*/ 5092812 w 5166779"/>
              <a:gd name="connsiteY41" fmla="*/ 2261937 h 3200400"/>
              <a:gd name="connsiteX42" fmla="*/ 5116875 w 5166779"/>
              <a:gd name="connsiteY42" fmla="*/ 2165684 h 3200400"/>
              <a:gd name="connsiteX43" fmla="*/ 5165002 w 5166779"/>
              <a:gd name="connsiteY43" fmla="*/ 2117558 h 3200400"/>
              <a:gd name="connsiteX44" fmla="*/ 5140939 w 5166779"/>
              <a:gd name="connsiteY44" fmla="*/ 1540042 h 3200400"/>
              <a:gd name="connsiteX45" fmla="*/ 5020623 w 5166779"/>
              <a:gd name="connsiteY45" fmla="*/ 1323473 h 3200400"/>
              <a:gd name="connsiteX46" fmla="*/ 4900307 w 5166779"/>
              <a:gd name="connsiteY46" fmla="*/ 1179094 h 3200400"/>
              <a:gd name="connsiteX47" fmla="*/ 4828117 w 5166779"/>
              <a:gd name="connsiteY47" fmla="*/ 1058779 h 3200400"/>
              <a:gd name="connsiteX48" fmla="*/ 4804054 w 5166779"/>
              <a:gd name="connsiteY48" fmla="*/ 986589 h 3200400"/>
              <a:gd name="connsiteX49" fmla="*/ 4659675 w 5166779"/>
              <a:gd name="connsiteY49" fmla="*/ 914400 h 3200400"/>
              <a:gd name="connsiteX50" fmla="*/ 4539360 w 5166779"/>
              <a:gd name="connsiteY50" fmla="*/ 818147 h 3200400"/>
              <a:gd name="connsiteX51" fmla="*/ 4467170 w 5166779"/>
              <a:gd name="connsiteY51" fmla="*/ 794084 h 3200400"/>
              <a:gd name="connsiteX52" fmla="*/ 4322791 w 5166779"/>
              <a:gd name="connsiteY52" fmla="*/ 721894 h 3200400"/>
              <a:gd name="connsiteX53" fmla="*/ 4250602 w 5166779"/>
              <a:gd name="connsiteY53" fmla="*/ 673768 h 3200400"/>
              <a:gd name="connsiteX54" fmla="*/ 4202475 w 5166779"/>
              <a:gd name="connsiteY54" fmla="*/ 625642 h 3200400"/>
              <a:gd name="connsiteX55" fmla="*/ 4082160 w 5166779"/>
              <a:gd name="connsiteY55" fmla="*/ 577515 h 3200400"/>
              <a:gd name="connsiteX56" fmla="*/ 3961844 w 5166779"/>
              <a:gd name="connsiteY56" fmla="*/ 505326 h 3200400"/>
              <a:gd name="connsiteX57" fmla="*/ 3865591 w 5166779"/>
              <a:gd name="connsiteY57" fmla="*/ 409073 h 3200400"/>
              <a:gd name="connsiteX58" fmla="*/ 3649023 w 5166779"/>
              <a:gd name="connsiteY58" fmla="*/ 288758 h 3200400"/>
              <a:gd name="connsiteX59" fmla="*/ 3576833 w 5166779"/>
              <a:gd name="connsiteY59" fmla="*/ 240631 h 3200400"/>
              <a:gd name="connsiteX60" fmla="*/ 3432454 w 5166779"/>
              <a:gd name="connsiteY60" fmla="*/ 192505 h 3200400"/>
              <a:gd name="connsiteX61" fmla="*/ 3023381 w 5166779"/>
              <a:gd name="connsiteY61" fmla="*/ 120315 h 3200400"/>
              <a:gd name="connsiteX62" fmla="*/ 2566181 w 5166779"/>
              <a:gd name="connsiteY62" fmla="*/ 72189 h 3200400"/>
              <a:gd name="connsiteX63" fmla="*/ 2469928 w 5166779"/>
              <a:gd name="connsiteY63" fmla="*/ 48126 h 3200400"/>
              <a:gd name="connsiteX64" fmla="*/ 2060854 w 5166779"/>
              <a:gd name="connsiteY64" fmla="*/ 0 h 3200400"/>
              <a:gd name="connsiteX65" fmla="*/ 1820223 w 5166779"/>
              <a:gd name="connsiteY65" fmla="*/ 72189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166779" h="3200400">
                <a:moveTo>
                  <a:pt x="1868349" y="48126"/>
                </a:moveTo>
                <a:cubicBezTo>
                  <a:pt x="1828244" y="80210"/>
                  <a:pt x="1782391" y="106203"/>
                  <a:pt x="1748033" y="144379"/>
                </a:cubicBezTo>
                <a:cubicBezTo>
                  <a:pt x="1709340" y="187372"/>
                  <a:pt x="1692681" y="247859"/>
                  <a:pt x="1651781" y="288758"/>
                </a:cubicBezTo>
                <a:cubicBezTo>
                  <a:pt x="1611676" y="328863"/>
                  <a:pt x="1562926" y="361881"/>
                  <a:pt x="1531465" y="409073"/>
                </a:cubicBezTo>
                <a:cubicBezTo>
                  <a:pt x="1469269" y="502368"/>
                  <a:pt x="1510775" y="472118"/>
                  <a:pt x="1411149" y="505326"/>
                </a:cubicBezTo>
                <a:cubicBezTo>
                  <a:pt x="1403128" y="529389"/>
                  <a:pt x="1400136" y="555765"/>
                  <a:pt x="1387086" y="577515"/>
                </a:cubicBezTo>
                <a:cubicBezTo>
                  <a:pt x="1375414" y="596969"/>
                  <a:pt x="1347897" y="604789"/>
                  <a:pt x="1338960" y="625642"/>
                </a:cubicBezTo>
                <a:cubicBezTo>
                  <a:pt x="1261649" y="806033"/>
                  <a:pt x="1382567" y="700844"/>
                  <a:pt x="1242707" y="794084"/>
                </a:cubicBezTo>
                <a:cubicBezTo>
                  <a:pt x="1234686" y="818147"/>
                  <a:pt x="1229987" y="843586"/>
                  <a:pt x="1218644" y="866273"/>
                </a:cubicBezTo>
                <a:cubicBezTo>
                  <a:pt x="1205710" y="892140"/>
                  <a:pt x="1181909" y="911881"/>
                  <a:pt x="1170517" y="938463"/>
                </a:cubicBezTo>
                <a:cubicBezTo>
                  <a:pt x="1103993" y="1093684"/>
                  <a:pt x="1195192" y="985976"/>
                  <a:pt x="1098328" y="1082842"/>
                </a:cubicBezTo>
                <a:cubicBezTo>
                  <a:pt x="1035719" y="1270669"/>
                  <a:pt x="1138287" y="998836"/>
                  <a:pt x="953949" y="1275347"/>
                </a:cubicBezTo>
                <a:cubicBezTo>
                  <a:pt x="922376" y="1322708"/>
                  <a:pt x="903416" y="1361373"/>
                  <a:pt x="857696" y="1395663"/>
                </a:cubicBezTo>
                <a:cubicBezTo>
                  <a:pt x="811423" y="1430367"/>
                  <a:pt x="754216" y="1451015"/>
                  <a:pt x="713317" y="1491915"/>
                </a:cubicBezTo>
                <a:cubicBezTo>
                  <a:pt x="668554" y="1536679"/>
                  <a:pt x="653713" y="1557813"/>
                  <a:pt x="593002" y="1588168"/>
                </a:cubicBezTo>
                <a:cubicBezTo>
                  <a:pt x="570315" y="1599511"/>
                  <a:pt x="544875" y="1604210"/>
                  <a:pt x="520812" y="1612231"/>
                </a:cubicBezTo>
                <a:cubicBezTo>
                  <a:pt x="512791" y="1636294"/>
                  <a:pt x="512594" y="1664614"/>
                  <a:pt x="496749" y="1684421"/>
                </a:cubicBezTo>
                <a:cubicBezTo>
                  <a:pt x="478683" y="1707004"/>
                  <a:pt x="446518" y="1713726"/>
                  <a:pt x="424560" y="1732547"/>
                </a:cubicBezTo>
                <a:cubicBezTo>
                  <a:pt x="390109" y="1762076"/>
                  <a:pt x="353476" y="1791046"/>
                  <a:pt x="328307" y="1828800"/>
                </a:cubicBezTo>
                <a:cubicBezTo>
                  <a:pt x="312265" y="1852863"/>
                  <a:pt x="299002" y="1879031"/>
                  <a:pt x="280181" y="1900989"/>
                </a:cubicBezTo>
                <a:cubicBezTo>
                  <a:pt x="250652" y="1935440"/>
                  <a:pt x="183928" y="1997242"/>
                  <a:pt x="183928" y="1997242"/>
                </a:cubicBezTo>
                <a:cubicBezTo>
                  <a:pt x="175907" y="2021305"/>
                  <a:pt x="172915" y="2047681"/>
                  <a:pt x="159865" y="2069431"/>
                </a:cubicBezTo>
                <a:cubicBezTo>
                  <a:pt x="148193" y="2088885"/>
                  <a:pt x="125912" y="2099842"/>
                  <a:pt x="111739" y="2117558"/>
                </a:cubicBezTo>
                <a:cubicBezTo>
                  <a:pt x="93673" y="2140141"/>
                  <a:pt x="79654" y="2165684"/>
                  <a:pt x="63612" y="2189747"/>
                </a:cubicBezTo>
                <a:cubicBezTo>
                  <a:pt x="-16973" y="2431503"/>
                  <a:pt x="-16400" y="2370205"/>
                  <a:pt x="39549" y="2743200"/>
                </a:cubicBezTo>
                <a:cubicBezTo>
                  <a:pt x="43839" y="2771800"/>
                  <a:pt x="74741" y="2789522"/>
                  <a:pt x="87675" y="2815389"/>
                </a:cubicBezTo>
                <a:cubicBezTo>
                  <a:pt x="99019" y="2838076"/>
                  <a:pt x="97669" y="2866474"/>
                  <a:pt x="111739" y="2887579"/>
                </a:cubicBezTo>
                <a:cubicBezTo>
                  <a:pt x="130616" y="2915894"/>
                  <a:pt x="161782" y="2933930"/>
                  <a:pt x="183928" y="2959768"/>
                </a:cubicBezTo>
                <a:cubicBezTo>
                  <a:pt x="210028" y="2990218"/>
                  <a:pt x="230442" y="3025211"/>
                  <a:pt x="256117" y="3056021"/>
                </a:cubicBezTo>
                <a:cubicBezTo>
                  <a:pt x="279381" y="3083938"/>
                  <a:pt x="343130" y="3143392"/>
                  <a:pt x="376433" y="3152273"/>
                </a:cubicBezTo>
                <a:cubicBezTo>
                  <a:pt x="470719" y="3177416"/>
                  <a:pt x="665191" y="3200400"/>
                  <a:pt x="665191" y="3200400"/>
                </a:cubicBezTo>
                <a:cubicBezTo>
                  <a:pt x="1427191" y="3192379"/>
                  <a:pt x="2189506" y="3199654"/>
                  <a:pt x="2951191" y="3176337"/>
                </a:cubicBezTo>
                <a:cubicBezTo>
                  <a:pt x="2980098" y="3175452"/>
                  <a:pt x="3001423" y="3147031"/>
                  <a:pt x="3023381" y="3128210"/>
                </a:cubicBezTo>
                <a:cubicBezTo>
                  <a:pt x="3168711" y="3003641"/>
                  <a:pt x="3059178" y="3052110"/>
                  <a:pt x="3191823" y="3007894"/>
                </a:cubicBezTo>
                <a:cubicBezTo>
                  <a:pt x="3287676" y="2864114"/>
                  <a:pt x="3182993" y="2989130"/>
                  <a:pt x="3312139" y="2911642"/>
                </a:cubicBezTo>
                <a:cubicBezTo>
                  <a:pt x="3477295" y="2812548"/>
                  <a:pt x="3227952" y="2907619"/>
                  <a:pt x="3432454" y="2839452"/>
                </a:cubicBezTo>
                <a:cubicBezTo>
                  <a:pt x="3500135" y="2771772"/>
                  <a:pt x="3516126" y="2749490"/>
                  <a:pt x="3624960" y="2695073"/>
                </a:cubicBezTo>
                <a:cubicBezTo>
                  <a:pt x="3657044" y="2679031"/>
                  <a:pt x="3691365" y="2666845"/>
                  <a:pt x="3721212" y="2646947"/>
                </a:cubicBezTo>
                <a:cubicBezTo>
                  <a:pt x="3817089" y="2583030"/>
                  <a:pt x="3721255" y="2561097"/>
                  <a:pt x="3913717" y="2550694"/>
                </a:cubicBezTo>
                <a:lnTo>
                  <a:pt x="4804054" y="2502568"/>
                </a:lnTo>
                <a:cubicBezTo>
                  <a:pt x="4925761" y="2478227"/>
                  <a:pt x="4922057" y="2502104"/>
                  <a:pt x="4996560" y="2406315"/>
                </a:cubicBezTo>
                <a:cubicBezTo>
                  <a:pt x="5032071" y="2360659"/>
                  <a:pt x="5092812" y="2261937"/>
                  <a:pt x="5092812" y="2261937"/>
                </a:cubicBezTo>
                <a:cubicBezTo>
                  <a:pt x="5100833" y="2229853"/>
                  <a:pt x="5102085" y="2195264"/>
                  <a:pt x="5116875" y="2165684"/>
                </a:cubicBezTo>
                <a:cubicBezTo>
                  <a:pt x="5127021" y="2145392"/>
                  <a:pt x="5164130" y="2140228"/>
                  <a:pt x="5165002" y="2117558"/>
                </a:cubicBezTo>
                <a:cubicBezTo>
                  <a:pt x="5172407" y="1925028"/>
                  <a:pt x="5155172" y="1732188"/>
                  <a:pt x="5140939" y="1540042"/>
                </a:cubicBezTo>
                <a:cubicBezTo>
                  <a:pt x="5135645" y="1468572"/>
                  <a:pt x="5046434" y="1362189"/>
                  <a:pt x="5020623" y="1323473"/>
                </a:cubicBezTo>
                <a:cubicBezTo>
                  <a:pt x="4953623" y="1222973"/>
                  <a:pt x="4992941" y="1271730"/>
                  <a:pt x="4900307" y="1179094"/>
                </a:cubicBezTo>
                <a:cubicBezTo>
                  <a:pt x="4832140" y="974592"/>
                  <a:pt x="4927211" y="1223935"/>
                  <a:pt x="4828117" y="1058779"/>
                </a:cubicBezTo>
                <a:cubicBezTo>
                  <a:pt x="4815067" y="1037029"/>
                  <a:pt x="4819899" y="1006396"/>
                  <a:pt x="4804054" y="986589"/>
                </a:cubicBezTo>
                <a:cubicBezTo>
                  <a:pt x="4770129" y="944182"/>
                  <a:pt x="4707230" y="930252"/>
                  <a:pt x="4659675" y="914400"/>
                </a:cubicBezTo>
                <a:cubicBezTo>
                  <a:pt x="4614912" y="869636"/>
                  <a:pt x="4600071" y="848502"/>
                  <a:pt x="4539360" y="818147"/>
                </a:cubicBezTo>
                <a:cubicBezTo>
                  <a:pt x="4516673" y="806804"/>
                  <a:pt x="4491233" y="802105"/>
                  <a:pt x="4467170" y="794084"/>
                </a:cubicBezTo>
                <a:cubicBezTo>
                  <a:pt x="4260288" y="656163"/>
                  <a:pt x="4522042" y="821520"/>
                  <a:pt x="4322791" y="721894"/>
                </a:cubicBezTo>
                <a:cubicBezTo>
                  <a:pt x="4296924" y="708960"/>
                  <a:pt x="4273185" y="691834"/>
                  <a:pt x="4250602" y="673768"/>
                </a:cubicBezTo>
                <a:cubicBezTo>
                  <a:pt x="4232886" y="659596"/>
                  <a:pt x="4222173" y="636898"/>
                  <a:pt x="4202475" y="625642"/>
                </a:cubicBezTo>
                <a:cubicBezTo>
                  <a:pt x="4164972" y="604211"/>
                  <a:pt x="4122265" y="593557"/>
                  <a:pt x="4082160" y="577515"/>
                </a:cubicBezTo>
                <a:cubicBezTo>
                  <a:pt x="3904329" y="399688"/>
                  <a:pt x="4180515" y="661520"/>
                  <a:pt x="3961844" y="505326"/>
                </a:cubicBezTo>
                <a:cubicBezTo>
                  <a:pt x="3924922" y="478953"/>
                  <a:pt x="3908637" y="423422"/>
                  <a:pt x="3865591" y="409073"/>
                </a:cubicBezTo>
                <a:cubicBezTo>
                  <a:pt x="3738530" y="366719"/>
                  <a:pt x="3814505" y="399079"/>
                  <a:pt x="3649023" y="288758"/>
                </a:cubicBezTo>
                <a:cubicBezTo>
                  <a:pt x="3624960" y="272716"/>
                  <a:pt x="3604269" y="249776"/>
                  <a:pt x="3576833" y="240631"/>
                </a:cubicBezTo>
                <a:lnTo>
                  <a:pt x="3432454" y="192505"/>
                </a:lnTo>
                <a:cubicBezTo>
                  <a:pt x="3264675" y="80652"/>
                  <a:pt x="3396575" y="151415"/>
                  <a:pt x="3023381" y="120315"/>
                </a:cubicBezTo>
                <a:cubicBezTo>
                  <a:pt x="2898208" y="109884"/>
                  <a:pt x="2693712" y="86359"/>
                  <a:pt x="2566181" y="72189"/>
                </a:cubicBezTo>
                <a:cubicBezTo>
                  <a:pt x="2534097" y="64168"/>
                  <a:pt x="2502797" y="51778"/>
                  <a:pt x="2469928" y="48126"/>
                </a:cubicBezTo>
                <a:cubicBezTo>
                  <a:pt x="2043067" y="697"/>
                  <a:pt x="2254420" y="64521"/>
                  <a:pt x="2060854" y="0"/>
                </a:cubicBezTo>
                <a:cubicBezTo>
                  <a:pt x="1845837" y="26877"/>
                  <a:pt x="1914076" y="-21664"/>
                  <a:pt x="1820223" y="72189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10226842" y="5775158"/>
            <a:ext cx="2983832" cy="2406316"/>
          </a:xfrm>
          <a:custGeom>
            <a:avLst/>
            <a:gdLst>
              <a:gd name="connsiteX0" fmla="*/ 0 w 2983832"/>
              <a:gd name="connsiteY0" fmla="*/ 1010653 h 2406316"/>
              <a:gd name="connsiteX1" fmla="*/ 360947 w 2983832"/>
              <a:gd name="connsiteY1" fmla="*/ 1515979 h 2406316"/>
              <a:gd name="connsiteX2" fmla="*/ 409074 w 2983832"/>
              <a:gd name="connsiteY2" fmla="*/ 1564105 h 2406316"/>
              <a:gd name="connsiteX3" fmla="*/ 529390 w 2983832"/>
              <a:gd name="connsiteY3" fmla="*/ 1732547 h 2406316"/>
              <a:gd name="connsiteX4" fmla="*/ 649705 w 2983832"/>
              <a:gd name="connsiteY4" fmla="*/ 1852863 h 2406316"/>
              <a:gd name="connsiteX5" fmla="*/ 697832 w 2983832"/>
              <a:gd name="connsiteY5" fmla="*/ 1900989 h 2406316"/>
              <a:gd name="connsiteX6" fmla="*/ 745958 w 2983832"/>
              <a:gd name="connsiteY6" fmla="*/ 1949116 h 2406316"/>
              <a:gd name="connsiteX7" fmla="*/ 842211 w 2983832"/>
              <a:gd name="connsiteY7" fmla="*/ 2021305 h 2406316"/>
              <a:gd name="connsiteX8" fmla="*/ 986590 w 2983832"/>
              <a:gd name="connsiteY8" fmla="*/ 2141621 h 2406316"/>
              <a:gd name="connsiteX9" fmla="*/ 1130969 w 2983832"/>
              <a:gd name="connsiteY9" fmla="*/ 2189747 h 2406316"/>
              <a:gd name="connsiteX10" fmla="*/ 1275347 w 2983832"/>
              <a:gd name="connsiteY10" fmla="*/ 2237874 h 2406316"/>
              <a:gd name="connsiteX11" fmla="*/ 1419726 w 2983832"/>
              <a:gd name="connsiteY11" fmla="*/ 2286000 h 2406316"/>
              <a:gd name="connsiteX12" fmla="*/ 1564105 w 2983832"/>
              <a:gd name="connsiteY12" fmla="*/ 2358189 h 2406316"/>
              <a:gd name="connsiteX13" fmla="*/ 1780674 w 2983832"/>
              <a:gd name="connsiteY13" fmla="*/ 2406316 h 2406316"/>
              <a:gd name="connsiteX14" fmla="*/ 2069432 w 2983832"/>
              <a:gd name="connsiteY14" fmla="*/ 2382253 h 2406316"/>
              <a:gd name="connsiteX15" fmla="*/ 2189747 w 2983832"/>
              <a:gd name="connsiteY15" fmla="*/ 2261937 h 2406316"/>
              <a:gd name="connsiteX16" fmla="*/ 2237874 w 2983832"/>
              <a:gd name="connsiteY16" fmla="*/ 2213810 h 2406316"/>
              <a:gd name="connsiteX17" fmla="*/ 2382253 w 2983832"/>
              <a:gd name="connsiteY17" fmla="*/ 2093495 h 2406316"/>
              <a:gd name="connsiteX18" fmla="*/ 2454442 w 2983832"/>
              <a:gd name="connsiteY18" fmla="*/ 2069431 h 2406316"/>
              <a:gd name="connsiteX19" fmla="*/ 2502569 w 2983832"/>
              <a:gd name="connsiteY19" fmla="*/ 1949116 h 2406316"/>
              <a:gd name="connsiteX20" fmla="*/ 2550695 w 2983832"/>
              <a:gd name="connsiteY20" fmla="*/ 1900989 h 2406316"/>
              <a:gd name="connsiteX21" fmla="*/ 2719137 w 2983832"/>
              <a:gd name="connsiteY21" fmla="*/ 1684421 h 2406316"/>
              <a:gd name="connsiteX22" fmla="*/ 2815390 w 2983832"/>
              <a:gd name="connsiteY22" fmla="*/ 1564105 h 2406316"/>
              <a:gd name="connsiteX23" fmla="*/ 2839453 w 2983832"/>
              <a:gd name="connsiteY23" fmla="*/ 1491916 h 2406316"/>
              <a:gd name="connsiteX24" fmla="*/ 2887579 w 2983832"/>
              <a:gd name="connsiteY24" fmla="*/ 1443789 h 2406316"/>
              <a:gd name="connsiteX25" fmla="*/ 2935705 w 2983832"/>
              <a:gd name="connsiteY25" fmla="*/ 1371600 h 2406316"/>
              <a:gd name="connsiteX26" fmla="*/ 2983832 w 2983832"/>
              <a:gd name="connsiteY26" fmla="*/ 1179095 h 2406316"/>
              <a:gd name="connsiteX27" fmla="*/ 2935705 w 2983832"/>
              <a:gd name="connsiteY27" fmla="*/ 938463 h 2406316"/>
              <a:gd name="connsiteX28" fmla="*/ 2911642 w 2983832"/>
              <a:gd name="connsiteY28" fmla="*/ 842210 h 2406316"/>
              <a:gd name="connsiteX29" fmla="*/ 2863516 w 2983832"/>
              <a:gd name="connsiteY29" fmla="*/ 770021 h 2406316"/>
              <a:gd name="connsiteX30" fmla="*/ 2815390 w 2983832"/>
              <a:gd name="connsiteY30" fmla="*/ 625642 h 2406316"/>
              <a:gd name="connsiteX31" fmla="*/ 2719137 w 2983832"/>
              <a:gd name="connsiteY31" fmla="*/ 505326 h 2406316"/>
              <a:gd name="connsiteX32" fmla="*/ 2574758 w 2983832"/>
              <a:gd name="connsiteY32" fmla="*/ 360947 h 2406316"/>
              <a:gd name="connsiteX33" fmla="*/ 2430379 w 2983832"/>
              <a:gd name="connsiteY33" fmla="*/ 240631 h 2406316"/>
              <a:gd name="connsiteX34" fmla="*/ 2358190 w 2983832"/>
              <a:gd name="connsiteY34" fmla="*/ 216568 h 2406316"/>
              <a:gd name="connsiteX35" fmla="*/ 2286000 w 2983832"/>
              <a:gd name="connsiteY35" fmla="*/ 168442 h 2406316"/>
              <a:gd name="connsiteX36" fmla="*/ 2213811 w 2983832"/>
              <a:gd name="connsiteY36" fmla="*/ 144379 h 2406316"/>
              <a:gd name="connsiteX37" fmla="*/ 2069432 w 2983832"/>
              <a:gd name="connsiteY37" fmla="*/ 48126 h 2406316"/>
              <a:gd name="connsiteX38" fmla="*/ 1900990 w 2983832"/>
              <a:gd name="connsiteY38" fmla="*/ 0 h 2406316"/>
              <a:gd name="connsiteX39" fmla="*/ 1275347 w 2983832"/>
              <a:gd name="connsiteY39" fmla="*/ 24063 h 2406316"/>
              <a:gd name="connsiteX40" fmla="*/ 1106905 w 2983832"/>
              <a:gd name="connsiteY40" fmla="*/ 72189 h 2406316"/>
              <a:gd name="connsiteX41" fmla="*/ 1034716 w 2983832"/>
              <a:gd name="connsiteY41" fmla="*/ 120316 h 2406316"/>
              <a:gd name="connsiteX42" fmla="*/ 962526 w 2983832"/>
              <a:gd name="connsiteY42" fmla="*/ 144379 h 2406316"/>
              <a:gd name="connsiteX43" fmla="*/ 794084 w 2983832"/>
              <a:gd name="connsiteY43" fmla="*/ 240631 h 2406316"/>
              <a:gd name="connsiteX44" fmla="*/ 745958 w 2983832"/>
              <a:gd name="connsiteY44" fmla="*/ 288758 h 2406316"/>
              <a:gd name="connsiteX45" fmla="*/ 601579 w 2983832"/>
              <a:gd name="connsiteY45" fmla="*/ 360947 h 2406316"/>
              <a:gd name="connsiteX46" fmla="*/ 505326 w 2983832"/>
              <a:gd name="connsiteY46" fmla="*/ 481263 h 2406316"/>
              <a:gd name="connsiteX47" fmla="*/ 360947 w 2983832"/>
              <a:gd name="connsiteY47" fmla="*/ 625642 h 2406316"/>
              <a:gd name="connsiteX48" fmla="*/ 288758 w 2983832"/>
              <a:gd name="connsiteY48" fmla="*/ 745958 h 2406316"/>
              <a:gd name="connsiteX49" fmla="*/ 240632 w 2983832"/>
              <a:gd name="connsiteY49" fmla="*/ 818147 h 2406316"/>
              <a:gd name="connsiteX50" fmla="*/ 168442 w 2983832"/>
              <a:gd name="connsiteY50" fmla="*/ 866274 h 2406316"/>
              <a:gd name="connsiteX51" fmla="*/ 48126 w 2983832"/>
              <a:gd name="connsiteY51" fmla="*/ 986589 h 24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983832" h="2406316">
                <a:moveTo>
                  <a:pt x="0" y="1010653"/>
                </a:moveTo>
                <a:cubicBezTo>
                  <a:pt x="120316" y="1179095"/>
                  <a:pt x="237909" y="1349515"/>
                  <a:pt x="360947" y="1515979"/>
                </a:cubicBezTo>
                <a:cubicBezTo>
                  <a:pt x="374432" y="1534223"/>
                  <a:pt x="394901" y="1546389"/>
                  <a:pt x="409074" y="1564105"/>
                </a:cubicBezTo>
                <a:cubicBezTo>
                  <a:pt x="512596" y="1693508"/>
                  <a:pt x="393877" y="1580095"/>
                  <a:pt x="529390" y="1732547"/>
                </a:cubicBezTo>
                <a:cubicBezTo>
                  <a:pt x="567071" y="1774938"/>
                  <a:pt x="609600" y="1812758"/>
                  <a:pt x="649705" y="1852863"/>
                </a:cubicBezTo>
                <a:lnTo>
                  <a:pt x="697832" y="1900989"/>
                </a:lnTo>
                <a:cubicBezTo>
                  <a:pt x="713874" y="1917031"/>
                  <a:pt x="727808" y="1935504"/>
                  <a:pt x="745958" y="1949116"/>
                </a:cubicBezTo>
                <a:cubicBezTo>
                  <a:pt x="778042" y="1973179"/>
                  <a:pt x="811761" y="1995205"/>
                  <a:pt x="842211" y="2021305"/>
                </a:cubicBezTo>
                <a:cubicBezTo>
                  <a:pt x="903241" y="2073617"/>
                  <a:pt x="912947" y="2108891"/>
                  <a:pt x="986590" y="2141621"/>
                </a:cubicBezTo>
                <a:cubicBezTo>
                  <a:pt x="1032947" y="2162224"/>
                  <a:pt x="1082843" y="2173705"/>
                  <a:pt x="1130969" y="2189747"/>
                </a:cubicBezTo>
                <a:lnTo>
                  <a:pt x="1275347" y="2237874"/>
                </a:lnTo>
                <a:cubicBezTo>
                  <a:pt x="1275348" y="2237874"/>
                  <a:pt x="1419725" y="2285999"/>
                  <a:pt x="1419726" y="2286000"/>
                </a:cubicBezTo>
                <a:cubicBezTo>
                  <a:pt x="1484623" y="2329264"/>
                  <a:pt x="1489386" y="2341584"/>
                  <a:pt x="1564105" y="2358189"/>
                </a:cubicBezTo>
                <a:cubicBezTo>
                  <a:pt x="1818206" y="2414657"/>
                  <a:pt x="1618163" y="2352146"/>
                  <a:pt x="1780674" y="2406316"/>
                </a:cubicBezTo>
                <a:cubicBezTo>
                  <a:pt x="1876927" y="2398295"/>
                  <a:pt x="1978352" y="2414399"/>
                  <a:pt x="2069432" y="2382253"/>
                </a:cubicBezTo>
                <a:cubicBezTo>
                  <a:pt x="2122916" y="2363376"/>
                  <a:pt x="2149642" y="2302042"/>
                  <a:pt x="2189747" y="2261937"/>
                </a:cubicBezTo>
                <a:lnTo>
                  <a:pt x="2237874" y="2213810"/>
                </a:lnTo>
                <a:cubicBezTo>
                  <a:pt x="2291095" y="2160589"/>
                  <a:pt x="2315247" y="2126998"/>
                  <a:pt x="2382253" y="2093495"/>
                </a:cubicBezTo>
                <a:cubicBezTo>
                  <a:pt x="2404940" y="2082151"/>
                  <a:pt x="2430379" y="2077452"/>
                  <a:pt x="2454442" y="2069431"/>
                </a:cubicBezTo>
                <a:cubicBezTo>
                  <a:pt x="2470484" y="2029326"/>
                  <a:pt x="2481138" y="1986619"/>
                  <a:pt x="2502569" y="1949116"/>
                </a:cubicBezTo>
                <a:cubicBezTo>
                  <a:pt x="2513825" y="1929418"/>
                  <a:pt x="2537083" y="1919139"/>
                  <a:pt x="2550695" y="1900989"/>
                </a:cubicBezTo>
                <a:cubicBezTo>
                  <a:pt x="2723382" y="1670737"/>
                  <a:pt x="2572183" y="1831373"/>
                  <a:pt x="2719137" y="1684421"/>
                </a:cubicBezTo>
                <a:cubicBezTo>
                  <a:pt x="2779619" y="1502971"/>
                  <a:pt x="2690998" y="1719594"/>
                  <a:pt x="2815390" y="1564105"/>
                </a:cubicBezTo>
                <a:cubicBezTo>
                  <a:pt x="2831235" y="1544299"/>
                  <a:pt x="2826403" y="1513666"/>
                  <a:pt x="2839453" y="1491916"/>
                </a:cubicBezTo>
                <a:cubicBezTo>
                  <a:pt x="2851125" y="1472462"/>
                  <a:pt x="2873407" y="1461505"/>
                  <a:pt x="2887579" y="1443789"/>
                </a:cubicBezTo>
                <a:cubicBezTo>
                  <a:pt x="2905645" y="1421206"/>
                  <a:pt x="2922771" y="1397467"/>
                  <a:pt x="2935705" y="1371600"/>
                </a:cubicBezTo>
                <a:cubicBezTo>
                  <a:pt x="2960371" y="1322268"/>
                  <a:pt x="2974678" y="1224863"/>
                  <a:pt x="2983832" y="1179095"/>
                </a:cubicBezTo>
                <a:cubicBezTo>
                  <a:pt x="2967790" y="1098884"/>
                  <a:pt x="2952844" y="1018446"/>
                  <a:pt x="2935705" y="938463"/>
                </a:cubicBezTo>
                <a:cubicBezTo>
                  <a:pt x="2928775" y="906125"/>
                  <a:pt x="2924670" y="872608"/>
                  <a:pt x="2911642" y="842210"/>
                </a:cubicBezTo>
                <a:cubicBezTo>
                  <a:pt x="2900250" y="815628"/>
                  <a:pt x="2879558" y="794084"/>
                  <a:pt x="2863516" y="770021"/>
                </a:cubicBezTo>
                <a:cubicBezTo>
                  <a:pt x="2847474" y="721895"/>
                  <a:pt x="2851262" y="661513"/>
                  <a:pt x="2815390" y="625642"/>
                </a:cubicBezTo>
                <a:cubicBezTo>
                  <a:pt x="2603960" y="414217"/>
                  <a:pt x="2961950" y="778491"/>
                  <a:pt x="2719137" y="505326"/>
                </a:cubicBezTo>
                <a:cubicBezTo>
                  <a:pt x="2673920" y="454457"/>
                  <a:pt x="2622884" y="409073"/>
                  <a:pt x="2574758" y="360947"/>
                </a:cubicBezTo>
                <a:cubicBezTo>
                  <a:pt x="2521540" y="307729"/>
                  <a:pt x="2497382" y="274133"/>
                  <a:pt x="2430379" y="240631"/>
                </a:cubicBezTo>
                <a:cubicBezTo>
                  <a:pt x="2407692" y="229288"/>
                  <a:pt x="2380877" y="227911"/>
                  <a:pt x="2358190" y="216568"/>
                </a:cubicBezTo>
                <a:cubicBezTo>
                  <a:pt x="2332323" y="203634"/>
                  <a:pt x="2311867" y="181376"/>
                  <a:pt x="2286000" y="168442"/>
                </a:cubicBezTo>
                <a:cubicBezTo>
                  <a:pt x="2263313" y="157099"/>
                  <a:pt x="2235984" y="156697"/>
                  <a:pt x="2213811" y="144379"/>
                </a:cubicBezTo>
                <a:cubicBezTo>
                  <a:pt x="2163249" y="116289"/>
                  <a:pt x="2125546" y="62154"/>
                  <a:pt x="2069432" y="48126"/>
                </a:cubicBezTo>
                <a:cubicBezTo>
                  <a:pt x="1948572" y="17911"/>
                  <a:pt x="2004554" y="34521"/>
                  <a:pt x="1900990" y="0"/>
                </a:cubicBezTo>
                <a:cubicBezTo>
                  <a:pt x="1692442" y="8021"/>
                  <a:pt x="1483587" y="10180"/>
                  <a:pt x="1275347" y="24063"/>
                </a:cubicBezTo>
                <a:cubicBezTo>
                  <a:pt x="1237580" y="26581"/>
                  <a:pt x="1146740" y="58911"/>
                  <a:pt x="1106905" y="72189"/>
                </a:cubicBezTo>
                <a:cubicBezTo>
                  <a:pt x="1082842" y="88231"/>
                  <a:pt x="1060583" y="107382"/>
                  <a:pt x="1034716" y="120316"/>
                </a:cubicBezTo>
                <a:cubicBezTo>
                  <a:pt x="1012029" y="131660"/>
                  <a:pt x="983631" y="130309"/>
                  <a:pt x="962526" y="144379"/>
                </a:cubicBezTo>
                <a:cubicBezTo>
                  <a:pt x="790491" y="259068"/>
                  <a:pt x="997658" y="189738"/>
                  <a:pt x="794084" y="240631"/>
                </a:cubicBezTo>
                <a:cubicBezTo>
                  <a:pt x="778042" y="256673"/>
                  <a:pt x="765412" y="277085"/>
                  <a:pt x="745958" y="288758"/>
                </a:cubicBezTo>
                <a:cubicBezTo>
                  <a:pt x="568046" y="395507"/>
                  <a:pt x="784135" y="214902"/>
                  <a:pt x="601579" y="360947"/>
                </a:cubicBezTo>
                <a:cubicBezTo>
                  <a:pt x="482527" y="456189"/>
                  <a:pt x="630383" y="356206"/>
                  <a:pt x="505326" y="481263"/>
                </a:cubicBezTo>
                <a:cubicBezTo>
                  <a:pt x="326243" y="660346"/>
                  <a:pt x="474368" y="455515"/>
                  <a:pt x="360947" y="625642"/>
                </a:cubicBezTo>
                <a:cubicBezTo>
                  <a:pt x="319159" y="751006"/>
                  <a:pt x="364256" y="651584"/>
                  <a:pt x="288758" y="745958"/>
                </a:cubicBezTo>
                <a:cubicBezTo>
                  <a:pt x="270692" y="768541"/>
                  <a:pt x="261082" y="797697"/>
                  <a:pt x="240632" y="818147"/>
                </a:cubicBezTo>
                <a:cubicBezTo>
                  <a:pt x="220182" y="838597"/>
                  <a:pt x="190207" y="847230"/>
                  <a:pt x="168442" y="866274"/>
                </a:cubicBezTo>
                <a:cubicBezTo>
                  <a:pt x="125758" y="903622"/>
                  <a:pt x="48126" y="986589"/>
                  <a:pt x="48126" y="986589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9312442" y="6448926"/>
            <a:ext cx="6526113" cy="2556267"/>
          </a:xfrm>
          <a:custGeom>
            <a:avLst/>
            <a:gdLst>
              <a:gd name="connsiteX0" fmla="*/ 48126 w 6526113"/>
              <a:gd name="connsiteY0" fmla="*/ 2358190 h 2556267"/>
              <a:gd name="connsiteX1" fmla="*/ 962526 w 6526113"/>
              <a:gd name="connsiteY1" fmla="*/ 2430379 h 2556267"/>
              <a:gd name="connsiteX2" fmla="*/ 1299411 w 6526113"/>
              <a:gd name="connsiteY2" fmla="*/ 2454442 h 2556267"/>
              <a:gd name="connsiteX3" fmla="*/ 2021305 w 6526113"/>
              <a:gd name="connsiteY3" fmla="*/ 2478506 h 2556267"/>
              <a:gd name="connsiteX4" fmla="*/ 3320716 w 6526113"/>
              <a:gd name="connsiteY4" fmla="*/ 2478506 h 2556267"/>
              <a:gd name="connsiteX5" fmla="*/ 3609474 w 6526113"/>
              <a:gd name="connsiteY5" fmla="*/ 2430379 h 2556267"/>
              <a:gd name="connsiteX6" fmla="*/ 3753853 w 6526113"/>
              <a:gd name="connsiteY6" fmla="*/ 2382253 h 2556267"/>
              <a:gd name="connsiteX7" fmla="*/ 3922295 w 6526113"/>
              <a:gd name="connsiteY7" fmla="*/ 2237874 h 2556267"/>
              <a:gd name="connsiteX8" fmla="*/ 3994484 w 6526113"/>
              <a:gd name="connsiteY8" fmla="*/ 2189748 h 2556267"/>
              <a:gd name="connsiteX9" fmla="*/ 4090737 w 6526113"/>
              <a:gd name="connsiteY9" fmla="*/ 2165685 h 2556267"/>
              <a:gd name="connsiteX10" fmla="*/ 4235116 w 6526113"/>
              <a:gd name="connsiteY10" fmla="*/ 2117558 h 2556267"/>
              <a:gd name="connsiteX11" fmla="*/ 4379495 w 6526113"/>
              <a:gd name="connsiteY11" fmla="*/ 2021306 h 2556267"/>
              <a:gd name="connsiteX12" fmla="*/ 4451684 w 6526113"/>
              <a:gd name="connsiteY12" fmla="*/ 1973179 h 2556267"/>
              <a:gd name="connsiteX13" fmla="*/ 4596063 w 6526113"/>
              <a:gd name="connsiteY13" fmla="*/ 1925053 h 2556267"/>
              <a:gd name="connsiteX14" fmla="*/ 4644190 w 6526113"/>
              <a:gd name="connsiteY14" fmla="*/ 1876927 h 2556267"/>
              <a:gd name="connsiteX15" fmla="*/ 4716379 w 6526113"/>
              <a:gd name="connsiteY15" fmla="*/ 1852863 h 2556267"/>
              <a:gd name="connsiteX16" fmla="*/ 4812632 w 6526113"/>
              <a:gd name="connsiteY16" fmla="*/ 1804737 h 2556267"/>
              <a:gd name="connsiteX17" fmla="*/ 4932947 w 6526113"/>
              <a:gd name="connsiteY17" fmla="*/ 1684421 h 2556267"/>
              <a:gd name="connsiteX18" fmla="*/ 5005137 w 6526113"/>
              <a:gd name="connsiteY18" fmla="*/ 1660358 h 2556267"/>
              <a:gd name="connsiteX19" fmla="*/ 5173579 w 6526113"/>
              <a:gd name="connsiteY19" fmla="*/ 1588169 h 2556267"/>
              <a:gd name="connsiteX20" fmla="*/ 5245769 w 6526113"/>
              <a:gd name="connsiteY20" fmla="*/ 1540042 h 2556267"/>
              <a:gd name="connsiteX21" fmla="*/ 5390147 w 6526113"/>
              <a:gd name="connsiteY21" fmla="*/ 1491916 h 2556267"/>
              <a:gd name="connsiteX22" fmla="*/ 5558590 w 6526113"/>
              <a:gd name="connsiteY22" fmla="*/ 1443790 h 2556267"/>
              <a:gd name="connsiteX23" fmla="*/ 5751095 w 6526113"/>
              <a:gd name="connsiteY23" fmla="*/ 1347537 h 2556267"/>
              <a:gd name="connsiteX24" fmla="*/ 5799221 w 6526113"/>
              <a:gd name="connsiteY24" fmla="*/ 1275348 h 2556267"/>
              <a:gd name="connsiteX25" fmla="*/ 5943600 w 6526113"/>
              <a:gd name="connsiteY25" fmla="*/ 1179095 h 2556267"/>
              <a:gd name="connsiteX26" fmla="*/ 6015790 w 6526113"/>
              <a:gd name="connsiteY26" fmla="*/ 1130969 h 2556267"/>
              <a:gd name="connsiteX27" fmla="*/ 6136105 w 6526113"/>
              <a:gd name="connsiteY27" fmla="*/ 1034716 h 2556267"/>
              <a:gd name="connsiteX28" fmla="*/ 6232358 w 6526113"/>
              <a:gd name="connsiteY28" fmla="*/ 1010653 h 2556267"/>
              <a:gd name="connsiteX29" fmla="*/ 6376737 w 6526113"/>
              <a:gd name="connsiteY29" fmla="*/ 962527 h 2556267"/>
              <a:gd name="connsiteX30" fmla="*/ 6448926 w 6526113"/>
              <a:gd name="connsiteY30" fmla="*/ 938463 h 2556267"/>
              <a:gd name="connsiteX31" fmla="*/ 6497053 w 6526113"/>
              <a:gd name="connsiteY31" fmla="*/ 890337 h 2556267"/>
              <a:gd name="connsiteX32" fmla="*/ 6497053 w 6526113"/>
              <a:gd name="connsiteY32" fmla="*/ 505327 h 2556267"/>
              <a:gd name="connsiteX33" fmla="*/ 6472990 w 6526113"/>
              <a:gd name="connsiteY33" fmla="*/ 433137 h 2556267"/>
              <a:gd name="connsiteX34" fmla="*/ 6424863 w 6526113"/>
              <a:gd name="connsiteY34" fmla="*/ 385011 h 2556267"/>
              <a:gd name="connsiteX35" fmla="*/ 6376737 w 6526113"/>
              <a:gd name="connsiteY35" fmla="*/ 312821 h 2556267"/>
              <a:gd name="connsiteX36" fmla="*/ 6232358 w 6526113"/>
              <a:gd name="connsiteY36" fmla="*/ 192506 h 2556267"/>
              <a:gd name="connsiteX37" fmla="*/ 6160169 w 6526113"/>
              <a:gd name="connsiteY37" fmla="*/ 168442 h 2556267"/>
              <a:gd name="connsiteX38" fmla="*/ 6087979 w 6526113"/>
              <a:gd name="connsiteY38" fmla="*/ 120316 h 2556267"/>
              <a:gd name="connsiteX39" fmla="*/ 5991726 w 6526113"/>
              <a:gd name="connsiteY39" fmla="*/ 96253 h 2556267"/>
              <a:gd name="connsiteX40" fmla="*/ 5847347 w 6526113"/>
              <a:gd name="connsiteY40" fmla="*/ 48127 h 2556267"/>
              <a:gd name="connsiteX41" fmla="*/ 5775158 w 6526113"/>
              <a:gd name="connsiteY41" fmla="*/ 24063 h 2556267"/>
              <a:gd name="connsiteX42" fmla="*/ 5702969 w 6526113"/>
              <a:gd name="connsiteY42" fmla="*/ 0 h 2556267"/>
              <a:gd name="connsiteX43" fmla="*/ 5077326 w 6526113"/>
              <a:gd name="connsiteY43" fmla="*/ 24063 h 2556267"/>
              <a:gd name="connsiteX44" fmla="*/ 4932947 w 6526113"/>
              <a:gd name="connsiteY44" fmla="*/ 72190 h 2556267"/>
              <a:gd name="connsiteX45" fmla="*/ 4860758 w 6526113"/>
              <a:gd name="connsiteY45" fmla="*/ 96253 h 2556267"/>
              <a:gd name="connsiteX46" fmla="*/ 4788569 w 6526113"/>
              <a:gd name="connsiteY46" fmla="*/ 120316 h 2556267"/>
              <a:gd name="connsiteX47" fmla="*/ 4716379 w 6526113"/>
              <a:gd name="connsiteY47" fmla="*/ 168442 h 2556267"/>
              <a:gd name="connsiteX48" fmla="*/ 4547937 w 6526113"/>
              <a:gd name="connsiteY48" fmla="*/ 216569 h 2556267"/>
              <a:gd name="connsiteX49" fmla="*/ 4355432 w 6526113"/>
              <a:gd name="connsiteY49" fmla="*/ 360948 h 2556267"/>
              <a:gd name="connsiteX50" fmla="*/ 4211053 w 6526113"/>
              <a:gd name="connsiteY50" fmla="*/ 457200 h 2556267"/>
              <a:gd name="connsiteX51" fmla="*/ 4162926 w 6526113"/>
              <a:gd name="connsiteY51" fmla="*/ 505327 h 2556267"/>
              <a:gd name="connsiteX52" fmla="*/ 4090737 w 6526113"/>
              <a:gd name="connsiteY52" fmla="*/ 553453 h 2556267"/>
              <a:gd name="connsiteX53" fmla="*/ 3970421 w 6526113"/>
              <a:gd name="connsiteY53" fmla="*/ 673769 h 2556267"/>
              <a:gd name="connsiteX54" fmla="*/ 3898232 w 6526113"/>
              <a:gd name="connsiteY54" fmla="*/ 721895 h 2556267"/>
              <a:gd name="connsiteX55" fmla="*/ 3729790 w 6526113"/>
              <a:gd name="connsiteY55" fmla="*/ 842211 h 2556267"/>
              <a:gd name="connsiteX56" fmla="*/ 3681663 w 6526113"/>
              <a:gd name="connsiteY56" fmla="*/ 890337 h 2556267"/>
              <a:gd name="connsiteX57" fmla="*/ 3465095 w 6526113"/>
              <a:gd name="connsiteY57" fmla="*/ 1034716 h 2556267"/>
              <a:gd name="connsiteX58" fmla="*/ 3392905 w 6526113"/>
              <a:gd name="connsiteY58" fmla="*/ 1082842 h 2556267"/>
              <a:gd name="connsiteX59" fmla="*/ 3272590 w 6526113"/>
              <a:gd name="connsiteY59" fmla="*/ 1203158 h 2556267"/>
              <a:gd name="connsiteX60" fmla="*/ 3080084 w 6526113"/>
              <a:gd name="connsiteY60" fmla="*/ 1347537 h 2556267"/>
              <a:gd name="connsiteX61" fmla="*/ 3007895 w 6526113"/>
              <a:gd name="connsiteY61" fmla="*/ 1371600 h 2556267"/>
              <a:gd name="connsiteX62" fmla="*/ 2935705 w 6526113"/>
              <a:gd name="connsiteY62" fmla="*/ 1419727 h 2556267"/>
              <a:gd name="connsiteX63" fmla="*/ 2671011 w 6526113"/>
              <a:gd name="connsiteY63" fmla="*/ 1467853 h 2556267"/>
              <a:gd name="connsiteX64" fmla="*/ 2526632 w 6526113"/>
              <a:gd name="connsiteY64" fmla="*/ 1491916 h 2556267"/>
              <a:gd name="connsiteX65" fmla="*/ 2165684 w 6526113"/>
              <a:gd name="connsiteY65" fmla="*/ 1467853 h 2556267"/>
              <a:gd name="connsiteX66" fmla="*/ 2045369 w 6526113"/>
              <a:gd name="connsiteY66" fmla="*/ 1419727 h 2556267"/>
              <a:gd name="connsiteX67" fmla="*/ 1973179 w 6526113"/>
              <a:gd name="connsiteY67" fmla="*/ 1395663 h 2556267"/>
              <a:gd name="connsiteX68" fmla="*/ 1251284 w 6526113"/>
              <a:gd name="connsiteY68" fmla="*/ 1371600 h 2556267"/>
              <a:gd name="connsiteX69" fmla="*/ 505326 w 6526113"/>
              <a:gd name="connsiteY69" fmla="*/ 1395663 h 2556267"/>
              <a:gd name="connsiteX70" fmla="*/ 433137 w 6526113"/>
              <a:gd name="connsiteY70" fmla="*/ 1443790 h 2556267"/>
              <a:gd name="connsiteX71" fmla="*/ 360947 w 6526113"/>
              <a:gd name="connsiteY71" fmla="*/ 1467853 h 2556267"/>
              <a:gd name="connsiteX72" fmla="*/ 336884 w 6526113"/>
              <a:gd name="connsiteY72" fmla="*/ 1540042 h 2556267"/>
              <a:gd name="connsiteX73" fmla="*/ 192505 w 6526113"/>
              <a:gd name="connsiteY73" fmla="*/ 1660358 h 2556267"/>
              <a:gd name="connsiteX74" fmla="*/ 96253 w 6526113"/>
              <a:gd name="connsiteY74" fmla="*/ 1804737 h 2556267"/>
              <a:gd name="connsiteX75" fmla="*/ 48126 w 6526113"/>
              <a:gd name="connsiteY75" fmla="*/ 1973179 h 2556267"/>
              <a:gd name="connsiteX76" fmla="*/ 0 w 6526113"/>
              <a:gd name="connsiteY76" fmla="*/ 2141621 h 2556267"/>
              <a:gd name="connsiteX77" fmla="*/ 24063 w 6526113"/>
              <a:gd name="connsiteY77" fmla="*/ 2261937 h 2556267"/>
              <a:gd name="connsiteX78" fmla="*/ 168442 w 6526113"/>
              <a:gd name="connsiteY78" fmla="*/ 2382253 h 255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526113" h="2556267">
                <a:moveTo>
                  <a:pt x="48126" y="2358190"/>
                </a:moveTo>
                <a:cubicBezTo>
                  <a:pt x="651276" y="2438609"/>
                  <a:pt x="197801" y="2389043"/>
                  <a:pt x="962526" y="2430379"/>
                </a:cubicBezTo>
                <a:cubicBezTo>
                  <a:pt x="1074943" y="2436456"/>
                  <a:pt x="1186946" y="2449330"/>
                  <a:pt x="1299411" y="2454442"/>
                </a:cubicBezTo>
                <a:cubicBezTo>
                  <a:pt x="1539928" y="2465375"/>
                  <a:pt x="1780674" y="2470485"/>
                  <a:pt x="2021305" y="2478506"/>
                </a:cubicBezTo>
                <a:cubicBezTo>
                  <a:pt x="2478630" y="2630945"/>
                  <a:pt x="2116881" y="2519315"/>
                  <a:pt x="3320716" y="2478506"/>
                </a:cubicBezTo>
                <a:cubicBezTo>
                  <a:pt x="3410477" y="2475463"/>
                  <a:pt x="3519811" y="2457278"/>
                  <a:pt x="3609474" y="2430379"/>
                </a:cubicBezTo>
                <a:cubicBezTo>
                  <a:pt x="3658064" y="2415802"/>
                  <a:pt x="3753853" y="2382253"/>
                  <a:pt x="3753853" y="2382253"/>
                </a:cubicBezTo>
                <a:cubicBezTo>
                  <a:pt x="3841306" y="2294799"/>
                  <a:pt x="3814250" y="2315049"/>
                  <a:pt x="3922295" y="2237874"/>
                </a:cubicBezTo>
                <a:cubicBezTo>
                  <a:pt x="3945828" y="2221065"/>
                  <a:pt x="3967902" y="2201140"/>
                  <a:pt x="3994484" y="2189748"/>
                </a:cubicBezTo>
                <a:cubicBezTo>
                  <a:pt x="4024882" y="2176720"/>
                  <a:pt x="4059060" y="2175188"/>
                  <a:pt x="4090737" y="2165685"/>
                </a:cubicBezTo>
                <a:cubicBezTo>
                  <a:pt x="4139327" y="2151108"/>
                  <a:pt x="4235116" y="2117558"/>
                  <a:pt x="4235116" y="2117558"/>
                </a:cubicBezTo>
                <a:cubicBezTo>
                  <a:pt x="4371965" y="1980709"/>
                  <a:pt x="4240194" y="2090957"/>
                  <a:pt x="4379495" y="2021306"/>
                </a:cubicBezTo>
                <a:cubicBezTo>
                  <a:pt x="4405362" y="2008372"/>
                  <a:pt x="4425256" y="1984925"/>
                  <a:pt x="4451684" y="1973179"/>
                </a:cubicBezTo>
                <a:cubicBezTo>
                  <a:pt x="4498041" y="1952576"/>
                  <a:pt x="4596063" y="1925053"/>
                  <a:pt x="4596063" y="1925053"/>
                </a:cubicBezTo>
                <a:cubicBezTo>
                  <a:pt x="4612105" y="1909011"/>
                  <a:pt x="4624736" y="1888599"/>
                  <a:pt x="4644190" y="1876927"/>
                </a:cubicBezTo>
                <a:cubicBezTo>
                  <a:pt x="4665940" y="1863877"/>
                  <a:pt x="4693065" y="1862855"/>
                  <a:pt x="4716379" y="1852863"/>
                </a:cubicBezTo>
                <a:cubicBezTo>
                  <a:pt x="4749350" y="1838733"/>
                  <a:pt x="4780548" y="1820779"/>
                  <a:pt x="4812632" y="1804737"/>
                </a:cubicBezTo>
                <a:cubicBezTo>
                  <a:pt x="4852737" y="1764632"/>
                  <a:pt x="4879140" y="1702356"/>
                  <a:pt x="4932947" y="1684421"/>
                </a:cubicBezTo>
                <a:cubicBezTo>
                  <a:pt x="4957010" y="1676400"/>
                  <a:pt x="4981823" y="1670350"/>
                  <a:pt x="5005137" y="1660358"/>
                </a:cubicBezTo>
                <a:cubicBezTo>
                  <a:pt x="5213286" y="1571152"/>
                  <a:pt x="5004279" y="1644602"/>
                  <a:pt x="5173579" y="1588169"/>
                </a:cubicBezTo>
                <a:cubicBezTo>
                  <a:pt x="5197642" y="1572127"/>
                  <a:pt x="5219341" y="1551788"/>
                  <a:pt x="5245769" y="1540042"/>
                </a:cubicBezTo>
                <a:cubicBezTo>
                  <a:pt x="5292126" y="1519439"/>
                  <a:pt x="5340932" y="1504220"/>
                  <a:pt x="5390147" y="1491916"/>
                </a:cubicBezTo>
                <a:cubicBezTo>
                  <a:pt x="5430987" y="1481706"/>
                  <a:pt x="5516399" y="1462968"/>
                  <a:pt x="5558590" y="1443790"/>
                </a:cubicBezTo>
                <a:cubicBezTo>
                  <a:pt x="5623902" y="1414103"/>
                  <a:pt x="5751095" y="1347537"/>
                  <a:pt x="5751095" y="1347537"/>
                </a:cubicBezTo>
                <a:cubicBezTo>
                  <a:pt x="5767137" y="1323474"/>
                  <a:pt x="5777456" y="1294392"/>
                  <a:pt x="5799221" y="1275348"/>
                </a:cubicBezTo>
                <a:cubicBezTo>
                  <a:pt x="5842751" y="1237260"/>
                  <a:pt x="5895474" y="1211179"/>
                  <a:pt x="5943600" y="1179095"/>
                </a:cubicBezTo>
                <a:cubicBezTo>
                  <a:pt x="5967663" y="1163053"/>
                  <a:pt x="5995340" y="1151419"/>
                  <a:pt x="6015790" y="1130969"/>
                </a:cubicBezTo>
                <a:cubicBezTo>
                  <a:pt x="6054600" y="1092158"/>
                  <a:pt x="6082982" y="1057483"/>
                  <a:pt x="6136105" y="1034716"/>
                </a:cubicBezTo>
                <a:cubicBezTo>
                  <a:pt x="6166503" y="1021688"/>
                  <a:pt x="6200681" y="1020156"/>
                  <a:pt x="6232358" y="1010653"/>
                </a:cubicBezTo>
                <a:cubicBezTo>
                  <a:pt x="6280948" y="996076"/>
                  <a:pt x="6328611" y="978569"/>
                  <a:pt x="6376737" y="962527"/>
                </a:cubicBezTo>
                <a:lnTo>
                  <a:pt x="6448926" y="938463"/>
                </a:lnTo>
                <a:cubicBezTo>
                  <a:pt x="6464968" y="922421"/>
                  <a:pt x="6485380" y="909791"/>
                  <a:pt x="6497053" y="890337"/>
                </a:cubicBezTo>
                <a:cubicBezTo>
                  <a:pt x="6558806" y="787417"/>
                  <a:pt x="6504021" y="561068"/>
                  <a:pt x="6497053" y="505327"/>
                </a:cubicBezTo>
                <a:cubicBezTo>
                  <a:pt x="6493907" y="480158"/>
                  <a:pt x="6486040" y="454887"/>
                  <a:pt x="6472990" y="433137"/>
                </a:cubicBezTo>
                <a:cubicBezTo>
                  <a:pt x="6461318" y="413683"/>
                  <a:pt x="6439036" y="402727"/>
                  <a:pt x="6424863" y="385011"/>
                </a:cubicBezTo>
                <a:cubicBezTo>
                  <a:pt x="6406797" y="362428"/>
                  <a:pt x="6395251" y="335038"/>
                  <a:pt x="6376737" y="312821"/>
                </a:cubicBezTo>
                <a:cubicBezTo>
                  <a:pt x="6338725" y="267206"/>
                  <a:pt x="6286438" y="219546"/>
                  <a:pt x="6232358" y="192506"/>
                </a:cubicBezTo>
                <a:cubicBezTo>
                  <a:pt x="6209671" y="181162"/>
                  <a:pt x="6182856" y="179786"/>
                  <a:pt x="6160169" y="168442"/>
                </a:cubicBezTo>
                <a:cubicBezTo>
                  <a:pt x="6134302" y="155508"/>
                  <a:pt x="6114561" y="131708"/>
                  <a:pt x="6087979" y="120316"/>
                </a:cubicBezTo>
                <a:cubicBezTo>
                  <a:pt x="6057581" y="107289"/>
                  <a:pt x="6023403" y="105756"/>
                  <a:pt x="5991726" y="96253"/>
                </a:cubicBezTo>
                <a:cubicBezTo>
                  <a:pt x="5943136" y="81676"/>
                  <a:pt x="5895473" y="64169"/>
                  <a:pt x="5847347" y="48127"/>
                </a:cubicBezTo>
                <a:lnTo>
                  <a:pt x="5775158" y="24063"/>
                </a:lnTo>
                <a:lnTo>
                  <a:pt x="5702969" y="0"/>
                </a:lnTo>
                <a:cubicBezTo>
                  <a:pt x="5494421" y="8021"/>
                  <a:pt x="5285117" y="4583"/>
                  <a:pt x="5077326" y="24063"/>
                </a:cubicBezTo>
                <a:cubicBezTo>
                  <a:pt x="5026818" y="28798"/>
                  <a:pt x="4981073" y="56148"/>
                  <a:pt x="4932947" y="72190"/>
                </a:cubicBezTo>
                <a:lnTo>
                  <a:pt x="4860758" y="96253"/>
                </a:lnTo>
                <a:cubicBezTo>
                  <a:pt x="4836695" y="104274"/>
                  <a:pt x="4809674" y="106246"/>
                  <a:pt x="4788569" y="120316"/>
                </a:cubicBezTo>
                <a:cubicBezTo>
                  <a:pt x="4764506" y="136358"/>
                  <a:pt x="4742961" y="157050"/>
                  <a:pt x="4716379" y="168442"/>
                </a:cubicBezTo>
                <a:cubicBezTo>
                  <a:pt x="4661871" y="191803"/>
                  <a:pt x="4600611" y="187306"/>
                  <a:pt x="4547937" y="216569"/>
                </a:cubicBezTo>
                <a:cubicBezTo>
                  <a:pt x="4186133" y="417571"/>
                  <a:pt x="4522335" y="235771"/>
                  <a:pt x="4355432" y="360948"/>
                </a:cubicBezTo>
                <a:cubicBezTo>
                  <a:pt x="4309160" y="395652"/>
                  <a:pt x="4251952" y="416301"/>
                  <a:pt x="4211053" y="457200"/>
                </a:cubicBezTo>
                <a:cubicBezTo>
                  <a:pt x="4195011" y="473242"/>
                  <a:pt x="4180642" y="491154"/>
                  <a:pt x="4162926" y="505327"/>
                </a:cubicBezTo>
                <a:cubicBezTo>
                  <a:pt x="4140343" y="523393"/>
                  <a:pt x="4112502" y="534409"/>
                  <a:pt x="4090737" y="553453"/>
                </a:cubicBezTo>
                <a:cubicBezTo>
                  <a:pt x="4048053" y="590802"/>
                  <a:pt x="4017613" y="642308"/>
                  <a:pt x="3970421" y="673769"/>
                </a:cubicBezTo>
                <a:cubicBezTo>
                  <a:pt x="3946358" y="689811"/>
                  <a:pt x="3920190" y="703074"/>
                  <a:pt x="3898232" y="721895"/>
                </a:cubicBezTo>
                <a:cubicBezTo>
                  <a:pt x="3752901" y="846464"/>
                  <a:pt x="3862433" y="797997"/>
                  <a:pt x="3729790" y="842211"/>
                </a:cubicBezTo>
                <a:cubicBezTo>
                  <a:pt x="3713748" y="858253"/>
                  <a:pt x="3699813" y="876725"/>
                  <a:pt x="3681663" y="890337"/>
                </a:cubicBezTo>
                <a:cubicBezTo>
                  <a:pt x="3681662" y="890337"/>
                  <a:pt x="3501190" y="1010653"/>
                  <a:pt x="3465095" y="1034716"/>
                </a:cubicBezTo>
                <a:cubicBezTo>
                  <a:pt x="3441032" y="1050758"/>
                  <a:pt x="3413355" y="1062392"/>
                  <a:pt x="3392905" y="1082842"/>
                </a:cubicBezTo>
                <a:lnTo>
                  <a:pt x="3272590" y="1203158"/>
                </a:lnTo>
                <a:cubicBezTo>
                  <a:pt x="3215581" y="1260167"/>
                  <a:pt x="3161712" y="1320328"/>
                  <a:pt x="3080084" y="1347537"/>
                </a:cubicBezTo>
                <a:lnTo>
                  <a:pt x="3007895" y="1371600"/>
                </a:lnTo>
                <a:cubicBezTo>
                  <a:pt x="2983832" y="1387642"/>
                  <a:pt x="2962287" y="1408335"/>
                  <a:pt x="2935705" y="1419727"/>
                </a:cubicBezTo>
                <a:cubicBezTo>
                  <a:pt x="2878067" y="1444429"/>
                  <a:pt x="2711604" y="1461608"/>
                  <a:pt x="2671011" y="1467853"/>
                </a:cubicBezTo>
                <a:cubicBezTo>
                  <a:pt x="2622788" y="1475272"/>
                  <a:pt x="2574758" y="1483895"/>
                  <a:pt x="2526632" y="1491916"/>
                </a:cubicBezTo>
                <a:cubicBezTo>
                  <a:pt x="2406316" y="1483895"/>
                  <a:pt x="2284933" y="1485740"/>
                  <a:pt x="2165684" y="1467853"/>
                </a:cubicBezTo>
                <a:cubicBezTo>
                  <a:pt x="2122967" y="1461446"/>
                  <a:pt x="2085813" y="1434894"/>
                  <a:pt x="2045369" y="1419727"/>
                </a:cubicBezTo>
                <a:cubicBezTo>
                  <a:pt x="2021619" y="1410821"/>
                  <a:pt x="1998498" y="1397197"/>
                  <a:pt x="1973179" y="1395663"/>
                </a:cubicBezTo>
                <a:cubicBezTo>
                  <a:pt x="1732855" y="1381098"/>
                  <a:pt x="1491916" y="1379621"/>
                  <a:pt x="1251284" y="1371600"/>
                </a:cubicBezTo>
                <a:cubicBezTo>
                  <a:pt x="1002631" y="1379621"/>
                  <a:pt x="753145" y="1373796"/>
                  <a:pt x="505326" y="1395663"/>
                </a:cubicBezTo>
                <a:cubicBezTo>
                  <a:pt x="476518" y="1398205"/>
                  <a:pt x="459004" y="1430856"/>
                  <a:pt x="433137" y="1443790"/>
                </a:cubicBezTo>
                <a:cubicBezTo>
                  <a:pt x="410450" y="1455134"/>
                  <a:pt x="385010" y="1459832"/>
                  <a:pt x="360947" y="1467853"/>
                </a:cubicBezTo>
                <a:cubicBezTo>
                  <a:pt x="352926" y="1491916"/>
                  <a:pt x="350954" y="1518937"/>
                  <a:pt x="336884" y="1540042"/>
                </a:cubicBezTo>
                <a:cubicBezTo>
                  <a:pt x="299827" y="1595628"/>
                  <a:pt x="245775" y="1624845"/>
                  <a:pt x="192505" y="1660358"/>
                </a:cubicBezTo>
                <a:cubicBezTo>
                  <a:pt x="160421" y="1708484"/>
                  <a:pt x="114544" y="1749865"/>
                  <a:pt x="96253" y="1804737"/>
                </a:cubicBezTo>
                <a:cubicBezTo>
                  <a:pt x="38558" y="1977824"/>
                  <a:pt x="108557" y="1761674"/>
                  <a:pt x="48126" y="1973179"/>
                </a:cubicBezTo>
                <a:cubicBezTo>
                  <a:pt x="-20906" y="2214787"/>
                  <a:pt x="75211" y="1840777"/>
                  <a:pt x="0" y="2141621"/>
                </a:cubicBezTo>
                <a:cubicBezTo>
                  <a:pt x="8021" y="2181726"/>
                  <a:pt x="-1047" y="2229653"/>
                  <a:pt x="24063" y="2261937"/>
                </a:cubicBezTo>
                <a:cubicBezTo>
                  <a:pt x="175116" y="2456148"/>
                  <a:pt x="168442" y="2287382"/>
                  <a:pt x="168442" y="2382253"/>
                </a:cubicBezTo>
              </a:path>
            </a:pathLst>
          </a:custGeom>
          <a:noFill/>
          <a:ln w="762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370544" y="6388031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853" y="1168441"/>
            <a:ext cx="15540051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7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hlinkClick r:id="rId3" action="ppaction://hlinksldjump"/>
          </p:cNvPr>
          <p:cNvSpPr/>
          <p:nvPr/>
        </p:nvSpPr>
        <p:spPr>
          <a:xfrm>
            <a:off x="12810022" y="4694634"/>
            <a:ext cx="4894638" cy="4452319"/>
          </a:xfrm>
          <a:custGeom>
            <a:avLst/>
            <a:gdLst/>
            <a:ahLst/>
            <a:cxnLst/>
            <a:rect l="l" t="t" r="r" b="b"/>
            <a:pathLst>
              <a:path w="5405430" h="4824346">
                <a:moveTo>
                  <a:pt x="0" y="0"/>
                </a:moveTo>
                <a:lnTo>
                  <a:pt x="5405430" y="0"/>
                </a:lnTo>
                <a:lnTo>
                  <a:pt x="5405430" y="4824346"/>
                </a:lnTo>
                <a:lnTo>
                  <a:pt x="0" y="482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3">
            <a:hlinkClick r:id="rId5" action="ppaction://hlinksldjump"/>
          </p:cNvPr>
          <p:cNvSpPr/>
          <p:nvPr/>
        </p:nvSpPr>
        <p:spPr>
          <a:xfrm>
            <a:off x="6190038" y="4114385"/>
            <a:ext cx="5487647" cy="4691117"/>
          </a:xfrm>
          <a:custGeom>
            <a:avLst/>
            <a:gdLst/>
            <a:ahLst/>
            <a:cxnLst/>
            <a:rect l="l" t="t" r="r" b="b"/>
            <a:pathLst>
              <a:path w="6060324" h="5083097">
                <a:moveTo>
                  <a:pt x="0" y="0"/>
                </a:moveTo>
                <a:lnTo>
                  <a:pt x="6060324" y="0"/>
                </a:lnTo>
                <a:lnTo>
                  <a:pt x="6060324" y="5083097"/>
                </a:lnTo>
                <a:lnTo>
                  <a:pt x="0" y="5083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4">
            <a:hlinkClick r:id="rId7" action="ppaction://hlinksldjump"/>
          </p:cNvPr>
          <p:cNvSpPr/>
          <p:nvPr/>
        </p:nvSpPr>
        <p:spPr>
          <a:xfrm>
            <a:off x="707492" y="5022050"/>
            <a:ext cx="4338827" cy="3797489"/>
          </a:xfrm>
          <a:custGeom>
            <a:avLst/>
            <a:gdLst/>
            <a:ahLst/>
            <a:cxnLst/>
            <a:rect l="l" t="t" r="r" b="b"/>
            <a:pathLst>
              <a:path w="4791616" h="4114800">
                <a:moveTo>
                  <a:pt x="0" y="0"/>
                </a:moveTo>
                <a:lnTo>
                  <a:pt x="4791615" y="0"/>
                </a:lnTo>
                <a:lnTo>
                  <a:pt x="47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671397" y="4114385"/>
            <a:ext cx="16997168" cy="5562600"/>
            <a:chOff x="707492" y="3947537"/>
            <a:chExt cx="16997168" cy="5562600"/>
          </a:xfrm>
        </p:grpSpPr>
        <p:sp>
          <p:nvSpPr>
            <p:cNvPr id="20" name="Rectangle 19"/>
            <p:cNvSpPr/>
            <p:nvPr/>
          </p:nvSpPr>
          <p:spPr>
            <a:xfrm>
              <a:off x="707492" y="3947537"/>
              <a:ext cx="16997168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87212" y="5297676"/>
              <a:ext cx="1069425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  <p:sp>
          <p:nvSpPr>
            <p:cNvPr id="22" name="Freeform 6"/>
            <p:cNvSpPr/>
            <p:nvPr/>
          </p:nvSpPr>
          <p:spPr>
            <a:xfrm>
              <a:off x="1232574" y="4302740"/>
              <a:ext cx="5466670" cy="4556589"/>
            </a:xfrm>
            <a:custGeom>
              <a:avLst/>
              <a:gdLst/>
              <a:ahLst/>
              <a:cxnLst/>
              <a:rect l="l" t="t" r="r" b="b"/>
              <a:pathLst>
                <a:path w="6935219" h="6181014">
                  <a:moveTo>
                    <a:pt x="0" y="0"/>
                  </a:moveTo>
                  <a:lnTo>
                    <a:pt x="6935219" y="0"/>
                  </a:lnTo>
                  <a:lnTo>
                    <a:pt x="6935219" y="6181014"/>
                  </a:lnTo>
                  <a:lnTo>
                    <a:pt x="0" y="61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23" y="405370"/>
            <a:ext cx="17551905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2"/>
          <p:cNvSpPr/>
          <p:nvPr/>
        </p:nvSpPr>
        <p:spPr>
          <a:xfrm>
            <a:off x="1143000" y="1068491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4">
            <a:hlinkClick r:id="rId4" action="ppaction://hlinksldjump"/>
          </p:cNvPr>
          <p:cNvSpPr/>
          <p:nvPr/>
        </p:nvSpPr>
        <p:spPr>
          <a:xfrm>
            <a:off x="370475" y="8128427"/>
            <a:ext cx="2590800" cy="1977185"/>
          </a:xfrm>
          <a:custGeom>
            <a:avLst/>
            <a:gdLst/>
            <a:ahLst/>
            <a:cxnLst/>
            <a:rect l="l" t="t" r="r" b="b"/>
            <a:pathLst>
              <a:path w="4791616" h="4114800">
                <a:moveTo>
                  <a:pt x="0" y="0"/>
                </a:moveTo>
                <a:lnTo>
                  <a:pt x="4791615" y="0"/>
                </a:lnTo>
                <a:lnTo>
                  <a:pt x="4791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1"/>
          <p:cNvSpPr/>
          <p:nvPr/>
        </p:nvSpPr>
        <p:spPr>
          <a:xfrm>
            <a:off x="2674011" y="3738561"/>
            <a:ext cx="6766768" cy="4888600"/>
          </a:xfrm>
          <a:custGeom>
            <a:avLst/>
            <a:gdLst/>
            <a:ahLst/>
            <a:cxnLst/>
            <a:rect l="l" t="t" r="r" b="b"/>
            <a:pathLst>
              <a:path w="6318874" h="4494299">
                <a:moveTo>
                  <a:pt x="0" y="0"/>
                </a:moveTo>
                <a:lnTo>
                  <a:pt x="6318874" y="0"/>
                </a:lnTo>
                <a:lnTo>
                  <a:pt x="6318874" y="4494299"/>
                </a:lnTo>
                <a:lnTo>
                  <a:pt x="0" y="4494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2286000" y="2095500"/>
            <a:ext cx="14258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60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801338" y="3619500"/>
            <a:ext cx="5943600" cy="4698764"/>
            <a:chOff x="9801338" y="3928397"/>
            <a:chExt cx="5943600" cy="4698764"/>
          </a:xfrm>
        </p:grpSpPr>
        <p:sp>
          <p:nvSpPr>
            <p:cNvPr id="13" name="Rounded Rectangle 12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17611" y="3928397"/>
              <a:ext cx="2971800" cy="4508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287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74261" y="3680725"/>
            <a:ext cx="5943600" cy="4730964"/>
            <a:chOff x="9801338" y="3896197"/>
            <a:chExt cx="5943600" cy="4730964"/>
          </a:xfrm>
        </p:grpSpPr>
        <p:sp>
          <p:nvSpPr>
            <p:cNvPr id="18" name="Rounded Rectangle 17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665211" y="3896197"/>
              <a:ext cx="2971800" cy="4508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287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8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2"/>
          <p:cNvSpPr/>
          <p:nvPr/>
        </p:nvSpPr>
        <p:spPr>
          <a:xfrm>
            <a:off x="1099019" y="1044415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2384498"/>
            <a:ext cx="142588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51013" y="4487310"/>
            <a:ext cx="3609862" cy="2927800"/>
            <a:chOff x="9801338" y="3896197"/>
            <a:chExt cx="5943600" cy="4730964"/>
          </a:xfrm>
        </p:grpSpPr>
        <p:sp>
          <p:nvSpPr>
            <p:cNvPr id="6" name="Rounded Rectangle 5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" name="Freeform 3">
            <a:hlinkClick r:id="rId3" action="ppaction://hlinksldjump"/>
          </p:cNvPr>
          <p:cNvSpPr/>
          <p:nvPr/>
        </p:nvSpPr>
        <p:spPr>
          <a:xfrm>
            <a:off x="457201" y="6896100"/>
            <a:ext cx="3657600" cy="2862317"/>
          </a:xfrm>
          <a:custGeom>
            <a:avLst/>
            <a:gdLst/>
            <a:ahLst/>
            <a:cxnLst/>
            <a:rect l="l" t="t" r="r" b="b"/>
            <a:pathLst>
              <a:path w="6060324" h="5083097">
                <a:moveTo>
                  <a:pt x="0" y="0"/>
                </a:moveTo>
                <a:lnTo>
                  <a:pt x="6060324" y="0"/>
                </a:lnTo>
                <a:lnTo>
                  <a:pt x="6060324" y="5083097"/>
                </a:lnTo>
                <a:lnTo>
                  <a:pt x="0" y="508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7620000" y="4457700"/>
            <a:ext cx="3609862" cy="2927800"/>
            <a:chOff x="9801338" y="3896197"/>
            <a:chExt cx="5943600" cy="4730964"/>
          </a:xfrm>
        </p:grpSpPr>
        <p:sp>
          <p:nvSpPr>
            <p:cNvPr id="12" name="Rounded Rectangle 11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688987" y="4428090"/>
            <a:ext cx="3609862" cy="2927800"/>
            <a:chOff x="9801338" y="3896197"/>
            <a:chExt cx="5943600" cy="4730964"/>
          </a:xfrm>
        </p:grpSpPr>
        <p:sp>
          <p:nvSpPr>
            <p:cNvPr id="15" name="Rounded Rectangle 14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10510" y="4504911"/>
            <a:ext cx="3609862" cy="2927800"/>
            <a:chOff x="9801338" y="3896197"/>
            <a:chExt cx="5943600" cy="4730964"/>
          </a:xfrm>
        </p:grpSpPr>
        <p:sp>
          <p:nvSpPr>
            <p:cNvPr id="18" name="Rounded Rectangle 17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5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2"/>
          <p:cNvSpPr/>
          <p:nvPr/>
        </p:nvSpPr>
        <p:spPr>
          <a:xfrm>
            <a:off x="1099019" y="1044415"/>
            <a:ext cx="16023243" cy="8494647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353216 w 14664512"/>
              <a:gd name="connsiteY8" fmla="*/ 7188431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  <a:gd name="connsiteX0" fmla="*/ 454212 w 14683979"/>
              <a:gd name="connsiteY0" fmla="*/ 1417778 h 7476625"/>
              <a:gd name="connsiteX1" fmla="*/ 1485527 w 14683979"/>
              <a:gd name="connsiteY1" fmla="*/ 386463 h 7476625"/>
              <a:gd name="connsiteX2" fmla="*/ 5573059 w 14683979"/>
              <a:gd name="connsiteY2" fmla="*/ 13 h 7476625"/>
              <a:gd name="connsiteX3" fmla="*/ 13330389 w 14683979"/>
              <a:gd name="connsiteY3" fmla="*/ 386463 h 7476625"/>
              <a:gd name="connsiteX4" fmla="*/ 14361704 w 14683979"/>
              <a:gd name="connsiteY4" fmla="*/ 1417778 h 7476625"/>
              <a:gd name="connsiteX5" fmla="*/ 14361704 w 14683979"/>
              <a:gd name="connsiteY5" fmla="*/ 5542914 h 7476625"/>
              <a:gd name="connsiteX6" fmla="*/ 13859634 w 14683979"/>
              <a:gd name="connsiteY6" fmla="*/ 7230789 h 7476625"/>
              <a:gd name="connsiteX7" fmla="*/ 6828118 w 14683979"/>
              <a:gd name="connsiteY7" fmla="*/ 7476578 h 7476625"/>
              <a:gd name="connsiteX8" fmla="*/ 1353216 w 14683979"/>
              <a:gd name="connsiteY8" fmla="*/ 7188431 h 7476625"/>
              <a:gd name="connsiteX9" fmla="*/ 454212 w 14683979"/>
              <a:gd name="connsiteY9" fmla="*/ 5542914 h 7476625"/>
              <a:gd name="connsiteX10" fmla="*/ 454212 w 14683979"/>
              <a:gd name="connsiteY10" fmla="*/ 1417778 h 7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3979" h="7476625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445382" y="4574079"/>
                  <a:pt x="14361704" y="5542914"/>
                </a:cubicBezTo>
                <a:cubicBezTo>
                  <a:pt x="14278026" y="6511749"/>
                  <a:pt x="14429214" y="7230789"/>
                  <a:pt x="13859634" y="7230789"/>
                </a:cubicBezTo>
                <a:cubicBezTo>
                  <a:pt x="11704163" y="7226772"/>
                  <a:pt x="8983589" y="7480595"/>
                  <a:pt x="6828118" y="7476578"/>
                </a:cubicBezTo>
                <a:cubicBezTo>
                  <a:pt x="5047254" y="7175795"/>
                  <a:pt x="3134080" y="7489214"/>
                  <a:pt x="1353216" y="7188431"/>
                </a:cubicBezTo>
                <a:cubicBezTo>
                  <a:pt x="783636" y="7188431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0" y="2384498"/>
            <a:ext cx="142588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GB" sz="6600" b="1" dirty="0">
                <a:solidFill>
                  <a:srgbClr val="049E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83097" y="4428090"/>
            <a:ext cx="3609862" cy="2876112"/>
            <a:chOff x="9801338" y="3896197"/>
            <a:chExt cx="5943600" cy="4730964"/>
          </a:xfrm>
        </p:grpSpPr>
        <p:sp>
          <p:nvSpPr>
            <p:cNvPr id="9" name="Rounded Rectangle 8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688987" y="4428090"/>
            <a:ext cx="3609862" cy="2914831"/>
            <a:chOff x="9801338" y="3896197"/>
            <a:chExt cx="5943600" cy="4730964"/>
          </a:xfrm>
        </p:grpSpPr>
        <p:sp>
          <p:nvSpPr>
            <p:cNvPr id="12" name="Rounded Rectangle 11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00" y="4479309"/>
            <a:ext cx="3609862" cy="2863613"/>
            <a:chOff x="9801338" y="3896197"/>
            <a:chExt cx="5943600" cy="4627245"/>
          </a:xfrm>
        </p:grpSpPr>
        <p:sp>
          <p:nvSpPr>
            <p:cNvPr id="15" name="Rounded Rectangle 14"/>
            <p:cNvSpPr/>
            <p:nvPr/>
          </p:nvSpPr>
          <p:spPr>
            <a:xfrm>
              <a:off x="9801338" y="3978961"/>
              <a:ext cx="5943600" cy="454448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" name="Freeform 2">
            <a:hlinkClick r:id="rId3" action="ppaction://hlinksldjump"/>
          </p:cNvPr>
          <p:cNvSpPr/>
          <p:nvPr/>
        </p:nvSpPr>
        <p:spPr>
          <a:xfrm>
            <a:off x="762000" y="7355890"/>
            <a:ext cx="2789013" cy="2697129"/>
          </a:xfrm>
          <a:custGeom>
            <a:avLst/>
            <a:gdLst/>
            <a:ahLst/>
            <a:cxnLst/>
            <a:rect l="l" t="t" r="r" b="b"/>
            <a:pathLst>
              <a:path w="5405430" h="4824346">
                <a:moveTo>
                  <a:pt x="0" y="0"/>
                </a:moveTo>
                <a:lnTo>
                  <a:pt x="5405430" y="0"/>
                </a:lnTo>
                <a:lnTo>
                  <a:pt x="5405430" y="4824346"/>
                </a:lnTo>
                <a:lnTo>
                  <a:pt x="0" y="4824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607471" y="4472825"/>
            <a:ext cx="3609862" cy="2927800"/>
            <a:chOff x="9801338" y="3896197"/>
            <a:chExt cx="5943600" cy="4730964"/>
          </a:xfrm>
        </p:grpSpPr>
        <p:sp>
          <p:nvSpPr>
            <p:cNvPr id="6" name="Rounded Rectangle 5"/>
            <p:cNvSpPr/>
            <p:nvPr/>
          </p:nvSpPr>
          <p:spPr>
            <a:xfrm>
              <a:off x="9801338" y="3978961"/>
              <a:ext cx="5943600" cy="4648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65210" y="3896197"/>
              <a:ext cx="2971800" cy="4277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16600" b="1" dirty="0">
                  <a:solidFill>
                    <a:srgbClr val="049E8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8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5" y="858649"/>
            <a:ext cx="14692633" cy="85229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3199" y="119739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8"/>
                </a:lnTo>
                <a:lnTo>
                  <a:pt x="0" y="5526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6466">
            <a:off x="13218020" y="5524274"/>
            <a:ext cx="4953466" cy="5526179"/>
          </a:xfrm>
          <a:custGeom>
            <a:avLst/>
            <a:gdLst/>
            <a:ahLst/>
            <a:cxnLst/>
            <a:rect l="l" t="t" r="r" b="b"/>
            <a:pathLst>
              <a:path w="4953466" h="5526179">
                <a:moveTo>
                  <a:pt x="0" y="0"/>
                </a:moveTo>
                <a:lnTo>
                  <a:pt x="4953466" y="0"/>
                </a:lnTo>
                <a:lnTo>
                  <a:pt x="4953466" y="5526179"/>
                </a:lnTo>
                <a:lnTo>
                  <a:pt x="0" y="5526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330137">
            <a:off x="16360153" y="1519658"/>
            <a:ext cx="2785061" cy="2878616"/>
          </a:xfrm>
          <a:custGeom>
            <a:avLst/>
            <a:gdLst/>
            <a:ahLst/>
            <a:cxnLst/>
            <a:rect l="l" t="t" r="r" b="b"/>
            <a:pathLst>
              <a:path w="2785061" h="2878616">
                <a:moveTo>
                  <a:pt x="0" y="0"/>
                </a:moveTo>
                <a:lnTo>
                  <a:pt x="2785061" y="0"/>
                </a:lnTo>
                <a:lnTo>
                  <a:pt x="2785061" y="2878616"/>
                </a:lnTo>
                <a:lnTo>
                  <a:pt x="0" y="2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978777">
            <a:off x="750660" y="6703099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032997">
            <a:off x="8880108" y="-1271901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1"/>
          <p:cNvSpPr/>
          <p:nvPr/>
        </p:nvSpPr>
        <p:spPr>
          <a:xfrm>
            <a:off x="12507747" y="5639194"/>
            <a:ext cx="5690704" cy="4647806"/>
          </a:xfrm>
          <a:custGeom>
            <a:avLst/>
            <a:gdLst/>
            <a:ahLst/>
            <a:cxnLst/>
            <a:rect l="l" t="t" r="r" b="b"/>
            <a:pathLst>
              <a:path w="4977252" h="3975580">
                <a:moveTo>
                  <a:pt x="0" y="0"/>
                </a:moveTo>
                <a:lnTo>
                  <a:pt x="4977252" y="0"/>
                </a:lnTo>
                <a:lnTo>
                  <a:pt x="4977252" y="3975581"/>
                </a:lnTo>
                <a:lnTo>
                  <a:pt x="0" y="3975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Freeform 10"/>
          <p:cNvSpPr/>
          <p:nvPr/>
        </p:nvSpPr>
        <p:spPr>
          <a:xfrm>
            <a:off x="14827192" y="255770"/>
            <a:ext cx="3166661" cy="284970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" y="78653"/>
            <a:ext cx="1542489" cy="1542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138" y="6098685"/>
            <a:ext cx="6114818" cy="4188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582" y="161114"/>
            <a:ext cx="4285859" cy="181066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82575" y="8554789"/>
            <a:ext cx="3943744" cy="744382"/>
          </a:xfrm>
          <a:custGeom>
            <a:avLst/>
            <a:gdLst/>
            <a:ahLst/>
            <a:cxnLst/>
            <a:rect l="l" t="t" r="r" b="b"/>
            <a:pathLst>
              <a:path w="3943744" h="744382">
                <a:moveTo>
                  <a:pt x="0" y="0"/>
                </a:moveTo>
                <a:lnTo>
                  <a:pt x="3943744" y="0"/>
                </a:lnTo>
                <a:lnTo>
                  <a:pt x="3943744" y="744382"/>
                </a:lnTo>
                <a:lnTo>
                  <a:pt x="0" y="7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6500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2"/>
          <p:cNvSpPr/>
          <p:nvPr/>
        </p:nvSpPr>
        <p:spPr>
          <a:xfrm>
            <a:off x="951129" y="1609089"/>
            <a:ext cx="16495500" cy="6665809"/>
          </a:xfrm>
          <a:custGeom>
            <a:avLst/>
            <a:gdLst>
              <a:gd name="connsiteX0" fmla="*/ 0 w 13907492"/>
              <a:gd name="connsiteY0" fmla="*/ 1031315 h 6187766"/>
              <a:gd name="connsiteX1" fmla="*/ 1031315 w 13907492"/>
              <a:gd name="connsiteY1" fmla="*/ 0 h 6187766"/>
              <a:gd name="connsiteX2" fmla="*/ 12876177 w 13907492"/>
              <a:gd name="connsiteY2" fmla="*/ 0 h 6187766"/>
              <a:gd name="connsiteX3" fmla="*/ 13907492 w 13907492"/>
              <a:gd name="connsiteY3" fmla="*/ 1031315 h 6187766"/>
              <a:gd name="connsiteX4" fmla="*/ 13907492 w 13907492"/>
              <a:gd name="connsiteY4" fmla="*/ 5156451 h 6187766"/>
              <a:gd name="connsiteX5" fmla="*/ 12876177 w 13907492"/>
              <a:gd name="connsiteY5" fmla="*/ 6187766 h 6187766"/>
              <a:gd name="connsiteX6" fmla="*/ 1031315 w 13907492"/>
              <a:gd name="connsiteY6" fmla="*/ 6187766 h 6187766"/>
              <a:gd name="connsiteX7" fmla="*/ 0 w 13907492"/>
              <a:gd name="connsiteY7" fmla="*/ 5156451 h 6187766"/>
              <a:gd name="connsiteX8" fmla="*/ 0 w 13907492"/>
              <a:gd name="connsiteY8" fmla="*/ 1031315 h 6187766"/>
              <a:gd name="connsiteX0" fmla="*/ 0 w 13907492"/>
              <a:gd name="connsiteY0" fmla="*/ 1417778 h 6574229"/>
              <a:gd name="connsiteX1" fmla="*/ 1031315 w 13907492"/>
              <a:gd name="connsiteY1" fmla="*/ 386463 h 6574229"/>
              <a:gd name="connsiteX2" fmla="*/ 5118847 w 13907492"/>
              <a:gd name="connsiteY2" fmla="*/ 13 h 6574229"/>
              <a:gd name="connsiteX3" fmla="*/ 12876177 w 13907492"/>
              <a:gd name="connsiteY3" fmla="*/ 386463 h 6574229"/>
              <a:gd name="connsiteX4" fmla="*/ 13907492 w 13907492"/>
              <a:gd name="connsiteY4" fmla="*/ 1417778 h 6574229"/>
              <a:gd name="connsiteX5" fmla="*/ 13907492 w 13907492"/>
              <a:gd name="connsiteY5" fmla="*/ 5542914 h 6574229"/>
              <a:gd name="connsiteX6" fmla="*/ 12876177 w 13907492"/>
              <a:gd name="connsiteY6" fmla="*/ 6574229 h 6574229"/>
              <a:gd name="connsiteX7" fmla="*/ 1031315 w 13907492"/>
              <a:gd name="connsiteY7" fmla="*/ 6574229 h 6574229"/>
              <a:gd name="connsiteX8" fmla="*/ 0 w 13907492"/>
              <a:gd name="connsiteY8" fmla="*/ 5542914 h 6574229"/>
              <a:gd name="connsiteX9" fmla="*/ 0 w 13907492"/>
              <a:gd name="connsiteY9" fmla="*/ 1417778 h 6574229"/>
              <a:gd name="connsiteX0" fmla="*/ 0 w 13907492"/>
              <a:gd name="connsiteY0" fmla="*/ 1417778 h 7476591"/>
              <a:gd name="connsiteX1" fmla="*/ 1031315 w 13907492"/>
              <a:gd name="connsiteY1" fmla="*/ 386463 h 7476591"/>
              <a:gd name="connsiteX2" fmla="*/ 5118847 w 13907492"/>
              <a:gd name="connsiteY2" fmla="*/ 13 h 7476591"/>
              <a:gd name="connsiteX3" fmla="*/ 12876177 w 13907492"/>
              <a:gd name="connsiteY3" fmla="*/ 386463 h 7476591"/>
              <a:gd name="connsiteX4" fmla="*/ 13907492 w 13907492"/>
              <a:gd name="connsiteY4" fmla="*/ 1417778 h 7476591"/>
              <a:gd name="connsiteX5" fmla="*/ 13907492 w 13907492"/>
              <a:gd name="connsiteY5" fmla="*/ 5542914 h 7476591"/>
              <a:gd name="connsiteX6" fmla="*/ 12876177 w 13907492"/>
              <a:gd name="connsiteY6" fmla="*/ 6574229 h 7476591"/>
              <a:gd name="connsiteX7" fmla="*/ 6373906 w 13907492"/>
              <a:gd name="connsiteY7" fmla="*/ 7476578 h 7476591"/>
              <a:gd name="connsiteX8" fmla="*/ 1031315 w 13907492"/>
              <a:gd name="connsiteY8" fmla="*/ 6574229 h 7476591"/>
              <a:gd name="connsiteX9" fmla="*/ 0 w 13907492"/>
              <a:gd name="connsiteY9" fmla="*/ 5542914 h 7476591"/>
              <a:gd name="connsiteX10" fmla="*/ 0 w 13907492"/>
              <a:gd name="connsiteY10" fmla="*/ 1417778 h 7476591"/>
              <a:gd name="connsiteX0" fmla="*/ 0 w 14210300"/>
              <a:gd name="connsiteY0" fmla="*/ 1417778 h 7476591"/>
              <a:gd name="connsiteX1" fmla="*/ 1031315 w 14210300"/>
              <a:gd name="connsiteY1" fmla="*/ 386463 h 7476591"/>
              <a:gd name="connsiteX2" fmla="*/ 5118847 w 14210300"/>
              <a:gd name="connsiteY2" fmla="*/ 13 h 7476591"/>
              <a:gd name="connsiteX3" fmla="*/ 12876177 w 14210300"/>
              <a:gd name="connsiteY3" fmla="*/ 386463 h 7476591"/>
              <a:gd name="connsiteX4" fmla="*/ 13907492 w 14210300"/>
              <a:gd name="connsiteY4" fmla="*/ 1417778 h 7476591"/>
              <a:gd name="connsiteX5" fmla="*/ 13907492 w 14210300"/>
              <a:gd name="connsiteY5" fmla="*/ 5542914 h 7476591"/>
              <a:gd name="connsiteX6" fmla="*/ 12876177 w 14210300"/>
              <a:gd name="connsiteY6" fmla="*/ 6574229 h 7476591"/>
              <a:gd name="connsiteX7" fmla="*/ 6373906 w 14210300"/>
              <a:gd name="connsiteY7" fmla="*/ 7476578 h 7476591"/>
              <a:gd name="connsiteX8" fmla="*/ 1031315 w 14210300"/>
              <a:gd name="connsiteY8" fmla="*/ 6574229 h 7476591"/>
              <a:gd name="connsiteX9" fmla="*/ 0 w 14210300"/>
              <a:gd name="connsiteY9" fmla="*/ 5542914 h 7476591"/>
              <a:gd name="connsiteX10" fmla="*/ 0 w 14210300"/>
              <a:gd name="connsiteY10" fmla="*/ 1417778 h 7476591"/>
              <a:gd name="connsiteX0" fmla="*/ 454212 w 14664512"/>
              <a:gd name="connsiteY0" fmla="*/ 1417778 h 7476591"/>
              <a:gd name="connsiteX1" fmla="*/ 1485527 w 14664512"/>
              <a:gd name="connsiteY1" fmla="*/ 386463 h 7476591"/>
              <a:gd name="connsiteX2" fmla="*/ 5573059 w 14664512"/>
              <a:gd name="connsiteY2" fmla="*/ 13 h 7476591"/>
              <a:gd name="connsiteX3" fmla="*/ 13330389 w 14664512"/>
              <a:gd name="connsiteY3" fmla="*/ 386463 h 7476591"/>
              <a:gd name="connsiteX4" fmla="*/ 14361704 w 14664512"/>
              <a:gd name="connsiteY4" fmla="*/ 1417778 h 7476591"/>
              <a:gd name="connsiteX5" fmla="*/ 14361704 w 14664512"/>
              <a:gd name="connsiteY5" fmla="*/ 5542914 h 7476591"/>
              <a:gd name="connsiteX6" fmla="*/ 13330389 w 14664512"/>
              <a:gd name="connsiteY6" fmla="*/ 6574229 h 7476591"/>
              <a:gd name="connsiteX7" fmla="*/ 6828118 w 14664512"/>
              <a:gd name="connsiteY7" fmla="*/ 7476578 h 7476591"/>
              <a:gd name="connsiteX8" fmla="*/ 1485527 w 14664512"/>
              <a:gd name="connsiteY8" fmla="*/ 6574229 h 7476591"/>
              <a:gd name="connsiteX9" fmla="*/ 454212 w 14664512"/>
              <a:gd name="connsiteY9" fmla="*/ 5542914 h 7476591"/>
              <a:gd name="connsiteX10" fmla="*/ 454212 w 14664512"/>
              <a:gd name="connsiteY10" fmla="*/ 1417778 h 747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64512" h="7476591">
                <a:moveTo>
                  <a:pt x="454212" y="1417778"/>
                </a:moveTo>
                <a:cubicBezTo>
                  <a:pt x="454212" y="848198"/>
                  <a:pt x="915947" y="386463"/>
                  <a:pt x="1485527" y="386463"/>
                </a:cubicBezTo>
                <a:cubicBezTo>
                  <a:pt x="2842061" y="389129"/>
                  <a:pt x="4216525" y="-2653"/>
                  <a:pt x="5573059" y="13"/>
                </a:cubicBezTo>
                <a:cubicBezTo>
                  <a:pt x="8164812" y="-2653"/>
                  <a:pt x="10738636" y="389129"/>
                  <a:pt x="13330389" y="386463"/>
                </a:cubicBezTo>
                <a:cubicBezTo>
                  <a:pt x="13899969" y="386463"/>
                  <a:pt x="14361704" y="848198"/>
                  <a:pt x="14361704" y="1417778"/>
                </a:cubicBezTo>
                <a:cubicBezTo>
                  <a:pt x="15043022" y="2972117"/>
                  <a:pt x="14361704" y="4167869"/>
                  <a:pt x="14361704" y="5542914"/>
                </a:cubicBezTo>
                <a:cubicBezTo>
                  <a:pt x="14361704" y="6112494"/>
                  <a:pt x="13899969" y="6574229"/>
                  <a:pt x="13330389" y="6574229"/>
                </a:cubicBezTo>
                <a:cubicBezTo>
                  <a:pt x="11174918" y="6570212"/>
                  <a:pt x="8983589" y="7480595"/>
                  <a:pt x="6828118" y="7476578"/>
                </a:cubicBezTo>
                <a:lnTo>
                  <a:pt x="1485527" y="6574229"/>
                </a:lnTo>
                <a:cubicBezTo>
                  <a:pt x="915947" y="6574229"/>
                  <a:pt x="454212" y="6112494"/>
                  <a:pt x="454212" y="5542914"/>
                </a:cubicBezTo>
                <a:cubicBezTo>
                  <a:pt x="454212" y="4167869"/>
                  <a:pt x="-567765" y="2649388"/>
                  <a:pt x="454212" y="14177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4690253" y="-1170009"/>
            <a:ext cx="3891480" cy="6112003"/>
            <a:chOff x="0" y="0"/>
            <a:chExt cx="5188639" cy="8149338"/>
          </a:xfrm>
        </p:grpSpPr>
        <p:sp>
          <p:nvSpPr>
            <p:cNvPr id="5" name="Freeform 5"/>
            <p:cNvSpPr/>
            <p:nvPr/>
          </p:nvSpPr>
          <p:spPr>
            <a:xfrm rot="284656">
              <a:off x="2077415" y="156001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84656">
              <a:off x="153601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02153" flipH="1">
              <a:off x="3730898" y="51517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1402011" y="0"/>
                  </a:moveTo>
                  <a:lnTo>
                    <a:pt x="0" y="0"/>
                  </a:lnTo>
                  <a:lnTo>
                    <a:pt x="0" y="3772359"/>
                  </a:lnTo>
                  <a:lnTo>
                    <a:pt x="1402011" y="3772359"/>
                  </a:lnTo>
                  <a:lnTo>
                    <a:pt x="1402011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84656">
              <a:off x="3633027" y="4325462"/>
              <a:ext cx="1402011" cy="3772359"/>
            </a:xfrm>
            <a:custGeom>
              <a:avLst/>
              <a:gdLst/>
              <a:ahLst/>
              <a:cxnLst/>
              <a:rect l="l" t="t" r="r" b="b"/>
              <a:pathLst>
                <a:path w="1402011" h="3772359">
                  <a:moveTo>
                    <a:pt x="0" y="0"/>
                  </a:moveTo>
                  <a:lnTo>
                    <a:pt x="1402011" y="0"/>
                  </a:lnTo>
                  <a:lnTo>
                    <a:pt x="1402011" y="3772359"/>
                  </a:lnTo>
                  <a:lnTo>
                    <a:pt x="0" y="3772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724519" y="6985523"/>
            <a:ext cx="3317649" cy="4799492"/>
          </a:xfrm>
          <a:custGeom>
            <a:avLst/>
            <a:gdLst/>
            <a:ahLst/>
            <a:cxnLst/>
            <a:rect l="l" t="t" r="r" b="b"/>
            <a:pathLst>
              <a:path w="3317649" h="4799492">
                <a:moveTo>
                  <a:pt x="0" y="0"/>
                </a:moveTo>
                <a:lnTo>
                  <a:pt x="3317649" y="0"/>
                </a:lnTo>
                <a:lnTo>
                  <a:pt x="3317649" y="4799492"/>
                </a:lnTo>
                <a:lnTo>
                  <a:pt x="0" y="4799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79430" y="5709412"/>
            <a:ext cx="2690048" cy="3891570"/>
          </a:xfrm>
          <a:custGeom>
            <a:avLst/>
            <a:gdLst/>
            <a:ahLst/>
            <a:cxnLst/>
            <a:rect l="l" t="t" r="r" b="b"/>
            <a:pathLst>
              <a:path w="2690048" h="3891570">
                <a:moveTo>
                  <a:pt x="0" y="0"/>
                </a:moveTo>
                <a:lnTo>
                  <a:pt x="2690048" y="0"/>
                </a:lnTo>
                <a:lnTo>
                  <a:pt x="2690048" y="3891570"/>
                </a:lnTo>
                <a:lnTo>
                  <a:pt x="0" y="389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24836" y="4941994"/>
            <a:ext cx="684620" cy="1061426"/>
          </a:xfrm>
          <a:custGeom>
            <a:avLst/>
            <a:gdLst/>
            <a:ahLst/>
            <a:cxnLst/>
            <a:rect l="l" t="t" r="r" b="b"/>
            <a:pathLst>
              <a:path w="684620" h="1061426">
                <a:moveTo>
                  <a:pt x="0" y="0"/>
                </a:moveTo>
                <a:lnTo>
                  <a:pt x="684620" y="0"/>
                </a:lnTo>
                <a:lnTo>
                  <a:pt x="684620" y="1061427"/>
                </a:lnTo>
                <a:lnTo>
                  <a:pt x="0" y="106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48249" y="6353583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1" y="0"/>
                </a:lnTo>
                <a:lnTo>
                  <a:pt x="407601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660129">
            <a:off x="3396027" y="2642039"/>
            <a:ext cx="407601" cy="631940"/>
          </a:xfrm>
          <a:custGeom>
            <a:avLst/>
            <a:gdLst/>
            <a:ahLst/>
            <a:cxnLst/>
            <a:rect l="l" t="t" r="r" b="b"/>
            <a:pathLst>
              <a:path w="407601" h="631940">
                <a:moveTo>
                  <a:pt x="0" y="0"/>
                </a:moveTo>
                <a:lnTo>
                  <a:pt x="407602" y="0"/>
                </a:lnTo>
                <a:lnTo>
                  <a:pt x="407602" y="631940"/>
                </a:lnTo>
                <a:lnTo>
                  <a:pt x="0" y="6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7543800" y="6219705"/>
            <a:ext cx="4210224" cy="3810252"/>
          </a:xfrm>
          <a:custGeom>
            <a:avLst/>
            <a:gdLst/>
            <a:ahLst/>
            <a:cxnLst/>
            <a:rect l="l" t="t" r="r" b="b"/>
            <a:pathLst>
              <a:path w="4210224" h="3810252">
                <a:moveTo>
                  <a:pt x="0" y="0"/>
                </a:moveTo>
                <a:lnTo>
                  <a:pt x="4210223" y="0"/>
                </a:lnTo>
                <a:lnTo>
                  <a:pt x="4210223" y="3810253"/>
                </a:lnTo>
                <a:lnTo>
                  <a:pt x="0" y="381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43" y="1761261"/>
            <a:ext cx="15503472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1357" y="876300"/>
            <a:ext cx="3629527" cy="1066800"/>
            <a:chOff x="1066800" y="800100"/>
            <a:chExt cx="3629527" cy="1066800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/>
                <a:t>1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 err="1">
                  <a:solidFill>
                    <a:schemeClr val="tx1"/>
                  </a:solidFill>
                </a:rPr>
                <a:t>Số</a:t>
              </a:r>
              <a:endParaRPr lang="en-GB" sz="66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205" t="7157" r="8002" b="6226"/>
          <a:stretch/>
        </p:blipFill>
        <p:spPr>
          <a:xfrm>
            <a:off x="609600" y="2381048"/>
            <a:ext cx="12482962" cy="6324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0" y="1806573"/>
            <a:ext cx="4250803" cy="73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199</Words>
  <Application>Microsoft Office PowerPoint</Application>
  <PresentationFormat>Custom</PresentationFormat>
  <Paragraphs>77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UVF Barmbrack</vt:lpstr>
      <vt:lpstr>Aptos</vt:lpstr>
      <vt:lpstr>Cambria</vt:lpstr>
      <vt:lpstr>Calibri</vt:lpstr>
      <vt:lpstr>Arial</vt:lpstr>
      <vt:lpstr>SVN-Newton</vt:lpstr>
      <vt:lpstr>Aptos Display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</dc:title>
  <cp:lastModifiedBy>Tran Thi Phuoc Trang_GV</cp:lastModifiedBy>
  <cp:revision>49</cp:revision>
  <dcterms:created xsi:type="dcterms:W3CDTF">2006-08-16T00:00:00Z</dcterms:created>
  <dcterms:modified xsi:type="dcterms:W3CDTF">2025-09-05T08:22:11Z</dcterms:modified>
  <dc:identifier>DAGvc-D0qMU</dc:identifier>
</cp:coreProperties>
</file>