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6"/>
  </p:notesMasterIdLst>
  <p:sldIdLst>
    <p:sldId id="259" r:id="rId4"/>
    <p:sldId id="277" r:id="rId5"/>
    <p:sldId id="285" r:id="rId6"/>
    <p:sldId id="286" r:id="rId7"/>
    <p:sldId id="292" r:id="rId8"/>
    <p:sldId id="288" r:id="rId9"/>
    <p:sldId id="287" r:id="rId10"/>
    <p:sldId id="283" r:id="rId11"/>
    <p:sldId id="293" r:id="rId12"/>
    <p:sldId id="284" r:id="rId13"/>
    <p:sldId id="289" r:id="rId14"/>
    <p:sldId id="282" r:id="rId15"/>
    <p:sldId id="264" r:id="rId16"/>
    <p:sldId id="256" r:id="rId17"/>
    <p:sldId id="260" r:id="rId18"/>
    <p:sldId id="294" r:id="rId19"/>
    <p:sldId id="265" r:id="rId20"/>
    <p:sldId id="266" r:id="rId21"/>
    <p:sldId id="267" r:id="rId22"/>
    <p:sldId id="268" r:id="rId23"/>
    <p:sldId id="269" r:id="rId24"/>
    <p:sldId id="270" r:id="rId25"/>
    <p:sldId id="272" r:id="rId26"/>
    <p:sldId id="271" r:id="rId27"/>
    <p:sldId id="273" r:id="rId28"/>
    <p:sldId id="276" r:id="rId29"/>
    <p:sldId id="274" r:id="rId30"/>
    <p:sldId id="275" r:id="rId31"/>
    <p:sldId id="261" r:id="rId32"/>
    <p:sldId id="262" r:id="rId33"/>
    <p:sldId id="263" r:id="rId34"/>
    <p:sldId id="25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FCB9-FF3E-4C93-BAC8-B2DEC3D98C1F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7C0A4-C3B6-4C4A-882A-766DD83DF75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2144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https://youtu.be/jnCfVxD624s?si=PGWGxbgp5sHHaxN2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7C0A4-C3B6-4C4A-882A-766DD83DF750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85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2CC5-EF89-E468-FC0D-2789475EF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B4F21-925C-E6E5-D5A6-6C800D24D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2520F-F23B-65F3-12D6-A4C93EA19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5DE0-15D6-974D-FAC8-0B7FC544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4D138-4D59-C93B-EA21-7ADBDA21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792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4D86-78E8-5E75-B774-8A0E7B67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B03CF-E061-3289-9FF6-504A82CD4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E3D81-56A7-EA3C-E33E-FCFB0653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EF58E-2C71-00F2-0E56-5C197CB6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55629-3392-66D0-6078-4E194E52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595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0AE2C2-7180-1B7A-1745-D7CA5151A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79A9D4-09F5-0D68-E6D0-F46FBC493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F12A5-595C-7198-92E9-D8A45CE9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967B3-DF94-E1C6-37AD-2B15B46A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F927E-11B9-D661-1564-3257F26F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1463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îṡḻïḋe">
            <a:extLst>
              <a:ext uri="{FF2B5EF4-FFF2-40B4-BE49-F238E27FC236}">
                <a16:creationId xmlns:a16="http://schemas.microsoft.com/office/drawing/2014/main" id="{03AD2BAC-D465-DE73-F90B-E7F96E3666E3}"/>
              </a:ext>
            </a:extLst>
          </p:cNvPr>
          <p:cNvSpPr/>
          <p:nvPr userDrawn="1"/>
        </p:nvSpPr>
        <p:spPr>
          <a:xfrm flipV="1">
            <a:off x="0" y="0"/>
            <a:ext cx="4471893" cy="2339536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30" name="矩形 48">
            <a:extLst>
              <a:ext uri="{FF2B5EF4-FFF2-40B4-BE49-F238E27FC236}">
                <a16:creationId xmlns:a16="http://schemas.microsoft.com/office/drawing/2014/main" id="{B605D5AD-3EE3-D298-D28E-8EDA5F9E1E58}"/>
              </a:ext>
            </a:extLst>
          </p:cNvPr>
          <p:cNvSpPr/>
          <p:nvPr userDrawn="1"/>
        </p:nvSpPr>
        <p:spPr>
          <a:xfrm>
            <a:off x="464458" y="406399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51">
            <a:extLst>
              <a:ext uri="{FF2B5EF4-FFF2-40B4-BE49-F238E27FC236}">
                <a16:creationId xmlns:a16="http://schemas.microsoft.com/office/drawing/2014/main" id="{30922960-11A8-8885-2C32-5CF20C993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0" b="76553"/>
          <a:stretch/>
        </p:blipFill>
        <p:spPr>
          <a:xfrm flipV="1">
            <a:off x="0" y="4676286"/>
            <a:ext cx="3546264" cy="218171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6B86685-498D-2FD0-5705-AAC030922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3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A3E53E-7C85-0858-1411-9D737D02D950}"/>
              </a:ext>
            </a:extLst>
          </p:cNvPr>
          <p:cNvSpPr txBox="1"/>
          <p:nvPr userDrawn="1"/>
        </p:nvSpPr>
        <p:spPr>
          <a:xfrm>
            <a:off x="10870302" y="173906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785AA"/>
                </a:solidFill>
                <a:latin typeface="#9Slide07 HoneyCream" pitchFamily="2" charset="0"/>
              </a:rPr>
              <a:t>Măng Non</a:t>
            </a:r>
            <a:endParaRPr lang="vi-VN">
              <a:solidFill>
                <a:srgbClr val="7785AA"/>
              </a:solidFill>
              <a:latin typeface="#9Slide07 HoneyCream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1539D36-4542-72B7-CB20-E773AE7B123F}"/>
              </a:ext>
            </a:extLst>
          </p:cNvPr>
          <p:cNvSpPr txBox="1"/>
          <p:nvPr userDrawn="1"/>
        </p:nvSpPr>
        <p:spPr>
          <a:xfrm>
            <a:off x="350528" y="653796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vi-VN">
              <a:solidFill>
                <a:schemeClr val="bg1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38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919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4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9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20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01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6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7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9968-30B9-EE15-5CB3-A9D5845C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96BD1-4916-4042-E585-DCDB42A7D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CE8DD-604F-7FDA-22C3-15756326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A6C07-9400-3823-069F-C9D25AFD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D8ED5-3F21-34B5-8858-96B10795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3972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2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19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59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6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îṡḻïḋe">
            <a:extLst>
              <a:ext uri="{FF2B5EF4-FFF2-40B4-BE49-F238E27FC236}">
                <a16:creationId xmlns:a16="http://schemas.microsoft.com/office/drawing/2014/main" id="{03AD2BAC-D465-DE73-F90B-E7F96E3666E3}"/>
              </a:ext>
            </a:extLst>
          </p:cNvPr>
          <p:cNvSpPr/>
          <p:nvPr userDrawn="1"/>
        </p:nvSpPr>
        <p:spPr>
          <a:xfrm flipV="1">
            <a:off x="0" y="0"/>
            <a:ext cx="4471893" cy="2339536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30" name="矩形 48">
            <a:extLst>
              <a:ext uri="{FF2B5EF4-FFF2-40B4-BE49-F238E27FC236}">
                <a16:creationId xmlns:a16="http://schemas.microsoft.com/office/drawing/2014/main" id="{B605D5AD-3EE3-D298-D28E-8EDA5F9E1E58}"/>
              </a:ext>
            </a:extLst>
          </p:cNvPr>
          <p:cNvSpPr/>
          <p:nvPr userDrawn="1"/>
        </p:nvSpPr>
        <p:spPr>
          <a:xfrm>
            <a:off x="464458" y="406399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51">
            <a:extLst>
              <a:ext uri="{FF2B5EF4-FFF2-40B4-BE49-F238E27FC236}">
                <a16:creationId xmlns:a16="http://schemas.microsoft.com/office/drawing/2014/main" id="{30922960-11A8-8885-2C32-5CF20C993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0" b="76553"/>
          <a:stretch/>
        </p:blipFill>
        <p:spPr>
          <a:xfrm flipV="1">
            <a:off x="0" y="4676286"/>
            <a:ext cx="3546264" cy="218171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6B86685-498D-2FD0-5705-AAC030922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3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A3E53E-7C85-0858-1411-9D737D02D950}"/>
              </a:ext>
            </a:extLst>
          </p:cNvPr>
          <p:cNvSpPr txBox="1"/>
          <p:nvPr userDrawn="1"/>
        </p:nvSpPr>
        <p:spPr>
          <a:xfrm>
            <a:off x="10870302" y="173906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785AA"/>
                </a:solidFill>
                <a:latin typeface="#9Slide07 HoneyCream" pitchFamily="2" charset="0"/>
              </a:rPr>
              <a:t>Măng Non</a:t>
            </a:r>
            <a:endParaRPr lang="vi-VN">
              <a:solidFill>
                <a:srgbClr val="7785AA"/>
              </a:solidFill>
              <a:latin typeface="#9Slide07 HoneyCream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1539D36-4542-72B7-CB20-E773AE7B123F}"/>
              </a:ext>
            </a:extLst>
          </p:cNvPr>
          <p:cNvSpPr txBox="1"/>
          <p:nvPr userDrawn="1"/>
        </p:nvSpPr>
        <p:spPr>
          <a:xfrm>
            <a:off x="350528" y="653796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vi-VN">
              <a:solidFill>
                <a:schemeClr val="bg1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9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CC74121-9B73-4096-0259-82E8BEC50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910" y="0"/>
            <a:ext cx="12245910" cy="70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96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33F0803-1BF8-E061-D5BB-825175EC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3375" b="2353"/>
          <a:stretch/>
        </p:blipFill>
        <p:spPr>
          <a:xfrm>
            <a:off x="-1" y="0"/>
            <a:ext cx="122163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82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5385-345F-3209-EBC1-8308933F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E08F6-DC22-743A-023D-1F12DDD6D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6222A-94AB-4836-5D35-EDCBFDE44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C7860-5AAF-9097-FF9F-F16BA30E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AD4D5-2A9E-883A-42A1-27E009B8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EAFE0-79A9-23B0-651F-A9EE12D8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7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C2CB-A6D6-52D2-4CAC-1D0505D6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E1916-7E30-5A6B-B50C-4F0AAA42C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835D1-BA17-6A5F-F803-C0C70D951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60F56-D4E5-CBC6-D242-9F7A56034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8336F-F97E-7E9D-8D04-95C005AB0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A6350-CDAB-D1DD-0261-6D57681D7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A634D-EB4E-45DE-0957-54F4A75A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76E0DE-E882-805C-AEAB-D59676C8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33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994E-790C-02BC-BAD0-C22CDF728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E9C1D-4613-CCE7-FA36-6E9BDA7C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4D129-9A13-5ACC-B81C-9C7ECD54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2A743-5003-4EDE-9C95-00328FC9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1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D04E9-593F-EA07-AE3C-19C36B657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B748B-06B1-833F-3A78-AA2707E96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D007F-92B4-94FB-B001-F69A8F8E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BBC94-B541-9E63-B402-6D971B5E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C2BE7-17C9-0D68-5473-EFD48FD7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775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ṡḻïḋe">
            <a:extLst>
              <a:ext uri="{FF2B5EF4-FFF2-40B4-BE49-F238E27FC236}">
                <a16:creationId xmlns:a16="http://schemas.microsoft.com/office/drawing/2014/main" id="{C8A4333B-16AB-BB41-2C60-917E8362EC95}"/>
              </a:ext>
            </a:extLst>
          </p:cNvPr>
          <p:cNvSpPr/>
          <p:nvPr userDrawn="1"/>
        </p:nvSpPr>
        <p:spPr>
          <a:xfrm rot="10800000" flipV="1">
            <a:off x="9564913" y="5428342"/>
            <a:ext cx="2627086" cy="1429657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6" name="矩形 48">
            <a:extLst>
              <a:ext uri="{FF2B5EF4-FFF2-40B4-BE49-F238E27FC236}">
                <a16:creationId xmlns:a16="http://schemas.microsoft.com/office/drawing/2014/main" id="{97E4B409-BAB4-2EEA-A4F8-0A823EC1F17E}"/>
              </a:ext>
            </a:extLst>
          </p:cNvPr>
          <p:cNvSpPr/>
          <p:nvPr userDrawn="1"/>
        </p:nvSpPr>
        <p:spPr>
          <a:xfrm>
            <a:off x="464458" y="406399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720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ṡḻïḋe">
            <a:extLst>
              <a:ext uri="{FF2B5EF4-FFF2-40B4-BE49-F238E27FC236}">
                <a16:creationId xmlns:a16="http://schemas.microsoft.com/office/drawing/2014/main" id="{C8A4333B-16AB-BB41-2C60-917E8362EC95}"/>
              </a:ext>
            </a:extLst>
          </p:cNvPr>
          <p:cNvSpPr/>
          <p:nvPr userDrawn="1"/>
        </p:nvSpPr>
        <p:spPr>
          <a:xfrm rot="10800000" flipV="1">
            <a:off x="9564913" y="5428342"/>
            <a:ext cx="2627086" cy="1429657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2F2F2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94191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47C2-DE6B-F1E3-2A77-72D4157D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4CE91-AD74-461B-B8D6-83E4E7815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839F9-3E88-C527-562C-C0BD7E2FF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0352-BC41-4CF7-6AAF-26B89DA5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9B5DA-E55D-E062-F6F1-2C4BCFE1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BB12D-6D42-AA73-098C-B5337575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1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243EE-689A-584E-CD3E-94C79FD3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C829E-54EB-FF32-4B8B-9B5F898C3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37694-A898-6BA3-8DFA-5F06E4751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83479-7745-6C7E-27E2-401BDB70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1A9A3-5264-A671-6CE3-063A8B72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DFE1-D073-7D0E-A729-70FAA40E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61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7BB01-7814-E256-23BE-9D3A99B4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AF96A-F982-59A7-BAFA-63C9D697A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B2A10-B93D-DB02-31F7-A5FD0DA4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2F0E3-A187-8B59-737A-2B1DC9D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D52BB-4ECC-439A-23DA-C54618D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62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17290-A283-8351-7144-0D2C5A084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793A-C417-49A9-9AFB-54FE440AC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46F02-6874-273D-4277-B0B2E668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353C-4A0E-B6B9-3D62-0BF4A0A9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6075-047E-C907-1704-DB1E929D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1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135C-6C61-A713-DB44-0AB6CC59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8F26-D3D3-50B2-280D-29DEF3E7C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AAE77-3930-DEDB-9F4F-9FBFD9DEC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B7B78-6DF1-48A2-0DC5-BF05781D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8A0EB-4042-1E9B-7ED9-708E0ED41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6C9E8-9D68-6C65-B70A-8B5EEB5B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9274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CB67-8C6C-8EE0-6955-C739056E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2E824-701E-C38B-5847-318007712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18B90-08D0-E297-F75D-4632B257C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8D5755-EF47-E24E-6F4C-0769ECA26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60477-6586-6AFE-6C45-89A019C0E2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1CE99-DF89-BA8A-AC32-051C1344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DDB53-6A0F-629E-3B35-D0A6412A6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7D5C10-454D-3524-29E7-5DB88F30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688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4E5EA-5662-84E0-5E4C-A7149140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758EE-F31D-0A0B-194C-C3182F83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DB348-D29C-950E-761D-D6C78980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93250-1D42-CD7E-0EE5-D1AB78C24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118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1C203-BE16-F96D-D53E-1BB4FB85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048DF-67C2-83D7-FC74-85FCDB96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3AB95-F933-7740-B6D0-DAF3336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791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D00A-6C10-2C67-42E5-5C6E56CF5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C7924-2BF4-733F-8790-F20B07D64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9FFAE-5ED3-DD2E-6A6D-91946C5DD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E9099-EA8E-212D-742F-72E01C9E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72A4F-D73E-1C60-50B4-28A24B36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5DB7F-97B3-05E1-C932-55C29904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288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A3656-922F-C2C2-BD4A-51A10C554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710F8-438C-3823-31A7-8E4339D98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BCC0F-B20D-6C16-524F-90DACD7C0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983C-6B3B-8171-EBA0-26A7E36C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19DE6-7B22-ACFE-059C-B41D3D0E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3076E-5A28-DDAF-5D46-35DE3461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692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9C9B6-8C8B-C5E3-6931-C946B218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EE121-C819-68D8-FD9C-A98503316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7D557-8D4B-BDDA-7380-C1D27C951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34D6DE-BD0C-437A-8A61-C915347A1F21}" type="datetimeFigureOut">
              <a:rPr lang="en-SG" smtClean="0"/>
              <a:t>6/9/2025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46D0A-686C-AE2E-6983-B154473DA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79339-60BB-7C9F-C55E-5D18FFB8F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084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9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1B07ED-77EF-DCC2-99C4-123B2638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60E57-5B2D-9775-4972-3208D5869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79C1C-4AA4-A8D0-3206-70FA538C7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FBAF9-A29F-4720-9AF7-4E951F81A77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726BF-3A65-9E43-DFC9-85E0BED7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954EB-270B-7516-92F7-3FF47EC27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Hình ảnh 8">
            <a:extLst>
              <a:ext uri="{FF2B5EF4-FFF2-40B4-BE49-F238E27FC236}">
                <a16:creationId xmlns:a16="http://schemas.microsoft.com/office/drawing/2014/main" id="{733D5D85-2F90-63E2-ECCA-1CD5BFF08C7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8" name="Hình ảnh 9">
            <a:extLst>
              <a:ext uri="{FF2B5EF4-FFF2-40B4-BE49-F238E27FC236}">
                <a16:creationId xmlns:a16="http://schemas.microsoft.com/office/drawing/2014/main" id="{1C25C03B-8FB1-21FF-13CA-AC86E19992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9" name="Hình ảnh 10">
            <a:extLst>
              <a:ext uri="{FF2B5EF4-FFF2-40B4-BE49-F238E27FC236}">
                <a16:creationId xmlns:a16="http://schemas.microsoft.com/office/drawing/2014/main" id="{86088466-378F-89B0-143F-6F19A548C2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10" name="Hình ảnh 11">
            <a:extLst>
              <a:ext uri="{FF2B5EF4-FFF2-40B4-BE49-F238E27FC236}">
                <a16:creationId xmlns:a16="http://schemas.microsoft.com/office/drawing/2014/main" id="{11D77C41-2B1E-E8B7-993B-74A481A785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1EF9CDA0-DB52-F474-AF19-FFDFD501CB09}"/>
              </a:ext>
            </a:extLst>
          </p:cNvPr>
          <p:cNvSpPr txBox="1"/>
          <p:nvPr userDrawn="1"/>
        </p:nvSpPr>
        <p:spPr>
          <a:xfrm>
            <a:off x="3047999" y="9098618"/>
            <a:ext cx="7257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2C22D88-2590-DBC1-6B9D-12CC09F86DE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C4582B5-360E-B548-63F5-3294FEA384F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4BFC09C-A1B1-7008-0DE9-6EC936F2BE9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7335" y="34842"/>
            <a:ext cx="12622215" cy="68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6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sv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D9F77-A378-3A45-6F63-CCB15CF78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37B68-6621-2594-46E3-13F8D627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80" y="1357584"/>
            <a:ext cx="10798535" cy="4382318"/>
          </a:xfrm>
          <a:prstGeom prst="rect">
            <a:avLst/>
          </a:prstGeom>
        </p:spPr>
      </p:pic>
      <p:pic>
        <p:nvPicPr>
          <p:cNvPr id="3" name="Picture 2" descr="A cartoon of a child&#10;&#10;AI-generated content may be incorrect.">
            <a:extLst>
              <a:ext uri="{FF2B5EF4-FFF2-40B4-BE49-F238E27FC236}">
                <a16:creationId xmlns:a16="http://schemas.microsoft.com/office/drawing/2014/main" id="{111B1840-618B-61BD-CF90-8FCCF7782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51707" r="32535"/>
          <a:stretch>
            <a:fillRect/>
          </a:stretch>
        </p:blipFill>
        <p:spPr>
          <a:xfrm>
            <a:off x="762000" y="3429000"/>
            <a:ext cx="3363686" cy="28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2078896" y="2876844"/>
            <a:ext cx="6934476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3155984" y="622307"/>
              <a:ext cx="5641335" cy="1694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just">
                <a:defRPr/>
              </a:pPr>
              <a:r>
                <a:rPr lang="en-US" sz="54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5400" b="1" dirty="0">
                  <a:solidFill>
                    <a:srgbClr val="C00000"/>
                  </a:solidFill>
                  <a:latin typeface="UTM Avo" panose="02040603050506020204" pitchFamily="18" charset="0"/>
                  <a:cs typeface="Times New Roman" pitchFamily="18" charset="0"/>
                </a:rPr>
                <a:t>: </a:t>
              </a:r>
              <a:r>
                <a:rPr lang="vi-VN" sz="6000" b="1" dirty="0">
                  <a:solidFill>
                    <a:srgbClr val="00B050"/>
                  </a:solidFill>
                  <a:latin typeface="UTM Avo" panose="02040603050506020204" pitchFamily="18" charset="0"/>
                  <a:cs typeface="Times New Roman" pitchFamily="18" charset="0"/>
                </a:rPr>
                <a:t>rổ rá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93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024" y="2026798"/>
            <a:ext cx="1524132" cy="1402202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221C9CC9-5CE2-60DE-77D0-B334F6C0C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8156" y="1950461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6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209 L -1.04167E-6 -0.00186 C 0.00521 -0.00047 0.01068 0.00138 0.01615 0.00277 C 0.02357 0.00462 0.03854 0.00763 0.03854 0.0081 L 0.07331 0.00625 C 0.07682 0.00625 0.08021 0.00601 0.08373 0.00509 C 0.08711 0.00462 0.09024 0.00254 0.09349 0.00162 C 0.09531 0.00115 0.0974 0.00069 0.09935 0.00023 C 0.10261 -0.00047 0.10586 -0.00093 0.10899 -0.00209 C 0.11354 -0.00348 0.11797 -0.00533 0.12253 -0.00695 C 0.12787 -0.0088 0.13138 -0.01019 0.13711 -0.01158 C 0.14701 -0.01436 0.14557 -0.01389 0.15547 -0.01505 C 0.16419 -0.02061 0.15807 -0.01737 0.16784 -0.0213 C 0.17227 -0.02292 0.17578 -0.02477 0.1806 -0.02616 C 0.18268 -0.02663 0.18503 -0.02663 0.18724 -0.02732 C 0.19024 -0.02848 0.1931 -0.02963 0.19596 -0.03079 C 0.19818 -0.03172 0.20052 -0.03218 0.20261 -0.03334 C 0.22409 -0.04375 0.19518 -0.03218 0.22005 -0.04144 C 0.23373 -0.05301 0.22344 -0.04538 0.23841 -0.05348 C 0.24037 -0.05463 0.24245 -0.05579 0.24427 -0.05741 C 0.24596 -0.05857 0.24753 -0.05973 0.24909 -0.06088 C 0.25234 -0.0625 0.25573 -0.06366 0.25859 -0.06575 C 0.26016 -0.06667 0.2612 -0.06829 0.26276 -0.06922 C 0.26745 -0.072 0.2724 -0.07385 0.27721 -0.07639 C 0.28047 -0.07778 0.28333 -0.0801 0.28672 -0.08102 C 0.29987 -0.08542 0.2944 -0.08403 0.30339 -0.08588 C 0.30469 -0.08704 0.30638 -0.0882 0.30794 -0.08959 C 0.31042 -0.09167 0.31224 -0.09491 0.31498 -0.097 C 0.31771 -0.09931 0.32123 -0.1007 0.32448 -0.10278 C 0.3362 -0.11112 0.32526 -0.10417 0.33412 -0.11135 C 0.33529 -0.11227 0.33672 -0.11274 0.33815 -0.11343 C 0.33893 -0.11436 0.33998 -0.11505 0.34089 -0.11598 C 0.34349 -0.11783 0.34857 -0.12061 0.34857 -0.12038 C 0.35026 -0.12269 0.35221 -0.12547 0.3543 -0.12663 C 0.35651 -0.12778 0.35899 -0.12848 0.36133 -0.1294 C 0.36289 -0.13056 0.36458 -0.13172 0.36589 -0.13288 C 0.36706 -0.13357 0.36797 -0.1345 0.36888 -0.13519 C 0.37018 -0.13588 0.37149 -0.13681 0.37292 -0.13774 C 0.3737 -0.1382 0.37591 -0.13843 0.37591 -0.1382 " pathEditMode="relative" rAng="0" ptsTypes="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AEE2D5DD-B669-AC63-3FC9-461131D34118}"/>
              </a:ext>
            </a:extLst>
          </p:cNvPr>
          <p:cNvGrpSpPr/>
          <p:nvPr/>
        </p:nvGrpSpPr>
        <p:grpSpPr>
          <a:xfrm>
            <a:off x="12373927" y="2949067"/>
            <a:ext cx="5142581" cy="2270620"/>
            <a:chOff x="12373927" y="2949067"/>
            <a:chExt cx="5142581" cy="2270620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DA7FEAEA-A478-DE71-B727-42DCC448F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73927" y="2949067"/>
              <a:ext cx="1932599" cy="1920406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1279CF77-DF55-5905-E859-A96D79AC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708" y="3299281"/>
              <a:ext cx="1755800" cy="192040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43F56FC-5B09-D786-6984-B90CDBE43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007" y="790579"/>
            <a:ext cx="7577985" cy="2280102"/>
          </a:xfrm>
          <a:prstGeom prst="rect">
            <a:avLst/>
          </a:prstGeom>
        </p:spPr>
      </p:pic>
      <p:pic>
        <p:nvPicPr>
          <p:cNvPr id="3" name="Celebration Sound Effect">
            <a:hlinkClick r:id="" action="ppaction://media"/>
            <a:extLst>
              <a:ext uri="{FF2B5EF4-FFF2-40B4-BE49-F238E27FC236}">
                <a16:creationId xmlns:a16="http://schemas.microsoft.com/office/drawing/2014/main" id="{9F74AA70-F11B-869C-5387-6218EAC6E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30118" y="58337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532 L -1.25E-6 -0.00486 C -0.01107 -0.00231 -0.02161 0.00139 -0.03281 0.00324 C -0.04792 0.00579 -0.08437 0.00718 -0.09922 0.00741 C -0.14245 0.01621 -0.12279 0.01389 -0.19674 0.01343 C -0.26015 0.0132 -0.32344 0.01158 -0.38698 0.01065 C -0.4026 0.00671 -0.41862 0.00394 -0.43398 -0.00069 C -0.44362 -0.00393 -0.45794 -0.01435 -0.46471 -0.02083 C -0.4694 -0.02477 -0.47812 -0.03611 -0.48099 -0.04213 C -0.48281 -0.04514 -0.48333 -0.04884 -0.48437 -0.05208 C -0.48555 -0.05671 -0.48763 -0.0662 -0.48763 -0.06597 C -0.48646 -0.06829 -0.48633 -0.0706 -0.48437 -0.07199 C -0.47943 -0.07546 -0.46823 -0.08009 -0.46823 -0.07986 C -0.46471 -0.07963 -0.46107 -0.07916 -0.45833 -0.07778 C -0.45703 -0.07662 -0.45716 -0.07477 -0.45664 -0.07315 C -0.4556 -0.07014 -0.45469 -0.0669 -0.45338 -0.06342 C -0.4556 -0.05741 -0.45651 -0.05069 -0.46002 -0.04467 C -0.46419 -0.03773 -0.48502 -0.03472 -0.48919 -0.03333 C -0.5095 -0.02824 -0.50286 -0.02963 -0.52161 -0.02801 C -0.52552 -0.02662 -0.5293 -0.02569 -0.5332 -0.02523 C -0.56276 -0.02037 -0.63711 -0.02639 -0.64023 -0.02639 C -0.67851 -0.03148 -0.64453 -0.02639 -0.68255 -0.03333 C -0.70026 -0.0368 -0.68437 -0.03264 -0.7069 -0.03773 C -0.71654 -0.04004 -0.7345 -0.04467 -0.74258 -0.0493 L -0.75078 -0.05324 C -0.75599 -0.05972 -0.75286 -0.05903 -0.75703 -0.05903 " pathEditMode="relative" rAng="0" ptsTypes="AAAAAAAAAAAAAAAAAAAAAAAAAA">
                                      <p:cBhvr>
                                        <p:cTn id="12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2" y="-2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hild drawing a picture of a plant&#10;&#10;AI-generated content may be incorrect.">
            <a:extLst>
              <a:ext uri="{FF2B5EF4-FFF2-40B4-BE49-F238E27FC236}">
                <a16:creationId xmlns:a16="http://schemas.microsoft.com/office/drawing/2014/main" id="{7DB44A38-02E3-162B-5273-84500B609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r="27172" b="-1"/>
          <a:stretch>
            <a:fillRect/>
          </a:stretch>
        </p:blipFill>
        <p:spPr>
          <a:xfrm>
            <a:off x="975539" y="-144119"/>
            <a:ext cx="10515580" cy="5913918"/>
          </a:xfrm>
          <a:prstGeom prst="rect">
            <a:avLst/>
          </a:prstGeom>
        </p:spPr>
      </p:pic>
      <p:sp>
        <p:nvSpPr>
          <p:cNvPr id="6" name="Google Shape;438;p20">
            <a:extLst>
              <a:ext uri="{FF2B5EF4-FFF2-40B4-BE49-F238E27FC236}">
                <a16:creationId xmlns:a16="http://schemas.microsoft.com/office/drawing/2014/main" id="{AEC94800-89A6-774C-1284-BA45EB69FE78}"/>
              </a:ext>
            </a:extLst>
          </p:cNvPr>
          <p:cNvSpPr/>
          <p:nvPr/>
        </p:nvSpPr>
        <p:spPr>
          <a:xfrm>
            <a:off x="812234" y="5682343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6E822-0649-AE71-83DD-92F34063E951}"/>
              </a:ext>
            </a:extLst>
          </p:cNvPr>
          <p:cNvSpPr txBox="1"/>
          <p:nvPr/>
        </p:nvSpPr>
        <p:spPr>
          <a:xfrm>
            <a:off x="1111229" y="5677087"/>
            <a:ext cx="11054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Nam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tô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tre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3977A-C240-AC61-B046-22D9F921997D}"/>
              </a:ext>
            </a:extLst>
          </p:cNvPr>
          <p:cNvSpPr txBox="1"/>
          <p:nvPr/>
        </p:nvSpPr>
        <p:spPr>
          <a:xfrm>
            <a:off x="1111229" y="5677086"/>
            <a:ext cx="113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Nam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ô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e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393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223087-645B-5DA8-D3D2-4879E8A0E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34"/>
            <a:ext cx="12192000" cy="5953125"/>
          </a:xfrm>
          <a:prstGeom prst="rect">
            <a:avLst/>
          </a:prstGeom>
        </p:spPr>
      </p:pic>
      <p:pic>
        <p:nvPicPr>
          <p:cNvPr id="15" name="Picture 14" descr="A cartoon of a child&#10;&#10;AI-generated content may be incorrect.">
            <a:extLst>
              <a:ext uri="{FF2B5EF4-FFF2-40B4-BE49-F238E27FC236}">
                <a16:creationId xmlns:a16="http://schemas.microsoft.com/office/drawing/2014/main" id="{8F8519E1-1E08-023C-88C7-CE5536688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51707" r="32535"/>
          <a:stretch>
            <a:fillRect/>
          </a:stretch>
        </p:blipFill>
        <p:spPr>
          <a:xfrm>
            <a:off x="1088571" y="3862674"/>
            <a:ext cx="3363686" cy="28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9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F58AA-FCD5-A6C6-EF47-BE3C57D1A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E703B6-E8A1-E22D-0DC5-CF6727B00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69" y="4517571"/>
            <a:ext cx="1094115" cy="1128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E29A68-1EFE-E3D3-9763-06E6E6063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97" y="1393371"/>
            <a:ext cx="11083731" cy="4349222"/>
          </a:xfrm>
          <a:prstGeom prst="rect">
            <a:avLst/>
          </a:prstGeom>
        </p:spPr>
      </p:pic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id="{4E0295C3-DD4F-4D9B-E771-369AD0185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-20988" r="33381" b="45909"/>
          <a:stretch>
            <a:fillRect/>
          </a:stretch>
        </p:blipFill>
        <p:spPr>
          <a:xfrm>
            <a:off x="9046029" y="1534885"/>
            <a:ext cx="3145971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33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3DA1F6-260B-57B4-4D4A-C684E65C1A9C}"/>
              </a:ext>
            </a:extLst>
          </p:cNvPr>
          <p:cNvSpPr/>
          <p:nvPr/>
        </p:nvSpPr>
        <p:spPr>
          <a:xfrm>
            <a:off x="75257" y="228600"/>
            <a:ext cx="11877370" cy="650629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4B643A-0525-4DCD-89A3-92E8507820B5}"/>
              </a:ext>
            </a:extLst>
          </p:cNvPr>
          <p:cNvCxnSpPr>
            <a:cxnSpLocks/>
          </p:cNvCxnSpPr>
          <p:nvPr/>
        </p:nvCxnSpPr>
        <p:spPr>
          <a:xfrm>
            <a:off x="75257" y="5570220"/>
            <a:ext cx="11910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356BC-A316-49EB-8D82-3E3E278DF3F8}"/>
              </a:ext>
            </a:extLst>
          </p:cNvPr>
          <p:cNvSpPr txBox="1"/>
          <p:nvPr/>
        </p:nvSpPr>
        <p:spPr>
          <a:xfrm>
            <a:off x="2411675" y="1767645"/>
            <a:ext cx="2514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ln w="571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 </a:t>
            </a:r>
            <a:endParaRPr lang="en-US" sz="30000" b="1" dirty="0">
              <a:ln w="57150">
                <a:solidFill>
                  <a:schemeClr val="tx1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51FCF5-059F-41F6-A1EA-254008306886}"/>
              </a:ext>
            </a:extLst>
          </p:cNvPr>
          <p:cNvSpPr txBox="1"/>
          <p:nvPr/>
        </p:nvSpPr>
        <p:spPr>
          <a:xfrm>
            <a:off x="6811067" y="2377245"/>
            <a:ext cx="25146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>
                <a:ln w="571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52783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AB0D9E8-FA3D-461C-80F6-006488E68431}"/>
              </a:ext>
            </a:extLst>
          </p:cNvPr>
          <p:cNvSpPr/>
          <p:nvPr/>
        </p:nvSpPr>
        <p:spPr>
          <a:xfrm>
            <a:off x="75257" y="533400"/>
            <a:ext cx="11877370" cy="5966264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0FAAF40A-6C31-210D-49C7-A621084FE02A}"/>
              </a:ext>
            </a:extLst>
          </p:cNvPr>
          <p:cNvSpPr/>
          <p:nvPr/>
        </p:nvSpPr>
        <p:spPr>
          <a:xfrm>
            <a:off x="800931" y="272181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38B6DA-CBB0-603E-3260-42A75E1C293F}"/>
              </a:ext>
            </a:extLst>
          </p:cNvPr>
          <p:cNvSpPr/>
          <p:nvPr/>
        </p:nvSpPr>
        <p:spPr>
          <a:xfrm>
            <a:off x="462747" y="298141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0E694C-6032-DAB7-249E-B8FB27CCF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284509"/>
              </p:ext>
            </p:extLst>
          </p:nvPr>
        </p:nvGraphicFramePr>
        <p:xfrm>
          <a:off x="1459529" y="2217644"/>
          <a:ext cx="3514314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670">
                <a:tc>
                  <a:txBody>
                    <a:bodyPr/>
                    <a:lstStyle/>
                    <a:p>
                      <a:pPr algn="ctr"/>
                      <a:endParaRPr lang="en-US" sz="8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518">
                <a:tc gridSpan="2">
                  <a:txBody>
                    <a:bodyPr/>
                    <a:lstStyle/>
                    <a:p>
                      <a:pPr algn="ctr"/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CD6AC69-B37C-A7DA-504A-16D903119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296630"/>
              </p:ext>
            </p:extLst>
          </p:nvPr>
        </p:nvGraphicFramePr>
        <p:xfrm>
          <a:off x="6591165" y="2041946"/>
          <a:ext cx="3826464" cy="2972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6026">
                <a:tc>
                  <a:txBody>
                    <a:bodyPr/>
                    <a:lstStyle/>
                    <a:p>
                      <a:pPr algn="ctr"/>
                      <a:endParaRPr lang="en-US" sz="8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026">
                <a:tc gridSpan="2">
                  <a:txBody>
                    <a:bodyPr/>
                    <a:lstStyle/>
                    <a:p>
                      <a:pPr marL="0" marR="0" indent="0" algn="ctr" defTabSz="6080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4B22DF1-69E0-5FAE-62CC-734213C8804B}"/>
              </a:ext>
            </a:extLst>
          </p:cNvPr>
          <p:cNvSpPr/>
          <p:nvPr/>
        </p:nvSpPr>
        <p:spPr>
          <a:xfrm>
            <a:off x="2849219" y="941507"/>
            <a:ext cx="5405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901174-EB73-3E3D-3360-0ECE314CE820}"/>
              </a:ext>
            </a:extLst>
          </p:cNvPr>
          <p:cNvSpPr/>
          <p:nvPr/>
        </p:nvSpPr>
        <p:spPr>
          <a:xfrm>
            <a:off x="7954036" y="805999"/>
            <a:ext cx="9749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7AAB23C-32B8-3F5C-8309-E747E960A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03" y="149602"/>
            <a:ext cx="1526396" cy="153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7198D1-4B5D-BBF5-76A0-DE1D5C00B060}"/>
              </a:ext>
            </a:extLst>
          </p:cNvPr>
          <p:cNvSpPr txBox="1"/>
          <p:nvPr/>
        </p:nvSpPr>
        <p:spPr>
          <a:xfrm>
            <a:off x="586068" y="5262380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tá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35693F-FABD-73D5-58E3-4FE323B0B8F4}"/>
              </a:ext>
            </a:extLst>
          </p:cNvPr>
          <p:cNvSpPr txBox="1"/>
          <p:nvPr/>
        </p:nvSpPr>
        <p:spPr>
          <a:xfrm>
            <a:off x="4310262" y="5222965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tẻ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17F8C-B778-7D7B-B6DF-7E15EC88D7D3}"/>
              </a:ext>
            </a:extLst>
          </p:cNvPr>
          <p:cNvSpPr txBox="1"/>
          <p:nvPr/>
        </p:nvSpPr>
        <p:spPr>
          <a:xfrm>
            <a:off x="2481462" y="5246614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ABC348-BE8F-4858-599A-E6D413E99BDC}"/>
              </a:ext>
            </a:extLst>
          </p:cNvPr>
          <p:cNvSpPr txBox="1"/>
          <p:nvPr/>
        </p:nvSpPr>
        <p:spPr>
          <a:xfrm>
            <a:off x="9893213" y="5212633"/>
            <a:ext cx="2298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F94CAF-CF77-FDA0-5FEF-C7C6428E5D54}"/>
              </a:ext>
            </a:extLst>
          </p:cNvPr>
          <p:cNvSpPr txBox="1"/>
          <p:nvPr/>
        </p:nvSpPr>
        <p:spPr>
          <a:xfrm>
            <a:off x="7968353" y="5213444"/>
            <a:ext cx="2291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418E9D-69B7-08C7-DFCD-53C686A97CA6}"/>
              </a:ext>
            </a:extLst>
          </p:cNvPr>
          <p:cNvSpPr txBox="1"/>
          <p:nvPr/>
        </p:nvSpPr>
        <p:spPr>
          <a:xfrm>
            <a:off x="5944787" y="5228399"/>
            <a:ext cx="2248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trê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4D09A0-2624-4A27-98C0-A1BF81734821}"/>
              </a:ext>
            </a:extLst>
          </p:cNvPr>
          <p:cNvSpPr txBox="1"/>
          <p:nvPr/>
        </p:nvSpPr>
        <p:spPr>
          <a:xfrm>
            <a:off x="1562869" y="2199363"/>
            <a:ext cx="14325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402075-7B77-4214-8E34-5182D2D0B714}"/>
              </a:ext>
            </a:extLst>
          </p:cNvPr>
          <p:cNvSpPr txBox="1"/>
          <p:nvPr/>
        </p:nvSpPr>
        <p:spPr>
          <a:xfrm>
            <a:off x="3443271" y="2261449"/>
            <a:ext cx="12622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03724E-ACE9-4203-8CA5-0495A749564A}"/>
              </a:ext>
            </a:extLst>
          </p:cNvPr>
          <p:cNvSpPr txBox="1"/>
          <p:nvPr/>
        </p:nvSpPr>
        <p:spPr>
          <a:xfrm>
            <a:off x="2418443" y="3596426"/>
            <a:ext cx="1564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5928C-AB89-4790-9874-C04266509B09}"/>
              </a:ext>
            </a:extLst>
          </p:cNvPr>
          <p:cNvSpPr txBox="1"/>
          <p:nvPr/>
        </p:nvSpPr>
        <p:spPr>
          <a:xfrm>
            <a:off x="7025931" y="2143847"/>
            <a:ext cx="14325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FFC1CD-0000-48E2-BC32-5EF3DAB14B3F}"/>
              </a:ext>
            </a:extLst>
          </p:cNvPr>
          <p:cNvSpPr txBox="1"/>
          <p:nvPr/>
        </p:nvSpPr>
        <p:spPr>
          <a:xfrm>
            <a:off x="8906333" y="2205933"/>
            <a:ext cx="12622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3719C5-2534-444B-A09C-F465B7EAF8C5}"/>
              </a:ext>
            </a:extLst>
          </p:cNvPr>
          <p:cNvSpPr txBox="1"/>
          <p:nvPr/>
        </p:nvSpPr>
        <p:spPr>
          <a:xfrm>
            <a:off x="7409431" y="3527972"/>
            <a:ext cx="1964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2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/>
      <p:bldP spid="23" grpId="0"/>
      <p:bldP spid="24" grpId="0"/>
      <p:bldP spid="25" grpId="0"/>
      <p:bldP spid="26" grpId="0"/>
      <p:bldP spid="27" grpId="0"/>
      <p:bldP spid="19" grpId="0"/>
      <p:bldP spid="18" grpId="0"/>
      <p:bldP spid="20" grpId="0"/>
      <p:bldP spid="21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D30D-CC77-B8F2-52A7-75D58FA86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7F55C95-F76B-2CF1-2177-85ADA90476B0}"/>
              </a:ext>
            </a:extLst>
          </p:cNvPr>
          <p:cNvSpPr/>
          <p:nvPr/>
        </p:nvSpPr>
        <p:spPr>
          <a:xfrm>
            <a:off x="75257" y="533400"/>
            <a:ext cx="11877370" cy="5966264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6E542050-5E2E-9C91-A14C-4FC72A012613}"/>
              </a:ext>
            </a:extLst>
          </p:cNvPr>
          <p:cNvSpPr/>
          <p:nvPr/>
        </p:nvSpPr>
        <p:spPr>
          <a:xfrm>
            <a:off x="800931" y="272181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398920-2645-365B-E02C-D213A2FD62EA}"/>
              </a:ext>
            </a:extLst>
          </p:cNvPr>
          <p:cNvSpPr/>
          <p:nvPr/>
        </p:nvSpPr>
        <p:spPr>
          <a:xfrm>
            <a:off x="462747" y="298141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D258FE-E30B-0E8B-0CEB-DDC498C2C4D6}"/>
              </a:ext>
            </a:extLst>
          </p:cNvPr>
          <p:cNvGraphicFramePr>
            <a:graphicFrameLocks noGrp="1"/>
          </p:cNvGraphicFramePr>
          <p:nvPr/>
        </p:nvGraphicFramePr>
        <p:xfrm>
          <a:off x="1459529" y="2217644"/>
          <a:ext cx="3514314" cy="298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670">
                <a:tc>
                  <a:txBody>
                    <a:bodyPr/>
                    <a:lstStyle/>
                    <a:p>
                      <a:pPr algn="ctr"/>
                      <a:r>
                        <a:rPr lang="en-US" sz="8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8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5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</a:t>
                      </a:r>
                      <a:r>
                        <a:rPr lang="en-US" sz="88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CFD4AC5-29AD-D403-2B49-6E82CDFDA927}"/>
              </a:ext>
            </a:extLst>
          </p:cNvPr>
          <p:cNvGraphicFramePr>
            <a:graphicFrameLocks noGrp="1"/>
          </p:cNvGraphicFramePr>
          <p:nvPr/>
        </p:nvGraphicFramePr>
        <p:xfrm>
          <a:off x="6591165" y="2041946"/>
          <a:ext cx="3826464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6026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</a:t>
                      </a:r>
                      <a:r>
                        <a:rPr lang="en-US" sz="8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8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026">
                <a:tc gridSpan="2">
                  <a:txBody>
                    <a:bodyPr/>
                    <a:lstStyle/>
                    <a:p>
                      <a:pPr marL="0" marR="0" indent="0" algn="ctr" defTabSz="6080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+mn-cs"/>
                        </a:rPr>
                        <a:t>t</a:t>
                      </a:r>
                      <a:r>
                        <a:rPr lang="en-US" sz="88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+mn-cs"/>
                        </a:rPr>
                        <a:t>r</a:t>
                      </a:r>
                      <a:r>
                        <a:rPr lang="en-US" sz="88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+mn-cs"/>
                        </a:rPr>
                        <a:t>e</a:t>
                      </a:r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933EEDF3-DE63-32AE-AC6D-225C7F94DDA8}"/>
              </a:ext>
            </a:extLst>
          </p:cNvPr>
          <p:cNvSpPr/>
          <p:nvPr/>
        </p:nvSpPr>
        <p:spPr>
          <a:xfrm>
            <a:off x="2849219" y="941507"/>
            <a:ext cx="5405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BA51E1-CFBB-7FB1-F1FE-886965527F66}"/>
              </a:ext>
            </a:extLst>
          </p:cNvPr>
          <p:cNvSpPr/>
          <p:nvPr/>
        </p:nvSpPr>
        <p:spPr>
          <a:xfrm>
            <a:off x="7954036" y="805999"/>
            <a:ext cx="9749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D74EEE9-6F58-1131-A577-39C9E0B9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03" y="149602"/>
            <a:ext cx="1526396" cy="153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FD148E-0FD1-D85A-C4B1-8DCB017E8258}"/>
              </a:ext>
            </a:extLst>
          </p:cNvPr>
          <p:cNvSpPr txBox="1"/>
          <p:nvPr/>
        </p:nvSpPr>
        <p:spPr>
          <a:xfrm>
            <a:off x="586068" y="5262380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7455E3-45F2-58F0-1434-EB888F8FB227}"/>
              </a:ext>
            </a:extLst>
          </p:cNvPr>
          <p:cNvSpPr txBox="1"/>
          <p:nvPr/>
        </p:nvSpPr>
        <p:spPr>
          <a:xfrm>
            <a:off x="4310262" y="5222965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1C884C-79EF-4C92-9DD4-B365820CD97E}"/>
              </a:ext>
            </a:extLst>
          </p:cNvPr>
          <p:cNvSpPr txBox="1"/>
          <p:nvPr/>
        </p:nvSpPr>
        <p:spPr>
          <a:xfrm>
            <a:off x="2481462" y="5246614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tạ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1644BC-1672-CAFD-F502-CFF23E3AFE8D}"/>
              </a:ext>
            </a:extLst>
          </p:cNvPr>
          <p:cNvSpPr txBox="1"/>
          <p:nvPr/>
        </p:nvSpPr>
        <p:spPr>
          <a:xfrm>
            <a:off x="9893213" y="5212633"/>
            <a:ext cx="2298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2339F3-8D0F-964C-2265-FC4F6ADD5215}"/>
              </a:ext>
            </a:extLst>
          </p:cNvPr>
          <p:cNvSpPr txBox="1"/>
          <p:nvPr/>
        </p:nvSpPr>
        <p:spPr>
          <a:xfrm>
            <a:off x="7968353" y="5213444"/>
            <a:ext cx="2291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BF8569-50F5-1140-1E5E-D8637879BB34}"/>
              </a:ext>
            </a:extLst>
          </p:cNvPr>
          <p:cNvSpPr txBox="1"/>
          <p:nvPr/>
        </p:nvSpPr>
        <p:spPr>
          <a:xfrm>
            <a:off x="5944787" y="5228399"/>
            <a:ext cx="2248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92BB95-D889-E81B-25BB-CA185A556DEB}"/>
              </a:ext>
            </a:extLst>
          </p:cNvPr>
          <p:cNvSpPr/>
          <p:nvPr/>
        </p:nvSpPr>
        <p:spPr>
          <a:xfrm>
            <a:off x="75257" y="533400"/>
            <a:ext cx="12041486" cy="596626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lion and fish on a black background&#10;&#10;AI-generated content may be incorrect.">
            <a:extLst>
              <a:ext uri="{FF2B5EF4-FFF2-40B4-BE49-F238E27FC236}">
                <a16:creationId xmlns:a16="http://schemas.microsoft.com/office/drawing/2014/main" id="{1114AD4C-256B-1902-C598-03C3B2E44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/>
          <a:stretch>
            <a:fillRect/>
          </a:stretch>
        </p:blipFill>
        <p:spPr>
          <a:xfrm>
            <a:off x="98914" y="1603500"/>
            <a:ext cx="12017829" cy="28018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20B4B9-9417-C451-8DDF-6858FB4E18BD}"/>
              </a:ext>
            </a:extLst>
          </p:cNvPr>
          <p:cNvSpPr/>
          <p:nvPr/>
        </p:nvSpPr>
        <p:spPr>
          <a:xfrm>
            <a:off x="2884715" y="1223871"/>
            <a:ext cx="5943600" cy="968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ounded Rectangle 34">
            <a:extLst>
              <a:ext uri="{FF2B5EF4-FFF2-40B4-BE49-F238E27FC236}">
                <a16:creationId xmlns:a16="http://schemas.microsoft.com/office/drawing/2014/main" id="{B1AD4685-41F2-D0CF-9CF9-A1A1F709311E}"/>
              </a:ext>
            </a:extLst>
          </p:cNvPr>
          <p:cNvSpPr/>
          <p:nvPr/>
        </p:nvSpPr>
        <p:spPr>
          <a:xfrm>
            <a:off x="800931" y="272181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D4F6A0-DE76-28E3-33CE-735F549D6245}"/>
              </a:ext>
            </a:extLst>
          </p:cNvPr>
          <p:cNvSpPr/>
          <p:nvPr/>
        </p:nvSpPr>
        <p:spPr>
          <a:xfrm>
            <a:off x="462747" y="298141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12" name="Google Shape;438;p20">
            <a:extLst>
              <a:ext uri="{FF2B5EF4-FFF2-40B4-BE49-F238E27FC236}">
                <a16:creationId xmlns:a16="http://schemas.microsoft.com/office/drawing/2014/main" id="{7D8CBD4E-5170-EE7C-F8C5-0AFCB7F99B70}"/>
              </a:ext>
            </a:extLst>
          </p:cNvPr>
          <p:cNvSpPr/>
          <p:nvPr/>
        </p:nvSpPr>
        <p:spPr>
          <a:xfrm>
            <a:off x="-2366375" y="4567303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04E064-32CC-3BF5-4CFF-8EE6CEE6C518}"/>
              </a:ext>
            </a:extLst>
          </p:cNvPr>
          <p:cNvCxnSpPr/>
          <p:nvPr/>
        </p:nvCxnSpPr>
        <p:spPr>
          <a:xfrm>
            <a:off x="1103044" y="5273798"/>
            <a:ext cx="3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EFB088-A445-BA07-0DE1-DD9A9AFEC1E4}"/>
              </a:ext>
            </a:extLst>
          </p:cNvPr>
          <p:cNvCxnSpPr/>
          <p:nvPr/>
        </p:nvCxnSpPr>
        <p:spPr>
          <a:xfrm>
            <a:off x="4796151" y="5292045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DB04E2B-CC05-AC44-FB4F-D2341B7365D4}"/>
              </a:ext>
            </a:extLst>
          </p:cNvPr>
          <p:cNvSpPr txBox="1"/>
          <p:nvPr/>
        </p:nvSpPr>
        <p:spPr>
          <a:xfrm>
            <a:off x="265967" y="4274878"/>
            <a:ext cx="21781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ô </a:t>
            </a:r>
            <a:r>
              <a:rPr lang="en-US" sz="65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tô</a:t>
            </a:r>
            <a:endParaRPr lang="en-US" sz="6500" b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3577DE-04CC-A79D-C299-03F7FCAE358C}"/>
              </a:ext>
            </a:extLst>
          </p:cNvPr>
          <p:cNvSpPr txBox="1"/>
          <p:nvPr/>
        </p:nvSpPr>
        <p:spPr>
          <a:xfrm>
            <a:off x="3476975" y="4274878"/>
            <a:ext cx="352598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sư</a:t>
            </a:r>
            <a:r>
              <a:rPr lang="en-US" sz="65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5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endParaRPr lang="en-US" sz="6500" b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Google Shape;438;p20">
            <a:extLst>
              <a:ext uri="{FF2B5EF4-FFF2-40B4-BE49-F238E27FC236}">
                <a16:creationId xmlns:a16="http://schemas.microsoft.com/office/drawing/2014/main" id="{E24CB330-0D74-746D-21DB-146D709E3015}"/>
              </a:ext>
            </a:extLst>
          </p:cNvPr>
          <p:cNvSpPr/>
          <p:nvPr/>
        </p:nvSpPr>
        <p:spPr>
          <a:xfrm>
            <a:off x="3824997" y="4496570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7E3C4-2D4F-1DE9-3388-FCD8D1D66983}"/>
              </a:ext>
            </a:extLst>
          </p:cNvPr>
          <p:cNvCxnSpPr/>
          <p:nvPr/>
        </p:nvCxnSpPr>
        <p:spPr>
          <a:xfrm>
            <a:off x="7776111" y="5117055"/>
            <a:ext cx="43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D55193-503D-93D3-C438-43E8CED5D928}"/>
              </a:ext>
            </a:extLst>
          </p:cNvPr>
          <p:cNvCxnSpPr/>
          <p:nvPr/>
        </p:nvCxnSpPr>
        <p:spPr>
          <a:xfrm>
            <a:off x="9256968" y="5149713"/>
            <a:ext cx="46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7E8D3A1-0706-839F-BE29-72419A1D88B0}"/>
              </a:ext>
            </a:extLst>
          </p:cNvPr>
          <p:cNvSpPr txBox="1"/>
          <p:nvPr/>
        </p:nvSpPr>
        <p:spPr>
          <a:xfrm>
            <a:off x="6210233" y="4079954"/>
            <a:ext cx="38829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</a:t>
            </a:r>
            <a:r>
              <a:rPr lang="en-US" sz="6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trê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5F77E8-FC6E-D134-D2DC-67D3B081F37E}"/>
              </a:ext>
            </a:extLst>
          </p:cNvPr>
          <p:cNvSpPr txBox="1"/>
          <p:nvPr/>
        </p:nvSpPr>
        <p:spPr>
          <a:xfrm>
            <a:off x="9104582" y="4181191"/>
            <a:ext cx="388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tre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ngà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8ECE4F-3058-7E82-F840-EA391F3EBFDD}"/>
              </a:ext>
            </a:extLst>
          </p:cNvPr>
          <p:cNvSpPr/>
          <p:nvPr/>
        </p:nvSpPr>
        <p:spPr>
          <a:xfrm rot="5400000" flipV="1">
            <a:off x="10159450" y="2516397"/>
            <a:ext cx="3533167" cy="233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420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0A4B00A5-F963-1A4E-592C-BAF263427179}"/>
              </a:ext>
            </a:extLst>
          </p:cNvPr>
          <p:cNvGrpSpPr/>
          <p:nvPr/>
        </p:nvGrpSpPr>
        <p:grpSpPr>
          <a:xfrm>
            <a:off x="4022757" y="2468797"/>
            <a:ext cx="4467426" cy="2092427"/>
            <a:chOff x="4022757" y="2468797"/>
            <a:chExt cx="4467426" cy="2092427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09FF1D6F-7F09-2638-E405-3DE00D35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2757" y="2468797"/>
              <a:ext cx="1932599" cy="1920406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A54FA943-C344-B773-164E-6BE6087D3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4383" y="2640818"/>
              <a:ext cx="1755800" cy="192040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556D50D-FFAA-4E21-DFE1-E4F4A5282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998" y="896028"/>
            <a:ext cx="7876715" cy="19265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C336E9B-B9FA-5287-00AD-8234A30E2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5258" y="6260976"/>
            <a:ext cx="969759" cy="8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87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6EDCD3A-0BE2-A7F9-517B-807C7C88A918}"/>
              </a:ext>
            </a:extLst>
          </p:cNvPr>
          <p:cNvSpPr/>
          <p:nvPr/>
        </p:nvSpPr>
        <p:spPr>
          <a:xfrm>
            <a:off x="75257" y="228600"/>
            <a:ext cx="11877370" cy="650629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41A48B6-80C9-A27C-652A-5875522A7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54789"/>
              </p:ext>
            </p:extLst>
          </p:nvPr>
        </p:nvGraphicFramePr>
        <p:xfrm>
          <a:off x="1783608" y="1074403"/>
          <a:ext cx="3235918" cy="23545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7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2526">
                <a:tc>
                  <a:txBody>
                    <a:bodyPr/>
                    <a:lstStyle/>
                    <a:p>
                      <a:pPr algn="ctr"/>
                      <a:r>
                        <a:rPr lang="en-US" sz="7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0" b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357"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</a:t>
                      </a:r>
                      <a:r>
                        <a:rPr lang="en-US" sz="7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  <a:endParaRPr lang="en-US" sz="7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2ED94C3-4942-B59D-BC83-24C5898EF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414791"/>
              </p:ext>
            </p:extLst>
          </p:nvPr>
        </p:nvGraphicFramePr>
        <p:xfrm>
          <a:off x="7064358" y="1050786"/>
          <a:ext cx="3581400" cy="2341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3205">
                <a:tc>
                  <a:txBody>
                    <a:bodyPr/>
                    <a:lstStyle/>
                    <a:p>
                      <a:pPr algn="ctr"/>
                      <a:r>
                        <a:rPr lang="en-US" sz="7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083">
                <a:tc gridSpan="2">
                  <a:txBody>
                    <a:bodyPr/>
                    <a:lstStyle/>
                    <a:p>
                      <a:pPr marL="0" marR="0" indent="0" algn="ctr" defTabSz="6080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+mn-cs"/>
                        </a:rPr>
                        <a:t>tr</a:t>
                      </a:r>
                      <a:r>
                        <a:rPr lang="en-US" sz="7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+mn-cs"/>
                        </a:rPr>
                        <a:t>e</a:t>
                      </a:r>
                      <a:endParaRPr lang="en-US" sz="7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4980732-EBBD-6828-ECAC-71A1D3D1BCDB}"/>
              </a:ext>
            </a:extLst>
          </p:cNvPr>
          <p:cNvSpPr/>
          <p:nvPr/>
        </p:nvSpPr>
        <p:spPr>
          <a:xfrm>
            <a:off x="3152140" y="37361"/>
            <a:ext cx="49885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F68001-E364-24DE-1AC4-A3D79FA9BED1}"/>
              </a:ext>
            </a:extLst>
          </p:cNvPr>
          <p:cNvSpPr/>
          <p:nvPr/>
        </p:nvSpPr>
        <p:spPr>
          <a:xfrm>
            <a:off x="8442926" y="86365"/>
            <a:ext cx="82426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UTM Avo" panose="02040603050506020204" pitchFamily="18" charset="0"/>
              </a:rPr>
              <a:t>tr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A09CBB-7FB7-05B7-DFD7-EE815D9FE3B0}"/>
              </a:ext>
            </a:extLst>
          </p:cNvPr>
          <p:cNvSpPr txBox="1"/>
          <p:nvPr/>
        </p:nvSpPr>
        <p:spPr>
          <a:xfrm>
            <a:off x="335175" y="3626061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635"/>
                </a:solidFill>
                <a:latin typeface="UTM Avo" panose="02040603050506020204" pitchFamily="18" charset="0"/>
              </a:rPr>
              <a:t>tá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055F5-B788-0726-AFC4-E5666DF49EE2}"/>
              </a:ext>
            </a:extLst>
          </p:cNvPr>
          <p:cNvSpPr txBox="1"/>
          <p:nvPr/>
        </p:nvSpPr>
        <p:spPr>
          <a:xfrm>
            <a:off x="4059369" y="3586646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635"/>
                </a:solidFill>
                <a:latin typeface="UTM Avo" panose="02040603050506020204" pitchFamily="18" charset="0"/>
              </a:rPr>
              <a:t>tẻ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2FDE96-E5D7-9827-3199-88509DD8CA2A}"/>
              </a:ext>
            </a:extLst>
          </p:cNvPr>
          <p:cNvSpPr txBox="1"/>
          <p:nvPr/>
        </p:nvSpPr>
        <p:spPr>
          <a:xfrm>
            <a:off x="2230569" y="3610295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635"/>
                </a:solidFill>
                <a:latin typeface="UTM Avo" panose="02040603050506020204" pitchFamily="18" charset="0"/>
              </a:rPr>
              <a:t>tạ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5E1505-2B0F-AB29-8EE7-FB943FC70CDA}"/>
              </a:ext>
            </a:extLst>
          </p:cNvPr>
          <p:cNvSpPr txBox="1"/>
          <p:nvPr/>
        </p:nvSpPr>
        <p:spPr>
          <a:xfrm>
            <a:off x="9893213" y="3629059"/>
            <a:ext cx="2298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67B460-479C-13ED-A384-D19D73BEF624}"/>
              </a:ext>
            </a:extLst>
          </p:cNvPr>
          <p:cNvSpPr txBox="1"/>
          <p:nvPr/>
        </p:nvSpPr>
        <p:spPr>
          <a:xfrm>
            <a:off x="7968353" y="3629870"/>
            <a:ext cx="2291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10F24C-7ED1-F40F-0805-BC45488CFCF2}"/>
              </a:ext>
            </a:extLst>
          </p:cNvPr>
          <p:cNvSpPr txBox="1"/>
          <p:nvPr/>
        </p:nvSpPr>
        <p:spPr>
          <a:xfrm>
            <a:off x="5944787" y="3644825"/>
            <a:ext cx="2248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UTM Avo" panose="02040603050506020204" pitchFamily="18" charset="0"/>
              </a:rPr>
              <a:t>trê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2D4844-1BFE-A5ED-4175-F9B1097818AA}"/>
              </a:ext>
            </a:extLst>
          </p:cNvPr>
          <p:cNvSpPr txBox="1"/>
          <p:nvPr/>
        </p:nvSpPr>
        <p:spPr>
          <a:xfrm>
            <a:off x="5472367" y="5106941"/>
            <a:ext cx="342028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</a:t>
            </a:r>
            <a:r>
              <a:rPr lang="en-US" sz="7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7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trê</a:t>
            </a:r>
            <a:endParaRPr lang="en-US" sz="7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7655FE-AC36-33C9-0E8F-275E2D4EFC94}"/>
              </a:ext>
            </a:extLst>
          </p:cNvPr>
          <p:cNvSpPr txBox="1"/>
          <p:nvPr/>
        </p:nvSpPr>
        <p:spPr>
          <a:xfrm>
            <a:off x="8482027" y="5122207"/>
            <a:ext cx="3881228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tre</a:t>
            </a:r>
            <a:r>
              <a:rPr lang="en-US" sz="7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7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ngà</a:t>
            </a:r>
            <a:endParaRPr lang="en-US" sz="7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96E32E-0051-2487-1D98-9A1230615E1B}"/>
              </a:ext>
            </a:extLst>
          </p:cNvPr>
          <p:cNvSpPr txBox="1"/>
          <p:nvPr/>
        </p:nvSpPr>
        <p:spPr>
          <a:xfrm>
            <a:off x="157263" y="5140739"/>
            <a:ext cx="2563186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ô </a:t>
            </a:r>
            <a:r>
              <a:rPr lang="en-US" sz="7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tô</a:t>
            </a:r>
            <a:endParaRPr lang="en-US" sz="7000" b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7F7A87-6D48-94A1-8774-5D7D9F75FDCE}"/>
              </a:ext>
            </a:extLst>
          </p:cNvPr>
          <p:cNvSpPr txBox="1"/>
          <p:nvPr/>
        </p:nvSpPr>
        <p:spPr>
          <a:xfrm>
            <a:off x="2472047" y="5064747"/>
            <a:ext cx="2872861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sư</a:t>
            </a:r>
            <a:r>
              <a:rPr lang="en-US" sz="7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7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endParaRPr lang="en-US" sz="7000" b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Rounded Rectangle 34">
            <a:extLst>
              <a:ext uri="{FF2B5EF4-FFF2-40B4-BE49-F238E27FC236}">
                <a16:creationId xmlns:a16="http://schemas.microsoft.com/office/drawing/2014/main" id="{045B13E7-7A94-AC48-7A0E-54641C5803E8}"/>
              </a:ext>
            </a:extLst>
          </p:cNvPr>
          <p:cNvSpPr/>
          <p:nvPr/>
        </p:nvSpPr>
        <p:spPr>
          <a:xfrm>
            <a:off x="413441" y="86365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779B79-195B-FC85-4F28-74009F7ABB50}"/>
              </a:ext>
            </a:extLst>
          </p:cNvPr>
          <p:cNvSpPr/>
          <p:nvPr/>
        </p:nvSpPr>
        <p:spPr>
          <a:xfrm>
            <a:off x="75257" y="112325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603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3DA1F6-260B-57B4-4D4A-C684E65C1A9C}"/>
              </a:ext>
            </a:extLst>
          </p:cNvPr>
          <p:cNvSpPr/>
          <p:nvPr/>
        </p:nvSpPr>
        <p:spPr>
          <a:xfrm>
            <a:off x="75257" y="228600"/>
            <a:ext cx="11877370" cy="650629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9FA6DC48-AF3A-7F23-22F7-C92513BB7EF3}"/>
              </a:ext>
            </a:extLst>
          </p:cNvPr>
          <p:cNvSpPr/>
          <p:nvPr/>
        </p:nvSpPr>
        <p:spPr>
          <a:xfrm>
            <a:off x="614045" y="446314"/>
            <a:ext cx="3995964" cy="783772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12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 và viết</a:t>
            </a:r>
            <a:endParaRPr lang="en-US" sz="4812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F99CB-D942-EC9D-4033-4CC6F2F79432}"/>
              </a:ext>
            </a:extLst>
          </p:cNvPr>
          <p:cNvSpPr/>
          <p:nvPr/>
        </p:nvSpPr>
        <p:spPr>
          <a:xfrm>
            <a:off x="321037" y="417986"/>
            <a:ext cx="781009" cy="7837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4794801197208123481.mp4">
            <a:hlinkClick r:id="" action="ppaction://media"/>
            <a:extLst>
              <a:ext uri="{FF2B5EF4-FFF2-40B4-BE49-F238E27FC236}">
                <a16:creationId xmlns:a16="http://schemas.microsoft.com/office/drawing/2014/main" id="{DEDF29F1-F101-3EE1-12D3-7277FB9462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2143" y="1230086"/>
            <a:ext cx="5497830" cy="54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3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F033E-976A-1D96-0653-DC4B635CE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45B605-3B52-FC56-18A6-D263491E9F8F}"/>
              </a:ext>
            </a:extLst>
          </p:cNvPr>
          <p:cNvSpPr/>
          <p:nvPr/>
        </p:nvSpPr>
        <p:spPr>
          <a:xfrm>
            <a:off x="157315" y="175855"/>
            <a:ext cx="11877370" cy="650629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B39BF409-34A8-C987-864E-1E54DD81050E}"/>
              </a:ext>
            </a:extLst>
          </p:cNvPr>
          <p:cNvSpPr/>
          <p:nvPr/>
        </p:nvSpPr>
        <p:spPr>
          <a:xfrm>
            <a:off x="842209" y="300463"/>
            <a:ext cx="3995964" cy="783772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1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 và viết</a:t>
            </a:r>
            <a:endParaRPr kumimoji="0" lang="en-US" sz="481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FDA3A1-1B11-85ED-D04D-0FF330E05488}"/>
              </a:ext>
            </a:extLst>
          </p:cNvPr>
          <p:cNvSpPr/>
          <p:nvPr/>
        </p:nvSpPr>
        <p:spPr>
          <a:xfrm>
            <a:off x="549201" y="272135"/>
            <a:ext cx="781009" cy="7837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5251089777547405808.mp4">
            <a:hlinkClick r:id="" action="ppaction://media"/>
            <a:extLst>
              <a:ext uri="{FF2B5EF4-FFF2-40B4-BE49-F238E27FC236}">
                <a16:creationId xmlns:a16="http://schemas.microsoft.com/office/drawing/2014/main" id="{6D819FA3-AE0D-2348-0C0C-1498F29F28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2285" y="1084235"/>
            <a:ext cx="7452574" cy="550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4F40B-B186-6635-6A2C-7CEFB785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F08B2-4183-DFC3-5B90-0DBE0B8E00F7}"/>
              </a:ext>
            </a:extLst>
          </p:cNvPr>
          <p:cNvSpPr/>
          <p:nvPr/>
        </p:nvSpPr>
        <p:spPr>
          <a:xfrm>
            <a:off x="157315" y="175855"/>
            <a:ext cx="11877370" cy="650629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F2A694E9-53C3-88AA-F22F-74561174292A}"/>
              </a:ext>
            </a:extLst>
          </p:cNvPr>
          <p:cNvSpPr/>
          <p:nvPr/>
        </p:nvSpPr>
        <p:spPr>
          <a:xfrm>
            <a:off x="842209" y="300463"/>
            <a:ext cx="3995964" cy="783772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1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 và viết</a:t>
            </a:r>
            <a:endParaRPr kumimoji="0" lang="en-US" sz="481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C3795AB-5654-379F-F52C-1604F181F18B}"/>
              </a:ext>
            </a:extLst>
          </p:cNvPr>
          <p:cNvSpPr/>
          <p:nvPr/>
        </p:nvSpPr>
        <p:spPr>
          <a:xfrm>
            <a:off x="549201" y="272135"/>
            <a:ext cx="781009" cy="7837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9068648015184702872.mp4">
            <a:hlinkClick r:id="" action="ppaction://media"/>
            <a:extLst>
              <a:ext uri="{FF2B5EF4-FFF2-40B4-BE49-F238E27FC236}">
                <a16:creationId xmlns:a16="http://schemas.microsoft.com/office/drawing/2014/main" id="{FE9DCC84-A951-084E-36D2-47FB84265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210" y="1240920"/>
            <a:ext cx="10134600" cy="531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3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D83D9-4FF7-F5B3-6CB6-84CBB9C6C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DD4A1A-08A7-B874-3384-80F5F468C539}"/>
              </a:ext>
            </a:extLst>
          </p:cNvPr>
          <p:cNvSpPr/>
          <p:nvPr/>
        </p:nvSpPr>
        <p:spPr>
          <a:xfrm>
            <a:off x="157315" y="175855"/>
            <a:ext cx="11877370" cy="650629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1A02DB94-124C-F1DB-BEE0-0796EF3BFDFF}"/>
              </a:ext>
            </a:extLst>
          </p:cNvPr>
          <p:cNvSpPr/>
          <p:nvPr/>
        </p:nvSpPr>
        <p:spPr>
          <a:xfrm>
            <a:off x="842209" y="300463"/>
            <a:ext cx="3995964" cy="783772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1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 và viết</a:t>
            </a:r>
            <a:endParaRPr kumimoji="0" lang="en-US" sz="481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0D6693-0D6C-5E83-BE04-E413BB30EC96}"/>
              </a:ext>
            </a:extLst>
          </p:cNvPr>
          <p:cNvSpPr/>
          <p:nvPr/>
        </p:nvSpPr>
        <p:spPr>
          <a:xfrm>
            <a:off x="549201" y="272135"/>
            <a:ext cx="781009" cy="7837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3839790578516468367.mp4">
            <a:hlinkClick r:id="" action="ppaction://media"/>
            <a:extLst>
              <a:ext uri="{FF2B5EF4-FFF2-40B4-BE49-F238E27FC236}">
                <a16:creationId xmlns:a16="http://schemas.microsoft.com/office/drawing/2014/main" id="{8CD18DE6-A200-D6E0-E05E-50E94A11ED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2596"/>
          <a:stretch/>
        </p:blipFill>
        <p:spPr>
          <a:xfrm>
            <a:off x="1263915" y="1508990"/>
            <a:ext cx="9829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2BC81B-C30D-2546-C748-CF39FFA19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" y="999698"/>
            <a:ext cx="12192000" cy="4858603"/>
          </a:xfrm>
          <a:prstGeom prst="rect">
            <a:avLst/>
          </a:prstGeom>
        </p:spPr>
      </p:pic>
      <p:pic>
        <p:nvPicPr>
          <p:cNvPr id="7" name="Picture 6" descr="A cartoon of a child&#10;&#10;AI-generated content may be incorrect.">
            <a:extLst>
              <a:ext uri="{FF2B5EF4-FFF2-40B4-BE49-F238E27FC236}">
                <a16:creationId xmlns:a16="http://schemas.microsoft.com/office/drawing/2014/main" id="{AC37CCD6-2325-E085-5711-E58EEE16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-20988" r="33381" b="45909"/>
          <a:stretch>
            <a:fillRect/>
          </a:stretch>
        </p:blipFill>
        <p:spPr>
          <a:xfrm>
            <a:off x="9133114" y="1273627"/>
            <a:ext cx="3145971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38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ắt">
            <a:hlinkClick r:id="" action="ppaction://media"/>
            <a:extLst>
              <a:ext uri="{FF2B5EF4-FFF2-40B4-BE49-F238E27FC236}">
                <a16:creationId xmlns:a16="http://schemas.microsoft.com/office/drawing/2014/main" id="{25AB71B9-399C-733C-AD2F-50A235835E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268" y="238125"/>
            <a:ext cx="11432418" cy="64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889083A-3708-8C70-6EBE-C4EB9C27FEA6}"/>
              </a:ext>
            </a:extLst>
          </p:cNvPr>
          <p:cNvSpPr/>
          <p:nvPr/>
        </p:nvSpPr>
        <p:spPr>
          <a:xfrm>
            <a:off x="157315" y="0"/>
            <a:ext cx="11877370" cy="668214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erson and a child sitting on a bench&#10;&#10;AI-generated content may be incorrect.">
            <a:extLst>
              <a:ext uri="{FF2B5EF4-FFF2-40B4-BE49-F238E27FC236}">
                <a16:creationId xmlns:a16="http://schemas.microsoft.com/office/drawing/2014/main" id="{99A6AF0E-21C0-7D97-7F26-D65978848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8" y="146328"/>
            <a:ext cx="10131966" cy="56552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0B352B4-E8A9-45AB-59CC-4269EEA7C54A}"/>
              </a:ext>
            </a:extLst>
          </p:cNvPr>
          <p:cNvGrpSpPr/>
          <p:nvPr/>
        </p:nvGrpSpPr>
        <p:grpSpPr>
          <a:xfrm>
            <a:off x="243907" y="175855"/>
            <a:ext cx="2366973" cy="808616"/>
            <a:chOff x="-9857" y="1394562"/>
            <a:chExt cx="2059264" cy="832303"/>
          </a:xfrm>
        </p:grpSpPr>
        <p:sp>
          <p:nvSpPr>
            <p:cNvPr id="5" name="Rounded Rectangle 7">
              <a:extLst>
                <a:ext uri="{FF2B5EF4-FFF2-40B4-BE49-F238E27FC236}">
                  <a16:creationId xmlns:a16="http://schemas.microsoft.com/office/drawing/2014/main" id="{F9EDFD6E-6970-E04D-7151-CEFB924A309F}"/>
                </a:ext>
              </a:extLst>
            </p:cNvPr>
            <p:cNvSpPr/>
            <p:nvPr/>
          </p:nvSpPr>
          <p:spPr>
            <a:xfrm>
              <a:off x="399452" y="1394562"/>
              <a:ext cx="1649955" cy="832303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B84228-DBED-5CA8-3676-62104BC28BF9}"/>
                </a:ext>
              </a:extLst>
            </p:cNvPr>
            <p:cNvSpPr/>
            <p:nvPr/>
          </p:nvSpPr>
          <p:spPr>
            <a:xfrm>
              <a:off x="-9857" y="1411113"/>
              <a:ext cx="646274" cy="76813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9E5836-4050-7259-6EC0-CE6D65C7C08A}"/>
              </a:ext>
            </a:extLst>
          </p:cNvPr>
          <p:cNvCxnSpPr/>
          <p:nvPr/>
        </p:nvCxnSpPr>
        <p:spPr>
          <a:xfrm>
            <a:off x="1251857" y="6492567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0F8F9A-D929-C84D-BC49-0704DBD18B21}"/>
              </a:ext>
            </a:extLst>
          </p:cNvPr>
          <p:cNvSpPr txBox="1"/>
          <p:nvPr/>
        </p:nvSpPr>
        <p:spPr>
          <a:xfrm>
            <a:off x="304800" y="5851148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Hà </a:t>
            </a:r>
            <a:r>
              <a:rPr lang="en-US" sz="4000" b="1" dirty="0" err="1">
                <a:latin typeface="UTM Avo" panose="02040603050506020204" pitchFamily="18" charset="0"/>
              </a:rPr>
              <a:t>tả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hồ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cá</a:t>
            </a:r>
            <a:r>
              <a:rPr lang="en-US" sz="4000" b="1" dirty="0"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latin typeface="UTM Avo" panose="02040603050506020204" pitchFamily="18" charset="0"/>
              </a:rPr>
              <a:t>Hồ</a:t>
            </a:r>
            <a:r>
              <a:rPr lang="en-US" sz="4000" b="1" dirty="0">
                <a:latin typeface="UTM Avo" panose="02040603050506020204" pitchFamily="18" charset="0"/>
              </a:rPr>
              <a:t> to, </a:t>
            </a:r>
            <a:r>
              <a:rPr lang="en-US" sz="4000" b="1" dirty="0" err="1">
                <a:latin typeface="UTM Avo" panose="02040603050506020204" pitchFamily="18" charset="0"/>
              </a:rPr>
              <a:t>có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cá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mè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cá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trê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cá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rô</a:t>
            </a:r>
            <a:r>
              <a:rPr lang="en-US" sz="4000" b="1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54D372-BB75-51F3-4EF4-457C635B8C25}"/>
              </a:ext>
            </a:extLst>
          </p:cNvPr>
          <p:cNvCxnSpPr/>
          <p:nvPr/>
        </p:nvCxnSpPr>
        <p:spPr>
          <a:xfrm>
            <a:off x="4604658" y="6475317"/>
            <a:ext cx="3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5C2781-BAF7-D149-3501-944F3B6446D9}"/>
              </a:ext>
            </a:extLst>
          </p:cNvPr>
          <p:cNvCxnSpPr/>
          <p:nvPr/>
        </p:nvCxnSpPr>
        <p:spPr>
          <a:xfrm>
            <a:off x="9231089" y="6540631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4CB21F-676A-4BAD-D6D0-7CFCD451677F}"/>
              </a:ext>
            </a:extLst>
          </p:cNvPr>
          <p:cNvCxnSpPr>
            <a:cxnSpLocks/>
          </p:cNvCxnSpPr>
          <p:nvPr/>
        </p:nvCxnSpPr>
        <p:spPr>
          <a:xfrm flipH="1">
            <a:off x="3667922" y="5947869"/>
            <a:ext cx="83634" cy="52768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0F8929-87BA-F29C-0146-DBB1CB6D7140}"/>
              </a:ext>
            </a:extLst>
          </p:cNvPr>
          <p:cNvCxnSpPr/>
          <p:nvPr/>
        </p:nvCxnSpPr>
        <p:spPr>
          <a:xfrm flipH="1">
            <a:off x="5415634" y="5954880"/>
            <a:ext cx="150402" cy="4989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E3D562-5E9C-490E-BECD-A296C22D1343}"/>
              </a:ext>
            </a:extLst>
          </p:cNvPr>
          <p:cNvCxnSpPr/>
          <p:nvPr/>
        </p:nvCxnSpPr>
        <p:spPr>
          <a:xfrm flipH="1">
            <a:off x="10032167" y="5995351"/>
            <a:ext cx="150402" cy="4989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ECA9A9-B252-BE43-D347-2DCDF3FF68BB}"/>
              </a:ext>
            </a:extLst>
          </p:cNvPr>
          <p:cNvCxnSpPr/>
          <p:nvPr/>
        </p:nvCxnSpPr>
        <p:spPr>
          <a:xfrm flipH="1">
            <a:off x="8180052" y="5990830"/>
            <a:ext cx="150402" cy="4989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4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0D0937-BEE2-4724-9758-9A9CE582BB7A}"/>
              </a:ext>
            </a:extLst>
          </p:cNvPr>
          <p:cNvSpPr/>
          <p:nvPr/>
        </p:nvSpPr>
        <p:spPr>
          <a:xfrm>
            <a:off x="157315" y="102705"/>
            <a:ext cx="11877370" cy="668214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group of images of a dolphin and a whale&#10;&#10;AI-generated content may be incorrect.">
            <a:extLst>
              <a:ext uri="{FF2B5EF4-FFF2-40B4-BE49-F238E27FC236}">
                <a16:creationId xmlns:a16="http://schemas.microsoft.com/office/drawing/2014/main" id="{E457C491-7469-8141-6CF2-A26003377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24" y="1140913"/>
            <a:ext cx="8476259" cy="5614382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E0A8E792-0758-1B3F-BAED-5E6107BDA33F}"/>
              </a:ext>
            </a:extLst>
          </p:cNvPr>
          <p:cNvSpPr/>
          <p:nvPr/>
        </p:nvSpPr>
        <p:spPr>
          <a:xfrm>
            <a:off x="613575" y="102705"/>
            <a:ext cx="1620349" cy="6858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Nói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50CB72-61ED-E399-FF4C-D09B9E6EDE1A}"/>
              </a:ext>
            </a:extLst>
          </p:cNvPr>
          <p:cNvSpPr/>
          <p:nvPr/>
        </p:nvSpPr>
        <p:spPr>
          <a:xfrm>
            <a:off x="293550" y="165051"/>
            <a:ext cx="640050" cy="6234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BF8E5-9505-71E1-5FBD-225333EBBEE6}"/>
              </a:ext>
            </a:extLst>
          </p:cNvPr>
          <p:cNvSpPr txBox="1"/>
          <p:nvPr/>
        </p:nvSpPr>
        <p:spPr>
          <a:xfrm>
            <a:off x="3196203" y="326841"/>
            <a:ext cx="7604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Bảo </a:t>
            </a:r>
            <a:r>
              <a:rPr lang="en-US" sz="54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vệ</a:t>
            </a:r>
            <a:r>
              <a:rPr lang="en-US" sz="54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môi</a:t>
            </a:r>
            <a:r>
              <a:rPr lang="en-US" sz="54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trường</a:t>
            </a:r>
            <a:endParaRPr lang="en-US" sz="5400" b="1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9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70C77-0D28-E553-DF85-C625AE35E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7" descr="形状, 圆圈&#10;&#10;描述已自动生成">
            <a:extLst>
              <a:ext uri="{FF2B5EF4-FFF2-40B4-BE49-F238E27FC236}">
                <a16:creationId xmlns:a16="http://schemas.microsoft.com/office/drawing/2014/main" id="{E79693D5-70CB-A30D-D9C8-2E425EF9D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3331491" y="-87086"/>
            <a:ext cx="8695756" cy="6125028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A00252-5E35-6BF6-E561-9AEB18885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2849" y="-2"/>
            <a:ext cx="10946221" cy="4922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627BF2-241A-30E5-46E7-913B81DE02BF}"/>
              </a:ext>
            </a:extLst>
          </p:cNvPr>
          <p:cNvSpPr txBox="1"/>
          <p:nvPr/>
        </p:nvSpPr>
        <p:spPr>
          <a:xfrm>
            <a:off x="5703613" y="1934366"/>
            <a:ext cx="49960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vi-VN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99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>
                <a:solidFill>
                  <a:srgbClr val="99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</a:p>
        </p:txBody>
      </p:sp>
      <p:pic>
        <p:nvPicPr>
          <p:cNvPr id="6" name="Picture 5" descr="A cartoon of a child&#10;&#10;AI-generated content may be incorrect.">
            <a:extLst>
              <a:ext uri="{FF2B5EF4-FFF2-40B4-BE49-F238E27FC236}">
                <a16:creationId xmlns:a16="http://schemas.microsoft.com/office/drawing/2014/main" id="{D86304A2-2459-15DE-EEDD-696BD3E74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-20988" r="33381" b="45909"/>
          <a:stretch>
            <a:fillRect/>
          </a:stretch>
        </p:blipFill>
        <p:spPr>
          <a:xfrm flipH="1">
            <a:off x="4370112" y="2653558"/>
            <a:ext cx="2667001" cy="45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2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Đồ họa 36">
            <a:extLst>
              <a:ext uri="{FF2B5EF4-FFF2-40B4-BE49-F238E27FC236}">
                <a16:creationId xmlns:a16="http://schemas.microsoft.com/office/drawing/2014/main" id="{9EAAECD5-8AEC-C195-FE9B-DEB0EF664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800" y="4622325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35" y="5323426"/>
            <a:ext cx="1524132" cy="1402202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FC454000-3FD0-ACBB-8E62-E120CF93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3400" y="5323426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Đồ họa 38">
            <a:extLst>
              <a:ext uri="{FF2B5EF4-FFF2-40B4-BE49-F238E27FC236}">
                <a16:creationId xmlns:a16="http://schemas.microsoft.com/office/drawing/2014/main" id="{329CBFF0-69F1-5640-9B5C-AE82A76B1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3088729A-EA2D-742B-7DBE-D29394FFF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487" y="1924967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28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0.00023 C 0.00221 -0.00185 0.00521 -0.00278 0.00716 -0.00509 C 0.00807 -0.00648 0.00716 -0.00879 0.00794 -0.01018 C 0.00911 -0.0118 0.01107 -0.01203 0.0125 -0.01319 C 0.01445 -0.01435 0.01615 -0.01574 0.01797 -0.01713 C 0.01914 -0.01782 0.02057 -0.01828 0.02161 -0.01921 C 0.02279 -0.01991 0.02331 -0.02129 0.02435 -0.02222 C 0.02995 -0.02685 0.0293 -0.02546 0.03516 -0.02916 C 0.0362 -0.02986 0.03711 -0.03032 0.03789 -0.03125 C 0.03919 -0.03217 0.04023 -0.03333 0.04167 -0.03426 C 0.04531 -0.03634 0.0474 -0.03634 0.05156 -0.03727 C 0.05469 -0.03981 0.05521 -0.04051 0.05885 -0.04213 C 0.06536 -0.04491 0.06276 -0.04352 0.06875 -0.04514 C 0.06979 -0.04537 0.07057 -0.04583 0.07148 -0.04606 C 0.07396 -0.04676 0.07878 -0.04815 0.07878 -0.04791 C 0.08503 -0.05162 0.07982 -0.04907 0.08776 -0.05116 C 0.10339 -0.05486 0.09349 -0.05416 0.10794 -0.05416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3568C-14C2-B00D-80E3-27B4DEB9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7" descr="形状, 圆圈&#10;&#10;描述已自动生成">
            <a:extLst>
              <a:ext uri="{FF2B5EF4-FFF2-40B4-BE49-F238E27FC236}">
                <a16:creationId xmlns:a16="http://schemas.microsoft.com/office/drawing/2014/main" id="{A40EABF0-0682-9AE1-CECC-EBC1C9195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241413" y="-76200"/>
            <a:ext cx="8695756" cy="6125028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F8A96-DD45-8E29-0905-66C842A57E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628"/>
          <a:stretch>
            <a:fillRect/>
          </a:stretch>
        </p:blipFill>
        <p:spPr>
          <a:xfrm>
            <a:off x="3612016" y="584928"/>
            <a:ext cx="9148079" cy="4996541"/>
          </a:xfrm>
          <a:prstGeom prst="rect">
            <a:avLst/>
          </a:prstGeom>
        </p:spPr>
      </p:pic>
      <p:pic>
        <p:nvPicPr>
          <p:cNvPr id="7" name="Picture 6" descr="A cartoon of a child&#10;&#10;AI-generated content may be incorrect.">
            <a:extLst>
              <a:ext uri="{FF2B5EF4-FFF2-40B4-BE49-F238E27FC236}">
                <a16:creationId xmlns:a16="http://schemas.microsoft.com/office/drawing/2014/main" id="{3334657B-01F3-69C7-FA6D-9BDD6C32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-20988" r="33381" b="45909"/>
          <a:stretch>
            <a:fillRect/>
          </a:stretch>
        </p:blipFill>
        <p:spPr>
          <a:xfrm>
            <a:off x="5040085" y="2198914"/>
            <a:ext cx="3145971" cy="5148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2CC72-4F18-9617-A143-D0C45A0AB594}"/>
              </a:ext>
            </a:extLst>
          </p:cNvPr>
          <p:cNvSpPr txBox="1"/>
          <p:nvPr/>
        </p:nvSpPr>
        <p:spPr>
          <a:xfrm>
            <a:off x="2161435" y="1929036"/>
            <a:ext cx="48557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b="1" dirty="0">
                <a:latin typeface="UTM Avo" panose="020406030505060202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b="1" dirty="0"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vi-VN" sz="3600" b="1" dirty="0">
                <a:latin typeface="UTM Avo" panose="02040603050506020204" pitchFamily="18" charset="0"/>
                <a:cs typeface="Calibri" panose="020F0502020204030204" pitchFamily="34" charset="0"/>
              </a:rPr>
              <a:t> có âm t, tr.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mới.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9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7969C-D91D-6426-6B0C-CCD31260C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5AB78BC-73C7-0DDA-7A78-0ADC1F070509}"/>
              </a:ext>
            </a:extLst>
          </p:cNvPr>
          <p:cNvSpPr txBox="1"/>
          <p:nvPr/>
        </p:nvSpPr>
        <p:spPr>
          <a:xfrm>
            <a:off x="481707" y="1391367"/>
            <a:ext cx="117320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 CÁC EM HỌC TỐT!</a:t>
            </a:r>
            <a:endParaRPr lang="vi-VN" sz="11500" b="1" noProof="0" dirty="0">
              <a:ln w="190500">
                <a:solidFill>
                  <a:prstClr val="white"/>
                </a:solidFill>
              </a:ln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CC7FA-B8BB-C1A7-F472-8539BE0033ED}"/>
              </a:ext>
            </a:extLst>
          </p:cNvPr>
          <p:cNvSpPr txBox="1"/>
          <p:nvPr/>
        </p:nvSpPr>
        <p:spPr>
          <a:xfrm>
            <a:off x="222306" y="1391367"/>
            <a:ext cx="1225086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gradFill>
                  <a:gsLst>
                    <a:gs pos="57000">
                      <a:srgbClr val="FFC000"/>
                    </a:gs>
                    <a:gs pos="57000">
                      <a:srgbClr val="196B24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11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gradFill>
                <a:gsLst>
                  <a:gs pos="57000">
                    <a:srgbClr val="FFC000"/>
                  </a:gs>
                  <a:gs pos="57000">
                    <a:srgbClr val="196B24">
                      <a:lumMod val="60000"/>
                      <a:lumOff val="4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9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744030" y="438443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2230908" y="755058"/>
              <a:ext cx="7383656" cy="1694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just">
                <a:defRPr/>
              </a:pPr>
              <a:r>
                <a:rPr lang="vi-VN" sz="2800" b="1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vi-VN" sz="6000" b="1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  <a:cs typeface="Times New Roman" pitchFamily="18" charset="0"/>
                </a:rPr>
                <a:t>Tìm từ có chứa âm </a:t>
              </a:r>
              <a:r>
                <a:rPr lang="vi-VN" sz="6000" b="1" dirty="0">
                  <a:solidFill>
                    <a:srgbClr val="C00000"/>
                  </a:solidFill>
                  <a:latin typeface="UTM Avo" panose="02040603050506020204" pitchFamily="18" charset="0"/>
                  <a:cs typeface="Times New Roman" pitchFamily="18" charset="0"/>
                </a:rPr>
                <a:t>r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CB17EC8-C6E4-FEC1-4804-66A6D9319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7" name="A">
            <a:extLst>
              <a:ext uri="{FF2B5EF4-FFF2-40B4-BE49-F238E27FC236}">
                <a16:creationId xmlns:a16="http://schemas.microsoft.com/office/drawing/2014/main" id="{629AA85D-59E2-D95E-A48B-8778D3325718}"/>
              </a:ext>
            </a:extLst>
          </p:cNvPr>
          <p:cNvGrpSpPr/>
          <p:nvPr/>
        </p:nvGrpSpPr>
        <p:grpSpPr>
          <a:xfrm>
            <a:off x="3062687" y="2339619"/>
            <a:ext cx="9675940" cy="928788"/>
            <a:chOff x="873494" y="2490890"/>
            <a:chExt cx="9675940" cy="92878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C9A6779-5F22-9684-C0A4-CAAC69BB0465}"/>
                </a:ext>
              </a:extLst>
            </p:cNvPr>
            <p:cNvGrpSpPr/>
            <p:nvPr/>
          </p:nvGrpSpPr>
          <p:grpSpPr>
            <a:xfrm>
              <a:off x="873494" y="2490890"/>
              <a:ext cx="5145141" cy="928788"/>
              <a:chOff x="873494" y="2490890"/>
              <a:chExt cx="5145141" cy="928788"/>
            </a:xfrm>
          </p:grpSpPr>
          <p:sp>
            <p:nvSpPr>
              <p:cNvPr id="10" name="Hình chữ nhật: Góc Tròn 11">
                <a:extLst>
                  <a:ext uri="{FF2B5EF4-FFF2-40B4-BE49-F238E27FC236}">
                    <a16:creationId xmlns:a16="http://schemas.microsoft.com/office/drawing/2014/main" id="{3F5A7EBF-32E6-42C4-2991-83BA3DBF8E33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491861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1" name="Đồ họa 7">
                <a:extLst>
                  <a:ext uri="{FF2B5EF4-FFF2-40B4-BE49-F238E27FC236}">
                    <a16:creationId xmlns:a16="http://schemas.microsoft.com/office/drawing/2014/main" id="{FAB50E69-6F10-64B4-FDD9-ED541A0EF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9" name="Hộp Văn bản 42">
              <a:extLst>
                <a:ext uri="{FF2B5EF4-FFF2-40B4-BE49-F238E27FC236}">
                  <a16:creationId xmlns:a16="http://schemas.microsoft.com/office/drawing/2014/main" id="{B3087643-8E04-3FA1-E32B-F53240E01309}"/>
                </a:ext>
              </a:extLst>
            </p:cNvPr>
            <p:cNvSpPr txBox="1"/>
            <p:nvPr/>
          </p:nvSpPr>
          <p:spPr>
            <a:xfrm>
              <a:off x="2139678" y="2544031"/>
              <a:ext cx="84097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vi-VN" sz="5000" b="1" dirty="0">
                  <a:solidFill>
                    <a:srgbClr val="C00000"/>
                  </a:solidFill>
                  <a:latin typeface="UTM Avo" panose="02040603050506020204" pitchFamily="18" charset="0"/>
                  <a:cs typeface="Times New Roman" pitchFamily="18" charset="0"/>
                </a:rPr>
                <a:t>gà ri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BAB4C590-E533-139E-20C0-BFADCAF910D9}"/>
              </a:ext>
            </a:extLst>
          </p:cNvPr>
          <p:cNvGrpSpPr/>
          <p:nvPr/>
        </p:nvGrpSpPr>
        <p:grpSpPr>
          <a:xfrm>
            <a:off x="3097309" y="3379263"/>
            <a:ext cx="6972247" cy="933156"/>
            <a:chOff x="6372683" y="2989513"/>
            <a:chExt cx="6972247" cy="933156"/>
          </a:xfrm>
        </p:grpSpPr>
        <p:grpSp>
          <p:nvGrpSpPr>
            <p:cNvPr id="20" name="Nhóm 22">
              <a:extLst>
                <a:ext uri="{FF2B5EF4-FFF2-40B4-BE49-F238E27FC236}">
                  <a16:creationId xmlns:a16="http://schemas.microsoft.com/office/drawing/2014/main" id="{16CF05F1-4E41-BA3D-F52F-2AC74ECD4409}"/>
                </a:ext>
              </a:extLst>
            </p:cNvPr>
            <p:cNvGrpSpPr/>
            <p:nvPr/>
          </p:nvGrpSpPr>
          <p:grpSpPr>
            <a:xfrm>
              <a:off x="6372683" y="2989513"/>
              <a:ext cx="5110519" cy="933156"/>
              <a:chOff x="6309362" y="2463371"/>
              <a:chExt cx="5110519" cy="933156"/>
            </a:xfrm>
          </p:grpSpPr>
          <p:sp>
            <p:nvSpPr>
              <p:cNvPr id="22" name="Hình chữ nhật: Góc Tròn 12">
                <a:extLst>
                  <a:ext uri="{FF2B5EF4-FFF2-40B4-BE49-F238E27FC236}">
                    <a16:creationId xmlns:a16="http://schemas.microsoft.com/office/drawing/2014/main" id="{FB9642E4-77F3-4B77-A35F-B18267E57466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731691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14">
                <a:extLst>
                  <a:ext uri="{FF2B5EF4-FFF2-40B4-BE49-F238E27FC236}">
                    <a16:creationId xmlns:a16="http://schemas.microsoft.com/office/drawing/2014/main" id="{6942C5FD-AFA2-93B0-14C3-02B11BD7D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1" name="Hộp Văn bản 42">
              <a:extLst>
                <a:ext uri="{FF2B5EF4-FFF2-40B4-BE49-F238E27FC236}">
                  <a16:creationId xmlns:a16="http://schemas.microsoft.com/office/drawing/2014/main" id="{85F22DFD-0978-C703-4529-AB32AF80E226}"/>
                </a:ext>
              </a:extLst>
            </p:cNvPr>
            <p:cNvSpPr txBox="1"/>
            <p:nvPr/>
          </p:nvSpPr>
          <p:spPr>
            <a:xfrm>
              <a:off x="7580458" y="3208569"/>
              <a:ext cx="5764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wrong 1">
            <a:hlinkClick r:id="" action="ppaction://media"/>
            <a:extLst>
              <a:ext uri="{FF2B5EF4-FFF2-40B4-BE49-F238E27FC236}">
                <a16:creationId xmlns:a16="http://schemas.microsoft.com/office/drawing/2014/main" id="{1F3531A7-CF2B-AE4B-E9C7-372B098E2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7311" y="1852256"/>
            <a:ext cx="487363" cy="487363"/>
          </a:xfrm>
          <a:prstGeom prst="rect">
            <a:avLst/>
          </a:prstGeom>
        </p:spPr>
      </p:pic>
      <p:pic>
        <p:nvPicPr>
          <p:cNvPr id="37" name="correct">
            <a:hlinkClick r:id="" action="ppaction://media"/>
            <a:extLst>
              <a:ext uri="{FF2B5EF4-FFF2-40B4-BE49-F238E27FC236}">
                <a16:creationId xmlns:a16="http://schemas.microsoft.com/office/drawing/2014/main" id="{FB57D857-E089-CB48-330A-44D55B51EE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2271" y="3743154"/>
            <a:ext cx="487363" cy="487363"/>
          </a:xfrm>
          <a:prstGeom prst="rect">
            <a:avLst/>
          </a:prstGeom>
        </p:spPr>
      </p:pic>
      <p:sp>
        <p:nvSpPr>
          <p:cNvPr id="2" name="Hộp Văn bản 42">
            <a:extLst>
              <a:ext uri="{FF2B5EF4-FFF2-40B4-BE49-F238E27FC236}">
                <a16:creationId xmlns:a16="http://schemas.microsoft.com/office/drawing/2014/main" id="{96107CB3-43F1-3EF2-08FB-98CC533114D1}"/>
              </a:ext>
            </a:extLst>
          </p:cNvPr>
          <p:cNvSpPr txBox="1"/>
          <p:nvPr/>
        </p:nvSpPr>
        <p:spPr>
          <a:xfrm>
            <a:off x="4328871" y="3365391"/>
            <a:ext cx="8409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gỗ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57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4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56" y="4602957"/>
            <a:ext cx="1524132" cy="1402202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A704EB55-DE16-0685-F864-D7B0AE82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1800" y="4622325"/>
            <a:ext cx="1527810" cy="1073105"/>
          </a:xfrm>
          <a:prstGeom prst="rect">
            <a:avLst/>
          </a:pr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id="{3E7E3DE4-0F4C-C23F-9F3B-B667356F4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3400" y="5323426"/>
            <a:ext cx="1527810" cy="1073105"/>
          </a:xfrm>
          <a:prstGeom prst="rect">
            <a:avLst/>
          </a:prstGeom>
        </p:spPr>
      </p:pic>
      <p:pic>
        <p:nvPicPr>
          <p:cNvPr id="10" name="Đồ họa 9">
            <a:extLst>
              <a:ext uri="{FF2B5EF4-FFF2-40B4-BE49-F238E27FC236}">
                <a16:creationId xmlns:a16="http://schemas.microsoft.com/office/drawing/2014/main" id="{0453A589-9053-61A5-21A0-2D3F9C198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0DD42914-2BFC-F3A0-AC1B-2CE417B99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487" y="1924967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6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6587E-17 -3.7037E-6 L 3.16587E-17 0.00024 C 0.00156 -0.00532 0.00339 -0.01111 0.00573 -0.0162 C 0.00625 -0.01759 0.00729 -0.01828 0.00833 -0.01898 C 0.00951 -0.02083 0.01107 -0.02176 0.01224 -0.02361 C 0.01354 -0.025 0.01445 -0.02662 0.01589 -0.02777 C 0.0181 -0.02986 0.02031 -0.03078 0.02253 -0.0324 C 0.02656 -0.03541 0.03034 -0.03912 0.03451 -0.04259 C 0.0362 -0.04398 0.03776 -0.04514 0.03945 -0.04699 C 0.04154 -0.04884 0.04336 -0.05115 0.04544 -0.05277 C 0.04727 -0.05463 0.04935 -0.05578 0.0513 -0.0574 C 0.05339 -0.05902 0.05521 -0.06157 0.05729 -0.06319 C 0.05833 -0.06412 0.05951 -0.06412 0.06055 -0.06458 C 0.06211 -0.06527 0.06341 -0.06689 0.06497 -0.06759 C 0.06589 -0.06828 0.06719 -0.06851 0.06823 -0.06898 C 0.08086 -0.075 0.06693 -0.06898 0.08177 -0.075 C 0.08294 -0.07569 0.08385 -0.07592 0.08516 -0.07639 C 0.08776 -0.07777 0.09023 -0.08009 0.09297 -0.08078 C 0.09844 -0.08217 0.10404 -0.08194 0.10964 -0.08217 L 0.11979 -0.08518 C 0.12174 -0.08564 0.12383 -0.08657 0.12578 -0.08657 C 0.13268 -0.08634 0.13984 -0.08472 0.14701 -0.08379 L 0.1638 -0.07639 L 0.17057 -0.07338 L 0.17982 -0.06898 C 0.18268 -0.06782 0.18568 -0.06597 0.18828 -0.06458 C 0.19167 -0.06319 0.19518 -0.06157 0.19857 -0.06018 C 0.20443 -0.05254 0.21042 -0.0449 0.21615 -0.03657 C 0.21914 -0.03264 0.22161 -0.02847 0.22461 -0.025 C 0.22734 -0.02222 0.23047 -0.02037 0.23307 -0.01759 C 0.23568 -0.01504 0.23828 -0.0118 0.24076 -0.00879 C 0.2513 0.00463 0.2401 -0.0074 0.25169 0.00602 C 0.25794 0.01274 0.26419 0.01945 0.27018 0.02639 C 0.2737 0.03056 0.27695 0.03473 0.28047 0.0382 C 0.28359 0.04121 0.28685 0.04375 0.28971 0.04699 C 0.30052 0.0588 0.29388 0.05625 0.30833 0.06922 C 0.31068 0.07084 0.31276 0.07246 0.31497 0.07477 C 0.31966 0.07963 0.32865 0.09329 0.33542 0.09699 C 0.33828 0.09838 0.34089 0.09838 0.34401 0.09977 C 0.36406 0.10973 0.34961 0.10556 0.36237 0.10857 C 0.37031 0.11412 0.36276 0.10949 0.3724 0.11459 C 0.37813 0.11736 0.38138 0.11991 0.38685 0.12199 C 0.38958 0.12246 0.39206 0.12292 0.39466 0.12338 C 0.39661 0.12361 0.39857 0.12431 0.40052 0.12524 C 0.41094 0.12431 0.42135 0.12431 0.4319 0.12338 C 0.43294 0.12338 0.43411 0.12246 0.43516 0.12199 C 0.43698 0.12107 0.43854 0.12107 0.44023 0.12061 C 0.44154 0.11991 0.44661 0.11852 0.44779 0.11736 C 0.44987 0.11598 0.45195 0.11482 0.45391 0.1132 C 0.45677 0.11065 0.45651 0.11158 0.45651 0.10718 " pathEditMode="relative" rAng="0" ptsTypes="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2333344" y="1929786"/>
            <a:ext cx="7137228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2495558" y="512111"/>
              <a:ext cx="6664802" cy="2002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just">
                <a:defRPr/>
              </a:pPr>
              <a:r>
                <a:rPr lang="en-US" sz="6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6000" b="1" dirty="0">
                  <a:solidFill>
                    <a:srgbClr val="C00000"/>
                  </a:solidFill>
                  <a:latin typeface="UTM Avo" panose="02040603050506020204" pitchFamily="18" charset="0"/>
                  <a:cs typeface="Times New Roman" pitchFamily="18" charset="0"/>
                </a:rPr>
                <a:t>: </a:t>
              </a:r>
              <a:r>
                <a:rPr lang="vi-VN" sz="7200" b="1" dirty="0">
                  <a:solidFill>
                    <a:srgbClr val="0070C0"/>
                  </a:solidFill>
                  <a:latin typeface="UTM Avo" panose="02040603050506020204" pitchFamily="18" charset="0"/>
                  <a:cs typeface="Times New Roman" pitchFamily="18" charset="0"/>
                </a:rPr>
                <a:t>cá rô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6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E6239ABB-E8A8-AF09-D67C-DD567FE8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id="{E15FB3E4-4A10-9FD6-A376-723F2B2F8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513" y="296920"/>
            <a:ext cx="943238" cy="1453096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id="{87568AB6-E94C-838B-0DD3-8B3EE6A40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5125" y="4716104"/>
            <a:ext cx="943238" cy="1453096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68CC9416-F2FE-3D00-AB6F-12DC55B62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810" y="3445593"/>
            <a:ext cx="943238" cy="145309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283" y="5442652"/>
            <a:ext cx="1524132" cy="1402202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50E4BB9-8666-6417-A3FB-BB12ED753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3400" y="5323426"/>
            <a:ext cx="1527810" cy="1073105"/>
          </a:xfrm>
          <a:prstGeom prst="rect">
            <a:avLst/>
          </a:prstGeom>
        </p:spPr>
      </p:pic>
      <p:pic>
        <p:nvPicPr>
          <p:cNvPr id="4" name="Đồ họa 3">
            <a:extLst>
              <a:ext uri="{FF2B5EF4-FFF2-40B4-BE49-F238E27FC236}">
                <a16:creationId xmlns:a16="http://schemas.microsoft.com/office/drawing/2014/main" id="{00E9768F-0ECA-A135-260D-8DECE74C6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487" y="1924967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2.5E-6 0.00093 C 0.00808 -0.00278 0.00703 -0.00162 0.01289 -0.00602 C 0.0142 -0.00694 0.01537 -0.00764 0.01654 -0.0088 C 0.01758 -0.01018 0.01836 -0.01227 0.01927 -0.01342 C 0.02123 -0.01597 0.02396 -0.01805 0.02578 -0.01967 C 0.03334 -0.03542 0.02344 -0.01389 0.02943 -0.0287 C 0.03034 -0.03102 0.03125 -0.03287 0.03216 -0.03472 C 0.03633 -0.05231 0.02969 -0.02315 0.03581 -0.05764 C 0.03633 -0.06042 0.03737 -0.06273 0.03802 -0.06551 C 0.03854 -0.06829 0.0388 -0.0713 0.03959 -0.0743 C 0.03815 -0.08518 0.03724 -0.09606 0.03581 -0.10648 C 0.03516 -0.11204 0.03477 -0.11782 0.03373 -0.12315 C 0.03268 -0.12824 0.03112 -0.13217 0.03008 -0.1368 C 0.0267 -0.15347 0.02969 -0.1493 0.0237 -0.16412 C 0.02227 -0.16805 0.02032 -0.17037 0.01862 -0.17361 C 0.01706 -0.17685 0.01615 -0.18148 0.01446 -0.18426 C 0.01068 -0.19005 0.00599 -0.19352 0.00222 -0.1993 C -0.00234 -0.20671 -0.00612 -0.21296 -0.01198 -0.21805 C -0.01471 -0.21991 -0.01705 -0.22222 -0.01992 -0.22384 C -0.02383 -0.22662 -0.02799 -0.2287 -0.03203 -0.23171 C -0.03997 -0.23704 -0.03607 -0.23542 -0.04336 -0.2375 C -0.05 -0.24213 -0.05833 -0.24838 -0.06484 -0.25139 C -0.06992 -0.25347 -0.07617 -0.25625 -0.08112 -0.25903 C -0.08333 -0.26018 -0.08554 -0.26204 -0.08763 -0.26366 C -0.08932 -0.26481 -0.09088 -0.26713 -0.09258 -0.26829 C -0.09401 -0.26898 -0.09544 -0.26921 -0.09687 -0.26967 L -0.10416 -0.27546 C -0.10651 -0.27778 -0.10898 -0.27963 -0.1112 -0.28194 C -0.11705 -0.28727 -0.12226 -0.29329 -0.12838 -0.29722 C -0.13242 -0.3 -0.13607 -0.30046 -0.14036 -0.30162 C -0.14297 -0.30463 -0.14557 -0.30833 -0.1483 -0.31088 C -0.1539 -0.31643 -0.15482 -0.31412 -0.16028 -0.3213 C -0.17005 -0.33356 -0.16211 -0.32778 -0.17187 -0.33819 C -0.17317 -0.33981 -0.17474 -0.34028 -0.17617 -0.34143 C -0.17903 -0.34398 -0.1819 -0.3463 -0.18463 -0.34884 C -0.18711 -0.35116 -0.18932 -0.3544 -0.19179 -0.35671 C -0.19414 -0.35856 -0.19661 -0.35926 -0.19883 -0.36111 C -0.20859 -0.36829 -0.20247 -0.36551 -0.2125 -0.37639 C -0.21523 -0.37917 -0.21823 -0.38171 -0.22109 -0.38403 C -0.22357 -0.38634 -0.22656 -0.38727 -0.2289 -0.39005 C -0.23255 -0.39444 -0.23541 -0.40116 -0.23893 -0.40509 C -0.24609 -0.41366 -0.25442 -0.41921 -0.26028 -0.43125 C -0.2651 -0.44074 -0.26875 -0.45347 -0.27461 -0.46018 C -0.27721 -0.46342 -0.27995 -0.4662 -0.28242 -0.46921 C -0.28359 -0.47083 -0.28437 -0.47268 -0.28541 -0.47384 C -0.28815 -0.47708 -0.29114 -0.47986 -0.29375 -0.48287 C -0.29596 -0.48565 -0.29804 -0.48819 -0.30026 -0.49051 C -0.30234 -0.49282 -0.30455 -0.49444 -0.30664 -0.49676 C -0.30742 -0.49768 -0.30794 -0.49907 -0.30885 -0.49977 C -0.3095 -0.50046 -0.31028 -0.50069 -0.31107 -0.50116 C -0.3125 -0.50278 -0.3138 -0.50417 -0.31536 -0.50579 C -0.31862 -0.51018 -0.32187 -0.51458 -0.32526 -0.51805 C -0.32617 -0.51898 -0.32708 -0.51991 -0.32825 -0.52106 C -0.33138 -0.52523 -0.33489 -0.53241 -0.33672 -0.53773 L -0.34114 -0.55023 C -0.34179 -0.55602 -0.34192 -0.5581 -0.34323 -0.56389 C -0.34349 -0.56551 -0.34414 -0.5669 -0.34453 -0.56829 C -0.34479 -0.56991 -0.34505 -0.5713 -0.34531 -0.57315 C -0.34557 -0.575 -0.3457 -0.57708 -0.34596 -0.57893 C -0.34635 -0.58102 -0.34687 -0.58287 -0.34713 -0.58472 " pathEditMode="relative" rAng="0" ptsTypes="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-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1927126" y="2757100"/>
            <a:ext cx="10593607" cy="1484440"/>
            <a:chOff x="985532" y="165766"/>
            <a:chExt cx="9559898" cy="247690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9559898" cy="2476903"/>
              <a:chOff x="985532" y="165766"/>
              <a:chExt cx="9559898" cy="247690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367739" y="522721"/>
                <a:ext cx="5730073" cy="2073018"/>
                <a:chOff x="1367739" y="522721"/>
                <a:chExt cx="5730073" cy="2073018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559998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427816" y="522721"/>
                  <a:ext cx="566999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6472290" y="1623487"/>
                <a:ext cx="4073140" cy="1019182"/>
                <a:chOff x="6472290" y="1623487"/>
                <a:chExt cx="4073140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6472290" y="162348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2070763" y="457690"/>
              <a:ext cx="4193937" cy="2002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just">
                <a:defRPr/>
              </a:pPr>
              <a:r>
                <a:rPr lang="en-US" sz="6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6000" b="1" dirty="0">
                  <a:solidFill>
                    <a:srgbClr val="C00000"/>
                  </a:solidFill>
                  <a:latin typeface="UTM Avo" panose="02040603050506020204" pitchFamily="18" charset="0"/>
                  <a:cs typeface="Times New Roman" pitchFamily="18" charset="0"/>
                </a:rPr>
                <a:t>: </a:t>
              </a:r>
              <a:r>
                <a:rPr lang="vi-VN" sz="7200" b="1" dirty="0">
                  <a:solidFill>
                    <a:schemeClr val="accent5"/>
                  </a:solidFill>
                  <a:latin typeface="UTM Avo" panose="02040603050506020204" pitchFamily="18" charset="0"/>
                  <a:cs typeface="Times New Roman" pitchFamily="18" charset="0"/>
                </a:rPr>
                <a:t>su su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0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199CDB53-ACEC-AE75-D94E-ECF26DE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D39EE658-B2BB-D267-ED16-DDDEF7E6F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8156" y="1950461"/>
            <a:ext cx="1527810" cy="1073105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id="{E15FB3E4-4A10-9FD6-A376-723F2B2F8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513" y="296920"/>
            <a:ext cx="943238" cy="145309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810" y="1621364"/>
            <a:ext cx="1524132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7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4.58333E-6 0.00046 C -0.00391 -0.00533 -0.00873 -0.01042 -0.01185 -0.01598 C -0.01693 -0.02524 -0.025 -0.04399 -0.025 -0.04375 C -0.02592 -0.04885 -0.02657 -0.05324 -0.02748 -0.05764 C -0.02839 -0.06158 -0.02956 -0.06505 -0.03008 -0.06875 C -0.03099 -0.07223 -0.03047 -0.07616 -0.03151 -0.07963 C -0.03412 -0.08866 -0.0375 -0.09746 -0.04063 -0.10649 C -0.04193 -0.11019 -0.04467 -0.1176 -0.04467 -0.11736 C -0.04558 -0.12662 -0.04766 -0.13426 -0.0431 -0.14329 C -0.04167 -0.14653 -0.0379 -0.14838 -0.03529 -0.1507 C -0.02826 -0.15764 -0.03516 -0.15139 -0.0237 -0.15926 C -0.00131 -0.17431 -0.03737 -0.15186 -0.00665 -0.16899 C -0.00352 -0.17107 -0.00092 -0.17338 0.00234 -0.175 C 0.00546 -0.17662 0.00872 -0.17755 0.01171 -0.17894 C 0.01393 -0.17986 0.01601 -0.18172 0.01822 -0.18241 C 0.02812 -0.18658 0.03333 -0.18681 0.0444 -0.1882 C 0.05494 -0.18727 0.06575 -0.18727 0.07565 -0.18241 C 0.0789 -0.18079 0.08164 -0.17824 0.08476 -0.17639 C 0.08815 -0.17431 0.09179 -0.17315 0.09531 -0.17153 C 0.10442 -0.16297 0.10117 -0.16528 0.11888 -0.15787 C 0.12382 -0.15625 0.12955 -0.1551 0.13463 -0.15324 C 0.13828 -0.15162 0.14153 -0.14885 0.14518 -0.14699 C 0.15195 -0.14352 0.15937 -0.14121 0.16588 -0.13727 C 0.17226 -0.1338 0.17903 -0.1301 0.18424 -0.125 C 0.1983 -0.11088 0.18958 -0.11621 0.20117 -0.10649 C 0.20755 -0.10116 0.21523 -0.09676 0.2207 -0.09074 L 0.23645 -0.07338 C 0.23906 -0.07061 0.24427 -0.06482 0.247 -0.06158 C 0.24817 -0.05926 0.24974 -0.05741 0.25091 -0.0551 C 0.25234 -0.05278 0.25325 -0.05024 0.25481 -0.04792 C 0.25625 -0.04561 0.25833 -0.04399 0.26015 -0.04167 C 0.26145 -0.03982 0.26263 -0.03774 0.26393 -0.03565 C 0.26484 -0.03403 0.26536 -0.03241 0.26653 -0.03079 C 0.26809 -0.02871 0.27018 -0.02662 0.27174 -0.02454 C 0.27291 -0.02292 0.27317 -0.0213 0.27434 -0.01968 C 0.27669 -0.01621 0.27981 -0.0132 0.28216 -0.00996 C 0.2832 -0.0088 0.28359 -0.00695 0.28463 -0.00625 C 0.28619 -0.0051 0.29036 -0.0051 0.29036 -0.00486 " pathEditMode="relative" rAng="0" ptsTypes="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206</Words>
  <Application>Microsoft Office PowerPoint</Application>
  <PresentationFormat>Widescreen</PresentationFormat>
  <Paragraphs>90</Paragraphs>
  <Slides>32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#9Slide07 HoneyCream</vt:lpstr>
      <vt:lpstr>Aptos</vt:lpstr>
      <vt:lpstr>Aptos Display</vt:lpstr>
      <vt:lpstr>Arial</vt:lpstr>
      <vt:lpstr>Arial Rounded MT Bold</vt:lpstr>
      <vt:lpstr>Calibri</vt:lpstr>
      <vt:lpstr>Calibri Light</vt:lpstr>
      <vt:lpstr>Cambria</vt:lpstr>
      <vt:lpstr>SVN-Newton</vt:lpstr>
      <vt:lpstr>Times New Roman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Tran Thi Phuoc Trang_GV</cp:lastModifiedBy>
  <cp:revision>16</cp:revision>
  <dcterms:created xsi:type="dcterms:W3CDTF">2025-07-03T02:02:00Z</dcterms:created>
  <dcterms:modified xsi:type="dcterms:W3CDTF">2025-09-06T13:14:47Z</dcterms:modified>
</cp:coreProperties>
</file>