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2"/>
  </p:notesMasterIdLst>
  <p:sldIdLst>
    <p:sldId id="258" r:id="rId3"/>
    <p:sldId id="310" r:id="rId4"/>
    <p:sldId id="266" r:id="rId5"/>
    <p:sldId id="301" r:id="rId6"/>
    <p:sldId id="290" r:id="rId7"/>
    <p:sldId id="302" r:id="rId8"/>
    <p:sldId id="303" r:id="rId9"/>
    <p:sldId id="289" r:id="rId10"/>
    <p:sldId id="304" r:id="rId11"/>
    <p:sldId id="305" r:id="rId12"/>
    <p:sldId id="294" r:id="rId13"/>
    <p:sldId id="306" r:id="rId14"/>
    <p:sldId id="309" r:id="rId15"/>
    <p:sldId id="308" r:id="rId16"/>
    <p:sldId id="307" r:id="rId17"/>
    <p:sldId id="311" r:id="rId18"/>
    <p:sldId id="313" r:id="rId19"/>
    <p:sldId id="312" r:id="rId20"/>
    <p:sldId id="26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1128C-16AA-4655-BA2E-4B8CFEEECD53}"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870525-C35B-4EFC-8438-02802B6AB5D7}" type="slidenum">
              <a:rPr lang="en-US" smtClean="0"/>
              <a:t>‹#›</a:t>
            </a:fld>
            <a:endParaRPr lang="en-US"/>
          </a:p>
        </p:txBody>
      </p:sp>
    </p:spTree>
    <p:extLst>
      <p:ext uri="{BB962C8B-B14F-4D97-AF65-F5344CB8AC3E}">
        <p14:creationId xmlns:p14="http://schemas.microsoft.com/office/powerpoint/2010/main" val="178199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183695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extLst>
      <p:ext uri="{BB962C8B-B14F-4D97-AF65-F5344CB8AC3E}">
        <p14:creationId xmlns:p14="http://schemas.microsoft.com/office/powerpoint/2010/main" val="359245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87853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4229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26638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43853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68287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845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19809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623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887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50579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9469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24091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91697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35144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0908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2038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97387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1058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96291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72004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0263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D8BD707-D9CF-40AE-B4C6-C98DA3205C09}" type="datetimeFigureOut">
              <a:rPr lang="en-US" smtClean="0"/>
              <a:t>9/27/2023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567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0867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885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21.sv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3.png"/><Relationship Id="rId11" Type="http://schemas.microsoft.com/office/2007/relationships/hdphoto" Target="../media/hdphoto2.wdp"/><Relationship Id="rId5" Type="http://schemas.openxmlformats.org/officeDocument/2006/relationships/image" Target="../media/image19.svg"/><Relationship Id="rId10" Type="http://schemas.openxmlformats.org/officeDocument/2006/relationships/image" Target="../media/image30.png"/><Relationship Id="rId4" Type="http://schemas.openxmlformats.org/officeDocument/2006/relationships/image" Target="../media/image12.png"/><Relationship Id="rId9" Type="http://schemas.openxmlformats.org/officeDocument/2006/relationships/image" Target="../media/image23.svg"/></Relationships>
</file>

<file path=ppt/slides/_rels/slide15.xml.rels><?xml version="1.0" encoding="UTF-8" standalone="yes"?>
<Relationships xmlns="http://schemas.openxmlformats.org/package/2006/relationships"><Relationship Id="rId8" Type="http://schemas.openxmlformats.org/officeDocument/2006/relationships/image" Target="../media/image21.svg"/><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2.png"/><Relationship Id="rId10" Type="http://schemas.openxmlformats.org/officeDocument/2006/relationships/image" Target="../media/image23.svg"/><Relationship Id="rId4" Type="http://schemas.openxmlformats.org/officeDocument/2006/relationships/image" Target="../media/image1.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microsoft.com/office/2007/relationships/hdphoto" Target="../media/hdphoto7.wdp"/><Relationship Id="rId18" Type="http://schemas.openxmlformats.org/officeDocument/2006/relationships/image" Target="../media/image42.png"/><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37.png"/><Relationship Id="rId17" Type="http://schemas.openxmlformats.org/officeDocument/2006/relationships/image" Target="../media/image41.png"/><Relationship Id="rId2" Type="http://schemas.openxmlformats.org/officeDocument/2006/relationships/image" Target="../media/image31.png"/><Relationship Id="rId16" Type="http://schemas.openxmlformats.org/officeDocument/2006/relationships/image" Target="../media/image40.pn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6.png"/><Relationship Id="rId5" Type="http://schemas.microsoft.com/office/2007/relationships/hdphoto" Target="../media/hdphoto4.wdp"/><Relationship Id="rId15" Type="http://schemas.openxmlformats.org/officeDocument/2006/relationships/image" Target="../media/image39.png"/><Relationship Id="rId10" Type="http://schemas.microsoft.com/office/2007/relationships/hdphoto" Target="../media/hdphoto6.wdp"/><Relationship Id="rId19" Type="http://schemas.microsoft.com/office/2007/relationships/hdphoto" Target="../media/hdphoto8.wdp"/><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8.svg"/><Relationship Id="rId3" Type="http://schemas.openxmlformats.org/officeDocument/2006/relationships/tags" Target="../tags/tag16.xml"/><Relationship Id="rId7" Type="http://schemas.openxmlformats.org/officeDocument/2006/relationships/image" Target="../media/image1.png"/><Relationship Id="rId12" Type="http://schemas.openxmlformats.org/officeDocument/2006/relationships/image" Target="../media/image4.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7.xml"/><Relationship Id="rId11" Type="http://schemas.openxmlformats.org/officeDocument/2006/relationships/image" Target="../media/image6.svg"/><Relationship Id="rId5" Type="http://schemas.openxmlformats.org/officeDocument/2006/relationships/tags" Target="../tags/tag18.xml"/><Relationship Id="rId1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tags" Target="../tags/tag17.xml"/><Relationship Id="rId9" Type="http://schemas.openxmlformats.org/officeDocument/2006/relationships/image" Target="../media/image4.svg"/><Relationship Id="rId1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9.svg"/><Relationship Id="rId3" Type="http://schemas.openxmlformats.org/officeDocument/2006/relationships/image" Target="../media/image1.png"/><Relationship Id="rId7" Type="http://schemas.openxmlformats.org/officeDocument/2006/relationships/image" Target="../media/image48.png"/><Relationship Id="rId12" Type="http://schemas.openxmlformats.org/officeDocument/2006/relationships/image" Target="../media/image50.png"/><Relationship Id="rId2" Type="http://schemas.openxmlformats.org/officeDocument/2006/relationships/slideLayout" Target="../slideLayouts/slideLayout7.xml"/><Relationship Id="rId16" Type="http://schemas.openxmlformats.org/officeDocument/2006/relationships/image" Target="../media/image52.png"/><Relationship Id="rId1" Type="http://schemas.openxmlformats.org/officeDocument/2006/relationships/tags" Target="../tags/tag19.xml"/><Relationship Id="rId6" Type="http://schemas.openxmlformats.org/officeDocument/2006/relationships/image" Target="../media/image47.png"/><Relationship Id="rId11" Type="http://schemas.openxmlformats.org/officeDocument/2006/relationships/image" Target="../media/image49.jpeg"/><Relationship Id="rId5" Type="http://schemas.openxmlformats.org/officeDocument/2006/relationships/image" Target="../media/image44.svg"/><Relationship Id="rId15" Type="http://schemas.openxmlformats.org/officeDocument/2006/relationships/image" Target="../media/image51.svg"/><Relationship Id="rId10" Type="http://schemas.openxmlformats.org/officeDocument/2006/relationships/image" Target="../media/image22.png"/><Relationship Id="rId4" Type="http://schemas.openxmlformats.org/officeDocument/2006/relationships/image" Target="../media/image46.png"/><Relationship Id="rId9" Type="http://schemas.openxmlformats.org/officeDocument/2006/relationships/image" Target="../media/image32.svg"/><Relationship Id="rId1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8.svg"/><Relationship Id="rId3" Type="http://schemas.openxmlformats.org/officeDocument/2006/relationships/tags" Target="../tags/tag4.xml"/><Relationship Id="rId7" Type="http://schemas.openxmlformats.org/officeDocument/2006/relationships/image" Target="../media/image1.png"/><Relationship Id="rId12"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8.xml"/><Relationship Id="rId11" Type="http://schemas.openxmlformats.org/officeDocument/2006/relationships/image" Target="../media/image6.svg"/><Relationship Id="rId5" Type="http://schemas.openxmlformats.org/officeDocument/2006/relationships/tags" Target="../tags/tag6.xml"/><Relationship Id="rId1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tags" Target="../tags/tag5.xml"/><Relationship Id="rId9" Type="http://schemas.openxmlformats.org/officeDocument/2006/relationships/image" Target="../media/image4.svg"/><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3.svg"/><Relationship Id="rId3" Type="http://schemas.openxmlformats.org/officeDocument/2006/relationships/image" Target="../media/image1.png"/><Relationship Id="rId7" Type="http://schemas.openxmlformats.org/officeDocument/2006/relationships/image" Target="../media/image17.svg"/><Relationship Id="rId12"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1.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9.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13"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2.png"/><Relationship Id="rId10" Type="http://schemas.openxmlformats.org/officeDocument/2006/relationships/image" Target="../media/image23.svg"/><Relationship Id="rId4" Type="http://schemas.openxmlformats.org/officeDocument/2006/relationships/image" Target="../media/image1.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9" name="Rectangle 8"/>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828668" y="-1559904"/>
            <a:ext cx="4107972" cy="39552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2368">
            <a:off x="-91619" y="-144195"/>
            <a:ext cx="1061673" cy="80687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6888436" flipV="1">
            <a:off x="1031192" y="3778048"/>
            <a:ext cx="2251165" cy="6159905"/>
          </a:xfrm>
          <a:prstGeom prst="rect">
            <a:avLst/>
          </a:prstGeom>
        </p:spPr>
      </p:pic>
      <p:pic>
        <p:nvPicPr>
          <p:cNvPr id="8" name="Picture 7">
            <a:extLst>
              <a:ext uri="{FF2B5EF4-FFF2-40B4-BE49-F238E27FC236}">
                <a16:creationId xmlns:a16="http://schemas.microsoft.com/office/drawing/2014/main" id="{88546F78-5AD1-2698-1E0A-27663967B3E6}"/>
              </a:ext>
            </a:extLst>
          </p:cNvPr>
          <p:cNvPicPr>
            <a:picLocks noChangeAspect="1"/>
          </p:cNvPicPr>
          <p:nvPr/>
        </p:nvPicPr>
        <p:blipFill>
          <a:blip r:embed="rId10"/>
          <a:stretch>
            <a:fillRect/>
          </a:stretch>
        </p:blipFill>
        <p:spPr>
          <a:xfrm>
            <a:off x="4322670" y="698333"/>
            <a:ext cx="3584759" cy="908383"/>
          </a:xfrm>
          <a:prstGeom prst="rect">
            <a:avLst/>
          </a:prstGeom>
        </p:spPr>
      </p:pic>
      <p:pic>
        <p:nvPicPr>
          <p:cNvPr id="13" name="Picture 12">
            <a:extLst>
              <a:ext uri="{FF2B5EF4-FFF2-40B4-BE49-F238E27FC236}">
                <a16:creationId xmlns:a16="http://schemas.microsoft.com/office/drawing/2014/main" id="{73005B1B-5536-3865-88ED-98AE88481B46}"/>
              </a:ext>
            </a:extLst>
          </p:cNvPr>
          <p:cNvPicPr>
            <a:picLocks noChangeAspect="1"/>
          </p:cNvPicPr>
          <p:nvPr/>
        </p:nvPicPr>
        <p:blipFill>
          <a:blip r:embed="rId11"/>
          <a:stretch>
            <a:fillRect/>
          </a:stretch>
        </p:blipFill>
        <p:spPr>
          <a:xfrm>
            <a:off x="230425" y="2145326"/>
            <a:ext cx="11734682" cy="2140923"/>
          </a:xfrm>
          <a:prstGeom prst="rect">
            <a:avLst/>
          </a:prstGeom>
        </p:spPr>
      </p:pic>
      <p:pic>
        <p:nvPicPr>
          <p:cNvPr id="15" name="Picture 14">
            <a:extLst>
              <a:ext uri="{FF2B5EF4-FFF2-40B4-BE49-F238E27FC236}">
                <a16:creationId xmlns:a16="http://schemas.microsoft.com/office/drawing/2014/main" id="{64A072EA-F485-37A3-0BDE-365AAB571C49}"/>
              </a:ext>
            </a:extLst>
          </p:cNvPr>
          <p:cNvPicPr>
            <a:picLocks noChangeAspect="1"/>
          </p:cNvPicPr>
          <p:nvPr/>
        </p:nvPicPr>
        <p:blipFill>
          <a:blip r:embed="rId12"/>
          <a:stretch>
            <a:fillRect/>
          </a:stretch>
        </p:blipFill>
        <p:spPr>
          <a:xfrm>
            <a:off x="0" y="1082762"/>
            <a:ext cx="1554615" cy="920576"/>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22" name="Picture 10"/>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2" name="Double Wave 1">
            <a:extLst>
              <a:ext uri="{FF2B5EF4-FFF2-40B4-BE49-F238E27FC236}">
                <a16:creationId xmlns:a16="http://schemas.microsoft.com/office/drawing/2014/main" id="{6D05FDF5-5ACB-E352-8F4F-07F61E7335D1}"/>
              </a:ext>
            </a:extLst>
          </p:cNvPr>
          <p:cNvSpPr/>
          <p:nvPr/>
        </p:nvSpPr>
        <p:spPr>
          <a:xfrm>
            <a:off x="159026" y="2166730"/>
            <a:ext cx="3508513" cy="2226365"/>
          </a:xfrm>
          <a:prstGeom prst="doubleWav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rPr>
              <a:t>Kết</a:t>
            </a:r>
            <a:r>
              <a:rPr kumimoji="0" lang="en-US" sz="2800" b="1" i="0" u="none" strike="noStrike" kern="1200" cap="none" spc="0" normalizeH="0" baseline="0" noProof="0" dirty="0">
                <a:ln>
                  <a:noFill/>
                </a:ln>
                <a:solidFill>
                  <a:srgbClr val="FF0000"/>
                </a:solidFill>
                <a:effectLst/>
                <a:uLnTx/>
                <a:uFillTx/>
              </a:rPr>
              <a:t> </a:t>
            </a:r>
            <a:r>
              <a:rPr kumimoji="0" lang="en-US" sz="2800" b="1" i="0" u="none" strike="noStrike" kern="1200" cap="none" spc="0" normalizeH="0" baseline="0" noProof="0" dirty="0" err="1">
                <a:ln>
                  <a:noFill/>
                </a:ln>
                <a:solidFill>
                  <a:srgbClr val="FF0000"/>
                </a:solidFill>
                <a:effectLst/>
                <a:uLnTx/>
                <a:uFillTx/>
              </a:rPr>
              <a:t>bài</a:t>
            </a:r>
            <a:endParaRPr kumimoji="0" lang="en-US" sz="2800" b="1" i="0" u="none" strike="noStrike" kern="1200" cap="none" spc="0" normalizeH="0" baseline="0" noProof="0" dirty="0">
              <a:ln>
                <a:noFill/>
              </a:ln>
              <a:solidFill>
                <a:srgbClr val="FF0000"/>
              </a:solidFill>
              <a:effectLst/>
              <a:uLnTx/>
              <a:uFillTx/>
            </a:endParaRPr>
          </a:p>
          <a:p>
            <a:r>
              <a:rPr lang="en-US" sz="2800" b="1" dirty="0">
                <a:solidFill>
                  <a:srgbClr val="002060"/>
                </a:solidFill>
              </a:rPr>
              <a:t>Chia </a:t>
            </a:r>
            <a:r>
              <a:rPr lang="en-US" sz="2800" b="1" dirty="0" err="1">
                <a:solidFill>
                  <a:srgbClr val="002060"/>
                </a:solidFill>
              </a:rPr>
              <a:t>sẻ</a:t>
            </a:r>
            <a:r>
              <a:rPr lang="en-US" sz="2800" b="1" dirty="0">
                <a:solidFill>
                  <a:srgbClr val="002060"/>
                </a:solidFill>
              </a:rPr>
              <a:t> </a:t>
            </a:r>
            <a:r>
              <a:rPr lang="en-US" sz="2800" b="1" dirty="0" err="1">
                <a:solidFill>
                  <a:srgbClr val="002060"/>
                </a:solidFill>
              </a:rPr>
              <a:t>suy</a:t>
            </a:r>
            <a:r>
              <a:rPr lang="en-US" sz="2800" b="1" dirty="0">
                <a:solidFill>
                  <a:srgbClr val="002060"/>
                </a:solidFill>
              </a:rPr>
              <a:t> </a:t>
            </a:r>
            <a:r>
              <a:rPr lang="en-US" sz="2800" b="1" dirty="0" err="1">
                <a:solidFill>
                  <a:srgbClr val="002060"/>
                </a:solidFill>
              </a:rPr>
              <a:t>nghĩ</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cảm</a:t>
            </a:r>
            <a:r>
              <a:rPr lang="en-US" sz="2800" b="1" dirty="0">
                <a:solidFill>
                  <a:srgbClr val="002060"/>
                </a:solidFill>
              </a:rPr>
              <a:t> </a:t>
            </a:r>
            <a:r>
              <a:rPr lang="en-US" sz="2800" b="1" dirty="0" err="1">
                <a:solidFill>
                  <a:srgbClr val="002060"/>
                </a:solidFill>
              </a:rPr>
              <a:t>xúc</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trải</a:t>
            </a:r>
            <a:r>
              <a:rPr lang="en-US" sz="2800" b="1" dirty="0">
                <a:solidFill>
                  <a:srgbClr val="002060"/>
                </a:solidFill>
              </a:rPr>
              <a:t> </a:t>
            </a:r>
            <a:r>
              <a:rPr lang="en-US" sz="2800" b="1" dirty="0" err="1">
                <a:solidFill>
                  <a:srgbClr val="002060"/>
                </a:solidFill>
              </a:rPr>
              <a:t>nghiệm</a:t>
            </a:r>
            <a:r>
              <a:rPr lang="en-US" sz="2800" b="1" dirty="0">
                <a:solidFill>
                  <a:srgbClr val="002060"/>
                </a:solidFill>
              </a:rPr>
              <a:t>.</a:t>
            </a:r>
            <a:endParaRPr lang="en-US" sz="4000" b="1" dirty="0">
              <a:solidFill>
                <a:srgbClr val="002060"/>
              </a:solidFill>
            </a:endParaRPr>
          </a:p>
        </p:txBody>
      </p:sp>
      <p:cxnSp>
        <p:nvCxnSpPr>
          <p:cNvPr id="3" name="Straight Arrow Connector 2">
            <a:extLst>
              <a:ext uri="{FF2B5EF4-FFF2-40B4-BE49-F238E27FC236}">
                <a16:creationId xmlns:a16="http://schemas.microsoft.com/office/drawing/2014/main" id="{390591E5-07D3-8F3D-C630-4FB1B3DDC361}"/>
              </a:ext>
            </a:extLst>
          </p:cNvPr>
          <p:cNvCxnSpPr>
            <a:cxnSpLocks/>
          </p:cNvCxnSpPr>
          <p:nvPr/>
        </p:nvCxnSpPr>
        <p:spPr>
          <a:xfrm flipV="1">
            <a:off x="3697357" y="3304763"/>
            <a:ext cx="1133062" cy="49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8ADBECF-792B-7909-7332-DD9B8CD255FF}"/>
              </a:ext>
            </a:extLst>
          </p:cNvPr>
          <p:cNvSpPr/>
          <p:nvPr/>
        </p:nvSpPr>
        <p:spPr>
          <a:xfrm>
            <a:off x="4800601" y="2087219"/>
            <a:ext cx="7096539" cy="23754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b="1" dirty="0">
                <a:solidFill>
                  <a:srgbClr val="002060"/>
                </a:solidFill>
                <a:latin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cs typeface="Calibri" panose="020F0502020204030204" pitchFamily="34" charset="0"/>
              </a:rPr>
              <a:t> Nêu kết quả của hoạt động (hiểu thêm về di tích, làng nghề,...).</a:t>
            </a:r>
          </a:p>
          <a:p>
            <a:pPr lvl="0" algn="just"/>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Bày tỏ suy nghĩ, cảm xúc đối với hoạt động (yêu thích, thú vị, tự hào,...).</a:t>
            </a:r>
          </a:p>
        </p:txBody>
      </p:sp>
    </p:spTree>
    <p:extLst>
      <p:ext uri="{BB962C8B-B14F-4D97-AF65-F5344CB8AC3E}">
        <p14:creationId xmlns:p14="http://schemas.microsoft.com/office/powerpoint/2010/main" val="2441989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64866" name="Text Box 2"/>
          <p:cNvSpPr txBox="1"/>
          <p:nvPr/>
        </p:nvSpPr>
        <p:spPr>
          <a:xfrm>
            <a:off x="338969" y="1010245"/>
            <a:ext cx="11853031" cy="5847755"/>
          </a:xfrm>
          <a:prstGeom prst="rect">
            <a:avLst/>
          </a:prstGeom>
          <a:noFill/>
          <a:ln w="9525">
            <a:noFill/>
          </a:ln>
        </p:spPr>
        <p:txBody>
          <a:bodyPr wrap="square">
            <a:spAutoFit/>
          </a:bodyPr>
          <a:lstStyle/>
          <a:p>
            <a:pPr algn="just"/>
            <a:r>
              <a:rPr lang="vi-VN" sz="2200" b="1" dirty="0">
                <a:latin typeface="Calibri" panose="020F0502020204030204" pitchFamily="34" charset="0"/>
                <a:cs typeface="Calibri" panose="020F0502020204030204" pitchFamily="34" charset="0"/>
              </a:rPr>
              <a:t>- Mở bài: </a:t>
            </a:r>
            <a:r>
              <a:rPr lang="vi-VN" sz="2200" dirty="0">
                <a:latin typeface="Calibri" panose="020F0502020204030204" pitchFamily="34" charset="0"/>
                <a:cs typeface="Calibri" panose="020F0502020204030204" pitchFamily="34" charset="0"/>
              </a:rPr>
              <a:t>Kì nghỉ hè năm nay, em đã có một trải nghiệm bổ ích cùng với các anh chị trong đoàn thanh niên. Đó là một chuyến tình nguyện dọn dẹp bờ biển. Điểm đến của chuyến đi chính là bãi biển Cửa Lò xinh đẹp. </a:t>
            </a:r>
          </a:p>
          <a:p>
            <a:pPr algn="just"/>
            <a:r>
              <a:rPr lang="vi-VN" sz="2200" b="1" dirty="0">
                <a:latin typeface="Calibri" panose="020F0502020204030204" pitchFamily="34" charset="0"/>
                <a:cs typeface="Calibri" panose="020F0502020204030204" pitchFamily="34" charset="0"/>
              </a:rPr>
              <a:t>- Thân bài: </a:t>
            </a:r>
          </a:p>
          <a:p>
            <a:pPr algn="just"/>
            <a:r>
              <a:rPr lang="vi-VN" sz="2200" dirty="0">
                <a:latin typeface="Calibri" panose="020F0502020204030204" pitchFamily="34" charset="0"/>
                <a:cs typeface="Calibri" panose="020F0502020204030204" pitchFamily="34" charset="0"/>
              </a:rPr>
              <a:t>+ Chuyến xe khởi hành từ sáng sớm. </a:t>
            </a:r>
          </a:p>
          <a:p>
            <a:pPr algn="just"/>
            <a:r>
              <a:rPr lang="vi-VN" sz="2200" dirty="0">
                <a:latin typeface="Calibri" panose="020F0502020204030204" pitchFamily="34" charset="0"/>
                <a:cs typeface="Calibri" panose="020F0502020204030204" pitchFamily="34" charset="0"/>
              </a:rPr>
              <a:t>+ Đến nơi, mọi người đều đã mệt nên quyết định đến khách sạn nhận phòng. Sau khi thu dọn đồ đạc sẽ cùng nhau đi ăn uống rồi nghỉ ngơi. </a:t>
            </a:r>
          </a:p>
          <a:p>
            <a:pPr algn="just"/>
            <a:r>
              <a:rPr lang="vi-VN" sz="2200" dirty="0">
                <a:latin typeface="Calibri" panose="020F0502020204030204" pitchFamily="34" charset="0"/>
                <a:cs typeface="Calibri" panose="020F0502020204030204" pitchFamily="34" charset="0"/>
              </a:rPr>
              <a:t>+ Chúng em phân thành các nhóm với từng công việc cụ thể: Một nhóm được giao cho công việc nhặt rác ở trên bờ biển, một nhóm phụ trách ra xa hơn để thu nhặt rác trên mặt nước, đặc biệt là các đồ nhựa. </a:t>
            </a:r>
          </a:p>
          <a:p>
            <a:pPr algn="just"/>
            <a:r>
              <a:rPr lang="vi-VN" sz="2200" dirty="0">
                <a:latin typeface="Calibri" panose="020F0502020204030204" pitchFamily="34" charset="0"/>
                <a:cs typeface="Calibri" panose="020F0502020204030204" pitchFamily="34" charset="0"/>
              </a:rPr>
              <a:t>+ Em được giao nhiệm vụ nhặt rác trên bờ biển cùng với 9 bạn nữa. </a:t>
            </a:r>
          </a:p>
          <a:p>
            <a:pPr algn="just"/>
            <a:r>
              <a:rPr lang="vi-VN" sz="2200" dirty="0">
                <a:latin typeface="Calibri" panose="020F0502020204030204" pitchFamily="34" charset="0"/>
                <a:cs typeface="Calibri" panose="020F0502020204030204" pitchFamily="34" charset="0"/>
              </a:rPr>
              <a:t>+ Đầu tiên, bọn em nhặt rác trên bãi cỏ gần bờ biển. Rác ở đây chủ yếu là cành cây, lá cây và một số vỏ bánh kẹo.... </a:t>
            </a:r>
          </a:p>
          <a:p>
            <a:pPr algn="just"/>
            <a:r>
              <a:rPr lang="vi-VN" sz="2200" dirty="0">
                <a:latin typeface="Calibri" panose="020F0502020204030204" pitchFamily="34" charset="0"/>
                <a:cs typeface="Calibri" panose="020F0502020204030204" pitchFamily="34" charset="0"/>
              </a:rPr>
              <a:t>+ Sau đó, di chuyển đến bãi cát trắng. Ở đây có nhiều cành cây khô và các loại xác sinh vật biển. </a:t>
            </a:r>
          </a:p>
          <a:p>
            <a:pPr algn="just"/>
            <a:r>
              <a:rPr lang="vi-VN" sz="2200" dirty="0">
                <a:latin typeface="Calibri" panose="020F0502020204030204" pitchFamily="34" charset="0"/>
                <a:cs typeface="Calibri" panose="020F0502020204030204" pitchFamily="34" charset="0"/>
              </a:rPr>
              <a:t>+ Cuối cùng là nhặt chai nước, lọ thủy tinh,....trôi nổi trên mặt nước gần bờ. </a:t>
            </a:r>
          </a:p>
          <a:p>
            <a:pPr algn="just"/>
            <a:r>
              <a:rPr lang="vi-VN" sz="2200" b="1" dirty="0">
                <a:latin typeface="Calibri" panose="020F0502020204030204" pitchFamily="34" charset="0"/>
                <a:cs typeface="Calibri" panose="020F0502020204030204" pitchFamily="34" charset="0"/>
              </a:rPr>
              <a:t>- Kết bài: </a:t>
            </a:r>
            <a:r>
              <a:rPr lang="vi-VN" sz="2200" dirty="0">
                <a:latin typeface="Calibri" panose="020F0502020204030204" pitchFamily="34" charset="0"/>
                <a:cs typeface="Calibri" panose="020F0502020204030204" pitchFamily="34" charset="0"/>
              </a:rPr>
              <a:t>Chuyến đi này là một trải nghiệm đẹp với em. Nhờ có sự nhiệt tình của mọi người, bãi biển đã trở nên rất sạch đẹp. Em mong rằng sẽ có thêm nhiều chuyến đi thú vị và bổ ích như vậy.</a:t>
            </a:r>
          </a:p>
        </p:txBody>
      </p:sp>
      <p:pic>
        <p:nvPicPr>
          <p:cNvPr id="21"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4600" y="-163407"/>
            <a:ext cx="1120775" cy="1120775"/>
          </a:xfrm>
          <a:prstGeom prst="rect">
            <a:avLst/>
          </a:prstGeom>
        </p:spPr>
      </p:pic>
      <p:pic>
        <p:nvPicPr>
          <p:cNvPr id="22"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0000">
            <a:off x="4635922" y="514986"/>
            <a:ext cx="3097107" cy="546523"/>
          </a:xfrm>
          <a:prstGeom prst="rect">
            <a:avLst/>
          </a:prstGeom>
        </p:spPr>
      </p:pic>
      <p:sp>
        <p:nvSpPr>
          <p:cNvPr id="2" name="TextBox 1">
            <a:extLst>
              <a:ext uri="{FF2B5EF4-FFF2-40B4-BE49-F238E27FC236}">
                <a16:creationId xmlns:a16="http://schemas.microsoft.com/office/drawing/2014/main" id="{0174C1DA-A199-6B01-F624-D1F2A8758B2F}"/>
              </a:ext>
            </a:extLst>
          </p:cNvPr>
          <p:cNvSpPr txBox="1"/>
          <p:nvPr/>
        </p:nvSpPr>
        <p:spPr>
          <a:xfrm>
            <a:off x="5248275" y="133350"/>
            <a:ext cx="2371725" cy="584775"/>
          </a:xfrm>
          <a:prstGeom prst="rect">
            <a:avLst/>
          </a:prstGeom>
          <a:noFill/>
        </p:spPr>
        <p:txBody>
          <a:bodyPr wrap="square" rtlCol="0">
            <a:spAutoFit/>
          </a:bodyPr>
          <a:lstStyle/>
          <a:p>
            <a:r>
              <a:rPr lang="en-US" sz="3200" b="1" dirty="0" err="1">
                <a:solidFill>
                  <a:srgbClr val="FF0000"/>
                </a:solidFill>
              </a:rPr>
              <a:t>Dàn</a:t>
            </a:r>
            <a:r>
              <a:rPr lang="en-US" sz="3200" b="1" dirty="0">
                <a:solidFill>
                  <a:srgbClr val="FF0000"/>
                </a:solidFill>
              </a:rPr>
              <a:t> ý </a:t>
            </a:r>
            <a:r>
              <a:rPr lang="en-US" sz="3200" b="1" dirty="0" err="1">
                <a:solidFill>
                  <a:srgbClr val="FF0000"/>
                </a:solidFill>
              </a:rPr>
              <a:t>mẫu</a:t>
            </a:r>
            <a:endParaRPr lang="en-US" sz="32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4866"/>
                                        </p:tgtEl>
                                        <p:attrNameLst>
                                          <p:attrName>style.visibility</p:attrName>
                                        </p:attrNameLst>
                                      </p:cBhvr>
                                      <p:to>
                                        <p:strVal val="visible"/>
                                      </p:to>
                                    </p:set>
                                    <p:animEffect transition="in" filter="barn(inVertical)">
                                      <p:cBhvr>
                                        <p:cTn id="17" dur="500"/>
                                        <p:tgtEl>
                                          <p:spTgt spid="164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9" name="Picture 8">
            <a:extLst>
              <a:ext uri="{FF2B5EF4-FFF2-40B4-BE49-F238E27FC236}">
                <a16:creationId xmlns:a16="http://schemas.microsoft.com/office/drawing/2014/main" id="{955B1F2C-E725-0100-774A-012D6799CFC2}"/>
              </a:ext>
            </a:extLst>
          </p:cNvPr>
          <p:cNvPicPr>
            <a:picLocks noChangeAspect="1"/>
          </p:cNvPicPr>
          <p:nvPr/>
        </p:nvPicPr>
        <p:blipFill>
          <a:blip r:embed="rId8"/>
          <a:stretch>
            <a:fillRect/>
          </a:stretch>
        </p:blipFill>
        <p:spPr>
          <a:xfrm>
            <a:off x="857106" y="5226076"/>
            <a:ext cx="10199492" cy="1176630"/>
          </a:xfrm>
          <a:prstGeom prst="rect">
            <a:avLst/>
          </a:prstGeom>
        </p:spPr>
      </p:pic>
    </p:spTree>
    <p:extLst>
      <p:ext uri="{BB962C8B-B14F-4D97-AF65-F5344CB8AC3E}">
        <p14:creationId xmlns:p14="http://schemas.microsoft.com/office/powerpoint/2010/main" val="134459119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2" name="Picture 10"/>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058969">
            <a:off x="-3327597" y="4935842"/>
            <a:ext cx="5474204" cy="5534581"/>
          </a:xfrm>
          <a:prstGeom prst="rect">
            <a:avLst/>
          </a:prstGeom>
        </p:spPr>
      </p:pic>
      <p:pic>
        <p:nvPicPr>
          <p:cNvPr id="2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8" name="Picture 8"/>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2765" y="557478"/>
            <a:ext cx="4022035" cy="4988742"/>
          </a:xfrm>
          <a:prstGeom prst="rect">
            <a:avLst/>
          </a:prstGeom>
        </p:spPr>
      </p:pic>
      <p:sp>
        <p:nvSpPr>
          <p:cNvPr id="10" name="Text Box 9"/>
          <p:cNvSpPr txBox="1"/>
          <p:nvPr/>
        </p:nvSpPr>
        <p:spPr>
          <a:xfrm>
            <a:off x="725320" y="1306086"/>
            <a:ext cx="2842827" cy="3170099"/>
          </a:xfrm>
          <a:prstGeom prst="rect">
            <a:avLst/>
          </a:prstGeom>
          <a:noFill/>
        </p:spPr>
        <p:txBody>
          <a:bodyPr wrap="square" rtlCol="0" anchor="t">
            <a:spAutoFit/>
          </a:bodyPr>
          <a:lstStyle/>
          <a:p>
            <a:pPr lvl="0" algn="ctr" defTabSz="609630"/>
            <a:r>
              <a:rPr lang="vi-VN" altLang="en-US" sz="4000" b="1" dirty="0">
                <a:solidFill>
                  <a:srgbClr val="FF0000"/>
                </a:solidFill>
                <a:effectLst>
                  <a:outerShdw blurRad="38100" dist="19050" dir="2700000" algn="tl" rotWithShape="0">
                    <a:prstClr val="black">
                      <a:alpha val="40000"/>
                    </a:prstClr>
                  </a:outerShdw>
                </a:effectLst>
                <a:latin typeface="Calibri"/>
              </a:rPr>
              <a:t>Các hoạt động được sắp xếp theo trình tự hợp lí.</a:t>
            </a:r>
          </a:p>
        </p:txBody>
      </p:sp>
      <p:pic>
        <p:nvPicPr>
          <p:cNvPr id="3" name="Picture 8">
            <a:extLst>
              <a:ext uri="{FF2B5EF4-FFF2-40B4-BE49-F238E27FC236}">
                <a16:creationId xmlns:a16="http://schemas.microsoft.com/office/drawing/2014/main" id="{2DB0FA51-7D24-7865-2ECA-581C957EE29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4257262" y="398452"/>
            <a:ext cx="4022035" cy="4988742"/>
          </a:xfrm>
          <a:prstGeom prst="rect">
            <a:avLst/>
          </a:prstGeom>
        </p:spPr>
      </p:pic>
      <p:sp>
        <p:nvSpPr>
          <p:cNvPr id="4" name="Text Box 9">
            <a:extLst>
              <a:ext uri="{FF2B5EF4-FFF2-40B4-BE49-F238E27FC236}">
                <a16:creationId xmlns:a16="http://schemas.microsoft.com/office/drawing/2014/main" id="{77D22063-638D-70B0-9584-A5575405250B}"/>
              </a:ext>
            </a:extLst>
          </p:cNvPr>
          <p:cNvSpPr txBox="1"/>
          <p:nvPr/>
        </p:nvSpPr>
        <p:spPr>
          <a:xfrm>
            <a:off x="4929574" y="1296147"/>
            <a:ext cx="2842827" cy="2554545"/>
          </a:xfrm>
          <a:prstGeom prst="rect">
            <a:avLst/>
          </a:prstGeom>
          <a:noFill/>
        </p:spPr>
        <p:txBody>
          <a:bodyPr wrap="square" rtlCol="0" anchor="t">
            <a:spAutoFit/>
          </a:bodyPr>
          <a:lstStyle/>
          <a:p>
            <a:pPr lvl="0" algn="ctr" defTabSz="609630"/>
            <a:r>
              <a:rPr lang="vi-VN" altLang="en-US" sz="4000" b="1" dirty="0">
                <a:solidFill>
                  <a:srgbClr val="FF0000"/>
                </a:solidFill>
                <a:effectLst>
                  <a:outerShdw blurRad="38100" dist="19050" dir="2700000" algn="tl" rotWithShape="0">
                    <a:prstClr val="black">
                      <a:alpha val="40000"/>
                    </a:prstClr>
                  </a:outerShdw>
                </a:effectLst>
                <a:latin typeface="Calibri"/>
              </a:rPr>
              <a:t>Nêu rõ kết quả của các hoạt động, việc làm.</a:t>
            </a:r>
          </a:p>
        </p:txBody>
      </p:sp>
      <p:pic>
        <p:nvPicPr>
          <p:cNvPr id="5" name="Picture 8">
            <a:extLst>
              <a:ext uri="{FF2B5EF4-FFF2-40B4-BE49-F238E27FC236}">
                <a16:creationId xmlns:a16="http://schemas.microsoft.com/office/drawing/2014/main" id="{2B901870-48A8-1F9B-C992-F7EFBF6D8D2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421756" y="636991"/>
            <a:ext cx="4022035" cy="4988742"/>
          </a:xfrm>
          <a:prstGeom prst="rect">
            <a:avLst/>
          </a:prstGeom>
        </p:spPr>
      </p:pic>
      <p:sp>
        <p:nvSpPr>
          <p:cNvPr id="6" name="Text Box 9">
            <a:extLst>
              <a:ext uri="{FF2B5EF4-FFF2-40B4-BE49-F238E27FC236}">
                <a16:creationId xmlns:a16="http://schemas.microsoft.com/office/drawing/2014/main" id="{BEEB9BFA-729B-E8E8-54F1-46B6BA565550}"/>
              </a:ext>
            </a:extLst>
          </p:cNvPr>
          <p:cNvSpPr txBox="1"/>
          <p:nvPr/>
        </p:nvSpPr>
        <p:spPr>
          <a:xfrm>
            <a:off x="9133824" y="1465113"/>
            <a:ext cx="2842827" cy="2862322"/>
          </a:xfrm>
          <a:prstGeom prst="rect">
            <a:avLst/>
          </a:prstGeom>
          <a:noFill/>
        </p:spPr>
        <p:txBody>
          <a:bodyPr wrap="square" rtlCol="0" anchor="t">
            <a:spAutoFit/>
          </a:bodyPr>
          <a:lstStyle/>
          <a:p>
            <a:pPr lvl="0" algn="ctr" defTabSz="609630"/>
            <a:r>
              <a:rPr lang="vi-VN" altLang="en-US" sz="3600" b="1" dirty="0">
                <a:solidFill>
                  <a:srgbClr val="FF0000"/>
                </a:solidFill>
                <a:effectLst>
                  <a:outerShdw blurRad="38100" dist="19050" dir="2700000" algn="tl" rotWithShape="0">
                    <a:prstClr val="black">
                      <a:alpha val="40000"/>
                    </a:prstClr>
                  </a:outerShdw>
                </a:effectLst>
                <a:latin typeface="Calibri"/>
              </a:rPr>
              <a:t>Chú ý thể hiện suy nghĩ, cảm xúc khi tham gia hoạt động.</a:t>
            </a:r>
          </a:p>
        </p:txBody>
      </p:sp>
    </p:spTree>
    <p:extLst>
      <p:ext uri="{BB962C8B-B14F-4D97-AF65-F5344CB8AC3E}">
        <p14:creationId xmlns:p14="http://schemas.microsoft.com/office/powerpoint/2010/main" val="37452892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par>
                                <p:cTn id="24" presetID="6"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4" grpId="0"/>
      <p:bldP spid="4" grpId="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058969">
            <a:off x="9454898" y="-2916849"/>
            <a:ext cx="5474204" cy="5534581"/>
          </a:xfrm>
          <a:prstGeom prst="rect">
            <a:avLst/>
          </a:prstGeom>
        </p:spPr>
      </p:pic>
      <p:pic>
        <p:nvPicPr>
          <p:cNvPr id="2" name="Picture 1">
            <a:extLst>
              <a:ext uri="{FF2B5EF4-FFF2-40B4-BE49-F238E27FC236}">
                <a16:creationId xmlns:a16="http://schemas.microsoft.com/office/drawing/2014/main" id="{CD47A370-1970-AFEA-58B1-AFCADA0E2233}"/>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8411" b="91751" l="9994" r="89942">
                        <a14:foregroundMark x1="46831" y1="8411" x2="45181" y2="12212"/>
                        <a14:foregroundMark x1="52167" y1="91751" x2="51391" y2="87950"/>
                      </a14:backgroundRemoval>
                    </a14:imgEffect>
                  </a14:imgLayer>
                </a14:imgProps>
              </a:ext>
              <a:ext uri="{28A0092B-C50C-407E-A947-70E740481C1C}">
                <a14:useLocalDpi xmlns:a14="http://schemas.microsoft.com/office/drawing/2010/main" val="0"/>
              </a:ext>
            </a:extLst>
          </a:blip>
          <a:stretch>
            <a:fillRect/>
          </a:stretch>
        </p:blipFill>
        <p:spPr>
          <a:xfrm>
            <a:off x="-1295401" y="1947540"/>
            <a:ext cx="6493565" cy="5194603"/>
          </a:xfrm>
          <a:prstGeom prst="rect">
            <a:avLst/>
          </a:prstGeom>
        </p:spPr>
      </p:pic>
      <p:sp>
        <p:nvSpPr>
          <p:cNvPr id="3" name="TextBox 2">
            <a:extLst>
              <a:ext uri="{FF2B5EF4-FFF2-40B4-BE49-F238E27FC236}">
                <a16:creationId xmlns:a16="http://schemas.microsoft.com/office/drawing/2014/main" id="{B2659449-6221-D486-87F7-409AEB9DD82C}"/>
              </a:ext>
            </a:extLst>
          </p:cNvPr>
          <p:cNvSpPr txBox="1"/>
          <p:nvPr/>
        </p:nvSpPr>
        <p:spPr>
          <a:xfrm>
            <a:off x="3170583" y="1622571"/>
            <a:ext cx="8305800" cy="1938992"/>
          </a:xfrm>
          <a:prstGeom prst="rect">
            <a:avLst/>
          </a:prstGeom>
          <a:solidFill>
            <a:schemeClr val="bg1"/>
          </a:solidFill>
          <a:ln>
            <a:solidFill>
              <a:schemeClr val="accent1"/>
            </a:solidFill>
          </a:ln>
        </p:spPr>
        <p:txBody>
          <a:bodyPr wrap="square">
            <a:spAutoFit/>
          </a:bodyPr>
          <a:lstStyle/>
          <a:p>
            <a:pPr lvl="0" algn="just" defTabSz="457200"/>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Đọc</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lại</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dàn</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ý,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tự</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chỉnh</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sửa</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a:t>
            </a:r>
            <a:r>
              <a:rPr lang="en-US" sz="6000" b="1" noProof="0" dirty="0" err="1">
                <a:solidFill>
                  <a:srgbClr val="FF3399"/>
                </a:solidFill>
                <a:latin typeface="Calibri" panose="020F0502020204030204" pitchFamily="34" charset="0"/>
                <a:ea typeface="Times New Roman" panose="02020603050405020304" pitchFamily="18" charset="0"/>
                <a:cs typeface="Calibri" panose="020F0502020204030204" pitchFamily="34" charset="0"/>
              </a:rPr>
              <a:t>bổ</a:t>
            </a:r>
            <a:r>
              <a:rPr lang="en-US" sz="6000" b="1" noProof="0" dirty="0">
                <a:solidFill>
                  <a:srgbClr val="FF3399"/>
                </a:solidFill>
                <a:latin typeface="Calibri" panose="020F0502020204030204" pitchFamily="34" charset="0"/>
                <a:ea typeface="Times New Roman" panose="02020603050405020304" pitchFamily="18" charset="0"/>
                <a:cs typeface="Calibri" panose="020F0502020204030204" pitchFamily="34" charset="0"/>
              </a:rPr>
              <a:t> sung</a:t>
            </a:r>
            <a:endParaRPr kumimoji="0" lang="en-US" sz="54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634936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4">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6058969">
            <a:off x="9454898" y="-2916849"/>
            <a:ext cx="5474204" cy="5534581"/>
          </a:xfrm>
          <a:prstGeom prst="rect">
            <a:avLst/>
          </a:prstGeom>
        </p:spPr>
      </p:pic>
      <p:grpSp>
        <p:nvGrpSpPr>
          <p:cNvPr id="4" name="Group 3">
            <a:extLst>
              <a:ext uri="{FF2B5EF4-FFF2-40B4-BE49-F238E27FC236}">
                <a16:creationId xmlns:a16="http://schemas.microsoft.com/office/drawing/2014/main" id="{D0055C14-57E1-6EC9-FDD5-0EC4B43D9159}"/>
              </a:ext>
            </a:extLst>
          </p:cNvPr>
          <p:cNvGrpSpPr/>
          <p:nvPr/>
        </p:nvGrpSpPr>
        <p:grpSpPr>
          <a:xfrm>
            <a:off x="73218" y="3944145"/>
            <a:ext cx="4179855" cy="2635558"/>
            <a:chOff x="3955420" y="4581371"/>
            <a:chExt cx="4179855" cy="2635558"/>
          </a:xfrm>
        </p:grpSpPr>
        <p:pic>
          <p:nvPicPr>
            <p:cNvPr id="11" name="Picture 10">
              <a:extLst>
                <a:ext uri="{FF2B5EF4-FFF2-40B4-BE49-F238E27FC236}">
                  <a16:creationId xmlns:a16="http://schemas.microsoft.com/office/drawing/2014/main" id="{9880474B-8872-CE28-A4C7-9508B3A6A2A5}"/>
                </a:ext>
              </a:extLst>
            </p:cNvPr>
            <p:cNvPicPr>
              <a:picLocks noChangeAspect="1"/>
            </p:cNvPicPr>
            <p:nvPr/>
          </p:nvPicPr>
          <p:blipFill>
            <a:blip r:embed="rId11"/>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ACD4960B-BC76-AB76-D1C5-9B41F19D9B6F}"/>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A690A07B-CCA0-9287-EF67-B450A96BBE30}"/>
                </a:ext>
              </a:extLst>
            </p:cNvPr>
            <p:cNvSpPr txBox="1"/>
            <p:nvPr/>
          </p:nvSpPr>
          <p:spPr>
            <a:xfrm>
              <a:off x="3955420" y="6246730"/>
              <a:ext cx="417523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Thảo</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luận</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nhóm</a:t>
              </a:r>
              <a:endPar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endParaRPr>
            </a:p>
          </p:txBody>
        </p:sp>
      </p:grpSp>
      <p:grpSp>
        <p:nvGrpSpPr>
          <p:cNvPr id="17" name="Group 16">
            <a:extLst>
              <a:ext uri="{FF2B5EF4-FFF2-40B4-BE49-F238E27FC236}">
                <a16:creationId xmlns:a16="http://schemas.microsoft.com/office/drawing/2014/main" id="{BFC88041-DFB9-8E25-3C69-DBCC61CC3561}"/>
              </a:ext>
            </a:extLst>
          </p:cNvPr>
          <p:cNvGrpSpPr/>
          <p:nvPr/>
        </p:nvGrpSpPr>
        <p:grpSpPr>
          <a:xfrm>
            <a:off x="3642304" y="1727384"/>
            <a:ext cx="7834492" cy="3709319"/>
            <a:chOff x="6343517" y="2944192"/>
            <a:chExt cx="4543557" cy="2437733"/>
          </a:xfrm>
        </p:grpSpPr>
        <p:grpSp>
          <p:nvGrpSpPr>
            <p:cNvPr id="18" name="Nhóm 31">
              <a:extLst>
                <a:ext uri="{FF2B5EF4-FFF2-40B4-BE49-F238E27FC236}">
                  <a16:creationId xmlns:a16="http://schemas.microsoft.com/office/drawing/2014/main" id="{AE18D605-BA22-D331-1004-5D3B6ECC1609}"/>
                </a:ext>
              </a:extLst>
            </p:cNvPr>
            <p:cNvGrpSpPr/>
            <p:nvPr/>
          </p:nvGrpSpPr>
          <p:grpSpPr>
            <a:xfrm>
              <a:off x="6488431" y="3071819"/>
              <a:ext cx="4398643" cy="2310106"/>
              <a:chOff x="1922830" y="773002"/>
              <a:chExt cx="5400981" cy="1392221"/>
            </a:xfrm>
          </p:grpSpPr>
          <p:sp>
            <p:nvSpPr>
              <p:cNvPr id="21" name="Freeform: Shape 34">
                <a:extLst>
                  <a:ext uri="{FF2B5EF4-FFF2-40B4-BE49-F238E27FC236}">
                    <a16:creationId xmlns:a16="http://schemas.microsoft.com/office/drawing/2014/main" id="{79C757E0-195E-523C-8C5E-3AF3A6288914}"/>
                  </a:ext>
                </a:extLst>
              </p:cNvPr>
              <p:cNvSpPr/>
              <p:nvPr/>
            </p:nvSpPr>
            <p:spPr>
              <a:xfrm>
                <a:off x="1938635" y="784278"/>
                <a:ext cx="5385176" cy="1380945"/>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22" name="Freeform: Shape 35">
                <a:extLst>
                  <a:ext uri="{FF2B5EF4-FFF2-40B4-BE49-F238E27FC236}">
                    <a16:creationId xmlns:a16="http://schemas.microsoft.com/office/drawing/2014/main" id="{40273515-8E76-6220-6D6F-89F4157A8C02}"/>
                  </a:ext>
                </a:extLst>
              </p:cNvPr>
              <p:cNvSpPr/>
              <p:nvPr/>
            </p:nvSpPr>
            <p:spPr>
              <a:xfrm>
                <a:off x="1922830" y="773002"/>
                <a:ext cx="5379733" cy="138828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pic>
          <p:nvPicPr>
            <p:cNvPr id="19" name="Picture 4" descr="Colourful ribbons">
              <a:extLst>
                <a:ext uri="{FF2B5EF4-FFF2-40B4-BE49-F238E27FC236}">
                  <a16:creationId xmlns:a16="http://schemas.microsoft.com/office/drawing/2014/main" id="{8E9AFB39-A9CE-B32A-6013-E762C1D59CC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43517" y="2944192"/>
              <a:ext cx="425240" cy="65094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6620B13-05EA-081A-CB93-E6EF608C2EA3}"/>
                </a:ext>
              </a:extLst>
            </p:cNvPr>
            <p:cNvSpPr txBox="1"/>
            <p:nvPr/>
          </p:nvSpPr>
          <p:spPr>
            <a:xfrm>
              <a:off x="6825132" y="3312575"/>
              <a:ext cx="3688955" cy="1678826"/>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sẻ</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dàn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ý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góp</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ý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err="1">
                  <a:solidFill>
                    <a:prstClr val="black"/>
                  </a:solidFill>
                  <a:latin typeface="Cambria" panose="02040503050406030204" pitchFamily="18" charset="0"/>
                  <a:ea typeface="Cambria" panose="02040503050406030204" pitchFamily="18" charset="0"/>
                </a:rPr>
                <a:t>Cách</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mở</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kết</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endParaRPr lang="en-US" sz="3200" b="1" dirty="0">
                <a:solidFill>
                  <a:prstClr val="black"/>
                </a:solidFill>
                <a:latin typeface="Cambria" panose="02040503050406030204" pitchFamily="18" charset="0"/>
                <a:ea typeface="Cambria" panose="02040503050406030204" pitchFamily="18" charset="0"/>
              </a:endParaRPr>
            </a:p>
            <a:p>
              <a:pPr marL="457200" marR="0" lvl="0" indent="-4572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Trình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thuật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đầu</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diễn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biến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thúc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971196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37392511-9612-4704-9535-8E06E2D20602}"/>
              </a:ext>
            </a:extLst>
          </p:cNvPr>
          <p:cNvSpPr/>
          <p:nvPr/>
        </p:nvSpPr>
        <p:spPr>
          <a:xfrm>
            <a:off x="440760" y="373933"/>
            <a:ext cx="11165297" cy="6082774"/>
          </a:xfrm>
          <a:custGeom>
            <a:avLst/>
            <a:gdLst>
              <a:gd name="connsiteX0" fmla="*/ 0 w 10102221"/>
              <a:gd name="connsiteY0" fmla="*/ 956752 h 5740400"/>
              <a:gd name="connsiteX1" fmla="*/ 956752 w 10102221"/>
              <a:gd name="connsiteY1" fmla="*/ 0 h 5740400"/>
              <a:gd name="connsiteX2" fmla="*/ 9145469 w 10102221"/>
              <a:gd name="connsiteY2" fmla="*/ 0 h 5740400"/>
              <a:gd name="connsiteX3" fmla="*/ 10102221 w 10102221"/>
              <a:gd name="connsiteY3" fmla="*/ 956752 h 5740400"/>
              <a:gd name="connsiteX4" fmla="*/ 10102221 w 10102221"/>
              <a:gd name="connsiteY4" fmla="*/ 4783648 h 5740400"/>
              <a:gd name="connsiteX5" fmla="*/ 9145469 w 10102221"/>
              <a:gd name="connsiteY5" fmla="*/ 5740400 h 5740400"/>
              <a:gd name="connsiteX6" fmla="*/ 956752 w 10102221"/>
              <a:gd name="connsiteY6" fmla="*/ 5740400 h 5740400"/>
              <a:gd name="connsiteX7" fmla="*/ 0 w 10102221"/>
              <a:gd name="connsiteY7" fmla="*/ 4783648 h 5740400"/>
              <a:gd name="connsiteX8" fmla="*/ 0 w 10102221"/>
              <a:gd name="connsiteY8" fmla="*/ 956752 h 5740400"/>
              <a:gd name="connsiteX0" fmla="*/ 751840 w 10102221"/>
              <a:gd name="connsiteY0" fmla="*/ 1363152 h 5740400"/>
              <a:gd name="connsiteX1" fmla="*/ 956752 w 10102221"/>
              <a:gd name="connsiteY1" fmla="*/ 0 h 5740400"/>
              <a:gd name="connsiteX2" fmla="*/ 9145469 w 10102221"/>
              <a:gd name="connsiteY2" fmla="*/ 0 h 5740400"/>
              <a:gd name="connsiteX3" fmla="*/ 10102221 w 10102221"/>
              <a:gd name="connsiteY3" fmla="*/ 956752 h 5740400"/>
              <a:gd name="connsiteX4" fmla="*/ 10102221 w 10102221"/>
              <a:gd name="connsiteY4" fmla="*/ 4783648 h 5740400"/>
              <a:gd name="connsiteX5" fmla="*/ 9145469 w 10102221"/>
              <a:gd name="connsiteY5" fmla="*/ 5740400 h 5740400"/>
              <a:gd name="connsiteX6" fmla="*/ 956752 w 10102221"/>
              <a:gd name="connsiteY6" fmla="*/ 5740400 h 5740400"/>
              <a:gd name="connsiteX7" fmla="*/ 0 w 10102221"/>
              <a:gd name="connsiteY7" fmla="*/ 4783648 h 5740400"/>
              <a:gd name="connsiteX8" fmla="*/ 751840 w 10102221"/>
              <a:gd name="connsiteY8" fmla="*/ 1363152 h 5740400"/>
              <a:gd name="connsiteX0" fmla="*/ 751840 w 10102221"/>
              <a:gd name="connsiteY0" fmla="*/ 1363152 h 5740400"/>
              <a:gd name="connsiteX1" fmla="*/ 956752 w 10102221"/>
              <a:gd name="connsiteY1" fmla="*/ 0 h 5740400"/>
              <a:gd name="connsiteX2" fmla="*/ 9145469 w 10102221"/>
              <a:gd name="connsiteY2" fmla="*/ 0 h 5740400"/>
              <a:gd name="connsiteX3" fmla="*/ 10102221 w 10102221"/>
              <a:gd name="connsiteY3" fmla="*/ 956752 h 5740400"/>
              <a:gd name="connsiteX4" fmla="*/ 10102221 w 10102221"/>
              <a:gd name="connsiteY4" fmla="*/ 4783648 h 5740400"/>
              <a:gd name="connsiteX5" fmla="*/ 9145469 w 10102221"/>
              <a:gd name="connsiteY5" fmla="*/ 5740400 h 5740400"/>
              <a:gd name="connsiteX6" fmla="*/ 1413952 w 10102221"/>
              <a:gd name="connsiteY6" fmla="*/ 4439920 h 5740400"/>
              <a:gd name="connsiteX7" fmla="*/ 0 w 10102221"/>
              <a:gd name="connsiteY7" fmla="*/ 4783648 h 5740400"/>
              <a:gd name="connsiteX8" fmla="*/ 751840 w 10102221"/>
              <a:gd name="connsiteY8" fmla="*/ 1363152 h 5740400"/>
              <a:gd name="connsiteX0" fmla="*/ 751840 w 10102221"/>
              <a:gd name="connsiteY0" fmla="*/ 1363152 h 5740400"/>
              <a:gd name="connsiteX1" fmla="*/ 956752 w 10102221"/>
              <a:gd name="connsiteY1" fmla="*/ 0 h 5740400"/>
              <a:gd name="connsiteX2" fmla="*/ 9145469 w 10102221"/>
              <a:gd name="connsiteY2" fmla="*/ 0 h 5740400"/>
              <a:gd name="connsiteX3" fmla="*/ 10102221 w 10102221"/>
              <a:gd name="connsiteY3" fmla="*/ 956752 h 5740400"/>
              <a:gd name="connsiteX4" fmla="*/ 10102221 w 10102221"/>
              <a:gd name="connsiteY4" fmla="*/ 4783648 h 5740400"/>
              <a:gd name="connsiteX5" fmla="*/ 9145469 w 10102221"/>
              <a:gd name="connsiteY5" fmla="*/ 5740400 h 5740400"/>
              <a:gd name="connsiteX6" fmla="*/ 1413952 w 10102221"/>
              <a:gd name="connsiteY6" fmla="*/ 4439920 h 5740400"/>
              <a:gd name="connsiteX7" fmla="*/ 0 w 10102221"/>
              <a:gd name="connsiteY7" fmla="*/ 4783648 h 5740400"/>
              <a:gd name="connsiteX8" fmla="*/ 751840 w 10102221"/>
              <a:gd name="connsiteY8" fmla="*/ 1363152 h 5740400"/>
              <a:gd name="connsiteX0" fmla="*/ 751840 w 10102221"/>
              <a:gd name="connsiteY0" fmla="*/ 1363152 h 5740400"/>
              <a:gd name="connsiteX1" fmla="*/ 956752 w 10102221"/>
              <a:gd name="connsiteY1" fmla="*/ 0 h 5740400"/>
              <a:gd name="connsiteX2" fmla="*/ 9145469 w 10102221"/>
              <a:gd name="connsiteY2" fmla="*/ 0 h 5740400"/>
              <a:gd name="connsiteX3" fmla="*/ 10102221 w 10102221"/>
              <a:gd name="connsiteY3" fmla="*/ 956752 h 5740400"/>
              <a:gd name="connsiteX4" fmla="*/ 10102221 w 10102221"/>
              <a:gd name="connsiteY4" fmla="*/ 4783648 h 5740400"/>
              <a:gd name="connsiteX5" fmla="*/ 9145469 w 10102221"/>
              <a:gd name="connsiteY5" fmla="*/ 5740400 h 5740400"/>
              <a:gd name="connsiteX6" fmla="*/ 1413952 w 10102221"/>
              <a:gd name="connsiteY6" fmla="*/ 4439920 h 5740400"/>
              <a:gd name="connsiteX7" fmla="*/ 0 w 10102221"/>
              <a:gd name="connsiteY7" fmla="*/ 4783648 h 5740400"/>
              <a:gd name="connsiteX8" fmla="*/ 751840 w 10102221"/>
              <a:gd name="connsiteY8" fmla="*/ 1363152 h 5740400"/>
              <a:gd name="connsiteX0" fmla="*/ 751840 w 10102221"/>
              <a:gd name="connsiteY0" fmla="*/ 1363152 h 5740400"/>
              <a:gd name="connsiteX1" fmla="*/ 956752 w 10102221"/>
              <a:gd name="connsiteY1" fmla="*/ 0 h 5740400"/>
              <a:gd name="connsiteX2" fmla="*/ 9145469 w 10102221"/>
              <a:gd name="connsiteY2" fmla="*/ 0 h 5740400"/>
              <a:gd name="connsiteX3" fmla="*/ 10102221 w 10102221"/>
              <a:gd name="connsiteY3" fmla="*/ 956752 h 5740400"/>
              <a:gd name="connsiteX4" fmla="*/ 8659501 w 10102221"/>
              <a:gd name="connsiteY4" fmla="*/ 4610928 h 5740400"/>
              <a:gd name="connsiteX5" fmla="*/ 9145469 w 10102221"/>
              <a:gd name="connsiteY5" fmla="*/ 5740400 h 5740400"/>
              <a:gd name="connsiteX6" fmla="*/ 1413952 w 10102221"/>
              <a:gd name="connsiteY6" fmla="*/ 4439920 h 5740400"/>
              <a:gd name="connsiteX7" fmla="*/ 0 w 10102221"/>
              <a:gd name="connsiteY7" fmla="*/ 4783648 h 5740400"/>
              <a:gd name="connsiteX8" fmla="*/ 751840 w 10102221"/>
              <a:gd name="connsiteY8" fmla="*/ 1363152 h 5740400"/>
              <a:gd name="connsiteX0" fmla="*/ 751840 w 10102221"/>
              <a:gd name="connsiteY0" fmla="*/ 1363152 h 5740400"/>
              <a:gd name="connsiteX1" fmla="*/ 956752 w 10102221"/>
              <a:gd name="connsiteY1" fmla="*/ 0 h 5740400"/>
              <a:gd name="connsiteX2" fmla="*/ 9145469 w 10102221"/>
              <a:gd name="connsiteY2" fmla="*/ 0 h 5740400"/>
              <a:gd name="connsiteX3" fmla="*/ 10102221 w 10102221"/>
              <a:gd name="connsiteY3" fmla="*/ 956752 h 5740400"/>
              <a:gd name="connsiteX4" fmla="*/ 8659501 w 10102221"/>
              <a:gd name="connsiteY4" fmla="*/ 4610928 h 5740400"/>
              <a:gd name="connsiteX5" fmla="*/ 9145469 w 10102221"/>
              <a:gd name="connsiteY5" fmla="*/ 5740400 h 5740400"/>
              <a:gd name="connsiteX6" fmla="*/ 1413952 w 10102221"/>
              <a:gd name="connsiteY6" fmla="*/ 4439920 h 5740400"/>
              <a:gd name="connsiteX7" fmla="*/ 0 w 10102221"/>
              <a:gd name="connsiteY7" fmla="*/ 4783648 h 5740400"/>
              <a:gd name="connsiteX8" fmla="*/ 751840 w 10102221"/>
              <a:gd name="connsiteY8" fmla="*/ 1363152 h 5740400"/>
              <a:gd name="connsiteX0" fmla="*/ 751840 w 10102221"/>
              <a:gd name="connsiteY0" fmla="*/ 1363152 h 5740400"/>
              <a:gd name="connsiteX1" fmla="*/ 956752 w 10102221"/>
              <a:gd name="connsiteY1" fmla="*/ 0 h 5740400"/>
              <a:gd name="connsiteX2" fmla="*/ 9145469 w 10102221"/>
              <a:gd name="connsiteY2" fmla="*/ 0 h 5740400"/>
              <a:gd name="connsiteX3" fmla="*/ 10102221 w 10102221"/>
              <a:gd name="connsiteY3" fmla="*/ 956752 h 5740400"/>
              <a:gd name="connsiteX4" fmla="*/ 8659501 w 10102221"/>
              <a:gd name="connsiteY4" fmla="*/ 4610928 h 5740400"/>
              <a:gd name="connsiteX5" fmla="*/ 9145469 w 10102221"/>
              <a:gd name="connsiteY5" fmla="*/ 5740400 h 5740400"/>
              <a:gd name="connsiteX6" fmla="*/ 1413952 w 10102221"/>
              <a:gd name="connsiteY6" fmla="*/ 4439920 h 5740400"/>
              <a:gd name="connsiteX7" fmla="*/ 0 w 10102221"/>
              <a:gd name="connsiteY7" fmla="*/ 4783648 h 5740400"/>
              <a:gd name="connsiteX8" fmla="*/ 751840 w 10102221"/>
              <a:gd name="connsiteY8" fmla="*/ 1363152 h 5740400"/>
              <a:gd name="connsiteX0" fmla="*/ 751840 w 10102221"/>
              <a:gd name="connsiteY0" fmla="*/ 1363152 h 5740400"/>
              <a:gd name="connsiteX1" fmla="*/ 956752 w 10102221"/>
              <a:gd name="connsiteY1" fmla="*/ 0 h 5740400"/>
              <a:gd name="connsiteX2" fmla="*/ 9145469 w 10102221"/>
              <a:gd name="connsiteY2" fmla="*/ 0 h 5740400"/>
              <a:gd name="connsiteX3" fmla="*/ 10102221 w 10102221"/>
              <a:gd name="connsiteY3" fmla="*/ 956752 h 5740400"/>
              <a:gd name="connsiteX4" fmla="*/ 8659501 w 10102221"/>
              <a:gd name="connsiteY4" fmla="*/ 4610928 h 5740400"/>
              <a:gd name="connsiteX5" fmla="*/ 9145469 w 10102221"/>
              <a:gd name="connsiteY5" fmla="*/ 5740400 h 5740400"/>
              <a:gd name="connsiteX6" fmla="*/ 1413952 w 10102221"/>
              <a:gd name="connsiteY6" fmla="*/ 4439920 h 5740400"/>
              <a:gd name="connsiteX7" fmla="*/ 0 w 10102221"/>
              <a:gd name="connsiteY7" fmla="*/ 4783648 h 5740400"/>
              <a:gd name="connsiteX8" fmla="*/ 751840 w 10102221"/>
              <a:gd name="connsiteY8" fmla="*/ 1363152 h 5740400"/>
              <a:gd name="connsiteX0" fmla="*/ 751840 w 10138465"/>
              <a:gd name="connsiteY0" fmla="*/ 1363152 h 5740400"/>
              <a:gd name="connsiteX1" fmla="*/ 956752 w 10138465"/>
              <a:gd name="connsiteY1" fmla="*/ 0 h 5740400"/>
              <a:gd name="connsiteX2" fmla="*/ 9145469 w 10138465"/>
              <a:gd name="connsiteY2" fmla="*/ 0 h 5740400"/>
              <a:gd name="connsiteX3" fmla="*/ 10102221 w 10138465"/>
              <a:gd name="connsiteY3" fmla="*/ 956752 h 5740400"/>
              <a:gd name="connsiteX4" fmla="*/ 9695821 w 10138465"/>
              <a:gd name="connsiteY4" fmla="*/ 4489008 h 5740400"/>
              <a:gd name="connsiteX5" fmla="*/ 9145469 w 10138465"/>
              <a:gd name="connsiteY5" fmla="*/ 5740400 h 5740400"/>
              <a:gd name="connsiteX6" fmla="*/ 1413952 w 10138465"/>
              <a:gd name="connsiteY6" fmla="*/ 4439920 h 5740400"/>
              <a:gd name="connsiteX7" fmla="*/ 0 w 10138465"/>
              <a:gd name="connsiteY7" fmla="*/ 4783648 h 5740400"/>
              <a:gd name="connsiteX8" fmla="*/ 751840 w 10138465"/>
              <a:gd name="connsiteY8" fmla="*/ 1363152 h 5740400"/>
              <a:gd name="connsiteX0" fmla="*/ 751840 w 10102221"/>
              <a:gd name="connsiteY0" fmla="*/ 1363152 h 5741652"/>
              <a:gd name="connsiteX1" fmla="*/ 956752 w 10102221"/>
              <a:gd name="connsiteY1" fmla="*/ 0 h 5741652"/>
              <a:gd name="connsiteX2" fmla="*/ 9145469 w 10102221"/>
              <a:gd name="connsiteY2" fmla="*/ 0 h 5741652"/>
              <a:gd name="connsiteX3" fmla="*/ 10102221 w 10102221"/>
              <a:gd name="connsiteY3" fmla="*/ 956752 h 5741652"/>
              <a:gd name="connsiteX4" fmla="*/ 9695821 w 10102221"/>
              <a:gd name="connsiteY4" fmla="*/ 4489008 h 5741652"/>
              <a:gd name="connsiteX5" fmla="*/ 9145469 w 10102221"/>
              <a:gd name="connsiteY5" fmla="*/ 5740400 h 5741652"/>
              <a:gd name="connsiteX6" fmla="*/ 1413952 w 10102221"/>
              <a:gd name="connsiteY6" fmla="*/ 4439920 h 5741652"/>
              <a:gd name="connsiteX7" fmla="*/ 0 w 10102221"/>
              <a:gd name="connsiteY7" fmla="*/ 4783648 h 5741652"/>
              <a:gd name="connsiteX8" fmla="*/ 751840 w 10102221"/>
              <a:gd name="connsiteY8" fmla="*/ 1363152 h 5741652"/>
              <a:gd name="connsiteX0" fmla="*/ 751840 w 10102221"/>
              <a:gd name="connsiteY0" fmla="*/ 1363152 h 5741652"/>
              <a:gd name="connsiteX1" fmla="*/ 956752 w 10102221"/>
              <a:gd name="connsiteY1" fmla="*/ 0 h 5741652"/>
              <a:gd name="connsiteX2" fmla="*/ 9145469 w 10102221"/>
              <a:gd name="connsiteY2" fmla="*/ 0 h 5741652"/>
              <a:gd name="connsiteX3" fmla="*/ 10102221 w 10102221"/>
              <a:gd name="connsiteY3" fmla="*/ 956752 h 5741652"/>
              <a:gd name="connsiteX4" fmla="*/ 9695821 w 10102221"/>
              <a:gd name="connsiteY4" fmla="*/ 4489008 h 5741652"/>
              <a:gd name="connsiteX5" fmla="*/ 9145469 w 10102221"/>
              <a:gd name="connsiteY5" fmla="*/ 5740400 h 5741652"/>
              <a:gd name="connsiteX6" fmla="*/ 1413952 w 10102221"/>
              <a:gd name="connsiteY6" fmla="*/ 4439920 h 5741652"/>
              <a:gd name="connsiteX7" fmla="*/ 0 w 10102221"/>
              <a:gd name="connsiteY7" fmla="*/ 4783648 h 5741652"/>
              <a:gd name="connsiteX8" fmla="*/ 751840 w 10102221"/>
              <a:gd name="connsiteY8" fmla="*/ 1363152 h 5741652"/>
              <a:gd name="connsiteX0" fmla="*/ 751840 w 10102221"/>
              <a:gd name="connsiteY0" fmla="*/ 1363152 h 5741652"/>
              <a:gd name="connsiteX1" fmla="*/ 956752 w 10102221"/>
              <a:gd name="connsiteY1" fmla="*/ 0 h 5741652"/>
              <a:gd name="connsiteX2" fmla="*/ 9074349 w 10102221"/>
              <a:gd name="connsiteY2" fmla="*/ 477520 h 5741652"/>
              <a:gd name="connsiteX3" fmla="*/ 10102221 w 10102221"/>
              <a:gd name="connsiteY3" fmla="*/ 956752 h 5741652"/>
              <a:gd name="connsiteX4" fmla="*/ 9695821 w 10102221"/>
              <a:gd name="connsiteY4" fmla="*/ 4489008 h 5741652"/>
              <a:gd name="connsiteX5" fmla="*/ 9145469 w 10102221"/>
              <a:gd name="connsiteY5" fmla="*/ 5740400 h 5741652"/>
              <a:gd name="connsiteX6" fmla="*/ 1413952 w 10102221"/>
              <a:gd name="connsiteY6" fmla="*/ 4439920 h 5741652"/>
              <a:gd name="connsiteX7" fmla="*/ 0 w 10102221"/>
              <a:gd name="connsiteY7" fmla="*/ 4783648 h 5741652"/>
              <a:gd name="connsiteX8" fmla="*/ 751840 w 10102221"/>
              <a:gd name="connsiteY8" fmla="*/ 1363152 h 5741652"/>
              <a:gd name="connsiteX0" fmla="*/ 751840 w 10102221"/>
              <a:gd name="connsiteY0" fmla="*/ 1363152 h 5741652"/>
              <a:gd name="connsiteX1" fmla="*/ 956752 w 10102221"/>
              <a:gd name="connsiteY1" fmla="*/ 0 h 5741652"/>
              <a:gd name="connsiteX2" fmla="*/ 9074349 w 10102221"/>
              <a:gd name="connsiteY2" fmla="*/ 477520 h 5741652"/>
              <a:gd name="connsiteX3" fmla="*/ 10102221 w 10102221"/>
              <a:gd name="connsiteY3" fmla="*/ 956752 h 5741652"/>
              <a:gd name="connsiteX4" fmla="*/ 9695821 w 10102221"/>
              <a:gd name="connsiteY4" fmla="*/ 4489008 h 5741652"/>
              <a:gd name="connsiteX5" fmla="*/ 9145469 w 10102221"/>
              <a:gd name="connsiteY5" fmla="*/ 5740400 h 5741652"/>
              <a:gd name="connsiteX6" fmla="*/ 1413952 w 10102221"/>
              <a:gd name="connsiteY6" fmla="*/ 4439920 h 5741652"/>
              <a:gd name="connsiteX7" fmla="*/ 0 w 10102221"/>
              <a:gd name="connsiteY7" fmla="*/ 4783648 h 5741652"/>
              <a:gd name="connsiteX8" fmla="*/ 751840 w 10102221"/>
              <a:gd name="connsiteY8" fmla="*/ 1363152 h 5741652"/>
              <a:gd name="connsiteX0" fmla="*/ 751840 w 9932449"/>
              <a:gd name="connsiteY0" fmla="*/ 1363152 h 5741652"/>
              <a:gd name="connsiteX1" fmla="*/ 956752 w 9932449"/>
              <a:gd name="connsiteY1" fmla="*/ 0 h 5741652"/>
              <a:gd name="connsiteX2" fmla="*/ 9074349 w 9932449"/>
              <a:gd name="connsiteY2" fmla="*/ 477520 h 5741652"/>
              <a:gd name="connsiteX3" fmla="*/ 9716141 w 9932449"/>
              <a:gd name="connsiteY3" fmla="*/ 956752 h 5741652"/>
              <a:gd name="connsiteX4" fmla="*/ 9695821 w 9932449"/>
              <a:gd name="connsiteY4" fmla="*/ 4489008 h 5741652"/>
              <a:gd name="connsiteX5" fmla="*/ 9145469 w 9932449"/>
              <a:gd name="connsiteY5" fmla="*/ 5740400 h 5741652"/>
              <a:gd name="connsiteX6" fmla="*/ 1413952 w 9932449"/>
              <a:gd name="connsiteY6" fmla="*/ 4439920 h 5741652"/>
              <a:gd name="connsiteX7" fmla="*/ 0 w 9932449"/>
              <a:gd name="connsiteY7" fmla="*/ 4783648 h 5741652"/>
              <a:gd name="connsiteX8" fmla="*/ 751840 w 9932449"/>
              <a:gd name="connsiteY8" fmla="*/ 1363152 h 5741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32449" h="5741652">
                <a:moveTo>
                  <a:pt x="751840" y="1363152"/>
                </a:moveTo>
                <a:cubicBezTo>
                  <a:pt x="751840" y="834752"/>
                  <a:pt x="428352" y="0"/>
                  <a:pt x="956752" y="0"/>
                </a:cubicBezTo>
                <a:cubicBezTo>
                  <a:pt x="3662618" y="159173"/>
                  <a:pt x="6287203" y="-128693"/>
                  <a:pt x="9074349" y="477520"/>
                </a:cubicBezTo>
                <a:cubicBezTo>
                  <a:pt x="9602749" y="477520"/>
                  <a:pt x="9716141" y="428352"/>
                  <a:pt x="9716141" y="956752"/>
                </a:cubicBezTo>
                <a:cubicBezTo>
                  <a:pt x="9235234" y="2174811"/>
                  <a:pt x="9922728" y="3057589"/>
                  <a:pt x="9695821" y="4489008"/>
                </a:cubicBezTo>
                <a:cubicBezTo>
                  <a:pt x="10274941" y="5830208"/>
                  <a:pt x="9673869" y="5740400"/>
                  <a:pt x="9145469" y="5740400"/>
                </a:cubicBezTo>
                <a:cubicBezTo>
                  <a:pt x="6568297" y="5306907"/>
                  <a:pt x="4346724" y="4223173"/>
                  <a:pt x="1413952" y="4439920"/>
                </a:cubicBezTo>
                <a:cubicBezTo>
                  <a:pt x="773792" y="4409440"/>
                  <a:pt x="0" y="5312048"/>
                  <a:pt x="0" y="4783648"/>
                </a:cubicBezTo>
                <a:cubicBezTo>
                  <a:pt x="0" y="3508016"/>
                  <a:pt x="751840" y="2638784"/>
                  <a:pt x="751840" y="1363152"/>
                </a:cubicBezTo>
                <a:close/>
              </a:path>
            </a:pathLst>
          </a:custGeom>
          <a:solidFill>
            <a:srgbClr val="A3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ED7D31">
                    <a:lumMod val="75000"/>
                  </a:srgbClr>
                </a:solid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15501BDE-7D1B-45B6-B531-00054F30130D}"/>
              </a:ext>
            </a:extLst>
          </p:cNvPr>
          <p:cNvGrpSpPr/>
          <p:nvPr/>
        </p:nvGrpSpPr>
        <p:grpSpPr>
          <a:xfrm>
            <a:off x="-1735784" y="4459027"/>
            <a:ext cx="17947916" cy="3270582"/>
            <a:chOff x="-4082495" y="2832312"/>
            <a:chExt cx="20137672" cy="4060334"/>
          </a:xfrm>
        </p:grpSpPr>
        <p:sp>
          <p:nvSpPr>
            <p:cNvPr id="5" name="Freeform: Shape 4">
              <a:extLst>
                <a:ext uri="{FF2B5EF4-FFF2-40B4-BE49-F238E27FC236}">
                  <a16:creationId xmlns:a16="http://schemas.microsoft.com/office/drawing/2014/main" id="{E7AACAB9-67AE-45FD-9E00-21D1A8265850}"/>
                </a:ext>
              </a:extLst>
            </p:cNvPr>
            <p:cNvSpPr/>
            <p:nvPr/>
          </p:nvSpPr>
          <p:spPr>
            <a:xfrm rot="205103">
              <a:off x="-4082495" y="2832312"/>
              <a:ext cx="13717709" cy="3492626"/>
            </a:xfrm>
            <a:custGeom>
              <a:avLst/>
              <a:gdLst>
                <a:gd name="connsiteX0" fmla="*/ 3550596 w 7101192"/>
                <a:gd name="connsiteY0" fmla="*/ 0 h 1692613"/>
                <a:gd name="connsiteX1" fmla="*/ 7101192 w 7101192"/>
                <a:gd name="connsiteY1" fmla="*/ 1692613 h 1692613"/>
                <a:gd name="connsiteX2" fmla="*/ 0 w 7101192"/>
                <a:gd name="connsiteY2" fmla="*/ 1692613 h 1692613"/>
                <a:gd name="connsiteX3" fmla="*/ 3550596 w 7101192"/>
                <a:gd name="connsiteY3" fmla="*/ 0 h 1692613"/>
                <a:gd name="connsiteX0" fmla="*/ 3988341 w 7101192"/>
                <a:gd name="connsiteY0" fmla="*/ 0 h 1531412"/>
                <a:gd name="connsiteX1" fmla="*/ 7101192 w 7101192"/>
                <a:gd name="connsiteY1" fmla="*/ 1531412 h 1531412"/>
                <a:gd name="connsiteX2" fmla="*/ 0 w 7101192"/>
                <a:gd name="connsiteY2" fmla="*/ 1531412 h 1531412"/>
                <a:gd name="connsiteX3" fmla="*/ 3988341 w 7101192"/>
                <a:gd name="connsiteY3" fmla="*/ 0 h 1531412"/>
                <a:gd name="connsiteX0" fmla="*/ 3988341 w 7101192"/>
                <a:gd name="connsiteY0" fmla="*/ 0 h 1724854"/>
                <a:gd name="connsiteX1" fmla="*/ 7101192 w 7101192"/>
                <a:gd name="connsiteY1" fmla="*/ 1531412 h 1724854"/>
                <a:gd name="connsiteX2" fmla="*/ 71337 w 7101192"/>
                <a:gd name="connsiteY2" fmla="*/ 1724854 h 1724854"/>
                <a:gd name="connsiteX3" fmla="*/ 0 w 7101192"/>
                <a:gd name="connsiteY3" fmla="*/ 1531412 h 1724854"/>
                <a:gd name="connsiteX4" fmla="*/ 3988341 w 7101192"/>
                <a:gd name="connsiteY4" fmla="*/ 0 h 1724854"/>
                <a:gd name="connsiteX0" fmla="*/ 3988341 w 7247107"/>
                <a:gd name="connsiteY0" fmla="*/ 543 h 1725397"/>
                <a:gd name="connsiteX1" fmla="*/ 7247107 w 7247107"/>
                <a:gd name="connsiteY1" fmla="*/ 1660916 h 1725397"/>
                <a:gd name="connsiteX2" fmla="*/ 71337 w 7247107"/>
                <a:gd name="connsiteY2" fmla="*/ 1725397 h 1725397"/>
                <a:gd name="connsiteX3" fmla="*/ 0 w 7247107"/>
                <a:gd name="connsiteY3" fmla="*/ 1531955 h 1725397"/>
                <a:gd name="connsiteX4" fmla="*/ 3988341 w 7247107"/>
                <a:gd name="connsiteY4" fmla="*/ 543 h 1725397"/>
                <a:gd name="connsiteX0" fmla="*/ 4027252 w 7247107"/>
                <a:gd name="connsiteY0" fmla="*/ 387 h 1983163"/>
                <a:gd name="connsiteX1" fmla="*/ 7247107 w 7247107"/>
                <a:gd name="connsiteY1" fmla="*/ 1918682 h 1983163"/>
                <a:gd name="connsiteX2" fmla="*/ 71337 w 7247107"/>
                <a:gd name="connsiteY2" fmla="*/ 1983163 h 1983163"/>
                <a:gd name="connsiteX3" fmla="*/ 0 w 7247107"/>
                <a:gd name="connsiteY3" fmla="*/ 1789721 h 1983163"/>
                <a:gd name="connsiteX4" fmla="*/ 4027252 w 7247107"/>
                <a:gd name="connsiteY4" fmla="*/ 387 h 1983163"/>
                <a:gd name="connsiteX0" fmla="*/ 3540869 w 7247107"/>
                <a:gd name="connsiteY0" fmla="*/ 426 h 1902602"/>
                <a:gd name="connsiteX1" fmla="*/ 7247107 w 7247107"/>
                <a:gd name="connsiteY1" fmla="*/ 1838121 h 1902602"/>
                <a:gd name="connsiteX2" fmla="*/ 71337 w 7247107"/>
                <a:gd name="connsiteY2" fmla="*/ 1902602 h 1902602"/>
                <a:gd name="connsiteX3" fmla="*/ 0 w 7247107"/>
                <a:gd name="connsiteY3" fmla="*/ 1709160 h 1902602"/>
                <a:gd name="connsiteX4" fmla="*/ 3540869 w 7247107"/>
                <a:gd name="connsiteY4" fmla="*/ 426 h 1902602"/>
                <a:gd name="connsiteX0" fmla="*/ 3540869 w 7247107"/>
                <a:gd name="connsiteY0" fmla="*/ 426 h 1902602"/>
                <a:gd name="connsiteX1" fmla="*/ 7247107 w 7247107"/>
                <a:gd name="connsiteY1" fmla="*/ 1838121 h 1902602"/>
                <a:gd name="connsiteX2" fmla="*/ 71337 w 7247107"/>
                <a:gd name="connsiteY2" fmla="*/ 1902602 h 1902602"/>
                <a:gd name="connsiteX3" fmla="*/ 0 w 7247107"/>
                <a:gd name="connsiteY3" fmla="*/ 1709160 h 1902602"/>
                <a:gd name="connsiteX4" fmla="*/ 3540869 w 7247107"/>
                <a:gd name="connsiteY4" fmla="*/ 426 h 1902602"/>
                <a:gd name="connsiteX0" fmla="*/ 3485061 w 7247107"/>
                <a:gd name="connsiteY0" fmla="*/ 768 h 1536928"/>
                <a:gd name="connsiteX1" fmla="*/ 7247107 w 7247107"/>
                <a:gd name="connsiteY1" fmla="*/ 1472447 h 1536928"/>
                <a:gd name="connsiteX2" fmla="*/ 71337 w 7247107"/>
                <a:gd name="connsiteY2" fmla="*/ 1536928 h 1536928"/>
                <a:gd name="connsiteX3" fmla="*/ 0 w 7247107"/>
                <a:gd name="connsiteY3" fmla="*/ 1343486 h 1536928"/>
                <a:gd name="connsiteX4" fmla="*/ 3485061 w 7247107"/>
                <a:gd name="connsiteY4" fmla="*/ 768 h 1536928"/>
                <a:gd name="connsiteX0" fmla="*/ 3485061 w 7758684"/>
                <a:gd name="connsiteY0" fmla="*/ 2003 h 1538163"/>
                <a:gd name="connsiteX1" fmla="*/ 7758684 w 7758684"/>
                <a:gd name="connsiteY1" fmla="*/ 1136563 h 1538163"/>
                <a:gd name="connsiteX2" fmla="*/ 71337 w 7758684"/>
                <a:gd name="connsiteY2" fmla="*/ 1538163 h 1538163"/>
                <a:gd name="connsiteX3" fmla="*/ 0 w 7758684"/>
                <a:gd name="connsiteY3" fmla="*/ 1344721 h 1538163"/>
                <a:gd name="connsiteX4" fmla="*/ 3485061 w 7758684"/>
                <a:gd name="connsiteY4" fmla="*/ 2003 h 1538163"/>
                <a:gd name="connsiteX0" fmla="*/ 3484794 w 7758684"/>
                <a:gd name="connsiteY0" fmla="*/ 3452 h 1342927"/>
                <a:gd name="connsiteX1" fmla="*/ 7758684 w 7758684"/>
                <a:gd name="connsiteY1" fmla="*/ 941327 h 1342927"/>
                <a:gd name="connsiteX2" fmla="*/ 71337 w 7758684"/>
                <a:gd name="connsiteY2" fmla="*/ 1342927 h 1342927"/>
                <a:gd name="connsiteX3" fmla="*/ 0 w 7758684"/>
                <a:gd name="connsiteY3" fmla="*/ 1149485 h 1342927"/>
                <a:gd name="connsiteX4" fmla="*/ 3484794 w 7758684"/>
                <a:gd name="connsiteY4" fmla="*/ 3452 h 1342927"/>
                <a:gd name="connsiteX0" fmla="*/ 3484794 w 8372306"/>
                <a:gd name="connsiteY0" fmla="*/ 23940 h 1363415"/>
                <a:gd name="connsiteX1" fmla="*/ 8372306 w 8372306"/>
                <a:gd name="connsiteY1" fmla="*/ 747657 h 1363415"/>
                <a:gd name="connsiteX2" fmla="*/ 71337 w 8372306"/>
                <a:gd name="connsiteY2" fmla="*/ 1363415 h 1363415"/>
                <a:gd name="connsiteX3" fmla="*/ 0 w 8372306"/>
                <a:gd name="connsiteY3" fmla="*/ 1169973 h 1363415"/>
                <a:gd name="connsiteX4" fmla="*/ 3484794 w 8372306"/>
                <a:gd name="connsiteY4" fmla="*/ 23940 h 136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2306" h="1363415">
                  <a:moveTo>
                    <a:pt x="3484794" y="23940"/>
                  </a:moveTo>
                  <a:cubicBezTo>
                    <a:pt x="4880178" y="-46446"/>
                    <a:pt x="7637495" y="-4139"/>
                    <a:pt x="8372306" y="747657"/>
                  </a:cubicBezTo>
                  <a:lnTo>
                    <a:pt x="71337" y="1363415"/>
                  </a:lnTo>
                  <a:lnTo>
                    <a:pt x="0" y="1169973"/>
                  </a:lnTo>
                  <a:cubicBezTo>
                    <a:pt x="0" y="235169"/>
                    <a:pt x="2089410" y="94326"/>
                    <a:pt x="3484794" y="23940"/>
                  </a:cubicBezTo>
                  <a:close/>
                </a:path>
              </a:pathLst>
            </a:custGeom>
            <a:solidFill>
              <a:srgbClr val="9AE066"/>
            </a:solidFill>
            <a:ln w="76200">
              <a:solidFill>
                <a:srgbClr val="8FD55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1DD3360-A59F-478B-8CEC-567D694FD0A2}"/>
                </a:ext>
              </a:extLst>
            </p:cNvPr>
            <p:cNvSpPr/>
            <p:nvPr/>
          </p:nvSpPr>
          <p:spPr>
            <a:xfrm>
              <a:off x="-351414" y="2896782"/>
              <a:ext cx="8760478" cy="1344792"/>
            </a:xfrm>
            <a:custGeom>
              <a:avLst/>
              <a:gdLst>
                <a:gd name="connsiteX0" fmla="*/ 76029 w 8760478"/>
                <a:gd name="connsiteY0" fmla="*/ 158798 h 1344791"/>
                <a:gd name="connsiteX1" fmla="*/ 761829 w 8760478"/>
                <a:gd name="connsiteY1" fmla="*/ 417878 h 1344791"/>
                <a:gd name="connsiteX2" fmla="*/ 1386669 w 8760478"/>
                <a:gd name="connsiteY2" fmla="*/ 387398 h 1344791"/>
                <a:gd name="connsiteX3" fmla="*/ 2331549 w 8760478"/>
                <a:gd name="connsiteY3" fmla="*/ 478838 h 1344791"/>
                <a:gd name="connsiteX4" fmla="*/ 2880189 w 8760478"/>
                <a:gd name="connsiteY4" fmla="*/ 692198 h 1344791"/>
                <a:gd name="connsiteX5" fmla="*/ 3642189 w 8760478"/>
                <a:gd name="connsiteY5" fmla="*/ 570278 h 1344791"/>
                <a:gd name="connsiteX6" fmla="*/ 4465149 w 8760478"/>
                <a:gd name="connsiteY6" fmla="*/ 829358 h 1344791"/>
                <a:gd name="connsiteX7" fmla="*/ 5211909 w 8760478"/>
                <a:gd name="connsiteY7" fmla="*/ 753158 h 1344791"/>
                <a:gd name="connsiteX8" fmla="*/ 5928189 w 8760478"/>
                <a:gd name="connsiteY8" fmla="*/ 1103678 h 1344791"/>
                <a:gd name="connsiteX9" fmla="*/ 6674949 w 8760478"/>
                <a:gd name="connsiteY9" fmla="*/ 936038 h 1344791"/>
                <a:gd name="connsiteX10" fmla="*/ 7101669 w 8760478"/>
                <a:gd name="connsiteY10" fmla="*/ 1317038 h 1344791"/>
                <a:gd name="connsiteX11" fmla="*/ 8092269 w 8760478"/>
                <a:gd name="connsiteY11" fmla="*/ 1240838 h 1344791"/>
                <a:gd name="connsiteX12" fmla="*/ 8427549 w 8760478"/>
                <a:gd name="connsiteY12" fmla="*/ 1301798 h 1344791"/>
                <a:gd name="connsiteX13" fmla="*/ 8732349 w 8760478"/>
                <a:gd name="connsiteY13" fmla="*/ 1301798 h 1344791"/>
                <a:gd name="connsiteX14" fmla="*/ 7680789 w 8760478"/>
                <a:gd name="connsiteY14" fmla="*/ 753158 h 1344791"/>
                <a:gd name="connsiteX15" fmla="*/ 5303349 w 8760478"/>
                <a:gd name="connsiteY15" fmla="*/ 204518 h 1344791"/>
                <a:gd name="connsiteX16" fmla="*/ 2834469 w 8760478"/>
                <a:gd name="connsiteY16" fmla="*/ 36878 h 1344791"/>
                <a:gd name="connsiteX17" fmla="*/ 1127589 w 8760478"/>
                <a:gd name="connsiteY17" fmla="*/ 6398 h 1344791"/>
                <a:gd name="connsiteX18" fmla="*/ 136989 w 8760478"/>
                <a:gd name="connsiteY18" fmla="*/ 128318 h 1344791"/>
                <a:gd name="connsiteX19" fmla="*/ 76029 w 8760478"/>
                <a:gd name="connsiteY19" fmla="*/ 158798 h 134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60478" h="1344791">
                  <a:moveTo>
                    <a:pt x="76029" y="158798"/>
                  </a:moveTo>
                  <a:cubicBezTo>
                    <a:pt x="180169" y="207058"/>
                    <a:pt x="543389" y="379778"/>
                    <a:pt x="761829" y="417878"/>
                  </a:cubicBezTo>
                  <a:cubicBezTo>
                    <a:pt x="980269" y="455978"/>
                    <a:pt x="1125049" y="377238"/>
                    <a:pt x="1386669" y="387398"/>
                  </a:cubicBezTo>
                  <a:cubicBezTo>
                    <a:pt x="1648289" y="397558"/>
                    <a:pt x="2082629" y="428038"/>
                    <a:pt x="2331549" y="478838"/>
                  </a:cubicBezTo>
                  <a:cubicBezTo>
                    <a:pt x="2580469" y="529638"/>
                    <a:pt x="2661749" y="676958"/>
                    <a:pt x="2880189" y="692198"/>
                  </a:cubicBezTo>
                  <a:cubicBezTo>
                    <a:pt x="3098629" y="707438"/>
                    <a:pt x="3378029" y="547418"/>
                    <a:pt x="3642189" y="570278"/>
                  </a:cubicBezTo>
                  <a:cubicBezTo>
                    <a:pt x="3906349" y="593138"/>
                    <a:pt x="4203529" y="798878"/>
                    <a:pt x="4465149" y="829358"/>
                  </a:cubicBezTo>
                  <a:cubicBezTo>
                    <a:pt x="4726769" y="859838"/>
                    <a:pt x="4968069" y="707438"/>
                    <a:pt x="5211909" y="753158"/>
                  </a:cubicBezTo>
                  <a:cubicBezTo>
                    <a:pt x="5455749" y="798878"/>
                    <a:pt x="5684349" y="1073198"/>
                    <a:pt x="5928189" y="1103678"/>
                  </a:cubicBezTo>
                  <a:cubicBezTo>
                    <a:pt x="6172029" y="1134158"/>
                    <a:pt x="6479369" y="900478"/>
                    <a:pt x="6674949" y="936038"/>
                  </a:cubicBezTo>
                  <a:cubicBezTo>
                    <a:pt x="6870529" y="971598"/>
                    <a:pt x="6865449" y="1266238"/>
                    <a:pt x="7101669" y="1317038"/>
                  </a:cubicBezTo>
                  <a:cubicBezTo>
                    <a:pt x="7337889" y="1367838"/>
                    <a:pt x="7871289" y="1243378"/>
                    <a:pt x="8092269" y="1240838"/>
                  </a:cubicBezTo>
                  <a:cubicBezTo>
                    <a:pt x="8313249" y="1238298"/>
                    <a:pt x="8320869" y="1291638"/>
                    <a:pt x="8427549" y="1301798"/>
                  </a:cubicBezTo>
                  <a:cubicBezTo>
                    <a:pt x="8534229" y="1311958"/>
                    <a:pt x="8856809" y="1393238"/>
                    <a:pt x="8732349" y="1301798"/>
                  </a:cubicBezTo>
                  <a:cubicBezTo>
                    <a:pt x="8607889" y="1210358"/>
                    <a:pt x="8252289" y="936038"/>
                    <a:pt x="7680789" y="753158"/>
                  </a:cubicBezTo>
                  <a:cubicBezTo>
                    <a:pt x="7109289" y="570278"/>
                    <a:pt x="6111069" y="323898"/>
                    <a:pt x="5303349" y="204518"/>
                  </a:cubicBezTo>
                  <a:cubicBezTo>
                    <a:pt x="4495629" y="85138"/>
                    <a:pt x="3530429" y="69898"/>
                    <a:pt x="2834469" y="36878"/>
                  </a:cubicBezTo>
                  <a:cubicBezTo>
                    <a:pt x="2138509" y="3858"/>
                    <a:pt x="1577169" y="-8842"/>
                    <a:pt x="1127589" y="6398"/>
                  </a:cubicBezTo>
                  <a:cubicBezTo>
                    <a:pt x="678009" y="21638"/>
                    <a:pt x="314789" y="100378"/>
                    <a:pt x="136989" y="128318"/>
                  </a:cubicBezTo>
                  <a:cubicBezTo>
                    <a:pt x="-40811" y="156258"/>
                    <a:pt x="-28111" y="110538"/>
                    <a:pt x="76029" y="158798"/>
                  </a:cubicBezTo>
                  <a:close/>
                </a:path>
              </a:pathLst>
            </a:custGeom>
            <a:solidFill>
              <a:srgbClr val="B0EB6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509F99DC-9A7A-49C6-8E5D-3A85415F3B56}"/>
                </a:ext>
              </a:extLst>
            </p:cNvPr>
            <p:cNvSpPr/>
            <p:nvPr/>
          </p:nvSpPr>
          <p:spPr>
            <a:xfrm>
              <a:off x="2964018" y="3977958"/>
              <a:ext cx="13091159" cy="2880042"/>
            </a:xfrm>
            <a:custGeom>
              <a:avLst/>
              <a:gdLst>
                <a:gd name="connsiteX0" fmla="*/ 3550596 w 7101192"/>
                <a:gd name="connsiteY0" fmla="*/ 0 h 1692613"/>
                <a:gd name="connsiteX1" fmla="*/ 7101192 w 7101192"/>
                <a:gd name="connsiteY1" fmla="*/ 1692613 h 1692613"/>
                <a:gd name="connsiteX2" fmla="*/ 0 w 7101192"/>
                <a:gd name="connsiteY2" fmla="*/ 1692613 h 1692613"/>
                <a:gd name="connsiteX3" fmla="*/ 3550596 w 7101192"/>
                <a:gd name="connsiteY3" fmla="*/ 0 h 1692613"/>
                <a:gd name="connsiteX0" fmla="*/ 3988341 w 7101192"/>
                <a:gd name="connsiteY0" fmla="*/ 0 h 1531412"/>
                <a:gd name="connsiteX1" fmla="*/ 7101192 w 7101192"/>
                <a:gd name="connsiteY1" fmla="*/ 1531412 h 1531412"/>
                <a:gd name="connsiteX2" fmla="*/ 0 w 7101192"/>
                <a:gd name="connsiteY2" fmla="*/ 1531412 h 1531412"/>
                <a:gd name="connsiteX3" fmla="*/ 3988341 w 7101192"/>
                <a:gd name="connsiteY3" fmla="*/ 0 h 1531412"/>
                <a:gd name="connsiteX0" fmla="*/ 3988341 w 7101192"/>
                <a:gd name="connsiteY0" fmla="*/ 0 h 1724854"/>
                <a:gd name="connsiteX1" fmla="*/ 7101192 w 7101192"/>
                <a:gd name="connsiteY1" fmla="*/ 1531412 h 1724854"/>
                <a:gd name="connsiteX2" fmla="*/ 71337 w 7101192"/>
                <a:gd name="connsiteY2" fmla="*/ 1724854 h 1724854"/>
                <a:gd name="connsiteX3" fmla="*/ 0 w 7101192"/>
                <a:gd name="connsiteY3" fmla="*/ 1531412 h 1724854"/>
                <a:gd name="connsiteX4" fmla="*/ 3988341 w 7101192"/>
                <a:gd name="connsiteY4" fmla="*/ 0 h 1724854"/>
                <a:gd name="connsiteX0" fmla="*/ 3988341 w 7247107"/>
                <a:gd name="connsiteY0" fmla="*/ 543 h 1725397"/>
                <a:gd name="connsiteX1" fmla="*/ 7247107 w 7247107"/>
                <a:gd name="connsiteY1" fmla="*/ 1660916 h 1725397"/>
                <a:gd name="connsiteX2" fmla="*/ 71337 w 7247107"/>
                <a:gd name="connsiteY2" fmla="*/ 1725397 h 1725397"/>
                <a:gd name="connsiteX3" fmla="*/ 0 w 7247107"/>
                <a:gd name="connsiteY3" fmla="*/ 1531955 h 1725397"/>
                <a:gd name="connsiteX4" fmla="*/ 3988341 w 7247107"/>
                <a:gd name="connsiteY4" fmla="*/ 543 h 1725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7107" h="1725397">
                  <a:moveTo>
                    <a:pt x="3988341" y="543"/>
                  </a:moveTo>
                  <a:cubicBezTo>
                    <a:pt x="5196192" y="22036"/>
                    <a:pt x="7247107" y="726112"/>
                    <a:pt x="7247107" y="1660916"/>
                  </a:cubicBezTo>
                  <a:lnTo>
                    <a:pt x="71337" y="1725397"/>
                  </a:lnTo>
                  <a:lnTo>
                    <a:pt x="0" y="1531955"/>
                  </a:lnTo>
                  <a:cubicBezTo>
                    <a:pt x="0" y="597151"/>
                    <a:pt x="2780490" y="-20950"/>
                    <a:pt x="3988341" y="543"/>
                  </a:cubicBezTo>
                  <a:close/>
                </a:path>
              </a:pathLst>
            </a:custGeom>
            <a:solidFill>
              <a:srgbClr val="9AE066"/>
            </a:solidFill>
            <a:ln w="76200">
              <a:solidFill>
                <a:srgbClr val="8FD55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040AABC3-3851-461D-9103-BFA5632C5F45}"/>
                </a:ext>
              </a:extLst>
            </p:cNvPr>
            <p:cNvSpPr/>
            <p:nvPr/>
          </p:nvSpPr>
          <p:spPr>
            <a:xfrm>
              <a:off x="-3512637" y="4325226"/>
              <a:ext cx="10103796" cy="2532774"/>
            </a:xfrm>
            <a:custGeom>
              <a:avLst/>
              <a:gdLst>
                <a:gd name="connsiteX0" fmla="*/ 3550596 w 7101192"/>
                <a:gd name="connsiteY0" fmla="*/ 0 h 1692613"/>
                <a:gd name="connsiteX1" fmla="*/ 7101192 w 7101192"/>
                <a:gd name="connsiteY1" fmla="*/ 1692613 h 1692613"/>
                <a:gd name="connsiteX2" fmla="*/ 0 w 7101192"/>
                <a:gd name="connsiteY2" fmla="*/ 1692613 h 1692613"/>
                <a:gd name="connsiteX3" fmla="*/ 3550596 w 7101192"/>
                <a:gd name="connsiteY3" fmla="*/ 0 h 1692613"/>
                <a:gd name="connsiteX0" fmla="*/ 3258767 w 7101192"/>
                <a:gd name="connsiteY0" fmla="*/ 0 h 1636193"/>
                <a:gd name="connsiteX1" fmla="*/ 7101192 w 7101192"/>
                <a:gd name="connsiteY1" fmla="*/ 1636193 h 1636193"/>
                <a:gd name="connsiteX2" fmla="*/ 0 w 7101192"/>
                <a:gd name="connsiteY2" fmla="*/ 1636193 h 1636193"/>
                <a:gd name="connsiteX3" fmla="*/ 3258767 w 7101192"/>
                <a:gd name="connsiteY3" fmla="*/ 0 h 1636193"/>
                <a:gd name="connsiteX0" fmla="*/ 2996120 w 7101192"/>
                <a:gd name="connsiteY0" fmla="*/ 0 h 1555593"/>
                <a:gd name="connsiteX1" fmla="*/ 7101192 w 7101192"/>
                <a:gd name="connsiteY1" fmla="*/ 1555593 h 1555593"/>
                <a:gd name="connsiteX2" fmla="*/ 0 w 7101192"/>
                <a:gd name="connsiteY2" fmla="*/ 1555593 h 1555593"/>
                <a:gd name="connsiteX3" fmla="*/ 2996120 w 7101192"/>
                <a:gd name="connsiteY3" fmla="*/ 0 h 1555593"/>
                <a:gd name="connsiteX0" fmla="*/ 2996120 w 7101192"/>
                <a:gd name="connsiteY0" fmla="*/ 0 h 1555593"/>
                <a:gd name="connsiteX1" fmla="*/ 7101192 w 7101192"/>
                <a:gd name="connsiteY1" fmla="*/ 1555593 h 1555593"/>
                <a:gd name="connsiteX2" fmla="*/ 0 w 7101192"/>
                <a:gd name="connsiteY2" fmla="*/ 1555593 h 1555593"/>
                <a:gd name="connsiteX3" fmla="*/ 2996120 w 7101192"/>
                <a:gd name="connsiteY3" fmla="*/ 0 h 1555593"/>
                <a:gd name="connsiteX0" fmla="*/ 2996120 w 7101192"/>
                <a:gd name="connsiteY0" fmla="*/ 54935 h 1610528"/>
                <a:gd name="connsiteX1" fmla="*/ 7101192 w 7101192"/>
                <a:gd name="connsiteY1" fmla="*/ 1610528 h 1610528"/>
                <a:gd name="connsiteX2" fmla="*/ 0 w 7101192"/>
                <a:gd name="connsiteY2" fmla="*/ 1610528 h 1610528"/>
                <a:gd name="connsiteX3" fmla="*/ 2996120 w 7101192"/>
                <a:gd name="connsiteY3" fmla="*/ 54935 h 1610528"/>
                <a:gd name="connsiteX0" fmla="*/ 2996120 w 7101192"/>
                <a:gd name="connsiteY0" fmla="*/ 70249 h 1625842"/>
                <a:gd name="connsiteX1" fmla="*/ 7101192 w 7101192"/>
                <a:gd name="connsiteY1" fmla="*/ 1625842 h 1625842"/>
                <a:gd name="connsiteX2" fmla="*/ 0 w 7101192"/>
                <a:gd name="connsiteY2" fmla="*/ 1625842 h 1625842"/>
                <a:gd name="connsiteX3" fmla="*/ 2996120 w 7101192"/>
                <a:gd name="connsiteY3" fmla="*/ 70249 h 1625842"/>
                <a:gd name="connsiteX0" fmla="*/ 2996120 w 7101192"/>
                <a:gd name="connsiteY0" fmla="*/ 30810 h 1586403"/>
                <a:gd name="connsiteX1" fmla="*/ 7101192 w 7101192"/>
                <a:gd name="connsiteY1" fmla="*/ 1586403 h 1586403"/>
                <a:gd name="connsiteX2" fmla="*/ 0 w 7101192"/>
                <a:gd name="connsiteY2" fmla="*/ 1586403 h 1586403"/>
                <a:gd name="connsiteX3" fmla="*/ 2996120 w 7101192"/>
                <a:gd name="connsiteY3" fmla="*/ 30810 h 1586403"/>
                <a:gd name="connsiteX0" fmla="*/ 2928163 w 7101192"/>
                <a:gd name="connsiteY0" fmla="*/ 31981 h 1549692"/>
                <a:gd name="connsiteX1" fmla="*/ 7101192 w 7101192"/>
                <a:gd name="connsiteY1" fmla="*/ 1549692 h 1549692"/>
                <a:gd name="connsiteX2" fmla="*/ 0 w 7101192"/>
                <a:gd name="connsiteY2" fmla="*/ 1549692 h 1549692"/>
                <a:gd name="connsiteX3" fmla="*/ 2928163 w 7101192"/>
                <a:gd name="connsiteY3" fmla="*/ 31981 h 1549692"/>
                <a:gd name="connsiteX0" fmla="*/ 2928163 w 7508930"/>
                <a:gd name="connsiteY0" fmla="*/ 23 h 1542989"/>
                <a:gd name="connsiteX1" fmla="*/ 7508930 w 7508930"/>
                <a:gd name="connsiteY1" fmla="*/ 1542989 h 1542989"/>
                <a:gd name="connsiteX2" fmla="*/ 0 w 7508930"/>
                <a:gd name="connsiteY2" fmla="*/ 1517734 h 1542989"/>
                <a:gd name="connsiteX3" fmla="*/ 2928163 w 7508930"/>
                <a:gd name="connsiteY3" fmla="*/ 23 h 1542989"/>
                <a:gd name="connsiteX0" fmla="*/ 2928163 w 7508930"/>
                <a:gd name="connsiteY0" fmla="*/ 23 h 1542989"/>
                <a:gd name="connsiteX1" fmla="*/ 7508930 w 7508930"/>
                <a:gd name="connsiteY1" fmla="*/ 1542989 h 1542989"/>
                <a:gd name="connsiteX2" fmla="*/ 0 w 7508930"/>
                <a:gd name="connsiteY2" fmla="*/ 1517734 h 1542989"/>
                <a:gd name="connsiteX3" fmla="*/ 2928163 w 7508930"/>
                <a:gd name="connsiteY3" fmla="*/ 23 h 1542989"/>
                <a:gd name="connsiteX0" fmla="*/ 3018771 w 7508930"/>
                <a:gd name="connsiteY0" fmla="*/ 11 h 2098584"/>
                <a:gd name="connsiteX1" fmla="*/ 7508930 w 7508930"/>
                <a:gd name="connsiteY1" fmla="*/ 2098584 h 2098584"/>
                <a:gd name="connsiteX2" fmla="*/ 0 w 7508930"/>
                <a:gd name="connsiteY2" fmla="*/ 2073329 h 2098584"/>
                <a:gd name="connsiteX3" fmla="*/ 3018771 w 7508930"/>
                <a:gd name="connsiteY3" fmla="*/ 11 h 2098584"/>
              </a:gdLst>
              <a:ahLst/>
              <a:cxnLst>
                <a:cxn ang="0">
                  <a:pos x="connsiteX0" y="connsiteY0"/>
                </a:cxn>
                <a:cxn ang="0">
                  <a:pos x="connsiteX1" y="connsiteY1"/>
                </a:cxn>
                <a:cxn ang="0">
                  <a:pos x="connsiteX2" y="connsiteY2"/>
                </a:cxn>
                <a:cxn ang="0">
                  <a:pos x="connsiteX3" y="connsiteY3"/>
                </a:cxn>
              </a:cxnLst>
              <a:rect l="l" t="t" r="r" b="b"/>
              <a:pathLst>
                <a:path w="7508930" h="2098584">
                  <a:moveTo>
                    <a:pt x="3018771" y="11"/>
                  </a:moveTo>
                  <a:cubicBezTo>
                    <a:pt x="4270259" y="4220"/>
                    <a:pt x="7033236" y="1492093"/>
                    <a:pt x="7508930" y="2098584"/>
                  </a:cubicBezTo>
                  <a:lnTo>
                    <a:pt x="0" y="2073329"/>
                  </a:lnTo>
                  <a:cubicBezTo>
                    <a:pt x="0" y="1138525"/>
                    <a:pt x="1767283" y="-4198"/>
                    <a:pt x="3018771" y="11"/>
                  </a:cubicBezTo>
                  <a:close/>
                </a:path>
              </a:pathLst>
            </a:custGeom>
            <a:solidFill>
              <a:srgbClr val="9AE066"/>
            </a:solidFill>
            <a:ln w="57150">
              <a:solidFill>
                <a:srgbClr val="8FD55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EFBD7E10-E261-4EA7-BC1F-FD24C2881070}"/>
                </a:ext>
              </a:extLst>
            </p:cNvPr>
            <p:cNvSpPr/>
            <p:nvPr/>
          </p:nvSpPr>
          <p:spPr>
            <a:xfrm>
              <a:off x="-27916" y="4366676"/>
              <a:ext cx="6520148" cy="2525970"/>
            </a:xfrm>
            <a:custGeom>
              <a:avLst/>
              <a:gdLst>
                <a:gd name="connsiteX0" fmla="*/ 114607 w 6587737"/>
                <a:gd name="connsiteY0" fmla="*/ 555 h 2510639"/>
                <a:gd name="connsiteX1" fmla="*/ 541327 w 6587737"/>
                <a:gd name="connsiteY1" fmla="*/ 396795 h 2510639"/>
                <a:gd name="connsiteX2" fmla="*/ 1044247 w 6587737"/>
                <a:gd name="connsiteY2" fmla="*/ 655875 h 2510639"/>
                <a:gd name="connsiteX3" fmla="*/ 1470967 w 6587737"/>
                <a:gd name="connsiteY3" fmla="*/ 991155 h 2510639"/>
                <a:gd name="connsiteX4" fmla="*/ 2309167 w 6587737"/>
                <a:gd name="connsiteY4" fmla="*/ 1250235 h 2510639"/>
                <a:gd name="connsiteX5" fmla="*/ 3071167 w 6587737"/>
                <a:gd name="connsiteY5" fmla="*/ 1509315 h 2510639"/>
                <a:gd name="connsiteX6" fmla="*/ 3391207 w 6587737"/>
                <a:gd name="connsiteY6" fmla="*/ 1905555 h 2510639"/>
                <a:gd name="connsiteX7" fmla="*/ 4336087 w 6587737"/>
                <a:gd name="connsiteY7" fmla="*/ 2073195 h 2510639"/>
                <a:gd name="connsiteX8" fmla="*/ 5159047 w 6587737"/>
                <a:gd name="connsiteY8" fmla="*/ 2256075 h 2510639"/>
                <a:gd name="connsiteX9" fmla="*/ 6576367 w 6587737"/>
                <a:gd name="connsiteY9" fmla="*/ 2499915 h 2510639"/>
                <a:gd name="connsiteX10" fmla="*/ 5768647 w 6587737"/>
                <a:gd name="connsiteY10" fmla="*/ 1875075 h 2510639"/>
                <a:gd name="connsiteX11" fmla="*/ 4747567 w 6587737"/>
                <a:gd name="connsiteY11" fmla="*/ 1356915 h 2510639"/>
                <a:gd name="connsiteX12" fmla="*/ 2781607 w 6587737"/>
                <a:gd name="connsiteY12" fmla="*/ 488235 h 2510639"/>
                <a:gd name="connsiteX13" fmla="*/ 114607 w 6587737"/>
                <a:gd name="connsiteY13" fmla="*/ 555 h 2510639"/>
                <a:gd name="connsiteX0" fmla="*/ 46995 w 6520125"/>
                <a:gd name="connsiteY0" fmla="*/ 16493 h 2526577"/>
                <a:gd name="connsiteX1" fmla="*/ 473715 w 6520125"/>
                <a:gd name="connsiteY1" fmla="*/ 412733 h 2526577"/>
                <a:gd name="connsiteX2" fmla="*/ 976635 w 6520125"/>
                <a:gd name="connsiteY2" fmla="*/ 671813 h 2526577"/>
                <a:gd name="connsiteX3" fmla="*/ 1403355 w 6520125"/>
                <a:gd name="connsiteY3" fmla="*/ 1007093 h 2526577"/>
                <a:gd name="connsiteX4" fmla="*/ 2241555 w 6520125"/>
                <a:gd name="connsiteY4" fmla="*/ 1266173 h 2526577"/>
                <a:gd name="connsiteX5" fmla="*/ 3003555 w 6520125"/>
                <a:gd name="connsiteY5" fmla="*/ 1525253 h 2526577"/>
                <a:gd name="connsiteX6" fmla="*/ 3323595 w 6520125"/>
                <a:gd name="connsiteY6" fmla="*/ 1921493 h 2526577"/>
                <a:gd name="connsiteX7" fmla="*/ 4268475 w 6520125"/>
                <a:gd name="connsiteY7" fmla="*/ 2089133 h 2526577"/>
                <a:gd name="connsiteX8" fmla="*/ 5091435 w 6520125"/>
                <a:gd name="connsiteY8" fmla="*/ 2272013 h 2526577"/>
                <a:gd name="connsiteX9" fmla="*/ 6508755 w 6520125"/>
                <a:gd name="connsiteY9" fmla="*/ 2515853 h 2526577"/>
                <a:gd name="connsiteX10" fmla="*/ 5701035 w 6520125"/>
                <a:gd name="connsiteY10" fmla="*/ 1891013 h 2526577"/>
                <a:gd name="connsiteX11" fmla="*/ 4679955 w 6520125"/>
                <a:gd name="connsiteY11" fmla="*/ 1372853 h 2526577"/>
                <a:gd name="connsiteX12" fmla="*/ 1645984 w 6520125"/>
                <a:gd name="connsiteY12" fmla="*/ 206416 h 2526577"/>
                <a:gd name="connsiteX13" fmla="*/ 46995 w 6520125"/>
                <a:gd name="connsiteY13" fmla="*/ 16493 h 2526577"/>
                <a:gd name="connsiteX0" fmla="*/ 46995 w 6520147"/>
                <a:gd name="connsiteY0" fmla="*/ 15886 h 2525970"/>
                <a:gd name="connsiteX1" fmla="*/ 473715 w 6520147"/>
                <a:gd name="connsiteY1" fmla="*/ 412126 h 2525970"/>
                <a:gd name="connsiteX2" fmla="*/ 976635 w 6520147"/>
                <a:gd name="connsiteY2" fmla="*/ 671206 h 2525970"/>
                <a:gd name="connsiteX3" fmla="*/ 1403355 w 6520147"/>
                <a:gd name="connsiteY3" fmla="*/ 1006486 h 2525970"/>
                <a:gd name="connsiteX4" fmla="*/ 2241555 w 6520147"/>
                <a:gd name="connsiteY4" fmla="*/ 1265566 h 2525970"/>
                <a:gd name="connsiteX5" fmla="*/ 3003555 w 6520147"/>
                <a:gd name="connsiteY5" fmla="*/ 1524646 h 2525970"/>
                <a:gd name="connsiteX6" fmla="*/ 3323595 w 6520147"/>
                <a:gd name="connsiteY6" fmla="*/ 1920886 h 2525970"/>
                <a:gd name="connsiteX7" fmla="*/ 4268475 w 6520147"/>
                <a:gd name="connsiteY7" fmla="*/ 2088526 h 2525970"/>
                <a:gd name="connsiteX8" fmla="*/ 5091435 w 6520147"/>
                <a:gd name="connsiteY8" fmla="*/ 2271406 h 2525970"/>
                <a:gd name="connsiteX9" fmla="*/ 6508755 w 6520147"/>
                <a:gd name="connsiteY9" fmla="*/ 2515246 h 2525970"/>
                <a:gd name="connsiteX10" fmla="*/ 5701035 w 6520147"/>
                <a:gd name="connsiteY10" fmla="*/ 1890406 h 2525970"/>
                <a:gd name="connsiteX11" fmla="*/ 4671546 w 6520147"/>
                <a:gd name="connsiteY11" fmla="*/ 1335026 h 2525970"/>
                <a:gd name="connsiteX12" fmla="*/ 1645984 w 6520147"/>
                <a:gd name="connsiteY12" fmla="*/ 205809 h 2525970"/>
                <a:gd name="connsiteX13" fmla="*/ 46995 w 6520147"/>
                <a:gd name="connsiteY13" fmla="*/ 15886 h 2525970"/>
                <a:gd name="connsiteX0" fmla="*/ 46995 w 6520148"/>
                <a:gd name="connsiteY0" fmla="*/ 15886 h 2525970"/>
                <a:gd name="connsiteX1" fmla="*/ 473715 w 6520148"/>
                <a:gd name="connsiteY1" fmla="*/ 412126 h 2525970"/>
                <a:gd name="connsiteX2" fmla="*/ 976635 w 6520148"/>
                <a:gd name="connsiteY2" fmla="*/ 671206 h 2525970"/>
                <a:gd name="connsiteX3" fmla="*/ 1403355 w 6520148"/>
                <a:gd name="connsiteY3" fmla="*/ 1006486 h 2525970"/>
                <a:gd name="connsiteX4" fmla="*/ 2241555 w 6520148"/>
                <a:gd name="connsiteY4" fmla="*/ 1265566 h 2525970"/>
                <a:gd name="connsiteX5" fmla="*/ 3003555 w 6520148"/>
                <a:gd name="connsiteY5" fmla="*/ 1524646 h 2525970"/>
                <a:gd name="connsiteX6" fmla="*/ 3323595 w 6520148"/>
                <a:gd name="connsiteY6" fmla="*/ 1920886 h 2525970"/>
                <a:gd name="connsiteX7" fmla="*/ 4268475 w 6520148"/>
                <a:gd name="connsiteY7" fmla="*/ 2088526 h 2525970"/>
                <a:gd name="connsiteX8" fmla="*/ 5091435 w 6520148"/>
                <a:gd name="connsiteY8" fmla="*/ 2271406 h 2525970"/>
                <a:gd name="connsiteX9" fmla="*/ 6508755 w 6520148"/>
                <a:gd name="connsiteY9" fmla="*/ 2515246 h 2525970"/>
                <a:gd name="connsiteX10" fmla="*/ 5701035 w 6520148"/>
                <a:gd name="connsiteY10" fmla="*/ 1890406 h 2525970"/>
                <a:gd name="connsiteX11" fmla="*/ 4671546 w 6520148"/>
                <a:gd name="connsiteY11" fmla="*/ 1335026 h 2525970"/>
                <a:gd name="connsiteX12" fmla="*/ 1645984 w 6520148"/>
                <a:gd name="connsiteY12" fmla="*/ 205809 h 2525970"/>
                <a:gd name="connsiteX13" fmla="*/ 46995 w 6520148"/>
                <a:gd name="connsiteY13" fmla="*/ 15886 h 252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20148" h="2525970">
                  <a:moveTo>
                    <a:pt x="46995" y="15886"/>
                  </a:moveTo>
                  <a:cubicBezTo>
                    <a:pt x="-148383" y="50272"/>
                    <a:pt x="318775" y="302906"/>
                    <a:pt x="473715" y="412126"/>
                  </a:cubicBezTo>
                  <a:cubicBezTo>
                    <a:pt x="628655" y="521346"/>
                    <a:pt x="821695" y="572146"/>
                    <a:pt x="976635" y="671206"/>
                  </a:cubicBezTo>
                  <a:cubicBezTo>
                    <a:pt x="1131575" y="770266"/>
                    <a:pt x="1192535" y="907426"/>
                    <a:pt x="1403355" y="1006486"/>
                  </a:cubicBezTo>
                  <a:cubicBezTo>
                    <a:pt x="1614175" y="1105546"/>
                    <a:pt x="2241555" y="1265566"/>
                    <a:pt x="2241555" y="1265566"/>
                  </a:cubicBezTo>
                  <a:cubicBezTo>
                    <a:pt x="2508255" y="1351926"/>
                    <a:pt x="2823215" y="1415426"/>
                    <a:pt x="3003555" y="1524646"/>
                  </a:cubicBezTo>
                  <a:cubicBezTo>
                    <a:pt x="3183895" y="1633866"/>
                    <a:pt x="3112775" y="1826906"/>
                    <a:pt x="3323595" y="1920886"/>
                  </a:cubicBezTo>
                  <a:cubicBezTo>
                    <a:pt x="3534415" y="2014866"/>
                    <a:pt x="3973835" y="2030106"/>
                    <a:pt x="4268475" y="2088526"/>
                  </a:cubicBezTo>
                  <a:cubicBezTo>
                    <a:pt x="4563115" y="2146946"/>
                    <a:pt x="4718055" y="2200286"/>
                    <a:pt x="5091435" y="2271406"/>
                  </a:cubicBezTo>
                  <a:cubicBezTo>
                    <a:pt x="5464815" y="2342526"/>
                    <a:pt x="6407155" y="2578746"/>
                    <a:pt x="6508755" y="2515246"/>
                  </a:cubicBezTo>
                  <a:cubicBezTo>
                    <a:pt x="6610355" y="2451746"/>
                    <a:pt x="6007236" y="2087109"/>
                    <a:pt x="5701035" y="1890406"/>
                  </a:cubicBezTo>
                  <a:cubicBezTo>
                    <a:pt x="5394834" y="1693703"/>
                    <a:pt x="5169386" y="1566166"/>
                    <a:pt x="4671546" y="1335026"/>
                  </a:cubicBezTo>
                  <a:cubicBezTo>
                    <a:pt x="4173706" y="1010836"/>
                    <a:pt x="2416742" y="425666"/>
                    <a:pt x="1645984" y="205809"/>
                  </a:cubicBezTo>
                  <a:cubicBezTo>
                    <a:pt x="875226" y="-14048"/>
                    <a:pt x="242373" y="-18500"/>
                    <a:pt x="46995" y="15886"/>
                  </a:cubicBezTo>
                  <a:close/>
                </a:path>
              </a:pathLst>
            </a:custGeom>
            <a:solidFill>
              <a:srgbClr val="B0EB6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9344093D-E091-41FC-AC26-DAABC557B259}"/>
                </a:ext>
              </a:extLst>
            </p:cNvPr>
            <p:cNvSpPr/>
            <p:nvPr/>
          </p:nvSpPr>
          <p:spPr>
            <a:xfrm>
              <a:off x="4209061" y="3987121"/>
              <a:ext cx="10282689" cy="1890349"/>
            </a:xfrm>
            <a:custGeom>
              <a:avLst/>
              <a:gdLst>
                <a:gd name="connsiteX0" fmla="*/ 891002 w 10291825"/>
                <a:gd name="connsiteY0" fmla="*/ 1817511 h 1892129"/>
                <a:gd name="connsiteX1" fmla="*/ 1805402 w 10291825"/>
                <a:gd name="connsiteY1" fmla="*/ 1634631 h 1892129"/>
                <a:gd name="connsiteX2" fmla="*/ 1805402 w 10291825"/>
                <a:gd name="connsiteY2" fmla="*/ 1634631 h 1892129"/>
                <a:gd name="connsiteX3" fmla="*/ 2536922 w 10291825"/>
                <a:gd name="connsiteY3" fmla="*/ 1497471 h 1892129"/>
                <a:gd name="connsiteX4" fmla="*/ 3603722 w 10291825"/>
                <a:gd name="connsiteY4" fmla="*/ 1863231 h 1892129"/>
                <a:gd name="connsiteX5" fmla="*/ 4670522 w 10291825"/>
                <a:gd name="connsiteY5" fmla="*/ 1375551 h 1892129"/>
                <a:gd name="connsiteX6" fmla="*/ 5874482 w 10291825"/>
                <a:gd name="connsiteY6" fmla="*/ 1299351 h 1892129"/>
                <a:gd name="connsiteX7" fmla="*/ 6666962 w 10291825"/>
                <a:gd name="connsiteY7" fmla="*/ 933591 h 1892129"/>
                <a:gd name="connsiteX8" fmla="*/ 7428962 w 10291825"/>
                <a:gd name="connsiteY8" fmla="*/ 1177431 h 1892129"/>
                <a:gd name="connsiteX9" fmla="*/ 8130002 w 10291825"/>
                <a:gd name="connsiteY9" fmla="*/ 1009791 h 1892129"/>
                <a:gd name="connsiteX10" fmla="*/ 8785322 w 10291825"/>
                <a:gd name="connsiteY10" fmla="*/ 1131711 h 1892129"/>
                <a:gd name="connsiteX11" fmla="*/ 9410162 w 10291825"/>
                <a:gd name="connsiteY11" fmla="*/ 1482231 h 1892129"/>
                <a:gd name="connsiteX12" fmla="*/ 10065482 w 10291825"/>
                <a:gd name="connsiteY12" fmla="*/ 1238391 h 1892129"/>
                <a:gd name="connsiteX13" fmla="*/ 10156922 w 10291825"/>
                <a:gd name="connsiteY13" fmla="*/ 964071 h 1892129"/>
                <a:gd name="connsiteX14" fmla="*/ 8297642 w 10291825"/>
                <a:gd name="connsiteY14" fmla="*/ 339231 h 1892129"/>
                <a:gd name="connsiteX15" fmla="*/ 6209762 w 10291825"/>
                <a:gd name="connsiteY15" fmla="*/ 3951 h 1892129"/>
                <a:gd name="connsiteX16" fmla="*/ 4198082 w 10291825"/>
                <a:gd name="connsiteY16" fmla="*/ 171591 h 1892129"/>
                <a:gd name="connsiteX17" fmla="*/ 2719802 w 10291825"/>
                <a:gd name="connsiteY17" fmla="*/ 415431 h 1892129"/>
                <a:gd name="connsiteX18" fmla="*/ 494762 w 10291825"/>
                <a:gd name="connsiteY18" fmla="*/ 1101231 h 1892129"/>
                <a:gd name="connsiteX19" fmla="*/ 22322 w 10291825"/>
                <a:gd name="connsiteY19" fmla="*/ 1406031 h 1892129"/>
                <a:gd name="connsiteX20" fmla="*/ 936722 w 10291825"/>
                <a:gd name="connsiteY20" fmla="*/ 1847991 h 1892129"/>
                <a:gd name="connsiteX21" fmla="*/ 891002 w 10291825"/>
                <a:gd name="connsiteY21" fmla="*/ 1817511 h 1892129"/>
                <a:gd name="connsiteX0" fmla="*/ 868086 w 10268909"/>
                <a:gd name="connsiteY0" fmla="*/ 1817511 h 1890186"/>
                <a:gd name="connsiteX1" fmla="*/ 1782486 w 10268909"/>
                <a:gd name="connsiteY1" fmla="*/ 1634631 h 1890186"/>
                <a:gd name="connsiteX2" fmla="*/ 1782486 w 10268909"/>
                <a:gd name="connsiteY2" fmla="*/ 1634631 h 1890186"/>
                <a:gd name="connsiteX3" fmla="*/ 2514006 w 10268909"/>
                <a:gd name="connsiteY3" fmla="*/ 1497471 h 1890186"/>
                <a:gd name="connsiteX4" fmla="*/ 3580806 w 10268909"/>
                <a:gd name="connsiteY4" fmla="*/ 1863231 h 1890186"/>
                <a:gd name="connsiteX5" fmla="*/ 4647606 w 10268909"/>
                <a:gd name="connsiteY5" fmla="*/ 1375551 h 1890186"/>
                <a:gd name="connsiteX6" fmla="*/ 5851566 w 10268909"/>
                <a:gd name="connsiteY6" fmla="*/ 1299351 h 1890186"/>
                <a:gd name="connsiteX7" fmla="*/ 6644046 w 10268909"/>
                <a:gd name="connsiteY7" fmla="*/ 933591 h 1890186"/>
                <a:gd name="connsiteX8" fmla="*/ 7406046 w 10268909"/>
                <a:gd name="connsiteY8" fmla="*/ 1177431 h 1890186"/>
                <a:gd name="connsiteX9" fmla="*/ 8107086 w 10268909"/>
                <a:gd name="connsiteY9" fmla="*/ 1009791 h 1890186"/>
                <a:gd name="connsiteX10" fmla="*/ 8762406 w 10268909"/>
                <a:gd name="connsiteY10" fmla="*/ 1131711 h 1890186"/>
                <a:gd name="connsiteX11" fmla="*/ 9387246 w 10268909"/>
                <a:gd name="connsiteY11" fmla="*/ 1482231 h 1890186"/>
                <a:gd name="connsiteX12" fmla="*/ 10042566 w 10268909"/>
                <a:gd name="connsiteY12" fmla="*/ 1238391 h 1890186"/>
                <a:gd name="connsiteX13" fmla="*/ 10134006 w 10268909"/>
                <a:gd name="connsiteY13" fmla="*/ 964071 h 1890186"/>
                <a:gd name="connsiteX14" fmla="*/ 8274726 w 10268909"/>
                <a:gd name="connsiteY14" fmla="*/ 339231 h 1890186"/>
                <a:gd name="connsiteX15" fmla="*/ 6186846 w 10268909"/>
                <a:gd name="connsiteY15" fmla="*/ 3951 h 1890186"/>
                <a:gd name="connsiteX16" fmla="*/ 4175166 w 10268909"/>
                <a:gd name="connsiteY16" fmla="*/ 171591 h 1890186"/>
                <a:gd name="connsiteX17" fmla="*/ 2696886 w 10268909"/>
                <a:gd name="connsiteY17" fmla="*/ 415431 h 1890186"/>
                <a:gd name="connsiteX18" fmla="*/ 471846 w 10268909"/>
                <a:gd name="connsiteY18" fmla="*/ 1101231 h 1890186"/>
                <a:gd name="connsiteX19" fmla="*/ 24635 w 10268909"/>
                <a:gd name="connsiteY19" fmla="*/ 1387421 h 1890186"/>
                <a:gd name="connsiteX20" fmla="*/ 913806 w 10268909"/>
                <a:gd name="connsiteY20" fmla="*/ 1847991 h 1890186"/>
                <a:gd name="connsiteX21" fmla="*/ 868086 w 10268909"/>
                <a:gd name="connsiteY21" fmla="*/ 1817511 h 1890186"/>
                <a:gd name="connsiteX0" fmla="*/ 878242 w 10279065"/>
                <a:gd name="connsiteY0" fmla="*/ 1817511 h 1890186"/>
                <a:gd name="connsiteX1" fmla="*/ 1792642 w 10279065"/>
                <a:gd name="connsiteY1" fmla="*/ 1634631 h 1890186"/>
                <a:gd name="connsiteX2" fmla="*/ 1792642 w 10279065"/>
                <a:gd name="connsiteY2" fmla="*/ 1634631 h 1890186"/>
                <a:gd name="connsiteX3" fmla="*/ 2524162 w 10279065"/>
                <a:gd name="connsiteY3" fmla="*/ 1497471 h 1890186"/>
                <a:gd name="connsiteX4" fmla="*/ 3590962 w 10279065"/>
                <a:gd name="connsiteY4" fmla="*/ 1863231 h 1890186"/>
                <a:gd name="connsiteX5" fmla="*/ 4657762 w 10279065"/>
                <a:gd name="connsiteY5" fmla="*/ 1375551 h 1890186"/>
                <a:gd name="connsiteX6" fmla="*/ 5861722 w 10279065"/>
                <a:gd name="connsiteY6" fmla="*/ 1299351 h 1890186"/>
                <a:gd name="connsiteX7" fmla="*/ 6654202 w 10279065"/>
                <a:gd name="connsiteY7" fmla="*/ 933591 h 1890186"/>
                <a:gd name="connsiteX8" fmla="*/ 7416202 w 10279065"/>
                <a:gd name="connsiteY8" fmla="*/ 1177431 h 1890186"/>
                <a:gd name="connsiteX9" fmla="*/ 8117242 w 10279065"/>
                <a:gd name="connsiteY9" fmla="*/ 1009791 h 1890186"/>
                <a:gd name="connsiteX10" fmla="*/ 8772562 w 10279065"/>
                <a:gd name="connsiteY10" fmla="*/ 1131711 h 1890186"/>
                <a:gd name="connsiteX11" fmla="*/ 9397402 w 10279065"/>
                <a:gd name="connsiteY11" fmla="*/ 1482231 h 1890186"/>
                <a:gd name="connsiteX12" fmla="*/ 10052722 w 10279065"/>
                <a:gd name="connsiteY12" fmla="*/ 1238391 h 1890186"/>
                <a:gd name="connsiteX13" fmla="*/ 10144162 w 10279065"/>
                <a:gd name="connsiteY13" fmla="*/ 964071 h 1890186"/>
                <a:gd name="connsiteX14" fmla="*/ 8284882 w 10279065"/>
                <a:gd name="connsiteY14" fmla="*/ 339231 h 1890186"/>
                <a:gd name="connsiteX15" fmla="*/ 6197002 w 10279065"/>
                <a:gd name="connsiteY15" fmla="*/ 3951 h 1890186"/>
                <a:gd name="connsiteX16" fmla="*/ 4185322 w 10279065"/>
                <a:gd name="connsiteY16" fmla="*/ 171591 h 1890186"/>
                <a:gd name="connsiteX17" fmla="*/ 2707042 w 10279065"/>
                <a:gd name="connsiteY17" fmla="*/ 415431 h 1890186"/>
                <a:gd name="connsiteX18" fmla="*/ 482002 w 10279065"/>
                <a:gd name="connsiteY18" fmla="*/ 1101231 h 1890186"/>
                <a:gd name="connsiteX19" fmla="*/ 34791 w 10279065"/>
                <a:gd name="connsiteY19" fmla="*/ 1387421 h 1890186"/>
                <a:gd name="connsiteX20" fmla="*/ 923962 w 10279065"/>
                <a:gd name="connsiteY20" fmla="*/ 1847991 h 1890186"/>
                <a:gd name="connsiteX21" fmla="*/ 878242 w 10279065"/>
                <a:gd name="connsiteY21" fmla="*/ 1817511 h 1890186"/>
                <a:gd name="connsiteX0" fmla="*/ 878242 w 10279065"/>
                <a:gd name="connsiteY0" fmla="*/ 1817674 h 1890349"/>
                <a:gd name="connsiteX1" fmla="*/ 1792642 w 10279065"/>
                <a:gd name="connsiteY1" fmla="*/ 1634794 h 1890349"/>
                <a:gd name="connsiteX2" fmla="*/ 1792642 w 10279065"/>
                <a:gd name="connsiteY2" fmla="*/ 1634794 h 1890349"/>
                <a:gd name="connsiteX3" fmla="*/ 2524162 w 10279065"/>
                <a:gd name="connsiteY3" fmla="*/ 1497634 h 1890349"/>
                <a:gd name="connsiteX4" fmla="*/ 3590962 w 10279065"/>
                <a:gd name="connsiteY4" fmla="*/ 1863394 h 1890349"/>
                <a:gd name="connsiteX5" fmla="*/ 4657762 w 10279065"/>
                <a:gd name="connsiteY5" fmla="*/ 1375714 h 1890349"/>
                <a:gd name="connsiteX6" fmla="*/ 5861722 w 10279065"/>
                <a:gd name="connsiteY6" fmla="*/ 1299514 h 1890349"/>
                <a:gd name="connsiteX7" fmla="*/ 6654202 w 10279065"/>
                <a:gd name="connsiteY7" fmla="*/ 933754 h 1890349"/>
                <a:gd name="connsiteX8" fmla="*/ 7416202 w 10279065"/>
                <a:gd name="connsiteY8" fmla="*/ 1177594 h 1890349"/>
                <a:gd name="connsiteX9" fmla="*/ 8117242 w 10279065"/>
                <a:gd name="connsiteY9" fmla="*/ 1009954 h 1890349"/>
                <a:gd name="connsiteX10" fmla="*/ 8772562 w 10279065"/>
                <a:gd name="connsiteY10" fmla="*/ 1131874 h 1890349"/>
                <a:gd name="connsiteX11" fmla="*/ 9397402 w 10279065"/>
                <a:gd name="connsiteY11" fmla="*/ 1482394 h 1890349"/>
                <a:gd name="connsiteX12" fmla="*/ 10052722 w 10279065"/>
                <a:gd name="connsiteY12" fmla="*/ 1238554 h 1890349"/>
                <a:gd name="connsiteX13" fmla="*/ 10144162 w 10279065"/>
                <a:gd name="connsiteY13" fmla="*/ 964234 h 1890349"/>
                <a:gd name="connsiteX14" fmla="*/ 8284882 w 10279065"/>
                <a:gd name="connsiteY14" fmla="*/ 339394 h 1890349"/>
                <a:gd name="connsiteX15" fmla="*/ 6197002 w 10279065"/>
                <a:gd name="connsiteY15" fmla="*/ 4114 h 1890349"/>
                <a:gd name="connsiteX16" fmla="*/ 4185322 w 10279065"/>
                <a:gd name="connsiteY16" fmla="*/ 171754 h 1890349"/>
                <a:gd name="connsiteX17" fmla="*/ 2707042 w 10279065"/>
                <a:gd name="connsiteY17" fmla="*/ 452815 h 1890349"/>
                <a:gd name="connsiteX18" fmla="*/ 482002 w 10279065"/>
                <a:gd name="connsiteY18" fmla="*/ 1101394 h 1890349"/>
                <a:gd name="connsiteX19" fmla="*/ 34791 w 10279065"/>
                <a:gd name="connsiteY19" fmla="*/ 1387584 h 1890349"/>
                <a:gd name="connsiteX20" fmla="*/ 923962 w 10279065"/>
                <a:gd name="connsiteY20" fmla="*/ 1848154 h 1890349"/>
                <a:gd name="connsiteX21" fmla="*/ 878242 w 10279065"/>
                <a:gd name="connsiteY21" fmla="*/ 1817674 h 1890349"/>
                <a:gd name="connsiteX0" fmla="*/ 881866 w 10282689"/>
                <a:gd name="connsiteY0" fmla="*/ 1817674 h 1890349"/>
                <a:gd name="connsiteX1" fmla="*/ 1796266 w 10282689"/>
                <a:gd name="connsiteY1" fmla="*/ 1634794 h 1890349"/>
                <a:gd name="connsiteX2" fmla="*/ 1796266 w 10282689"/>
                <a:gd name="connsiteY2" fmla="*/ 1634794 h 1890349"/>
                <a:gd name="connsiteX3" fmla="*/ 2527786 w 10282689"/>
                <a:gd name="connsiteY3" fmla="*/ 1497634 h 1890349"/>
                <a:gd name="connsiteX4" fmla="*/ 3594586 w 10282689"/>
                <a:gd name="connsiteY4" fmla="*/ 1863394 h 1890349"/>
                <a:gd name="connsiteX5" fmla="*/ 4661386 w 10282689"/>
                <a:gd name="connsiteY5" fmla="*/ 1375714 h 1890349"/>
                <a:gd name="connsiteX6" fmla="*/ 5865346 w 10282689"/>
                <a:gd name="connsiteY6" fmla="*/ 1299514 h 1890349"/>
                <a:gd name="connsiteX7" fmla="*/ 6657826 w 10282689"/>
                <a:gd name="connsiteY7" fmla="*/ 933754 h 1890349"/>
                <a:gd name="connsiteX8" fmla="*/ 7419826 w 10282689"/>
                <a:gd name="connsiteY8" fmla="*/ 1177594 h 1890349"/>
                <a:gd name="connsiteX9" fmla="*/ 8120866 w 10282689"/>
                <a:gd name="connsiteY9" fmla="*/ 1009954 h 1890349"/>
                <a:gd name="connsiteX10" fmla="*/ 8776186 w 10282689"/>
                <a:gd name="connsiteY10" fmla="*/ 1131874 h 1890349"/>
                <a:gd name="connsiteX11" fmla="*/ 9401026 w 10282689"/>
                <a:gd name="connsiteY11" fmla="*/ 1482394 h 1890349"/>
                <a:gd name="connsiteX12" fmla="*/ 10056346 w 10282689"/>
                <a:gd name="connsiteY12" fmla="*/ 1238554 h 1890349"/>
                <a:gd name="connsiteX13" fmla="*/ 10147786 w 10282689"/>
                <a:gd name="connsiteY13" fmla="*/ 964234 h 1890349"/>
                <a:gd name="connsiteX14" fmla="*/ 8288506 w 10282689"/>
                <a:gd name="connsiteY14" fmla="*/ 339394 h 1890349"/>
                <a:gd name="connsiteX15" fmla="*/ 6200626 w 10282689"/>
                <a:gd name="connsiteY15" fmla="*/ 4114 h 1890349"/>
                <a:gd name="connsiteX16" fmla="*/ 4188946 w 10282689"/>
                <a:gd name="connsiteY16" fmla="*/ 171754 h 1890349"/>
                <a:gd name="connsiteX17" fmla="*/ 2710666 w 10282689"/>
                <a:gd name="connsiteY17" fmla="*/ 452815 h 1890349"/>
                <a:gd name="connsiteX18" fmla="*/ 460397 w 10282689"/>
                <a:gd name="connsiteY18" fmla="*/ 1120003 h 1890349"/>
                <a:gd name="connsiteX19" fmla="*/ 38415 w 10282689"/>
                <a:gd name="connsiteY19" fmla="*/ 1387584 h 1890349"/>
                <a:gd name="connsiteX20" fmla="*/ 927586 w 10282689"/>
                <a:gd name="connsiteY20" fmla="*/ 1848154 h 1890349"/>
                <a:gd name="connsiteX21" fmla="*/ 881866 w 10282689"/>
                <a:gd name="connsiteY21" fmla="*/ 1817674 h 1890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282689" h="1890349">
                  <a:moveTo>
                    <a:pt x="881866" y="1817674"/>
                  </a:moveTo>
                  <a:lnTo>
                    <a:pt x="1796266" y="1634794"/>
                  </a:lnTo>
                  <a:lnTo>
                    <a:pt x="1796266" y="1634794"/>
                  </a:lnTo>
                  <a:cubicBezTo>
                    <a:pt x="1918186" y="1611934"/>
                    <a:pt x="2228066" y="1459534"/>
                    <a:pt x="2527786" y="1497634"/>
                  </a:cubicBezTo>
                  <a:cubicBezTo>
                    <a:pt x="2827506" y="1535734"/>
                    <a:pt x="3238986" y="1883714"/>
                    <a:pt x="3594586" y="1863394"/>
                  </a:cubicBezTo>
                  <a:cubicBezTo>
                    <a:pt x="3950186" y="1843074"/>
                    <a:pt x="4282926" y="1469694"/>
                    <a:pt x="4661386" y="1375714"/>
                  </a:cubicBezTo>
                  <a:cubicBezTo>
                    <a:pt x="5039846" y="1281734"/>
                    <a:pt x="5532606" y="1373174"/>
                    <a:pt x="5865346" y="1299514"/>
                  </a:cubicBezTo>
                  <a:cubicBezTo>
                    <a:pt x="6198086" y="1225854"/>
                    <a:pt x="6398746" y="954074"/>
                    <a:pt x="6657826" y="933754"/>
                  </a:cubicBezTo>
                  <a:cubicBezTo>
                    <a:pt x="6916906" y="913434"/>
                    <a:pt x="7175986" y="1164894"/>
                    <a:pt x="7419826" y="1177594"/>
                  </a:cubicBezTo>
                  <a:cubicBezTo>
                    <a:pt x="7663666" y="1190294"/>
                    <a:pt x="7894806" y="1017574"/>
                    <a:pt x="8120866" y="1009954"/>
                  </a:cubicBezTo>
                  <a:cubicBezTo>
                    <a:pt x="8346926" y="1002334"/>
                    <a:pt x="8562826" y="1053134"/>
                    <a:pt x="8776186" y="1131874"/>
                  </a:cubicBezTo>
                  <a:cubicBezTo>
                    <a:pt x="8989546" y="1210614"/>
                    <a:pt x="9187666" y="1464614"/>
                    <a:pt x="9401026" y="1482394"/>
                  </a:cubicBezTo>
                  <a:cubicBezTo>
                    <a:pt x="9614386" y="1500174"/>
                    <a:pt x="9931886" y="1324914"/>
                    <a:pt x="10056346" y="1238554"/>
                  </a:cubicBezTo>
                  <a:cubicBezTo>
                    <a:pt x="10180806" y="1152194"/>
                    <a:pt x="10442426" y="1114094"/>
                    <a:pt x="10147786" y="964234"/>
                  </a:cubicBezTo>
                  <a:cubicBezTo>
                    <a:pt x="9853146" y="814374"/>
                    <a:pt x="8946366" y="499414"/>
                    <a:pt x="8288506" y="339394"/>
                  </a:cubicBezTo>
                  <a:cubicBezTo>
                    <a:pt x="7630646" y="179374"/>
                    <a:pt x="6883886" y="32054"/>
                    <a:pt x="6200626" y="4114"/>
                  </a:cubicBezTo>
                  <a:cubicBezTo>
                    <a:pt x="5517366" y="-23826"/>
                    <a:pt x="4770606" y="96971"/>
                    <a:pt x="4188946" y="171754"/>
                  </a:cubicBezTo>
                  <a:cubicBezTo>
                    <a:pt x="3607286" y="246538"/>
                    <a:pt x="3332091" y="294774"/>
                    <a:pt x="2710666" y="452815"/>
                  </a:cubicBezTo>
                  <a:cubicBezTo>
                    <a:pt x="2089241" y="610856"/>
                    <a:pt x="905772" y="964208"/>
                    <a:pt x="460397" y="1120003"/>
                  </a:cubicBezTo>
                  <a:cubicBezTo>
                    <a:pt x="15022" y="1275798"/>
                    <a:pt x="-60474" y="1356174"/>
                    <a:pt x="38415" y="1387584"/>
                  </a:cubicBezTo>
                  <a:cubicBezTo>
                    <a:pt x="112075" y="1512044"/>
                    <a:pt x="787011" y="1776472"/>
                    <a:pt x="927586" y="1848154"/>
                  </a:cubicBezTo>
                  <a:cubicBezTo>
                    <a:pt x="1068161" y="1919836"/>
                    <a:pt x="986006" y="1893874"/>
                    <a:pt x="881866" y="1817674"/>
                  </a:cubicBezTo>
                  <a:close/>
                </a:path>
              </a:pathLst>
            </a:custGeom>
            <a:solidFill>
              <a:srgbClr val="B0EB6A"/>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3" name="Picture 2" descr="A picture containing text, clipart&#10;&#10;Description automatically generated">
            <a:extLst>
              <a:ext uri="{FF2B5EF4-FFF2-40B4-BE49-F238E27FC236}">
                <a16:creationId xmlns:a16="http://schemas.microsoft.com/office/drawing/2014/main" id="{3060AE78-8FC4-4045-B4C1-EEF29D56F3D7}"/>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21105497">
            <a:off x="242597" y="4241579"/>
            <a:ext cx="1176872" cy="588436"/>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54A8585D-352F-4233-B55E-B3CE796B9284}"/>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20598925">
            <a:off x="559895" y="5481810"/>
            <a:ext cx="1176872" cy="588436"/>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A5E96D4B-F7AB-4D08-AC56-15383A8A7C7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338990">
            <a:off x="11043786" y="5001628"/>
            <a:ext cx="1176872" cy="588436"/>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017F3A7C-C473-42C2-A956-7FBC9ACC79A6}"/>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tretch>
            <a:fillRect/>
          </a:stretch>
        </p:blipFill>
        <p:spPr>
          <a:xfrm rot="21285034">
            <a:off x="8175173" y="5891332"/>
            <a:ext cx="1176872" cy="58843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CB727B00-1C7B-4E2A-98E7-ACDEB3CD70D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5972" r="93056">
                        <a14:foregroundMark x1="7361" y1="46389" x2="7361" y2="46389"/>
                        <a14:foregroundMark x1="55278" y1="29722" x2="55278" y2="29722"/>
                        <a14:foregroundMark x1="91806" y1="32500" x2="91806" y2="32500"/>
                        <a14:foregroundMark x1="93056" y1="61389" x2="93056" y2="61389"/>
                        <a14:foregroundMark x1="5972" y1="43611" x2="5972" y2="43611"/>
                        <a14:backgroundMark x1="25278" y1="54444" x2="25278" y2="54444"/>
                        <a14:backgroundMark x1="25000" y1="55556" x2="25000" y2="55556"/>
                        <a14:backgroundMark x1="34722" y1="63333" x2="34722" y2="63333"/>
                        <a14:backgroundMark x1="29722" y1="64167" x2="29722" y2="64167"/>
                        <a14:backgroundMark x1="39028" y1="56389" x2="39028" y2="56389"/>
                        <a14:backgroundMark x1="67083" y1="51944" x2="67083" y2="51944"/>
                      </a14:backgroundRemoval>
                    </a14:imgEffect>
                  </a14:imgLayer>
                </a14:imgProps>
              </a:ext>
              <a:ext uri="{28A0092B-C50C-407E-A947-70E740481C1C}">
                <a14:useLocalDpi xmlns:a14="http://schemas.microsoft.com/office/drawing/2010/main" val="0"/>
              </a:ext>
            </a:extLst>
          </a:blip>
          <a:srcRect r="67863"/>
          <a:stretch/>
        </p:blipFill>
        <p:spPr>
          <a:xfrm rot="21158011">
            <a:off x="3806388" y="4860316"/>
            <a:ext cx="378211" cy="588436"/>
          </a:xfrm>
          <a:prstGeom prst="rect">
            <a:avLst/>
          </a:prstGeom>
        </p:spPr>
      </p:pic>
      <p:pic>
        <p:nvPicPr>
          <p:cNvPr id="19" name="Picture 18" descr="Background pattern&#10;&#10;Description automatically generated">
            <a:extLst>
              <a:ext uri="{FF2B5EF4-FFF2-40B4-BE49-F238E27FC236}">
                <a16:creationId xmlns:a16="http://schemas.microsoft.com/office/drawing/2014/main" id="{ADE8252B-6C43-4046-9E9A-1E4CB96CD5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2453" y="0"/>
            <a:ext cx="1623995" cy="1623995"/>
          </a:xfrm>
          <a:prstGeom prst="rect">
            <a:avLst/>
          </a:prstGeom>
        </p:spPr>
      </p:pic>
      <p:pic>
        <p:nvPicPr>
          <p:cNvPr id="20" name="Picture 19" descr="Background pattern&#10;&#10;Description automatically generated">
            <a:extLst>
              <a:ext uri="{FF2B5EF4-FFF2-40B4-BE49-F238E27FC236}">
                <a16:creationId xmlns:a16="http://schemas.microsoft.com/office/drawing/2014/main" id="{CA645E4C-897C-439D-8A6F-19F0A33ADBDF}"/>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371498" y="996287"/>
            <a:ext cx="1439705" cy="1439705"/>
          </a:xfrm>
          <a:prstGeom prst="rect">
            <a:avLst/>
          </a:prstGeom>
        </p:spPr>
      </p:pic>
      <p:pic>
        <p:nvPicPr>
          <p:cNvPr id="21" name="Picture 20" descr="Background pattern&#10;&#10;Description automatically generated">
            <a:extLst>
              <a:ext uri="{FF2B5EF4-FFF2-40B4-BE49-F238E27FC236}">
                <a16:creationId xmlns:a16="http://schemas.microsoft.com/office/drawing/2014/main" id="{BED54E5F-2B0F-41AC-8521-91406384EDD4}"/>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036253" y="170554"/>
            <a:ext cx="1439705" cy="1439705"/>
          </a:xfrm>
          <a:prstGeom prst="rect">
            <a:avLst/>
          </a:prstGeom>
        </p:spPr>
      </p:pic>
      <p:pic>
        <p:nvPicPr>
          <p:cNvPr id="37" name="Picture 36" descr="A picture containing plant, flower, daisy&#10;&#10;Description automatically generated">
            <a:extLst>
              <a:ext uri="{FF2B5EF4-FFF2-40B4-BE49-F238E27FC236}">
                <a16:creationId xmlns:a16="http://schemas.microsoft.com/office/drawing/2014/main" id="{19B1ABDC-B318-4E56-A0CE-E589FAEE4D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9469" y="5410896"/>
            <a:ext cx="3059457" cy="1522539"/>
          </a:xfrm>
          <a:prstGeom prst="rect">
            <a:avLst/>
          </a:prstGeom>
        </p:spPr>
      </p:pic>
      <p:pic>
        <p:nvPicPr>
          <p:cNvPr id="22" name="Picture 21" descr="Background pattern&#10;&#10;Description automatically generated">
            <a:extLst>
              <a:ext uri="{FF2B5EF4-FFF2-40B4-BE49-F238E27FC236}">
                <a16:creationId xmlns:a16="http://schemas.microsoft.com/office/drawing/2014/main" id="{EAA84548-3C68-45F6-9B74-7975E58EA8B9}"/>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926058" y="996286"/>
            <a:ext cx="1439705" cy="1439705"/>
          </a:xfrm>
          <a:prstGeom prst="rect">
            <a:avLst/>
          </a:prstGeom>
        </p:spPr>
      </p:pic>
      <p:pic>
        <p:nvPicPr>
          <p:cNvPr id="23" name="Picture 22" descr="Background pattern&#10;&#10;Description automatically generated">
            <a:extLst>
              <a:ext uri="{FF2B5EF4-FFF2-40B4-BE49-F238E27FC236}">
                <a16:creationId xmlns:a16="http://schemas.microsoft.com/office/drawing/2014/main" id="{EE5203CC-22AF-4582-846C-B280ADB915B8}"/>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6389" r="91944">
                        <a14:foregroundMark x1="10278" y1="39444" x2="10833" y2="47778"/>
                        <a14:foregroundMark x1="90278" y1="40833" x2="92222" y2="44722"/>
                        <a14:foregroundMark x1="6389" y1="46667" x2="6389" y2="46667"/>
                      </a14:backgroundRemoval>
                    </a14:imgEffect>
                    <a14:imgEffect>
                      <a14:sharpenSoften amount="25000"/>
                    </a14:imgEffect>
                    <a14:imgEffect>
                      <a14:colorTemperature colorTemp="5900"/>
                    </a14:imgEffect>
                    <a14:imgEffect>
                      <a14:saturation sat="3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578511" y="265912"/>
            <a:ext cx="1439705" cy="1439705"/>
          </a:xfrm>
          <a:prstGeom prst="rect">
            <a:avLst/>
          </a:prstGeom>
        </p:spPr>
      </p:pic>
      <p:pic>
        <p:nvPicPr>
          <p:cNvPr id="41" name="Picture 40" descr="Shape, logo&#10;&#10;Description automatically generated">
            <a:extLst>
              <a:ext uri="{FF2B5EF4-FFF2-40B4-BE49-F238E27FC236}">
                <a16:creationId xmlns:a16="http://schemas.microsoft.com/office/drawing/2014/main" id="{3698F1BF-4493-445D-8199-152BC6F14834}"/>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9967" b="89869" l="8987" r="89869">
                        <a14:foregroundMark x1="38399" y1="48039" x2="38399" y2="48039"/>
                        <a14:foregroundMark x1="38725" y1="46078" x2="37092" y2="52451"/>
                        <a14:foregroundMark x1="19281" y1="36275" x2="19281" y2="36275"/>
                        <a14:foregroundMark x1="8987" y1="61438" x2="8987" y2="62908"/>
                        <a14:foregroundMark x1="11928" y1="61601" x2="11928" y2="71895"/>
                        <a14:foregroundMark x1="20588" y1="35621" x2="48693" y2="23203"/>
                        <a14:foregroundMark x1="48693" y1="23203" x2="71569" y2="38399"/>
                        <a14:foregroundMark x1="71569" y1="38399" x2="78431" y2="47876"/>
                        <a14:foregroundMark x1="10294" y1="58333" x2="26307" y2="28105"/>
                        <a14:foregroundMark x1="26307" y1="28105" x2="52941" y2="23856"/>
                        <a14:foregroundMark x1="52941" y1="23856" x2="79902" y2="39052"/>
                        <a14:foregroundMark x1="79902" y1="39052" x2="87255" y2="60621"/>
                        <a14:foregroundMark x1="77941" y1="32026" x2="77941" y2="32026"/>
                        <a14:foregroundMark x1="75000" y1="28922" x2="75000" y2="28922"/>
                        <a14:foregroundMark x1="55556" y1="42810" x2="55556" y2="42810"/>
                      </a14:backgroundRemoval>
                    </a14:imgEffect>
                  </a14:imgLayer>
                </a14:imgProps>
              </a:ext>
              <a:ext uri="{28A0092B-C50C-407E-A947-70E740481C1C}">
                <a14:useLocalDpi xmlns:a14="http://schemas.microsoft.com/office/drawing/2010/main" val="0"/>
              </a:ext>
            </a:extLst>
          </a:blip>
          <a:stretch>
            <a:fillRect/>
          </a:stretch>
        </p:blipFill>
        <p:spPr>
          <a:xfrm rot="20359224">
            <a:off x="4312656" y="-70109"/>
            <a:ext cx="1865376" cy="1865376"/>
          </a:xfrm>
          <a:prstGeom prst="rect">
            <a:avLst/>
          </a:prstGeom>
        </p:spPr>
      </p:pic>
      <p:pic>
        <p:nvPicPr>
          <p:cNvPr id="30" name="Picture 29" descr="Map&#10;&#10;Description automatically generated">
            <a:extLst>
              <a:ext uri="{FF2B5EF4-FFF2-40B4-BE49-F238E27FC236}">
                <a16:creationId xmlns:a16="http://schemas.microsoft.com/office/drawing/2014/main" id="{D53B3064-9926-4FE7-B9E5-DE371C2745F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34966" y="209493"/>
            <a:ext cx="5418966" cy="6559502"/>
          </a:xfrm>
          <a:prstGeom prst="rect">
            <a:avLst/>
          </a:prstGeom>
        </p:spPr>
      </p:pic>
      <p:pic>
        <p:nvPicPr>
          <p:cNvPr id="32" name="Picture 31" descr="A picture containing plant, flower, daisy&#10;&#10;Description automatically generated">
            <a:extLst>
              <a:ext uri="{FF2B5EF4-FFF2-40B4-BE49-F238E27FC236}">
                <a16:creationId xmlns:a16="http://schemas.microsoft.com/office/drawing/2014/main" id="{E51A7C42-DD79-4D2C-9BE7-21D8C88DF3A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4699" y="5404197"/>
            <a:ext cx="3059457" cy="1522539"/>
          </a:xfrm>
          <a:prstGeom prst="rect">
            <a:avLst/>
          </a:prstGeom>
        </p:spPr>
      </p:pic>
      <p:sp>
        <p:nvSpPr>
          <p:cNvPr id="26" name="Scroll: Vertical 25">
            <a:extLst>
              <a:ext uri="{FF2B5EF4-FFF2-40B4-BE49-F238E27FC236}">
                <a16:creationId xmlns:a16="http://schemas.microsoft.com/office/drawing/2014/main" id="{59023DB3-0597-424C-9E2C-5F9E4513E2D3}"/>
              </a:ext>
            </a:extLst>
          </p:cNvPr>
          <p:cNvSpPr/>
          <p:nvPr/>
        </p:nvSpPr>
        <p:spPr>
          <a:xfrm>
            <a:off x="1628731" y="1135627"/>
            <a:ext cx="7364502" cy="5387018"/>
          </a:xfrm>
          <a:custGeom>
            <a:avLst/>
            <a:gdLst>
              <a:gd name="connsiteX0" fmla="*/ 336689 w 7364502"/>
              <a:gd name="connsiteY0" fmla="*/ 5387018 h 5387018"/>
              <a:gd name="connsiteX1" fmla="*/ 673378 w 7364502"/>
              <a:gd name="connsiteY1" fmla="*/ 5050329 h 5387018"/>
              <a:gd name="connsiteX2" fmla="*/ 336689 w 7364502"/>
              <a:gd name="connsiteY2" fmla="*/ 5050329 h 5387018"/>
              <a:gd name="connsiteX3" fmla="*/ 505033 w 7364502"/>
              <a:gd name="connsiteY3" fmla="*/ 4881985 h 5387018"/>
              <a:gd name="connsiteX4" fmla="*/ 336689 w 7364502"/>
              <a:gd name="connsiteY4" fmla="*/ 4713641 h 5387018"/>
              <a:gd name="connsiteX5" fmla="*/ 673377 w 7364502"/>
              <a:gd name="connsiteY5" fmla="*/ 4713641 h 5387018"/>
              <a:gd name="connsiteX6" fmla="*/ 673377 w 7364502"/>
              <a:gd name="connsiteY6" fmla="*/ 336689 h 5387018"/>
              <a:gd name="connsiteX7" fmla="*/ 1010066 w 7364502"/>
              <a:gd name="connsiteY7" fmla="*/ 0 h 5387018"/>
              <a:gd name="connsiteX8" fmla="*/ 7027813 w 7364502"/>
              <a:gd name="connsiteY8" fmla="*/ 0 h 5387018"/>
              <a:gd name="connsiteX9" fmla="*/ 7364502 w 7364502"/>
              <a:gd name="connsiteY9" fmla="*/ 336689 h 5387018"/>
              <a:gd name="connsiteX10" fmla="*/ 7027813 w 7364502"/>
              <a:gd name="connsiteY10" fmla="*/ 673378 h 5387018"/>
              <a:gd name="connsiteX11" fmla="*/ 6691125 w 7364502"/>
              <a:gd name="connsiteY11" fmla="*/ 673377 h 5387018"/>
              <a:gd name="connsiteX12" fmla="*/ 6691125 w 7364502"/>
              <a:gd name="connsiteY12" fmla="*/ 5050329 h 5387018"/>
              <a:gd name="connsiteX13" fmla="*/ 6354436 w 7364502"/>
              <a:gd name="connsiteY13" fmla="*/ 5387018 h 5387018"/>
              <a:gd name="connsiteX14" fmla="*/ 336689 w 7364502"/>
              <a:gd name="connsiteY14" fmla="*/ 5387018 h 5387018"/>
              <a:gd name="connsiteX15" fmla="*/ 1346755 w 7364502"/>
              <a:gd name="connsiteY15" fmla="*/ 336689 h 5387018"/>
              <a:gd name="connsiteX16" fmla="*/ 1010066 w 7364502"/>
              <a:gd name="connsiteY16" fmla="*/ 673378 h 5387018"/>
              <a:gd name="connsiteX17" fmla="*/ 841722 w 7364502"/>
              <a:gd name="connsiteY17" fmla="*/ 505034 h 5387018"/>
              <a:gd name="connsiteX18" fmla="*/ 1010066 w 7364502"/>
              <a:gd name="connsiteY18" fmla="*/ 336690 h 5387018"/>
              <a:gd name="connsiteX19" fmla="*/ 1346755 w 7364502"/>
              <a:gd name="connsiteY19" fmla="*/ 336689 h 5387018"/>
              <a:gd name="connsiteX0" fmla="*/ 1346755 w 7364502"/>
              <a:gd name="connsiteY0" fmla="*/ 336689 h 5387018"/>
              <a:gd name="connsiteX1" fmla="*/ 1010066 w 7364502"/>
              <a:gd name="connsiteY1" fmla="*/ 673378 h 5387018"/>
              <a:gd name="connsiteX2" fmla="*/ 841722 w 7364502"/>
              <a:gd name="connsiteY2" fmla="*/ 505034 h 5387018"/>
              <a:gd name="connsiteX3" fmla="*/ 1010066 w 7364502"/>
              <a:gd name="connsiteY3" fmla="*/ 336690 h 5387018"/>
              <a:gd name="connsiteX4" fmla="*/ 1346755 w 7364502"/>
              <a:gd name="connsiteY4" fmla="*/ 336689 h 5387018"/>
              <a:gd name="connsiteX5" fmla="*/ 673377 w 7364502"/>
              <a:gd name="connsiteY5" fmla="*/ 5050329 h 5387018"/>
              <a:gd name="connsiteX6" fmla="*/ 336688 w 7364502"/>
              <a:gd name="connsiteY6" fmla="*/ 5387018 h 5387018"/>
              <a:gd name="connsiteX7" fmla="*/ -1 w 7364502"/>
              <a:gd name="connsiteY7" fmla="*/ 5050329 h 5387018"/>
              <a:gd name="connsiteX8" fmla="*/ 336688 w 7364502"/>
              <a:gd name="connsiteY8" fmla="*/ 4713640 h 5387018"/>
              <a:gd name="connsiteX9" fmla="*/ 505032 w 7364502"/>
              <a:gd name="connsiteY9" fmla="*/ 4881984 h 5387018"/>
              <a:gd name="connsiteX10" fmla="*/ 336688 w 7364502"/>
              <a:gd name="connsiteY10" fmla="*/ 5050328 h 5387018"/>
              <a:gd name="connsiteX11" fmla="*/ 673377 w 7364502"/>
              <a:gd name="connsiteY11" fmla="*/ 5050329 h 5387018"/>
              <a:gd name="connsiteX0" fmla="*/ 673377 w 7364502"/>
              <a:gd name="connsiteY0" fmla="*/ 4713641 h 5387018"/>
              <a:gd name="connsiteX1" fmla="*/ 673377 w 7364502"/>
              <a:gd name="connsiteY1" fmla="*/ 336689 h 5387018"/>
              <a:gd name="connsiteX2" fmla="*/ 1010066 w 7364502"/>
              <a:gd name="connsiteY2" fmla="*/ 0 h 5387018"/>
              <a:gd name="connsiteX3" fmla="*/ 7027813 w 7364502"/>
              <a:gd name="connsiteY3" fmla="*/ 0 h 5387018"/>
              <a:gd name="connsiteX4" fmla="*/ 7364502 w 7364502"/>
              <a:gd name="connsiteY4" fmla="*/ 336689 h 5387018"/>
              <a:gd name="connsiteX5" fmla="*/ 7027813 w 7364502"/>
              <a:gd name="connsiteY5" fmla="*/ 673378 h 5387018"/>
              <a:gd name="connsiteX6" fmla="*/ 6691125 w 7364502"/>
              <a:gd name="connsiteY6" fmla="*/ 673377 h 5387018"/>
              <a:gd name="connsiteX7" fmla="*/ 6691125 w 7364502"/>
              <a:gd name="connsiteY7" fmla="*/ 5050329 h 5387018"/>
              <a:gd name="connsiteX8" fmla="*/ 6354436 w 7364502"/>
              <a:gd name="connsiteY8" fmla="*/ 5387018 h 5387018"/>
              <a:gd name="connsiteX9" fmla="*/ 336689 w 7364502"/>
              <a:gd name="connsiteY9" fmla="*/ 5387018 h 5387018"/>
              <a:gd name="connsiteX10" fmla="*/ 0 w 7364502"/>
              <a:gd name="connsiteY10" fmla="*/ 5050329 h 5387018"/>
              <a:gd name="connsiteX11" fmla="*/ 336689 w 7364502"/>
              <a:gd name="connsiteY11" fmla="*/ 4713640 h 5387018"/>
              <a:gd name="connsiteX12" fmla="*/ 673377 w 7364502"/>
              <a:gd name="connsiteY12" fmla="*/ 4713641 h 5387018"/>
              <a:gd name="connsiteX13" fmla="*/ 1010066 w 7364502"/>
              <a:gd name="connsiteY13" fmla="*/ 0 h 5387018"/>
              <a:gd name="connsiteX14" fmla="*/ 1346755 w 7364502"/>
              <a:gd name="connsiteY14" fmla="*/ 336689 h 5387018"/>
              <a:gd name="connsiteX15" fmla="*/ 1010066 w 7364502"/>
              <a:gd name="connsiteY15" fmla="*/ 673378 h 5387018"/>
              <a:gd name="connsiteX16" fmla="*/ 841722 w 7364502"/>
              <a:gd name="connsiteY16" fmla="*/ 505034 h 5387018"/>
              <a:gd name="connsiteX17" fmla="*/ 1010066 w 7364502"/>
              <a:gd name="connsiteY17" fmla="*/ 336690 h 5387018"/>
              <a:gd name="connsiteX18" fmla="*/ 1346755 w 7364502"/>
              <a:gd name="connsiteY18" fmla="*/ 336689 h 5387018"/>
              <a:gd name="connsiteX19" fmla="*/ 6691125 w 7364502"/>
              <a:gd name="connsiteY19" fmla="*/ 673377 h 5387018"/>
              <a:gd name="connsiteX20" fmla="*/ 1010066 w 7364502"/>
              <a:gd name="connsiteY20" fmla="*/ 673377 h 5387018"/>
              <a:gd name="connsiteX21" fmla="*/ 336689 w 7364502"/>
              <a:gd name="connsiteY21" fmla="*/ 4713641 h 5387018"/>
              <a:gd name="connsiteX22" fmla="*/ 505033 w 7364502"/>
              <a:gd name="connsiteY22" fmla="*/ 4881985 h 5387018"/>
              <a:gd name="connsiteX23" fmla="*/ 336689 w 7364502"/>
              <a:gd name="connsiteY23" fmla="*/ 5050329 h 5387018"/>
              <a:gd name="connsiteX24" fmla="*/ 673377 w 7364502"/>
              <a:gd name="connsiteY24" fmla="*/ 5050329 h 5387018"/>
              <a:gd name="connsiteX25" fmla="*/ 336689 w 7364502"/>
              <a:gd name="connsiteY25" fmla="*/ 5387018 h 5387018"/>
              <a:gd name="connsiteX26" fmla="*/ 673378 w 7364502"/>
              <a:gd name="connsiteY26" fmla="*/ 5050329 h 5387018"/>
              <a:gd name="connsiteX27" fmla="*/ 673377 w 7364502"/>
              <a:gd name="connsiteY27" fmla="*/ 4713641 h 538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64502" h="5387018" stroke="0" extrusionOk="0">
                <a:moveTo>
                  <a:pt x="336689" y="5387018"/>
                </a:moveTo>
                <a:cubicBezTo>
                  <a:pt x="505622" y="5406842"/>
                  <a:pt x="653985" y="5244821"/>
                  <a:pt x="673378" y="5050329"/>
                </a:cubicBezTo>
                <a:cubicBezTo>
                  <a:pt x="595386" y="5052597"/>
                  <a:pt x="407557" y="5049131"/>
                  <a:pt x="336689" y="5050329"/>
                </a:cubicBezTo>
                <a:cubicBezTo>
                  <a:pt x="429725" y="5047051"/>
                  <a:pt x="500954" y="4974404"/>
                  <a:pt x="505033" y="4881985"/>
                </a:cubicBezTo>
                <a:cubicBezTo>
                  <a:pt x="509733" y="4789889"/>
                  <a:pt x="439385" y="4717143"/>
                  <a:pt x="336689" y="4713641"/>
                </a:cubicBezTo>
                <a:cubicBezTo>
                  <a:pt x="411371" y="4695429"/>
                  <a:pt x="560199" y="4726060"/>
                  <a:pt x="673377" y="4713641"/>
                </a:cubicBezTo>
                <a:cubicBezTo>
                  <a:pt x="793128" y="3142899"/>
                  <a:pt x="718447" y="865768"/>
                  <a:pt x="673377" y="336689"/>
                </a:cubicBezTo>
                <a:cubicBezTo>
                  <a:pt x="659523" y="152904"/>
                  <a:pt x="806700" y="-17639"/>
                  <a:pt x="1010066" y="0"/>
                </a:cubicBezTo>
                <a:cubicBezTo>
                  <a:pt x="3706785" y="-50699"/>
                  <a:pt x="4091011" y="-13366"/>
                  <a:pt x="7027813" y="0"/>
                </a:cubicBezTo>
                <a:cubicBezTo>
                  <a:pt x="7230522" y="-4011"/>
                  <a:pt x="7369432" y="156374"/>
                  <a:pt x="7364502" y="336689"/>
                </a:cubicBezTo>
                <a:cubicBezTo>
                  <a:pt x="7351012" y="517680"/>
                  <a:pt x="7185417" y="684681"/>
                  <a:pt x="7027813" y="673378"/>
                </a:cubicBezTo>
                <a:cubicBezTo>
                  <a:pt x="6926290" y="686939"/>
                  <a:pt x="6801729" y="672917"/>
                  <a:pt x="6691125" y="673377"/>
                </a:cubicBezTo>
                <a:cubicBezTo>
                  <a:pt x="6812743" y="2632365"/>
                  <a:pt x="6850176" y="4469851"/>
                  <a:pt x="6691125" y="5050329"/>
                </a:cubicBezTo>
                <a:cubicBezTo>
                  <a:pt x="6689154" y="5256028"/>
                  <a:pt x="6563727" y="5404814"/>
                  <a:pt x="6354436" y="5387018"/>
                </a:cubicBezTo>
                <a:cubicBezTo>
                  <a:pt x="5021781" y="5254135"/>
                  <a:pt x="1732128" y="5401611"/>
                  <a:pt x="336689" y="5387018"/>
                </a:cubicBezTo>
                <a:close/>
                <a:moveTo>
                  <a:pt x="1346755" y="336689"/>
                </a:moveTo>
                <a:cubicBezTo>
                  <a:pt x="1319035" y="509165"/>
                  <a:pt x="1199599" y="668578"/>
                  <a:pt x="1010066" y="673378"/>
                </a:cubicBezTo>
                <a:cubicBezTo>
                  <a:pt x="911012" y="674507"/>
                  <a:pt x="833751" y="604363"/>
                  <a:pt x="841722" y="505034"/>
                </a:cubicBezTo>
                <a:cubicBezTo>
                  <a:pt x="858307" y="420407"/>
                  <a:pt x="914774" y="333190"/>
                  <a:pt x="1010066" y="336690"/>
                </a:cubicBezTo>
                <a:cubicBezTo>
                  <a:pt x="1063727" y="322823"/>
                  <a:pt x="1208700" y="308265"/>
                  <a:pt x="1346755" y="336689"/>
                </a:cubicBezTo>
                <a:close/>
              </a:path>
              <a:path w="7364502" h="5387018" fill="darkenLess" stroke="0" extrusionOk="0">
                <a:moveTo>
                  <a:pt x="1346755" y="336689"/>
                </a:moveTo>
                <a:cubicBezTo>
                  <a:pt x="1346512" y="516344"/>
                  <a:pt x="1198294" y="678768"/>
                  <a:pt x="1010066" y="673378"/>
                </a:cubicBezTo>
                <a:cubicBezTo>
                  <a:pt x="911626" y="669571"/>
                  <a:pt x="836022" y="609557"/>
                  <a:pt x="841722" y="505034"/>
                </a:cubicBezTo>
                <a:cubicBezTo>
                  <a:pt x="847110" y="410730"/>
                  <a:pt x="912652" y="339574"/>
                  <a:pt x="1010066" y="336690"/>
                </a:cubicBezTo>
                <a:cubicBezTo>
                  <a:pt x="1120496" y="340639"/>
                  <a:pt x="1217606" y="309562"/>
                  <a:pt x="1346755" y="336689"/>
                </a:cubicBezTo>
                <a:close/>
                <a:moveTo>
                  <a:pt x="673377" y="5050329"/>
                </a:moveTo>
                <a:cubicBezTo>
                  <a:pt x="667129" y="5231367"/>
                  <a:pt x="530908" y="5397234"/>
                  <a:pt x="336688" y="5387018"/>
                </a:cubicBezTo>
                <a:cubicBezTo>
                  <a:pt x="138296" y="5369954"/>
                  <a:pt x="31184" y="5232534"/>
                  <a:pt x="-1" y="5050329"/>
                </a:cubicBezTo>
                <a:cubicBezTo>
                  <a:pt x="1032" y="4857212"/>
                  <a:pt x="145632" y="4710380"/>
                  <a:pt x="336688" y="4713640"/>
                </a:cubicBezTo>
                <a:cubicBezTo>
                  <a:pt x="428654" y="4724063"/>
                  <a:pt x="495157" y="4787677"/>
                  <a:pt x="505032" y="4881984"/>
                </a:cubicBezTo>
                <a:cubicBezTo>
                  <a:pt x="502485" y="4972343"/>
                  <a:pt x="431506" y="5050010"/>
                  <a:pt x="336688" y="5050328"/>
                </a:cubicBezTo>
                <a:cubicBezTo>
                  <a:pt x="431931" y="5037158"/>
                  <a:pt x="604400" y="5064760"/>
                  <a:pt x="673377" y="5050329"/>
                </a:cubicBezTo>
                <a:close/>
              </a:path>
              <a:path w="7364502" h="5387018" fill="none" extrusionOk="0">
                <a:moveTo>
                  <a:pt x="673377" y="4713641"/>
                </a:moveTo>
                <a:cubicBezTo>
                  <a:pt x="576345" y="4202298"/>
                  <a:pt x="718382" y="1061460"/>
                  <a:pt x="673377" y="336689"/>
                </a:cubicBezTo>
                <a:cubicBezTo>
                  <a:pt x="695163" y="165879"/>
                  <a:pt x="817088" y="29674"/>
                  <a:pt x="1010066" y="0"/>
                </a:cubicBezTo>
                <a:cubicBezTo>
                  <a:pt x="3292555" y="-73420"/>
                  <a:pt x="4351413" y="17263"/>
                  <a:pt x="7027813" y="0"/>
                </a:cubicBezTo>
                <a:cubicBezTo>
                  <a:pt x="7211931" y="2630"/>
                  <a:pt x="7378007" y="153502"/>
                  <a:pt x="7364502" y="336689"/>
                </a:cubicBezTo>
                <a:cubicBezTo>
                  <a:pt x="7363512" y="533965"/>
                  <a:pt x="7195100" y="702995"/>
                  <a:pt x="7027813" y="673378"/>
                </a:cubicBezTo>
                <a:cubicBezTo>
                  <a:pt x="6957602" y="664344"/>
                  <a:pt x="6789865" y="655402"/>
                  <a:pt x="6691125" y="673377"/>
                </a:cubicBezTo>
                <a:cubicBezTo>
                  <a:pt x="6632092" y="1900079"/>
                  <a:pt x="6523245" y="3142058"/>
                  <a:pt x="6691125" y="5050329"/>
                </a:cubicBezTo>
                <a:cubicBezTo>
                  <a:pt x="6658059" y="5248439"/>
                  <a:pt x="6553537" y="5409032"/>
                  <a:pt x="6354436" y="5387018"/>
                </a:cubicBezTo>
                <a:cubicBezTo>
                  <a:pt x="4896890" y="5256415"/>
                  <a:pt x="986687" y="5281418"/>
                  <a:pt x="336689" y="5387018"/>
                </a:cubicBezTo>
                <a:cubicBezTo>
                  <a:pt x="161958" y="5367662"/>
                  <a:pt x="20195" y="5264332"/>
                  <a:pt x="0" y="5050329"/>
                </a:cubicBezTo>
                <a:cubicBezTo>
                  <a:pt x="-2760" y="4866290"/>
                  <a:pt x="115774" y="4718499"/>
                  <a:pt x="336689" y="4713640"/>
                </a:cubicBezTo>
                <a:cubicBezTo>
                  <a:pt x="396151" y="4708610"/>
                  <a:pt x="541811" y="4695795"/>
                  <a:pt x="673377" y="4713641"/>
                </a:cubicBezTo>
                <a:close/>
                <a:moveTo>
                  <a:pt x="1010066" y="0"/>
                </a:moveTo>
                <a:cubicBezTo>
                  <a:pt x="1202971" y="19742"/>
                  <a:pt x="1354137" y="179036"/>
                  <a:pt x="1346755" y="336689"/>
                </a:cubicBezTo>
                <a:cubicBezTo>
                  <a:pt x="1319362" y="545125"/>
                  <a:pt x="1221817" y="665462"/>
                  <a:pt x="1010066" y="673378"/>
                </a:cubicBezTo>
                <a:cubicBezTo>
                  <a:pt x="923005" y="670459"/>
                  <a:pt x="832955" y="598827"/>
                  <a:pt x="841722" y="505034"/>
                </a:cubicBezTo>
                <a:cubicBezTo>
                  <a:pt x="828909" y="406517"/>
                  <a:pt x="923779" y="343728"/>
                  <a:pt x="1010066" y="336690"/>
                </a:cubicBezTo>
                <a:cubicBezTo>
                  <a:pt x="1160023" y="360776"/>
                  <a:pt x="1282975" y="310440"/>
                  <a:pt x="1346755" y="336689"/>
                </a:cubicBezTo>
                <a:moveTo>
                  <a:pt x="6691125" y="673377"/>
                </a:moveTo>
                <a:cubicBezTo>
                  <a:pt x="5503273" y="803260"/>
                  <a:pt x="3210761" y="810436"/>
                  <a:pt x="1010066" y="673377"/>
                </a:cubicBezTo>
                <a:moveTo>
                  <a:pt x="336689" y="4713641"/>
                </a:moveTo>
                <a:cubicBezTo>
                  <a:pt x="427693" y="4704945"/>
                  <a:pt x="522488" y="4784349"/>
                  <a:pt x="505033" y="4881985"/>
                </a:cubicBezTo>
                <a:cubicBezTo>
                  <a:pt x="512757" y="4963044"/>
                  <a:pt x="432646" y="5049738"/>
                  <a:pt x="336689" y="5050329"/>
                </a:cubicBezTo>
                <a:cubicBezTo>
                  <a:pt x="462335" y="5033752"/>
                  <a:pt x="572663" y="5033848"/>
                  <a:pt x="673377" y="5050329"/>
                </a:cubicBezTo>
                <a:moveTo>
                  <a:pt x="336689" y="5387018"/>
                </a:moveTo>
                <a:cubicBezTo>
                  <a:pt x="524754" y="5384892"/>
                  <a:pt x="649789" y="5231589"/>
                  <a:pt x="673378" y="5050329"/>
                </a:cubicBezTo>
                <a:cubicBezTo>
                  <a:pt x="656061" y="4931033"/>
                  <a:pt x="671085" y="4821024"/>
                  <a:pt x="673377" y="4713641"/>
                </a:cubicBezTo>
              </a:path>
              <a:path w="7364502" h="5387018" fill="none" stroke="0" extrusionOk="0">
                <a:moveTo>
                  <a:pt x="673377" y="4713641"/>
                </a:moveTo>
                <a:cubicBezTo>
                  <a:pt x="586787" y="2971921"/>
                  <a:pt x="773829" y="2379367"/>
                  <a:pt x="673377" y="336689"/>
                </a:cubicBezTo>
                <a:cubicBezTo>
                  <a:pt x="686553" y="152132"/>
                  <a:pt x="790424" y="6092"/>
                  <a:pt x="1010066" y="0"/>
                </a:cubicBezTo>
                <a:cubicBezTo>
                  <a:pt x="2908414" y="-131073"/>
                  <a:pt x="4818433" y="101275"/>
                  <a:pt x="7027813" y="0"/>
                </a:cubicBezTo>
                <a:cubicBezTo>
                  <a:pt x="7212230" y="-2548"/>
                  <a:pt x="7380380" y="123615"/>
                  <a:pt x="7364502" y="336689"/>
                </a:cubicBezTo>
                <a:cubicBezTo>
                  <a:pt x="7387285" y="540559"/>
                  <a:pt x="7246222" y="656442"/>
                  <a:pt x="7027813" y="673378"/>
                </a:cubicBezTo>
                <a:cubicBezTo>
                  <a:pt x="6864305" y="685643"/>
                  <a:pt x="6763706" y="685418"/>
                  <a:pt x="6691125" y="673377"/>
                </a:cubicBezTo>
                <a:cubicBezTo>
                  <a:pt x="6540312" y="1727906"/>
                  <a:pt x="6843086" y="3389014"/>
                  <a:pt x="6691125" y="5050329"/>
                </a:cubicBezTo>
                <a:cubicBezTo>
                  <a:pt x="6677013" y="5252338"/>
                  <a:pt x="6546679" y="5382420"/>
                  <a:pt x="6354436" y="5387018"/>
                </a:cubicBezTo>
                <a:cubicBezTo>
                  <a:pt x="5602916" y="5389077"/>
                  <a:pt x="1146514" y="5545688"/>
                  <a:pt x="336689" y="5387018"/>
                </a:cubicBezTo>
                <a:cubicBezTo>
                  <a:pt x="135514" y="5410665"/>
                  <a:pt x="33946" y="5249917"/>
                  <a:pt x="0" y="5050329"/>
                </a:cubicBezTo>
                <a:cubicBezTo>
                  <a:pt x="-33925" y="4862429"/>
                  <a:pt x="145756" y="4716453"/>
                  <a:pt x="336689" y="4713640"/>
                </a:cubicBezTo>
                <a:cubicBezTo>
                  <a:pt x="470426" y="4688445"/>
                  <a:pt x="603792" y="4694133"/>
                  <a:pt x="673377" y="4713641"/>
                </a:cubicBezTo>
                <a:close/>
                <a:moveTo>
                  <a:pt x="1010066" y="0"/>
                </a:moveTo>
                <a:cubicBezTo>
                  <a:pt x="1176624" y="23956"/>
                  <a:pt x="1332668" y="125088"/>
                  <a:pt x="1346755" y="336689"/>
                </a:cubicBezTo>
                <a:cubicBezTo>
                  <a:pt x="1358502" y="522959"/>
                  <a:pt x="1189061" y="676706"/>
                  <a:pt x="1010066" y="673378"/>
                </a:cubicBezTo>
                <a:cubicBezTo>
                  <a:pt x="908616" y="683350"/>
                  <a:pt x="828264" y="592735"/>
                  <a:pt x="841722" y="505034"/>
                </a:cubicBezTo>
                <a:cubicBezTo>
                  <a:pt x="844283" y="413846"/>
                  <a:pt x="929958" y="339568"/>
                  <a:pt x="1010066" y="336690"/>
                </a:cubicBezTo>
                <a:cubicBezTo>
                  <a:pt x="1127085" y="353416"/>
                  <a:pt x="1261594" y="335984"/>
                  <a:pt x="1346755" y="336689"/>
                </a:cubicBezTo>
                <a:moveTo>
                  <a:pt x="6691125" y="673377"/>
                </a:moveTo>
                <a:cubicBezTo>
                  <a:pt x="4655986" y="841307"/>
                  <a:pt x="2310457" y="658102"/>
                  <a:pt x="1010066" y="673377"/>
                </a:cubicBezTo>
                <a:moveTo>
                  <a:pt x="336689" y="4713641"/>
                </a:moveTo>
                <a:cubicBezTo>
                  <a:pt x="429891" y="4709573"/>
                  <a:pt x="487605" y="4788776"/>
                  <a:pt x="505033" y="4881985"/>
                </a:cubicBezTo>
                <a:cubicBezTo>
                  <a:pt x="507834" y="4990088"/>
                  <a:pt x="419385" y="5056428"/>
                  <a:pt x="336689" y="5050329"/>
                </a:cubicBezTo>
                <a:cubicBezTo>
                  <a:pt x="401869" y="5078608"/>
                  <a:pt x="626246" y="5067919"/>
                  <a:pt x="673377" y="5050329"/>
                </a:cubicBezTo>
                <a:moveTo>
                  <a:pt x="336689" y="5387018"/>
                </a:moveTo>
                <a:cubicBezTo>
                  <a:pt x="517756" y="5356564"/>
                  <a:pt x="662215" y="5248315"/>
                  <a:pt x="673378" y="5050329"/>
                </a:cubicBezTo>
                <a:cubicBezTo>
                  <a:pt x="679548" y="4929904"/>
                  <a:pt x="651653" y="4830397"/>
                  <a:pt x="673377" y="4713641"/>
                </a:cubicBezTo>
              </a:path>
            </a:pathLst>
          </a:custGeom>
          <a:solidFill>
            <a:schemeClr val="bg1"/>
          </a:solidFill>
          <a:ln>
            <a:solidFill>
              <a:schemeClr val="tx1">
                <a:lumMod val="95000"/>
                <a:lumOff val="5000"/>
              </a:schemeClr>
            </a:solidFill>
            <a:extLst>
              <a:ext uri="{C807C97D-BFC1-408E-A445-0C87EB9F89A2}">
                <ask:lineSketchStyleProps xmlns:ask="http://schemas.microsoft.com/office/drawing/2018/sketchyshapes" xmlns="" sd="995875310">
                  <a:prstGeom prst="verticalScroll">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descr="Shape, arrow&#10;&#10;Description automatically generated">
            <a:extLst>
              <a:ext uri="{FF2B5EF4-FFF2-40B4-BE49-F238E27FC236}">
                <a16:creationId xmlns:a16="http://schemas.microsoft.com/office/drawing/2014/main" id="{85CC4011-98A0-4AC8-943A-E0BC796DBCFB}"/>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901" b="92673" l="9535" r="90349">
                        <a14:foregroundMark x1="18372" y1="92079" x2="18372" y2="92079"/>
                        <a14:foregroundMark x1="25465" y1="66535" x2="25465" y2="66535"/>
                        <a14:foregroundMark x1="9651" y1="86535" x2="9651" y2="86535"/>
                        <a14:foregroundMark x1="50349" y1="69703" x2="50349" y2="69703"/>
                        <a14:foregroundMark x1="70465" y1="40198" x2="70465" y2="40198"/>
                        <a14:foregroundMark x1="73837" y1="31089" x2="73837" y2="31089"/>
                        <a14:foregroundMark x1="90465" y1="30495" x2="90465" y2="30495"/>
                        <a14:foregroundMark x1="80116" y1="45149" x2="80116" y2="45149"/>
                        <a14:foregroundMark x1="10930" y1="92673" x2="10930" y2="92673"/>
                        <a14:foregroundMark x1="86279" y1="37822" x2="86279" y2="37822"/>
                        <a14:backgroundMark x1="48140" y1="66337" x2="48140" y2="66337"/>
                        <a14:backgroundMark x1="57326" y1="60792" x2="57326" y2="60792"/>
                      </a14:backgroundRemoval>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219729" y="-930954"/>
            <a:ext cx="6287237" cy="3691924"/>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8B127042-1236-4C48-858E-7EE59254CF4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67634" y="83718"/>
            <a:ext cx="1085139" cy="1194649"/>
          </a:xfrm>
          <a:prstGeom prst="rect">
            <a:avLst/>
          </a:prstGeom>
        </p:spPr>
      </p:pic>
      <p:pic>
        <p:nvPicPr>
          <p:cNvPr id="34" name="Picture 33" descr="A picture containing plant, flower, daisy&#10;&#10;Description automatically generated">
            <a:extLst>
              <a:ext uri="{FF2B5EF4-FFF2-40B4-BE49-F238E27FC236}">
                <a16:creationId xmlns:a16="http://schemas.microsoft.com/office/drawing/2014/main" id="{939D1EEE-2E2A-4BA8-A57D-A44AB8831B9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98603" y="5655508"/>
            <a:ext cx="2554461" cy="1271228"/>
          </a:xfrm>
          <a:prstGeom prst="rect">
            <a:avLst/>
          </a:prstGeom>
        </p:spPr>
      </p:pic>
      <p:pic>
        <p:nvPicPr>
          <p:cNvPr id="35" name="Picture 34" descr="A picture containing plant, flower, daisy&#10;&#10;Description automatically generated">
            <a:extLst>
              <a:ext uri="{FF2B5EF4-FFF2-40B4-BE49-F238E27FC236}">
                <a16:creationId xmlns:a16="http://schemas.microsoft.com/office/drawing/2014/main" id="{DDA00AAC-AB74-4D49-A851-5276E1D634A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63990" y="5805151"/>
            <a:ext cx="2254446" cy="1121925"/>
          </a:xfrm>
          <a:prstGeom prst="rect">
            <a:avLst/>
          </a:prstGeom>
        </p:spPr>
      </p:pic>
      <p:pic>
        <p:nvPicPr>
          <p:cNvPr id="36" name="Picture 35" descr="A picture containing plant, flower, daisy&#10;&#10;Description automatically generated">
            <a:extLst>
              <a:ext uri="{FF2B5EF4-FFF2-40B4-BE49-F238E27FC236}">
                <a16:creationId xmlns:a16="http://schemas.microsoft.com/office/drawing/2014/main" id="{D66E810A-B711-49BC-9CF1-7DFE1C627C2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591833" y="5698940"/>
            <a:ext cx="2467187" cy="1227796"/>
          </a:xfrm>
          <a:prstGeom prst="rect">
            <a:avLst/>
          </a:prstGeom>
        </p:spPr>
      </p:pic>
      <p:pic>
        <p:nvPicPr>
          <p:cNvPr id="27" name="Picture 6" descr="962 Kid Reporter Illustrations &amp; Clip Art - iStock">
            <a:extLst>
              <a:ext uri="{FF2B5EF4-FFF2-40B4-BE49-F238E27FC236}">
                <a16:creationId xmlns:a16="http://schemas.microsoft.com/office/drawing/2014/main" id="{84409959-061E-4358-859D-F1269A17B521}"/>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1144" b="99020" l="4981" r="95785">
                        <a14:foregroundMark x1="32567" y1="6699" x2="57854" y2="11928"/>
                        <a14:foregroundMark x1="49808" y1="1307" x2="49808" y2="1307"/>
                        <a14:foregroundMark x1="90038" y1="15033" x2="90038" y2="15033"/>
                        <a14:foregroundMark x1="65134" y1="20098" x2="65517" y2="25000"/>
                        <a14:foregroundMark x1="56705" y1="21569" x2="56705" y2="27778"/>
                        <a14:foregroundMark x1="28736" y1="20098" x2="66667" y2="23693"/>
                        <a14:foregroundMark x1="66667" y1="23693" x2="56322" y2="26144"/>
                        <a14:foregroundMark x1="32184" y1="19281" x2="26437" y2="26144"/>
                        <a14:foregroundMark x1="43295" y1="28922" x2="44061" y2="34804"/>
                        <a14:foregroundMark x1="34866" y1="86111" x2="33716" y2="96405"/>
                        <a14:foregroundMark x1="20690" y1="98203" x2="35249" y2="98203"/>
                        <a14:foregroundMark x1="45211" y1="98366" x2="49042" y2="98039"/>
                        <a14:foregroundMark x1="79310" y1="92484" x2="80460" y2="98203"/>
                        <a14:foregroundMark x1="71264" y1="99183" x2="84291" y2="99183"/>
                        <a14:foregroundMark x1="43295" y1="94281" x2="33333" y2="96405"/>
                        <a14:foregroundMark x1="32184" y1="40359" x2="32184" y2="40359"/>
                        <a14:foregroundMark x1="53257" y1="14706" x2="63602" y2="24673"/>
                        <a14:foregroundMark x1="36782" y1="14706" x2="30268" y2="18137"/>
                        <a14:foregroundMark x1="4981" y1="33824" x2="4981" y2="33824"/>
                        <a14:foregroundMark x1="95785" y1="18464" x2="95785" y2="18464"/>
                        <a14:foregroundMark x1="32567" y1="40196" x2="32567" y2="40196"/>
                      </a14:backgroundRemoval>
                    </a14:imgEffect>
                  </a14:imgLayer>
                </a14:imgProps>
              </a:ext>
              <a:ext uri="{28A0092B-C50C-407E-A947-70E740481C1C}">
                <a14:useLocalDpi xmlns:a14="http://schemas.microsoft.com/office/drawing/2010/main" val="0"/>
              </a:ext>
            </a:extLst>
          </a:blip>
          <a:srcRect/>
          <a:stretch>
            <a:fillRect/>
          </a:stretch>
        </p:blipFill>
        <p:spPr bwMode="auto">
          <a:xfrm>
            <a:off x="8063196" y="2086712"/>
            <a:ext cx="1816999" cy="42605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picture containing plant, flower, daisy&#10;&#10;Description automatically generated">
            <a:extLst>
              <a:ext uri="{FF2B5EF4-FFF2-40B4-BE49-F238E27FC236}">
                <a16:creationId xmlns:a16="http://schemas.microsoft.com/office/drawing/2014/main" id="{344F454F-7043-470A-AE95-8964F89E70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63311" y="5378306"/>
            <a:ext cx="3059457" cy="1522539"/>
          </a:xfrm>
          <a:prstGeom prst="rect">
            <a:avLst/>
          </a:prstGeom>
        </p:spPr>
      </p:pic>
      <p:sp>
        <p:nvSpPr>
          <p:cNvPr id="2" name="TextBox 1">
            <a:extLst>
              <a:ext uri="{FF2B5EF4-FFF2-40B4-BE49-F238E27FC236}">
                <a16:creationId xmlns:a16="http://schemas.microsoft.com/office/drawing/2014/main" id="{35B72EBF-71E4-4B1A-8D93-54314BE47444}"/>
              </a:ext>
            </a:extLst>
          </p:cNvPr>
          <p:cNvSpPr txBox="1"/>
          <p:nvPr/>
        </p:nvSpPr>
        <p:spPr>
          <a:xfrm>
            <a:off x="2751558" y="2966577"/>
            <a:ext cx="524883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ln>
                  <a:solidFill>
                    <a:srgbClr val="ED7D31">
                      <a:lumMod val="75000"/>
                    </a:srgbClr>
                  </a:solidFill>
                </a:ln>
                <a:solidFill>
                  <a:srgbClr val="002060"/>
                </a:solidFill>
                <a:latin typeface="Calibri" panose="020F0502020204030204"/>
              </a:rPr>
              <a:t>VẬN DỤNG</a:t>
            </a:r>
            <a:endParaRPr kumimoji="0" lang="en-US" sz="8000" b="1" i="0" u="none" strike="noStrike" kern="1200" cap="none" spc="0" normalizeH="0" baseline="0" noProof="0" dirty="0">
              <a:ln>
                <a:solidFill>
                  <a:srgbClr val="ED7D31">
                    <a:lumMod val="75000"/>
                  </a:srgbClr>
                </a:solidFill>
              </a:ln>
              <a:solidFill>
                <a:srgbClr val="002060"/>
              </a:solidFill>
              <a:effectLst/>
              <a:uLnTx/>
              <a:uFillTx/>
              <a:latin typeface="Calibri" panose="020F0502020204030204"/>
              <a:ea typeface="+mn-ea"/>
              <a:cs typeface="+mn-cs"/>
            </a:endParaRPr>
          </a:p>
        </p:txBody>
      </p:sp>
      <p:pic>
        <p:nvPicPr>
          <p:cNvPr id="24" name="Picture 4" descr="View and Download hd Free Kawaii Sun Clip Art /// - Kawaii Sun Clipart PNG  Image for free. The i… | Sun clip art, Sunshine birthday theme, Sunshine  birthday parties">
            <a:extLst>
              <a:ext uri="{FF2B5EF4-FFF2-40B4-BE49-F238E27FC236}">
                <a16:creationId xmlns:a16="http://schemas.microsoft.com/office/drawing/2014/main" id="{37563ECB-B1C9-4AC1-BE65-387402AE5A0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3622" y="151663"/>
            <a:ext cx="1682525" cy="165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8899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4.58333E-6 4.81481E-6 L 4.58333E-6 -0.07223 " pathEditMode="relative" rAng="0" ptsTypes="AA">
                                      <p:cBhvr>
                                        <p:cTn id="9" dur="250" accel="50000" decel="50000" autoRev="1" fill="hold">
                                          <p:stCondLst>
                                            <p:cond delay="0"/>
                                          </p:stCondLst>
                                        </p:cTn>
                                        <p:tgtEl>
                                          <p:spTgt spid="2"/>
                                        </p:tgtEl>
                                        <p:attrNameLst>
                                          <p:attrName>ppt_x</p:attrName>
                                          <p:attrName>ppt_y</p:attrName>
                                        </p:attrNameLst>
                                      </p:cBhvr>
                                      <p:rCtr x="0" y="-3611"/>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spect="1"/>
          </p:cNvSpPr>
          <p:nvPr>
            <p:custDataLst>
              <p:tags r:id="rId1"/>
            </p:custDataLst>
          </p:nvPr>
        </p:nvSpPr>
        <p:spPr>
          <a:xfrm>
            <a:off x="0" y="0"/>
            <a:ext cx="12192000" cy="6858000"/>
          </a:xfrm>
          <a:prstGeom prst="rect">
            <a:avLst/>
          </a:prstGeom>
          <a:blipFill dpi="0" rotWithShape="0">
            <a:blip r:embed="rId7">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828668" y="-1559904"/>
            <a:ext cx="4107972" cy="3955287"/>
          </a:xfrm>
          <a:prstGeom prst="rect">
            <a:avLst/>
          </a:prstGeom>
        </p:spPr>
      </p:pic>
      <p:pic>
        <p:nvPicPr>
          <p:cNvPr id="5"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52368">
            <a:off x="-91619" y="-144195"/>
            <a:ext cx="1061673" cy="806871"/>
          </a:xfrm>
          <a:prstGeom prst="rect">
            <a:avLst/>
          </a:prstGeom>
        </p:spPr>
      </p:pic>
      <p:pic>
        <p:nvPicPr>
          <p:cNvPr id="6"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6888436" flipV="1">
            <a:off x="1031192" y="3778048"/>
            <a:ext cx="2251165" cy="6159905"/>
          </a:xfrm>
          <a:prstGeom prst="rect">
            <a:avLst/>
          </a:prstGeom>
        </p:spPr>
      </p:pic>
      <p:sp>
        <p:nvSpPr>
          <p:cNvPr id="26" name="圆角矩形 4">
            <a:extLst>
              <a:ext uri="{FF2B5EF4-FFF2-40B4-BE49-F238E27FC236}">
                <a16:creationId xmlns:a16="http://schemas.microsoft.com/office/drawing/2014/main" id="{81B06064-490A-9888-12C4-341F26B924E4}"/>
              </a:ext>
            </a:extLst>
          </p:cNvPr>
          <p:cNvSpPr/>
          <p:nvPr/>
        </p:nvSpPr>
        <p:spPr>
          <a:xfrm>
            <a:off x="2327223" y="909430"/>
            <a:ext cx="8164929" cy="5155101"/>
          </a:xfrm>
          <a:prstGeom prst="roundRect">
            <a:avLst>
              <a:gd name="adj" fmla="val 8436"/>
            </a:avLst>
          </a:prstGeom>
          <a:solidFill>
            <a:schemeClr val="bg1"/>
          </a:solidFill>
          <a:ln>
            <a:gradFill>
              <a:gsLst>
                <a:gs pos="0">
                  <a:schemeClr val="accent1">
                    <a:lumMod val="5000"/>
                    <a:lumOff val="95000"/>
                  </a:schemeClr>
                </a:gs>
                <a:gs pos="51000">
                  <a:srgbClr val="8BD5E2"/>
                </a:gs>
                <a:gs pos="100000">
                  <a:schemeClr val="bg1"/>
                </a:gs>
              </a:gsLst>
              <a:lin ang="5400000" scaled="1"/>
            </a:gradFill>
          </a:ln>
          <a:effectLst>
            <a:outerShdw blurRad="203200" sx="101000" sy="10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27号-布丁体"/>
              <a:ea typeface="等线" panose="02010600030101010101" pitchFamily="2" charset="-122"/>
              <a:cs typeface="+mn-cs"/>
            </a:endParaRPr>
          </a:p>
        </p:txBody>
      </p:sp>
      <p:sp>
        <p:nvSpPr>
          <p:cNvPr id="27" name="TextBox 26">
            <a:extLst>
              <a:ext uri="{FF2B5EF4-FFF2-40B4-BE49-F238E27FC236}">
                <a16:creationId xmlns:a16="http://schemas.microsoft.com/office/drawing/2014/main" id="{42E42D6E-E244-3C31-012C-6BA645E0F05B}"/>
              </a:ext>
            </a:extLst>
          </p:cNvPr>
          <p:cNvSpPr txBox="1"/>
          <p:nvPr/>
        </p:nvSpPr>
        <p:spPr>
          <a:xfrm>
            <a:off x="4292874" y="565768"/>
            <a:ext cx="4051025" cy="783193"/>
          </a:xfrm>
          <a:prstGeom prst="roundRect">
            <a:avLst/>
          </a:prstGeom>
          <a:solidFill>
            <a:schemeClr val="bg1"/>
          </a:solidFill>
          <a:ln w="38100">
            <a:solidFill>
              <a:srgbClr val="FF0000"/>
            </a:solidFill>
            <a:prstDash val="lgDashDotDot"/>
          </a:ln>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Yêu</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cần</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đạt</a:t>
            </a:r>
            <a:endPar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8" name="Picture 27">
            <a:extLst>
              <a:ext uri="{FF2B5EF4-FFF2-40B4-BE49-F238E27FC236}">
                <a16:creationId xmlns:a16="http://schemas.microsoft.com/office/drawing/2014/main" id="{5AB5963E-DFB6-8CC5-07FC-4EAAF2D5CCD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26767" y="2378115"/>
            <a:ext cx="2372547" cy="4069095"/>
          </a:xfrm>
          <a:prstGeom prst="rect">
            <a:avLst/>
          </a:prstGeom>
        </p:spPr>
      </p:pic>
      <p:grpSp>
        <p:nvGrpSpPr>
          <p:cNvPr id="29" name="组合 7">
            <a:extLst>
              <a:ext uri="{FF2B5EF4-FFF2-40B4-BE49-F238E27FC236}">
                <a16:creationId xmlns:a16="http://schemas.microsoft.com/office/drawing/2014/main" id="{98D60F6E-8E20-B365-F76D-01D9EDD3F39A}"/>
              </a:ext>
            </a:extLst>
          </p:cNvPr>
          <p:cNvGrpSpPr/>
          <p:nvPr/>
        </p:nvGrpSpPr>
        <p:grpSpPr>
          <a:xfrm>
            <a:off x="2682879" y="1670367"/>
            <a:ext cx="4952923" cy="1114327"/>
            <a:chOff x="2192" y="4000"/>
            <a:chExt cx="6396" cy="1508"/>
          </a:xfrm>
        </p:grpSpPr>
        <p:sp>
          <p:nvSpPr>
            <p:cNvPr id="30" name="Freeform 114">
              <a:extLst>
                <a:ext uri="{FF2B5EF4-FFF2-40B4-BE49-F238E27FC236}">
                  <a16:creationId xmlns:a16="http://schemas.microsoft.com/office/drawing/2014/main" id="{75411CC3-9DFE-CC7C-10DE-3BEF39B75AA4}"/>
                </a:ext>
              </a:extLst>
            </p:cNvPr>
            <p:cNvSpPr/>
            <p:nvPr>
              <p:custDataLst>
                <p:tags r:id="rId2"/>
              </p:custDataLst>
            </p:nvPr>
          </p:nvSpPr>
          <p:spPr bwMode="auto">
            <a:xfrm>
              <a:off x="2192" y="4028"/>
              <a:ext cx="1065" cy="64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normAutofit fontScale="92500" lnSpcReduction="20000"/>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mn-lt"/>
              </a:endParaRPr>
            </a:p>
          </p:txBody>
        </p:sp>
        <p:sp>
          <p:nvSpPr>
            <p:cNvPr id="31" name="文本框 1">
              <a:extLst>
                <a:ext uri="{FF2B5EF4-FFF2-40B4-BE49-F238E27FC236}">
                  <a16:creationId xmlns:a16="http://schemas.microsoft.com/office/drawing/2014/main" id="{FA5088A9-6C3D-BC3A-2792-89A2E0964D5E}"/>
                </a:ext>
              </a:extLst>
            </p:cNvPr>
            <p:cNvSpPr txBox="1"/>
            <p:nvPr>
              <p:custDataLst>
                <p:tags r:id="rId3"/>
              </p:custDataLst>
            </p:nvPr>
          </p:nvSpPr>
          <p:spPr>
            <a:xfrm>
              <a:off x="2264" y="4000"/>
              <a:ext cx="922" cy="824"/>
            </a:xfrm>
            <a:prstGeom prst="rect">
              <a:avLst/>
            </a:prstGeom>
            <a:noFill/>
          </p:spPr>
          <p:txBody>
            <a:bodyPr wrap="none" rtlCol="0" anchor="ctr">
              <a:norm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prstClr val="white"/>
                </a:solidFill>
                <a:effectLst/>
                <a:uLnTx/>
                <a:uFillTx/>
                <a:latin typeface="Times New Roman" panose="02020603050405020304" pitchFamily="18" charset="0"/>
                <a:ea typeface="inpin heiti" charset="-122"/>
                <a:cs typeface="Times New Roman" panose="02020603050405020304" pitchFamily="18" charset="0"/>
                <a:sym typeface="+mn-lt"/>
              </a:endParaRPr>
            </a:p>
          </p:txBody>
        </p:sp>
        <p:sp>
          <p:nvSpPr>
            <p:cNvPr id="32" name="矩形 12">
              <a:extLst>
                <a:ext uri="{FF2B5EF4-FFF2-40B4-BE49-F238E27FC236}">
                  <a16:creationId xmlns:a16="http://schemas.microsoft.com/office/drawing/2014/main" id="{A1856923-1C30-512E-DA8B-AF983CEAD91D}"/>
                </a:ext>
              </a:extLst>
            </p:cNvPr>
            <p:cNvSpPr/>
            <p:nvPr>
              <p:custDataLst>
                <p:tags r:id="rId4"/>
              </p:custDataLst>
            </p:nvPr>
          </p:nvSpPr>
          <p:spPr>
            <a:xfrm>
              <a:off x="5071" y="4489"/>
              <a:ext cx="3517" cy="727"/>
            </a:xfrm>
            <a:prstGeom prst="rect">
              <a:avLst/>
            </a:prstGeom>
          </p:spPr>
          <p:txBody>
            <a:bodyPr wrap="none">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srgbClr val="62BBD0"/>
                </a:solidFill>
                <a:effectLst/>
                <a:uLnTx/>
                <a:uFillTx/>
                <a:latin typeface="Times New Roman" panose="02020603050405020304" pitchFamily="18" charset="0"/>
                <a:ea typeface="inpin heiti" charset="-122"/>
                <a:cs typeface="Times New Roman" panose="02020603050405020304" pitchFamily="18" charset="0"/>
                <a:sym typeface="+mn-lt"/>
              </a:endParaRPr>
            </a:p>
          </p:txBody>
        </p:sp>
        <p:pic>
          <p:nvPicPr>
            <p:cNvPr id="33" name="图片 261">
              <a:extLst>
                <a:ext uri="{FF2B5EF4-FFF2-40B4-BE49-F238E27FC236}">
                  <a16:creationId xmlns:a16="http://schemas.microsoft.com/office/drawing/2014/main" id="{205A7837-0EC4-7ED7-4958-79098538EA92}"/>
                </a:ext>
              </a:extLst>
            </p:cNvPr>
            <p:cNvPicPr>
              <a:picLocks noChangeAspect="1"/>
            </p:cNvPicPr>
            <p:nvPr>
              <p:custDataLst>
                <p:tags r:id="rId5"/>
              </p:custDataLst>
            </p:nvPr>
          </p:nvPicPr>
          <p:blipFill>
            <a:blip r:embed="rId15">
              <a:extLst>
                <a:ext uri="{28A0092B-C50C-407E-A947-70E740481C1C}">
                  <a14:useLocalDpi xmlns:a14="http://schemas.microsoft.com/office/drawing/2010/main"/>
                </a:ext>
              </a:extLst>
            </a:blip>
            <a:stretch>
              <a:fillRect/>
            </a:stretch>
          </p:blipFill>
          <p:spPr>
            <a:xfrm>
              <a:off x="2310" y="4615"/>
              <a:ext cx="797" cy="893"/>
            </a:xfrm>
            <a:prstGeom prst="rect">
              <a:avLst/>
            </a:prstGeom>
          </p:spPr>
        </p:pic>
      </p:grpSp>
      <p:sp>
        <p:nvSpPr>
          <p:cNvPr id="34" name="TextBox 33">
            <a:extLst>
              <a:ext uri="{FF2B5EF4-FFF2-40B4-BE49-F238E27FC236}">
                <a16:creationId xmlns:a16="http://schemas.microsoft.com/office/drawing/2014/main" id="{04C861DC-AE24-376D-873C-5B213DBC3FE6}"/>
              </a:ext>
            </a:extLst>
          </p:cNvPr>
          <p:cNvSpPr txBox="1"/>
          <p:nvPr/>
        </p:nvSpPr>
        <p:spPr>
          <a:xfrm>
            <a:off x="3411606" y="1782004"/>
            <a:ext cx="6311347" cy="156966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Lập được dàn ý cho bài văn thuật lại một sự việc theo đúng yêu cầu của kiểu bài.</a:t>
            </a:r>
            <a:endParaRPr kumimoji="0" lang="zh-CN" altLang="en-US" sz="3200" b="1" i="0" u="none" strike="noStrike" kern="1200" cap="none" spc="0" normalizeH="0" baseline="0" noProof="0" dirty="0">
              <a:ln>
                <a:noFill/>
              </a:ln>
              <a:solidFill>
                <a:srgbClr val="62BBD0"/>
              </a:solidFill>
              <a:effectLst/>
              <a:uLnTx/>
              <a:uFillTx/>
              <a:latin typeface="Cambria" panose="02040503050406030204" pitchFamily="18" charset="0"/>
              <a:ea typeface="inpin heiti" charset="-122"/>
              <a:cs typeface="Times New Roman" panose="02020603050405020304" pitchFamily="18" charset="0"/>
              <a:sym typeface="+mn-lt"/>
            </a:endParaRPr>
          </a:p>
        </p:txBody>
      </p:sp>
    </p:spTree>
    <p:extLst>
      <p:ext uri="{BB962C8B-B14F-4D97-AF65-F5344CB8AC3E}">
        <p14:creationId xmlns:p14="http://schemas.microsoft.com/office/powerpoint/2010/main" val="157359240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2CA294F8-7E5F-B145-F9A5-1056D9F1B19C}"/>
              </a:ext>
            </a:extLst>
          </p:cNvPr>
          <p:cNvSpPr/>
          <p:nvPr/>
        </p:nvSpPr>
        <p:spPr>
          <a:xfrm>
            <a:off x="504207" y="437322"/>
            <a:ext cx="11164332" cy="6052930"/>
          </a:xfrm>
          <a:prstGeom prst="roundRect">
            <a:avLst/>
          </a:prstGeom>
          <a:solidFill>
            <a:schemeClr val="bg1">
              <a:alpha val="9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17" name="Picture 2" descr="Empty beach scene with coconut trees and mountain in simple style 3013426  Vector Art at Vecteezy">
            <a:extLst>
              <a:ext uri="{FF2B5EF4-FFF2-40B4-BE49-F238E27FC236}">
                <a16:creationId xmlns:a16="http://schemas.microsoft.com/office/drawing/2014/main" id="{10F0AF30-2348-D1E3-7192-7D97A6704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DFF986D6-F946-80E7-2F08-137BBF758E6A}"/>
              </a:ext>
            </a:extLst>
          </p:cNvPr>
          <p:cNvSpPr/>
          <p:nvPr/>
        </p:nvSpPr>
        <p:spPr>
          <a:xfrm>
            <a:off x="1409700" y="2452748"/>
            <a:ext cx="8943975" cy="3017520"/>
          </a:xfrm>
          <a:custGeom>
            <a:avLst/>
            <a:gdLst>
              <a:gd name="connsiteX0" fmla="*/ 0 w 8943975"/>
              <a:gd name="connsiteY0" fmla="*/ 502930 h 3017520"/>
              <a:gd name="connsiteX1" fmla="*/ 502930 w 8943975"/>
              <a:gd name="connsiteY1" fmla="*/ 0 h 3017520"/>
              <a:gd name="connsiteX2" fmla="*/ 1164440 w 8943975"/>
              <a:gd name="connsiteY2" fmla="*/ 0 h 3017520"/>
              <a:gd name="connsiteX3" fmla="*/ 1905330 w 8943975"/>
              <a:gd name="connsiteY3" fmla="*/ 0 h 3017520"/>
              <a:gd name="connsiteX4" fmla="*/ 2487459 w 8943975"/>
              <a:gd name="connsiteY4" fmla="*/ 0 h 3017520"/>
              <a:gd name="connsiteX5" fmla="*/ 3307731 w 8943975"/>
              <a:gd name="connsiteY5" fmla="*/ 0 h 3017520"/>
              <a:gd name="connsiteX6" fmla="*/ 4048621 w 8943975"/>
              <a:gd name="connsiteY6" fmla="*/ 0 h 3017520"/>
              <a:gd name="connsiteX7" fmla="*/ 4630750 w 8943975"/>
              <a:gd name="connsiteY7" fmla="*/ 0 h 3017520"/>
              <a:gd name="connsiteX8" fmla="*/ 5292259 w 8943975"/>
              <a:gd name="connsiteY8" fmla="*/ 0 h 3017520"/>
              <a:gd name="connsiteX9" fmla="*/ 5953769 w 8943975"/>
              <a:gd name="connsiteY9" fmla="*/ 0 h 3017520"/>
              <a:gd name="connsiteX10" fmla="*/ 6694660 w 8943975"/>
              <a:gd name="connsiteY10" fmla="*/ 0 h 3017520"/>
              <a:gd name="connsiteX11" fmla="*/ 7356169 w 8943975"/>
              <a:gd name="connsiteY11" fmla="*/ 0 h 3017520"/>
              <a:gd name="connsiteX12" fmla="*/ 8441045 w 8943975"/>
              <a:gd name="connsiteY12" fmla="*/ 0 h 3017520"/>
              <a:gd name="connsiteX13" fmla="*/ 8943975 w 8943975"/>
              <a:gd name="connsiteY13" fmla="*/ 502930 h 3017520"/>
              <a:gd name="connsiteX14" fmla="*/ 8943975 w 8943975"/>
              <a:gd name="connsiteY14" fmla="*/ 1153367 h 3017520"/>
              <a:gd name="connsiteX15" fmla="*/ 8943975 w 8943975"/>
              <a:gd name="connsiteY15" fmla="*/ 1783687 h 3017520"/>
              <a:gd name="connsiteX16" fmla="*/ 8943975 w 8943975"/>
              <a:gd name="connsiteY16" fmla="*/ 2514590 h 3017520"/>
              <a:gd name="connsiteX17" fmla="*/ 8441045 w 8943975"/>
              <a:gd name="connsiteY17" fmla="*/ 3017520 h 3017520"/>
              <a:gd name="connsiteX18" fmla="*/ 7620773 w 8943975"/>
              <a:gd name="connsiteY18" fmla="*/ 3017520 h 3017520"/>
              <a:gd name="connsiteX19" fmla="*/ 6959264 w 8943975"/>
              <a:gd name="connsiteY19" fmla="*/ 3017520 h 3017520"/>
              <a:gd name="connsiteX20" fmla="*/ 6138992 w 8943975"/>
              <a:gd name="connsiteY20" fmla="*/ 3017520 h 3017520"/>
              <a:gd name="connsiteX21" fmla="*/ 5556863 w 8943975"/>
              <a:gd name="connsiteY21" fmla="*/ 3017520 h 3017520"/>
              <a:gd name="connsiteX22" fmla="*/ 4895354 w 8943975"/>
              <a:gd name="connsiteY22" fmla="*/ 3017520 h 3017520"/>
              <a:gd name="connsiteX23" fmla="*/ 4154463 w 8943975"/>
              <a:gd name="connsiteY23" fmla="*/ 3017520 h 3017520"/>
              <a:gd name="connsiteX24" fmla="*/ 3572334 w 8943975"/>
              <a:gd name="connsiteY24" fmla="*/ 3017520 h 3017520"/>
              <a:gd name="connsiteX25" fmla="*/ 2752063 w 8943975"/>
              <a:gd name="connsiteY25" fmla="*/ 3017520 h 3017520"/>
              <a:gd name="connsiteX26" fmla="*/ 2090553 w 8943975"/>
              <a:gd name="connsiteY26" fmla="*/ 3017520 h 3017520"/>
              <a:gd name="connsiteX27" fmla="*/ 1429043 w 8943975"/>
              <a:gd name="connsiteY27" fmla="*/ 3017520 h 3017520"/>
              <a:gd name="connsiteX28" fmla="*/ 502930 w 8943975"/>
              <a:gd name="connsiteY28" fmla="*/ 3017520 h 3017520"/>
              <a:gd name="connsiteX29" fmla="*/ 0 w 8943975"/>
              <a:gd name="connsiteY29" fmla="*/ 2514590 h 3017520"/>
              <a:gd name="connsiteX30" fmla="*/ 0 w 8943975"/>
              <a:gd name="connsiteY30" fmla="*/ 1823920 h 3017520"/>
              <a:gd name="connsiteX31" fmla="*/ 0 w 8943975"/>
              <a:gd name="connsiteY31" fmla="*/ 1213717 h 3017520"/>
              <a:gd name="connsiteX32" fmla="*/ 0 w 8943975"/>
              <a:gd name="connsiteY32" fmla="*/ 50293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43975" h="3017520" fill="none" extrusionOk="0">
                <a:moveTo>
                  <a:pt x="0" y="502930"/>
                </a:moveTo>
                <a:cubicBezTo>
                  <a:pt x="31302" y="239356"/>
                  <a:pt x="251840" y="56734"/>
                  <a:pt x="502930" y="0"/>
                </a:cubicBezTo>
                <a:cubicBezTo>
                  <a:pt x="827076" y="-8443"/>
                  <a:pt x="881406" y="32073"/>
                  <a:pt x="1164440" y="0"/>
                </a:cubicBezTo>
                <a:cubicBezTo>
                  <a:pt x="1447474" y="-32073"/>
                  <a:pt x="1702284" y="-27527"/>
                  <a:pt x="1905330" y="0"/>
                </a:cubicBezTo>
                <a:cubicBezTo>
                  <a:pt x="2108376" y="27527"/>
                  <a:pt x="2339841" y="-18723"/>
                  <a:pt x="2487459" y="0"/>
                </a:cubicBezTo>
                <a:cubicBezTo>
                  <a:pt x="2635077" y="18723"/>
                  <a:pt x="3091670" y="-3659"/>
                  <a:pt x="3307731" y="0"/>
                </a:cubicBezTo>
                <a:cubicBezTo>
                  <a:pt x="3523792" y="3659"/>
                  <a:pt x="3698070" y="-20863"/>
                  <a:pt x="4048621" y="0"/>
                </a:cubicBezTo>
                <a:cubicBezTo>
                  <a:pt x="4399172" y="20863"/>
                  <a:pt x="4483236" y="-16957"/>
                  <a:pt x="4630750" y="0"/>
                </a:cubicBezTo>
                <a:cubicBezTo>
                  <a:pt x="4778264" y="16957"/>
                  <a:pt x="5019584" y="-15171"/>
                  <a:pt x="5292259" y="0"/>
                </a:cubicBezTo>
                <a:cubicBezTo>
                  <a:pt x="5564934" y="15171"/>
                  <a:pt x="5718899" y="-12843"/>
                  <a:pt x="5953769" y="0"/>
                </a:cubicBezTo>
                <a:cubicBezTo>
                  <a:pt x="6188639" y="12843"/>
                  <a:pt x="6524497" y="-3473"/>
                  <a:pt x="6694660" y="0"/>
                </a:cubicBezTo>
                <a:cubicBezTo>
                  <a:pt x="6864823" y="3473"/>
                  <a:pt x="7193487" y="-1263"/>
                  <a:pt x="7356169" y="0"/>
                </a:cubicBezTo>
                <a:cubicBezTo>
                  <a:pt x="7518851" y="1263"/>
                  <a:pt x="7998905" y="-32616"/>
                  <a:pt x="8441045" y="0"/>
                </a:cubicBezTo>
                <a:cubicBezTo>
                  <a:pt x="8703671" y="45556"/>
                  <a:pt x="8991802" y="208450"/>
                  <a:pt x="8943975" y="502930"/>
                </a:cubicBezTo>
                <a:cubicBezTo>
                  <a:pt x="8953024" y="756323"/>
                  <a:pt x="8926669" y="840476"/>
                  <a:pt x="8943975" y="1153367"/>
                </a:cubicBezTo>
                <a:cubicBezTo>
                  <a:pt x="8961281" y="1466258"/>
                  <a:pt x="8942693" y="1580104"/>
                  <a:pt x="8943975" y="1783687"/>
                </a:cubicBezTo>
                <a:cubicBezTo>
                  <a:pt x="8945257" y="1987270"/>
                  <a:pt x="8923968" y="2208822"/>
                  <a:pt x="8943975" y="2514590"/>
                </a:cubicBezTo>
                <a:cubicBezTo>
                  <a:pt x="8886794" y="2783447"/>
                  <a:pt x="8729941" y="3053472"/>
                  <a:pt x="8441045" y="3017520"/>
                </a:cubicBezTo>
                <a:cubicBezTo>
                  <a:pt x="8102892" y="3017827"/>
                  <a:pt x="7822703" y="3049910"/>
                  <a:pt x="7620773" y="3017520"/>
                </a:cubicBezTo>
                <a:cubicBezTo>
                  <a:pt x="7418843" y="2985130"/>
                  <a:pt x="7136182" y="3033288"/>
                  <a:pt x="6959264" y="3017520"/>
                </a:cubicBezTo>
                <a:cubicBezTo>
                  <a:pt x="6782346" y="3001752"/>
                  <a:pt x="6536724" y="3029852"/>
                  <a:pt x="6138992" y="3017520"/>
                </a:cubicBezTo>
                <a:cubicBezTo>
                  <a:pt x="5741260" y="3005188"/>
                  <a:pt x="5787315" y="3014315"/>
                  <a:pt x="5556863" y="3017520"/>
                </a:cubicBezTo>
                <a:cubicBezTo>
                  <a:pt x="5326411" y="3020725"/>
                  <a:pt x="5034885" y="3047190"/>
                  <a:pt x="4895354" y="3017520"/>
                </a:cubicBezTo>
                <a:cubicBezTo>
                  <a:pt x="4755823" y="2987850"/>
                  <a:pt x="4331402" y="3029349"/>
                  <a:pt x="4154463" y="3017520"/>
                </a:cubicBezTo>
                <a:cubicBezTo>
                  <a:pt x="3977524" y="3005691"/>
                  <a:pt x="3827312" y="3022538"/>
                  <a:pt x="3572334" y="3017520"/>
                </a:cubicBezTo>
                <a:cubicBezTo>
                  <a:pt x="3317356" y="3012502"/>
                  <a:pt x="2920514" y="3019445"/>
                  <a:pt x="2752063" y="3017520"/>
                </a:cubicBezTo>
                <a:cubicBezTo>
                  <a:pt x="2583612" y="3015595"/>
                  <a:pt x="2315360" y="3011961"/>
                  <a:pt x="2090553" y="3017520"/>
                </a:cubicBezTo>
                <a:cubicBezTo>
                  <a:pt x="1865746" y="3023080"/>
                  <a:pt x="1587328" y="3037781"/>
                  <a:pt x="1429043" y="3017520"/>
                </a:cubicBezTo>
                <a:cubicBezTo>
                  <a:pt x="1270758" y="2997260"/>
                  <a:pt x="873409" y="3059908"/>
                  <a:pt x="502930" y="3017520"/>
                </a:cubicBezTo>
                <a:cubicBezTo>
                  <a:pt x="254111" y="2966897"/>
                  <a:pt x="4529" y="2749382"/>
                  <a:pt x="0" y="2514590"/>
                </a:cubicBezTo>
                <a:cubicBezTo>
                  <a:pt x="19486" y="2294333"/>
                  <a:pt x="33409" y="1968485"/>
                  <a:pt x="0" y="1823920"/>
                </a:cubicBezTo>
                <a:cubicBezTo>
                  <a:pt x="-33409" y="1679355"/>
                  <a:pt x="-9641" y="1381267"/>
                  <a:pt x="0" y="1213717"/>
                </a:cubicBezTo>
                <a:cubicBezTo>
                  <a:pt x="9641" y="1046167"/>
                  <a:pt x="-29536" y="774489"/>
                  <a:pt x="0" y="502930"/>
                </a:cubicBezTo>
                <a:close/>
              </a:path>
              <a:path w="8943975" h="3017520" stroke="0" extrusionOk="0">
                <a:moveTo>
                  <a:pt x="0" y="502930"/>
                </a:moveTo>
                <a:cubicBezTo>
                  <a:pt x="25789" y="229350"/>
                  <a:pt x="233809" y="3154"/>
                  <a:pt x="502930" y="0"/>
                </a:cubicBezTo>
                <a:cubicBezTo>
                  <a:pt x="706321" y="-22633"/>
                  <a:pt x="883456" y="20877"/>
                  <a:pt x="1005677" y="0"/>
                </a:cubicBezTo>
                <a:cubicBezTo>
                  <a:pt x="1127898" y="-20877"/>
                  <a:pt x="1560826" y="3839"/>
                  <a:pt x="1825949" y="0"/>
                </a:cubicBezTo>
                <a:cubicBezTo>
                  <a:pt x="2091072" y="-3839"/>
                  <a:pt x="2240176" y="12584"/>
                  <a:pt x="2646221" y="0"/>
                </a:cubicBezTo>
                <a:cubicBezTo>
                  <a:pt x="3052266" y="-12584"/>
                  <a:pt x="3086348" y="-24966"/>
                  <a:pt x="3307731" y="0"/>
                </a:cubicBezTo>
                <a:cubicBezTo>
                  <a:pt x="3529114" y="24966"/>
                  <a:pt x="3949007" y="-21881"/>
                  <a:pt x="4128003" y="0"/>
                </a:cubicBezTo>
                <a:cubicBezTo>
                  <a:pt x="4306999" y="21881"/>
                  <a:pt x="4428032" y="3391"/>
                  <a:pt x="4630750" y="0"/>
                </a:cubicBezTo>
                <a:cubicBezTo>
                  <a:pt x="4833468" y="-3391"/>
                  <a:pt x="5231608" y="-7314"/>
                  <a:pt x="5451022" y="0"/>
                </a:cubicBezTo>
                <a:cubicBezTo>
                  <a:pt x="5670436" y="7314"/>
                  <a:pt x="5802375" y="-25802"/>
                  <a:pt x="6112531" y="0"/>
                </a:cubicBezTo>
                <a:cubicBezTo>
                  <a:pt x="6422687" y="25802"/>
                  <a:pt x="6404244" y="-1128"/>
                  <a:pt x="6535897" y="0"/>
                </a:cubicBezTo>
                <a:cubicBezTo>
                  <a:pt x="6667550" y="1128"/>
                  <a:pt x="7061567" y="1204"/>
                  <a:pt x="7276788" y="0"/>
                </a:cubicBezTo>
                <a:cubicBezTo>
                  <a:pt x="7492009" y="-1204"/>
                  <a:pt x="7940461" y="-7438"/>
                  <a:pt x="8441045" y="0"/>
                </a:cubicBezTo>
                <a:cubicBezTo>
                  <a:pt x="8656991" y="18120"/>
                  <a:pt x="8966881" y="180457"/>
                  <a:pt x="8943975" y="502930"/>
                </a:cubicBezTo>
                <a:cubicBezTo>
                  <a:pt x="8951878" y="769644"/>
                  <a:pt x="8965029" y="950070"/>
                  <a:pt x="8943975" y="1173483"/>
                </a:cubicBezTo>
                <a:cubicBezTo>
                  <a:pt x="8922921" y="1396896"/>
                  <a:pt x="8972969" y="1585116"/>
                  <a:pt x="8943975" y="1864153"/>
                </a:cubicBezTo>
                <a:cubicBezTo>
                  <a:pt x="8914982" y="2143190"/>
                  <a:pt x="8920109" y="2345233"/>
                  <a:pt x="8943975" y="2514590"/>
                </a:cubicBezTo>
                <a:cubicBezTo>
                  <a:pt x="8933719" y="2844724"/>
                  <a:pt x="8711960" y="2997429"/>
                  <a:pt x="8441045" y="3017520"/>
                </a:cubicBezTo>
                <a:cubicBezTo>
                  <a:pt x="8123359" y="3023847"/>
                  <a:pt x="8108036" y="2998703"/>
                  <a:pt x="7779535" y="3017520"/>
                </a:cubicBezTo>
                <a:cubicBezTo>
                  <a:pt x="7451034" y="3036338"/>
                  <a:pt x="7167785" y="3055964"/>
                  <a:pt x="6959264" y="3017520"/>
                </a:cubicBezTo>
                <a:cubicBezTo>
                  <a:pt x="6750743" y="2979076"/>
                  <a:pt x="6606770" y="3039923"/>
                  <a:pt x="6456516" y="3017520"/>
                </a:cubicBezTo>
                <a:cubicBezTo>
                  <a:pt x="6306262" y="2995117"/>
                  <a:pt x="6044392" y="3021299"/>
                  <a:pt x="5715626" y="3017520"/>
                </a:cubicBezTo>
                <a:cubicBezTo>
                  <a:pt x="5386860" y="3013742"/>
                  <a:pt x="5296191" y="3025646"/>
                  <a:pt x="5054116" y="3017520"/>
                </a:cubicBezTo>
                <a:cubicBezTo>
                  <a:pt x="4812041" y="3009395"/>
                  <a:pt x="4644712" y="2999007"/>
                  <a:pt x="4313225" y="3017520"/>
                </a:cubicBezTo>
                <a:cubicBezTo>
                  <a:pt x="3981738" y="3036033"/>
                  <a:pt x="3722044" y="3000911"/>
                  <a:pt x="3572334" y="3017520"/>
                </a:cubicBezTo>
                <a:cubicBezTo>
                  <a:pt x="3422624" y="3034129"/>
                  <a:pt x="3147746" y="2990807"/>
                  <a:pt x="2752063" y="3017520"/>
                </a:cubicBezTo>
                <a:cubicBezTo>
                  <a:pt x="2356380" y="3044233"/>
                  <a:pt x="2442972" y="3002012"/>
                  <a:pt x="2249315" y="3017520"/>
                </a:cubicBezTo>
                <a:cubicBezTo>
                  <a:pt x="2055658" y="3033028"/>
                  <a:pt x="1834309" y="3042942"/>
                  <a:pt x="1508425" y="3017520"/>
                </a:cubicBezTo>
                <a:cubicBezTo>
                  <a:pt x="1182541" y="2992099"/>
                  <a:pt x="801058" y="3040938"/>
                  <a:pt x="502930" y="3017520"/>
                </a:cubicBezTo>
                <a:cubicBezTo>
                  <a:pt x="275051" y="3063548"/>
                  <a:pt x="-9212" y="2838717"/>
                  <a:pt x="0" y="2514590"/>
                </a:cubicBezTo>
                <a:cubicBezTo>
                  <a:pt x="3240" y="2322418"/>
                  <a:pt x="22628" y="2071076"/>
                  <a:pt x="0" y="1884270"/>
                </a:cubicBezTo>
                <a:cubicBezTo>
                  <a:pt x="-22628" y="1697464"/>
                  <a:pt x="-18965" y="1475425"/>
                  <a:pt x="0" y="1213717"/>
                </a:cubicBezTo>
                <a:cubicBezTo>
                  <a:pt x="18965" y="952009"/>
                  <a:pt x="-35076" y="758110"/>
                  <a:pt x="0" y="502930"/>
                </a:cubicBezTo>
                <a:close/>
              </a:path>
            </a:pathLst>
          </a:custGeom>
          <a:solidFill>
            <a:schemeClr val="bg1"/>
          </a:solidFill>
          <a:ln w="38100">
            <a:solidFill>
              <a:srgbClr val="009900"/>
            </a:solidFill>
            <a:extLst>
              <a:ext uri="{C807C97D-BFC1-408E-A445-0C87EB9F89A2}">
                <ask:lineSketchStyleProps xmlns:ask="http://schemas.microsoft.com/office/drawing/2018/sketchyshapes" xmlns="" sd="241578569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mn-ea"/>
              <a:cs typeface="+mn-cs"/>
            </a:endParaRPr>
          </a:p>
        </p:txBody>
      </p:sp>
      <p:sp>
        <p:nvSpPr>
          <p:cNvPr id="19" name="TextBox 18">
            <a:extLst>
              <a:ext uri="{FF2B5EF4-FFF2-40B4-BE49-F238E27FC236}">
                <a16:creationId xmlns:a16="http://schemas.microsoft.com/office/drawing/2014/main" id="{562FEA14-16F5-DEAE-DDEA-8C140D9D24B3}"/>
              </a:ext>
            </a:extLst>
          </p:cNvPr>
          <p:cNvSpPr txBox="1"/>
          <p:nvPr/>
        </p:nvSpPr>
        <p:spPr>
          <a:xfrm>
            <a:off x="1704975" y="3429000"/>
            <a:ext cx="8648700" cy="1323439"/>
          </a:xfrm>
          <a:prstGeom prst="rect">
            <a:avLst/>
          </a:prstGeom>
          <a:noFill/>
        </p:spPr>
        <p:txBody>
          <a:bodyPr wrap="square" rtlCol="0">
            <a:spAutoFit/>
          </a:bodyPr>
          <a:lstStyle/>
          <a:p>
            <a:pPr lvl="0" algn="just"/>
            <a:r>
              <a:rPr lang="vi-VN" sz="4000" dirty="0" smtClean="0">
                <a:solidFill>
                  <a:srgbClr val="002060"/>
                </a:solidFill>
                <a:latin typeface="Calibri" panose="020F0502020204030204" pitchFamily="34" charset="0"/>
                <a:cs typeface="Calibri" panose="020F0502020204030204" pitchFamily="34" charset="0"/>
              </a:rPr>
              <a:t>- Về nhà ôn tập bài và chuẩn bị bài cho tiết học sau</a:t>
            </a:r>
            <a:endParaRPr lang="vi-VN" sz="4000" dirty="0">
              <a:solidFill>
                <a:srgbClr val="002060"/>
              </a:solidFill>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FAFA7D47-E0B1-2670-582A-00E5A8B67C37}"/>
              </a:ext>
            </a:extLst>
          </p:cNvPr>
          <p:cNvGrpSpPr/>
          <p:nvPr/>
        </p:nvGrpSpPr>
        <p:grpSpPr>
          <a:xfrm>
            <a:off x="1552575" y="1189901"/>
            <a:ext cx="8648700" cy="2519950"/>
            <a:chOff x="4251441" y="0"/>
            <a:chExt cx="4034100" cy="2088372"/>
          </a:xfrm>
        </p:grpSpPr>
        <p:pic>
          <p:nvPicPr>
            <p:cNvPr id="21" name="Picture 20" descr="A stack of books&#10;&#10;Description automatically generated with low confidence">
              <a:extLst>
                <a:ext uri="{FF2B5EF4-FFF2-40B4-BE49-F238E27FC236}">
                  <a16:creationId xmlns:a16="http://schemas.microsoft.com/office/drawing/2014/main" id="{7997787A-9A87-0F27-6097-DA81298C79FC}"/>
                </a:ext>
              </a:extLst>
            </p:cNvPr>
            <p:cNvPicPr>
              <a:picLocks noChangeAspect="1"/>
            </p:cNvPicPr>
            <p:nvPr/>
          </p:nvPicPr>
          <p:blipFill rotWithShape="1">
            <a:blip r:embed="rId3">
              <a:extLst>
                <a:ext uri="{28A0092B-C50C-407E-A947-70E740481C1C}">
                  <a14:useLocalDpi xmlns:a14="http://schemas.microsoft.com/office/drawing/2010/main" val="0"/>
                </a:ext>
              </a:extLst>
            </a:blip>
            <a:srcRect t="21157" b="22233"/>
            <a:stretch/>
          </p:blipFill>
          <p:spPr>
            <a:xfrm>
              <a:off x="4251441" y="0"/>
              <a:ext cx="4034100" cy="2088372"/>
            </a:xfrm>
            <a:prstGeom prst="rect">
              <a:avLst/>
            </a:prstGeom>
            <a:effectLst>
              <a:outerShdw blurRad="50800" dist="38100" dir="5400000" algn="t" rotWithShape="0">
                <a:prstClr val="black">
                  <a:alpha val="40000"/>
                </a:prstClr>
              </a:outerShdw>
            </a:effectLst>
          </p:spPr>
        </p:pic>
        <p:sp>
          <p:nvSpPr>
            <p:cNvPr id="22" name="TextBox 21">
              <a:extLst>
                <a:ext uri="{FF2B5EF4-FFF2-40B4-BE49-F238E27FC236}">
                  <a16:creationId xmlns:a16="http://schemas.microsoft.com/office/drawing/2014/main" id="{43936398-4935-29C7-AA4B-B0FA00AC3CB4}"/>
                </a:ext>
              </a:extLst>
            </p:cNvPr>
            <p:cNvSpPr txBox="1"/>
            <p:nvPr/>
          </p:nvSpPr>
          <p:spPr>
            <a:xfrm>
              <a:off x="4856021" y="855042"/>
              <a:ext cx="2766302" cy="1000578"/>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spc="300" dirty="0" err="1" smtClean="0">
                  <a:solidFill>
                    <a:srgbClr val="CC0099"/>
                  </a:solidFill>
                  <a:effectLst>
                    <a:glow rad="190500">
                      <a:prstClr val="white">
                        <a:alpha val="85000"/>
                      </a:prstClr>
                    </a:glow>
                    <a:outerShdw blurRad="63500" sx="102000" sy="102000" algn="ctr" rotWithShape="0">
                      <a:prstClr val="black">
                        <a:alpha val="40000"/>
                      </a:prstClr>
                    </a:outerShdw>
                  </a:effectLst>
                  <a:cs typeface="Calibri" panose="020F0502020204030204" pitchFamily="34" charset="0"/>
                </a:rPr>
                <a:t>Định</a:t>
              </a:r>
              <a:r>
                <a:rPr lang="en-US" sz="4400" b="1" spc="300" dirty="0" smtClean="0">
                  <a:solidFill>
                    <a:srgbClr val="CC0099"/>
                  </a:solidFill>
                  <a:effectLst>
                    <a:glow rad="190500">
                      <a:prstClr val="white">
                        <a:alpha val="85000"/>
                      </a:prstClr>
                    </a:glow>
                    <a:outerShdw blurRad="63500" sx="102000" sy="102000" algn="ctr" rotWithShape="0">
                      <a:prstClr val="black">
                        <a:alpha val="40000"/>
                      </a:prstClr>
                    </a:outerShdw>
                  </a:effectLst>
                  <a:cs typeface="Calibri" panose="020F0502020204030204" pitchFamily="34" charset="0"/>
                </a:rPr>
                <a:t> </a:t>
              </a:r>
              <a:r>
                <a:rPr lang="en-US" sz="4400" b="1" spc="300" dirty="0" err="1" smtClean="0">
                  <a:solidFill>
                    <a:srgbClr val="CC0099"/>
                  </a:solidFill>
                  <a:effectLst>
                    <a:glow rad="190500">
                      <a:prstClr val="white">
                        <a:alpha val="85000"/>
                      </a:prstClr>
                    </a:glow>
                    <a:outerShdw blurRad="63500" sx="102000" sy="102000" algn="ctr" rotWithShape="0">
                      <a:prstClr val="black">
                        <a:alpha val="40000"/>
                      </a:prstClr>
                    </a:outerShdw>
                  </a:effectLst>
                  <a:cs typeface="Calibri" panose="020F0502020204030204" pitchFamily="34" charset="0"/>
                </a:rPr>
                <a:t>hướng</a:t>
              </a:r>
              <a:r>
                <a:rPr lang="en-US" sz="4400" b="1" spc="300" dirty="0" smtClean="0">
                  <a:solidFill>
                    <a:srgbClr val="CC0099"/>
                  </a:solidFill>
                  <a:effectLst>
                    <a:glow rad="190500">
                      <a:prstClr val="white">
                        <a:alpha val="85000"/>
                      </a:prstClr>
                    </a:glow>
                    <a:outerShdw blurRad="63500" sx="102000" sy="102000" algn="ctr" rotWithShape="0">
                      <a:prstClr val="black">
                        <a:alpha val="40000"/>
                      </a:prstClr>
                    </a:outerShdw>
                  </a:effectLst>
                  <a:cs typeface="Calibri" panose="020F0502020204030204" pitchFamily="34" charset="0"/>
                </a:rPr>
                <a:t> </a:t>
              </a:r>
              <a:r>
                <a:rPr lang="en-US" sz="4400" b="1" spc="300" dirty="0" err="1" smtClean="0">
                  <a:solidFill>
                    <a:srgbClr val="CC0099"/>
                  </a:solidFill>
                  <a:effectLst>
                    <a:glow rad="190500">
                      <a:prstClr val="white">
                        <a:alpha val="85000"/>
                      </a:prstClr>
                    </a:glow>
                    <a:outerShdw blurRad="63500" sx="102000" sy="102000" algn="ctr" rotWithShape="0">
                      <a:prstClr val="black">
                        <a:alpha val="40000"/>
                      </a:prstClr>
                    </a:outerShdw>
                  </a:effectLst>
                  <a:cs typeface="Calibri" panose="020F0502020204030204" pitchFamily="34" charset="0"/>
                </a:rPr>
                <a:t>học</a:t>
              </a:r>
              <a:r>
                <a:rPr lang="en-US" sz="4400" b="1" spc="300" dirty="0" smtClean="0">
                  <a:solidFill>
                    <a:srgbClr val="CC0099"/>
                  </a:solidFill>
                  <a:effectLst>
                    <a:glow rad="190500">
                      <a:prstClr val="white">
                        <a:alpha val="85000"/>
                      </a:prstClr>
                    </a:glow>
                    <a:outerShdw blurRad="63500" sx="102000" sy="102000" algn="ctr" rotWithShape="0">
                      <a:prstClr val="black">
                        <a:alpha val="40000"/>
                      </a:prstClr>
                    </a:outerShdw>
                  </a:effectLst>
                  <a:cs typeface="Calibri" panose="020F0502020204030204" pitchFamily="34" charset="0"/>
                </a:rPr>
                <a:t> </a:t>
              </a:r>
              <a:r>
                <a:rPr lang="en-US" sz="4400" b="1" spc="300" dirty="0" err="1" smtClean="0">
                  <a:solidFill>
                    <a:srgbClr val="CC0099"/>
                  </a:solidFill>
                  <a:effectLst>
                    <a:glow rad="190500">
                      <a:prstClr val="white">
                        <a:alpha val="85000"/>
                      </a:prstClr>
                    </a:glow>
                    <a:outerShdw blurRad="63500" sx="102000" sy="102000" algn="ctr" rotWithShape="0">
                      <a:prstClr val="black">
                        <a:alpha val="40000"/>
                      </a:prstClr>
                    </a:outerShdw>
                  </a:effectLst>
                  <a:cs typeface="Calibri" panose="020F0502020204030204" pitchFamily="34" charset="0"/>
                </a:rPr>
                <a:t>tập</a:t>
              </a:r>
              <a:endParaRPr kumimoji="0" lang="en-US" sz="4400" b="1" i="0" u="none" strike="noStrike" kern="1200" cap="none" spc="300" normalizeH="0" baseline="0" noProof="0" dirty="0">
                <a:ln>
                  <a:noFill/>
                </a:ln>
                <a:solidFill>
                  <a:srgbClr val="CC0099"/>
                </a:solidFill>
                <a:effectLst>
                  <a:glow rad="190500">
                    <a:prstClr val="white">
                      <a:alpha val="85000"/>
                    </a:prstClr>
                  </a:glow>
                  <a:outerShdw blurRad="63500" sx="102000" sy="102000" algn="ctr" rotWithShape="0">
                    <a:prstClr val="black">
                      <a:alpha val="40000"/>
                    </a:prstClr>
                  </a:outerShdw>
                </a:effectLst>
                <a:uLnTx/>
                <a:uFillTx/>
                <a:ea typeface="+mn-ea"/>
                <a:cs typeface="Calibri" panose="020F0502020204030204" pitchFamily="34" charset="0"/>
              </a:endParaRPr>
            </a:p>
          </p:txBody>
        </p:sp>
      </p:grpSp>
    </p:spTree>
    <p:extLst>
      <p:ext uri="{BB962C8B-B14F-4D97-AF65-F5344CB8AC3E}">
        <p14:creationId xmlns:p14="http://schemas.microsoft.com/office/powerpoint/2010/main" val="312102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500"/>
                                        <p:tgtEl>
                                          <p:spTgt spid="20"/>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7" name="Rectangle 1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6" name="Picture 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52217">
            <a:off x="39308" y="2892"/>
            <a:ext cx="4971997" cy="4787197"/>
          </a:xfrm>
          <a:prstGeom prst="rect">
            <a:avLst/>
          </a:prstGeom>
        </p:spPr>
      </p:pic>
      <p:grpSp>
        <p:nvGrpSpPr>
          <p:cNvPr id="7" name="Group 7"/>
          <p:cNvGrpSpPr>
            <a:grpSpLocks noChangeAspect="1"/>
          </p:cNvGrpSpPr>
          <p:nvPr/>
        </p:nvGrpSpPr>
        <p:grpSpPr>
          <a:xfrm rot="-252217">
            <a:off x="688782" y="612672"/>
            <a:ext cx="3681411" cy="3681397"/>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a:stretch>
                <a:fillRect l="-62960" t="-28512" r="-57044" b="-18158"/>
              </a:stretch>
            </a:blipFill>
          </p:spPr>
        </p:sp>
      </p:grpSp>
      <p:pic>
        <p:nvPicPr>
          <p:cNvPr id="9"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3827677" y="612826"/>
            <a:ext cx="1183629" cy="899557"/>
          </a:xfrm>
          <a:prstGeom prst="rect">
            <a:avLst/>
          </a:prstGeom>
        </p:spPr>
      </p:pic>
      <p:pic>
        <p:nvPicPr>
          <p:cNvPr id="10" name="Picture 10"/>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058969">
            <a:off x="-3231965" y="4411282"/>
            <a:ext cx="5474204" cy="553458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grpSp>
        <p:nvGrpSpPr>
          <p:cNvPr id="14" name="Group 6"/>
          <p:cNvGrpSpPr>
            <a:grpSpLocks noChangeAspect="1"/>
          </p:cNvGrpSpPr>
          <p:nvPr/>
        </p:nvGrpSpPr>
        <p:grpSpPr>
          <a:xfrm rot="120569">
            <a:off x="7276428" y="550051"/>
            <a:ext cx="3923030" cy="3662680"/>
            <a:chOff x="-275581" y="-185347"/>
            <a:chExt cx="7509629" cy="7011228"/>
          </a:xfrm>
        </p:grpSpPr>
        <p:sp>
          <p:nvSpPr>
            <p:cNvPr id="15" name="Freeform 7"/>
            <p:cNvSpPr/>
            <p:nvPr/>
          </p:nvSpPr>
          <p:spPr>
            <a:xfrm>
              <a:off x="-275581" y="-185347"/>
              <a:ext cx="7509629" cy="7011228"/>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11"/>
              <a:stretch>
                <a:fillRect l="-39742" r="-10256"/>
              </a:stretch>
            </a:blipFill>
          </p:spPr>
        </p:sp>
      </p:grpSp>
      <p:pic>
        <p:nvPicPr>
          <p:cNvPr id="16"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20569">
            <a:off x="9765454" y="3158067"/>
            <a:ext cx="1020657" cy="775970"/>
          </a:xfrm>
          <a:prstGeom prst="rect">
            <a:avLst/>
          </a:prstGeom>
        </p:spPr>
      </p:pic>
      <p:pic>
        <p:nvPicPr>
          <p:cNvPr id="13" name="Picture 5"/>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279430">
            <a:off x="7286060" y="114230"/>
            <a:ext cx="4119880" cy="4534323"/>
          </a:xfrm>
          <a:prstGeom prst="rect">
            <a:avLst/>
          </a:prstGeom>
        </p:spPr>
      </p:pic>
      <p:pic>
        <p:nvPicPr>
          <p:cNvPr id="2" name="Picture 1">
            <a:extLst>
              <a:ext uri="{FF2B5EF4-FFF2-40B4-BE49-F238E27FC236}">
                <a16:creationId xmlns:a16="http://schemas.microsoft.com/office/drawing/2014/main" id="{29612ADE-3D4B-09F3-ED14-3FFEEFD6FE74}"/>
              </a:ext>
            </a:extLst>
          </p:cNvPr>
          <p:cNvPicPr>
            <a:picLocks noChangeAspect="1"/>
          </p:cNvPicPr>
          <p:nvPr/>
        </p:nvPicPr>
        <p:blipFill>
          <a:blip r:embed="rId16"/>
          <a:stretch>
            <a:fillRect/>
          </a:stretch>
        </p:blipFill>
        <p:spPr>
          <a:xfrm>
            <a:off x="1558593" y="4403036"/>
            <a:ext cx="10014970" cy="23719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9" name="Rectangle 8"/>
          <p:cNvSpPr>
            <a:spLocks noChangeAspect="1"/>
          </p:cNvSpPr>
          <p:nvPr>
            <p:custDataLst>
              <p:tags r:id="rId1"/>
            </p:custDataLst>
          </p:nvPr>
        </p:nvSpPr>
        <p:spPr>
          <a:xfrm>
            <a:off x="0" y="0"/>
            <a:ext cx="12192000" cy="6858000"/>
          </a:xfrm>
          <a:prstGeom prst="rect">
            <a:avLst/>
          </a:prstGeom>
          <a:blipFill dpi="0" rotWithShape="0">
            <a:blip r:embed="rId7">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828668" y="-1559904"/>
            <a:ext cx="4107972" cy="3955287"/>
          </a:xfrm>
          <a:prstGeom prst="rect">
            <a:avLst/>
          </a:prstGeom>
        </p:spPr>
      </p:pic>
      <p:pic>
        <p:nvPicPr>
          <p:cNvPr id="5"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52368">
            <a:off x="-91619" y="-144195"/>
            <a:ext cx="1061673" cy="806871"/>
          </a:xfrm>
          <a:prstGeom prst="rect">
            <a:avLst/>
          </a:prstGeom>
        </p:spPr>
      </p:pic>
      <p:pic>
        <p:nvPicPr>
          <p:cNvPr id="6"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6888436" flipV="1">
            <a:off x="1031192" y="3778048"/>
            <a:ext cx="2251165" cy="6159905"/>
          </a:xfrm>
          <a:prstGeom prst="rect">
            <a:avLst/>
          </a:prstGeom>
        </p:spPr>
      </p:pic>
      <p:sp>
        <p:nvSpPr>
          <p:cNvPr id="26" name="圆角矩形 4">
            <a:extLst>
              <a:ext uri="{FF2B5EF4-FFF2-40B4-BE49-F238E27FC236}">
                <a16:creationId xmlns:a16="http://schemas.microsoft.com/office/drawing/2014/main" id="{81B06064-490A-9888-12C4-341F26B924E4}"/>
              </a:ext>
            </a:extLst>
          </p:cNvPr>
          <p:cNvSpPr/>
          <p:nvPr/>
        </p:nvSpPr>
        <p:spPr>
          <a:xfrm>
            <a:off x="2327223" y="909430"/>
            <a:ext cx="8164929" cy="5155101"/>
          </a:xfrm>
          <a:prstGeom prst="roundRect">
            <a:avLst>
              <a:gd name="adj" fmla="val 8436"/>
            </a:avLst>
          </a:prstGeom>
          <a:solidFill>
            <a:schemeClr val="bg1"/>
          </a:solidFill>
          <a:ln>
            <a:gradFill>
              <a:gsLst>
                <a:gs pos="0">
                  <a:schemeClr val="accent1">
                    <a:lumMod val="5000"/>
                    <a:lumOff val="95000"/>
                  </a:schemeClr>
                </a:gs>
                <a:gs pos="51000">
                  <a:srgbClr val="8BD5E2"/>
                </a:gs>
                <a:gs pos="100000">
                  <a:schemeClr val="bg1"/>
                </a:gs>
              </a:gsLst>
              <a:lin ang="5400000" scaled="1"/>
            </a:gradFill>
          </a:ln>
          <a:effectLst>
            <a:outerShdw blurRad="203200" sx="101000" sy="10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27号-布丁体"/>
              <a:ea typeface="等线" panose="02010600030101010101" pitchFamily="2" charset="-122"/>
              <a:cs typeface="+mn-cs"/>
            </a:endParaRPr>
          </a:p>
        </p:txBody>
      </p:sp>
      <p:sp>
        <p:nvSpPr>
          <p:cNvPr id="27" name="TextBox 26">
            <a:extLst>
              <a:ext uri="{FF2B5EF4-FFF2-40B4-BE49-F238E27FC236}">
                <a16:creationId xmlns:a16="http://schemas.microsoft.com/office/drawing/2014/main" id="{42E42D6E-E244-3C31-012C-6BA645E0F05B}"/>
              </a:ext>
            </a:extLst>
          </p:cNvPr>
          <p:cNvSpPr txBox="1"/>
          <p:nvPr/>
        </p:nvSpPr>
        <p:spPr>
          <a:xfrm>
            <a:off x="4292874" y="565768"/>
            <a:ext cx="4051025" cy="783193"/>
          </a:xfrm>
          <a:prstGeom prst="roundRect">
            <a:avLst/>
          </a:prstGeom>
          <a:solidFill>
            <a:schemeClr val="bg1"/>
          </a:solidFill>
          <a:ln w="38100">
            <a:solidFill>
              <a:srgbClr val="FF0000"/>
            </a:solidFill>
            <a:prstDash val="lgDashDotDot"/>
          </a:ln>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Yêu</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cần</a:t>
            </a:r>
            <a:r>
              <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alt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đạt</a:t>
            </a:r>
            <a:endParaRPr kumimoji="0" lang="en-US" alt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8" name="Picture 27">
            <a:extLst>
              <a:ext uri="{FF2B5EF4-FFF2-40B4-BE49-F238E27FC236}">
                <a16:creationId xmlns:a16="http://schemas.microsoft.com/office/drawing/2014/main" id="{5AB5963E-DFB6-8CC5-07FC-4EAAF2D5CCD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326767" y="2378115"/>
            <a:ext cx="2372547" cy="4069095"/>
          </a:xfrm>
          <a:prstGeom prst="rect">
            <a:avLst/>
          </a:prstGeom>
        </p:spPr>
      </p:pic>
      <p:grpSp>
        <p:nvGrpSpPr>
          <p:cNvPr id="29" name="组合 7">
            <a:extLst>
              <a:ext uri="{FF2B5EF4-FFF2-40B4-BE49-F238E27FC236}">
                <a16:creationId xmlns:a16="http://schemas.microsoft.com/office/drawing/2014/main" id="{98D60F6E-8E20-B365-F76D-01D9EDD3F39A}"/>
              </a:ext>
            </a:extLst>
          </p:cNvPr>
          <p:cNvGrpSpPr/>
          <p:nvPr/>
        </p:nvGrpSpPr>
        <p:grpSpPr>
          <a:xfrm>
            <a:off x="2682879" y="1670367"/>
            <a:ext cx="4952923" cy="1114327"/>
            <a:chOff x="2192" y="4000"/>
            <a:chExt cx="6396" cy="1508"/>
          </a:xfrm>
        </p:grpSpPr>
        <p:sp>
          <p:nvSpPr>
            <p:cNvPr id="30" name="Freeform 114">
              <a:extLst>
                <a:ext uri="{FF2B5EF4-FFF2-40B4-BE49-F238E27FC236}">
                  <a16:creationId xmlns:a16="http://schemas.microsoft.com/office/drawing/2014/main" id="{75411CC3-9DFE-CC7C-10DE-3BEF39B75AA4}"/>
                </a:ext>
              </a:extLst>
            </p:cNvPr>
            <p:cNvSpPr/>
            <p:nvPr>
              <p:custDataLst>
                <p:tags r:id="rId2"/>
              </p:custDataLst>
            </p:nvPr>
          </p:nvSpPr>
          <p:spPr bwMode="auto">
            <a:xfrm>
              <a:off x="2192" y="4028"/>
              <a:ext cx="1065" cy="645"/>
            </a:xfrm>
            <a:custGeom>
              <a:avLst/>
              <a:gdLst>
                <a:gd name="T0" fmla="*/ 488 w 536"/>
                <a:gd name="T1" fmla="*/ 213 h 325"/>
                <a:gd name="T2" fmla="*/ 488 w 536"/>
                <a:gd name="T3" fmla="*/ 212 h 325"/>
                <a:gd name="T4" fmla="*/ 268 w 536"/>
                <a:gd name="T5" fmla="*/ 0 h 325"/>
                <a:gd name="T6" fmla="*/ 47 w 536"/>
                <a:gd name="T7" fmla="*/ 212 h 325"/>
                <a:gd name="T8" fmla="*/ 47 w 536"/>
                <a:gd name="T9" fmla="*/ 213 h 325"/>
                <a:gd name="T10" fmla="*/ 0 w 536"/>
                <a:gd name="T11" fmla="*/ 269 h 325"/>
                <a:gd name="T12" fmla="*/ 56 w 536"/>
                <a:gd name="T13" fmla="*/ 325 h 325"/>
                <a:gd name="T14" fmla="*/ 479 w 536"/>
                <a:gd name="T15" fmla="*/ 325 h 325"/>
                <a:gd name="T16" fmla="*/ 536 w 536"/>
                <a:gd name="T17" fmla="*/ 269 h 325"/>
                <a:gd name="T18" fmla="*/ 488 w 536"/>
                <a:gd name="T19" fmla="*/ 213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6" h="325">
                  <a:moveTo>
                    <a:pt x="488" y="213"/>
                  </a:moveTo>
                  <a:cubicBezTo>
                    <a:pt x="488" y="212"/>
                    <a:pt x="488" y="212"/>
                    <a:pt x="488" y="212"/>
                  </a:cubicBezTo>
                  <a:cubicBezTo>
                    <a:pt x="488" y="95"/>
                    <a:pt x="390" y="0"/>
                    <a:pt x="268" y="0"/>
                  </a:cubicBezTo>
                  <a:cubicBezTo>
                    <a:pt x="146" y="0"/>
                    <a:pt x="47" y="95"/>
                    <a:pt x="47" y="212"/>
                  </a:cubicBezTo>
                  <a:cubicBezTo>
                    <a:pt x="47" y="213"/>
                    <a:pt x="47" y="213"/>
                    <a:pt x="47" y="213"/>
                  </a:cubicBezTo>
                  <a:cubicBezTo>
                    <a:pt x="20" y="217"/>
                    <a:pt x="0" y="240"/>
                    <a:pt x="0" y="269"/>
                  </a:cubicBezTo>
                  <a:cubicBezTo>
                    <a:pt x="0" y="300"/>
                    <a:pt x="25" y="325"/>
                    <a:pt x="56" y="325"/>
                  </a:cubicBezTo>
                  <a:cubicBezTo>
                    <a:pt x="479" y="325"/>
                    <a:pt x="479" y="325"/>
                    <a:pt x="479" y="325"/>
                  </a:cubicBezTo>
                  <a:cubicBezTo>
                    <a:pt x="510" y="325"/>
                    <a:pt x="536" y="300"/>
                    <a:pt x="536" y="269"/>
                  </a:cubicBezTo>
                  <a:cubicBezTo>
                    <a:pt x="536" y="240"/>
                    <a:pt x="515" y="217"/>
                    <a:pt x="488" y="2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normAutofit fontScale="92500" lnSpcReduction="20000"/>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sym typeface="+mn-lt"/>
              </a:endParaRPr>
            </a:p>
          </p:txBody>
        </p:sp>
        <p:sp>
          <p:nvSpPr>
            <p:cNvPr id="31" name="文本框 1">
              <a:extLst>
                <a:ext uri="{FF2B5EF4-FFF2-40B4-BE49-F238E27FC236}">
                  <a16:creationId xmlns:a16="http://schemas.microsoft.com/office/drawing/2014/main" id="{FA5088A9-6C3D-BC3A-2792-89A2E0964D5E}"/>
                </a:ext>
              </a:extLst>
            </p:cNvPr>
            <p:cNvSpPr txBox="1"/>
            <p:nvPr>
              <p:custDataLst>
                <p:tags r:id="rId3"/>
              </p:custDataLst>
            </p:nvPr>
          </p:nvSpPr>
          <p:spPr>
            <a:xfrm>
              <a:off x="2264" y="4000"/>
              <a:ext cx="922" cy="824"/>
            </a:xfrm>
            <a:prstGeom prst="rect">
              <a:avLst/>
            </a:prstGeom>
            <a:noFill/>
          </p:spPr>
          <p:txBody>
            <a:bodyPr wrap="none" rtlCol="0" anchor="ctr">
              <a:norm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prstClr val="white"/>
                </a:solidFill>
                <a:effectLst/>
                <a:uLnTx/>
                <a:uFillTx/>
                <a:latin typeface="Times New Roman" panose="02020603050405020304" pitchFamily="18" charset="0"/>
                <a:ea typeface="inpin heiti" charset="-122"/>
                <a:cs typeface="Times New Roman" panose="02020603050405020304" pitchFamily="18" charset="0"/>
                <a:sym typeface="+mn-lt"/>
              </a:endParaRPr>
            </a:p>
          </p:txBody>
        </p:sp>
        <p:sp>
          <p:nvSpPr>
            <p:cNvPr id="32" name="矩形 12">
              <a:extLst>
                <a:ext uri="{FF2B5EF4-FFF2-40B4-BE49-F238E27FC236}">
                  <a16:creationId xmlns:a16="http://schemas.microsoft.com/office/drawing/2014/main" id="{A1856923-1C30-512E-DA8B-AF983CEAD91D}"/>
                </a:ext>
              </a:extLst>
            </p:cNvPr>
            <p:cNvSpPr/>
            <p:nvPr>
              <p:custDataLst>
                <p:tags r:id="rId4"/>
              </p:custDataLst>
            </p:nvPr>
          </p:nvSpPr>
          <p:spPr>
            <a:xfrm>
              <a:off x="5071" y="4489"/>
              <a:ext cx="3517" cy="727"/>
            </a:xfrm>
            <a:prstGeom prst="rect">
              <a:avLst/>
            </a:prstGeom>
          </p:spPr>
          <p:txBody>
            <a:bodyPr wrap="none">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zh-CN" altLang="en-US" sz="3199" b="1" i="0" u="none" strike="noStrike" kern="1200" cap="none" spc="0" normalizeH="0" baseline="0" noProof="0" dirty="0">
                <a:ln>
                  <a:noFill/>
                </a:ln>
                <a:solidFill>
                  <a:srgbClr val="62BBD0"/>
                </a:solidFill>
                <a:effectLst/>
                <a:uLnTx/>
                <a:uFillTx/>
                <a:latin typeface="Times New Roman" panose="02020603050405020304" pitchFamily="18" charset="0"/>
                <a:ea typeface="inpin heiti" charset="-122"/>
                <a:cs typeface="Times New Roman" panose="02020603050405020304" pitchFamily="18" charset="0"/>
                <a:sym typeface="+mn-lt"/>
              </a:endParaRPr>
            </a:p>
          </p:txBody>
        </p:sp>
        <p:pic>
          <p:nvPicPr>
            <p:cNvPr id="33" name="图片 261">
              <a:extLst>
                <a:ext uri="{FF2B5EF4-FFF2-40B4-BE49-F238E27FC236}">
                  <a16:creationId xmlns:a16="http://schemas.microsoft.com/office/drawing/2014/main" id="{205A7837-0EC4-7ED7-4958-79098538EA92}"/>
                </a:ext>
              </a:extLst>
            </p:cNvPr>
            <p:cNvPicPr>
              <a:picLocks noChangeAspect="1"/>
            </p:cNvPicPr>
            <p:nvPr>
              <p:custDataLst>
                <p:tags r:id="rId5"/>
              </p:custDataLst>
            </p:nvPr>
          </p:nvPicPr>
          <p:blipFill>
            <a:blip r:embed="rId15">
              <a:extLst>
                <a:ext uri="{28A0092B-C50C-407E-A947-70E740481C1C}">
                  <a14:useLocalDpi xmlns:a14="http://schemas.microsoft.com/office/drawing/2010/main"/>
                </a:ext>
              </a:extLst>
            </a:blip>
            <a:stretch>
              <a:fillRect/>
            </a:stretch>
          </p:blipFill>
          <p:spPr>
            <a:xfrm>
              <a:off x="2310" y="4615"/>
              <a:ext cx="797" cy="893"/>
            </a:xfrm>
            <a:prstGeom prst="rect">
              <a:avLst/>
            </a:prstGeom>
          </p:spPr>
        </p:pic>
      </p:grpSp>
      <p:sp>
        <p:nvSpPr>
          <p:cNvPr id="34" name="TextBox 33">
            <a:extLst>
              <a:ext uri="{FF2B5EF4-FFF2-40B4-BE49-F238E27FC236}">
                <a16:creationId xmlns:a16="http://schemas.microsoft.com/office/drawing/2014/main" id="{04C861DC-AE24-376D-873C-5B213DBC3FE6}"/>
              </a:ext>
            </a:extLst>
          </p:cNvPr>
          <p:cNvSpPr txBox="1"/>
          <p:nvPr/>
        </p:nvSpPr>
        <p:spPr>
          <a:xfrm>
            <a:off x="3411606" y="1782004"/>
            <a:ext cx="6311347" cy="156966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Lập được dàn ý cho bài văn thuật lại một sự việc theo đúng yêu cầu của kiểu bài.</a:t>
            </a:r>
            <a:endParaRPr kumimoji="0" lang="zh-CN" altLang="en-US" sz="3200" b="1" i="0" u="none" strike="noStrike" kern="1200" cap="none" spc="0" normalizeH="0" baseline="0" noProof="0" dirty="0">
              <a:ln>
                <a:noFill/>
              </a:ln>
              <a:solidFill>
                <a:srgbClr val="62BBD0"/>
              </a:solidFill>
              <a:effectLst/>
              <a:uLnTx/>
              <a:uFillTx/>
              <a:latin typeface="Cambria" panose="02040503050406030204" pitchFamily="18" charset="0"/>
              <a:ea typeface="inpin heiti" charset="-122"/>
              <a:cs typeface="Times New Roman" panose="02020603050405020304" pitchFamily="18" charset="0"/>
              <a:sym typeface="+mn-lt"/>
            </a:endParaRPr>
          </a:p>
        </p:txBody>
      </p:sp>
    </p:spTree>
    <p:extLst>
      <p:ext uri="{BB962C8B-B14F-4D97-AF65-F5344CB8AC3E}">
        <p14:creationId xmlns:p14="http://schemas.microsoft.com/office/powerpoint/2010/main" val="781038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arn(inVertical)">
                                      <p:cBhvr>
                                        <p:cTn id="2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288330">
            <a:off x="-561719" y="3764757"/>
            <a:ext cx="13315437" cy="13487091"/>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0430">
            <a:off x="319718" y="692391"/>
            <a:ext cx="11699831" cy="5351900"/>
          </a:xfrm>
          <a:prstGeom prst="rect">
            <a:avLst/>
          </a:prstGeom>
        </p:spPr>
      </p:pic>
      <p:pic>
        <p:nvPicPr>
          <p:cNvPr id="6" name="Picture 6"/>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058969">
            <a:off x="9454898" y="-2916849"/>
            <a:ext cx="5474204" cy="5534581"/>
          </a:xfrm>
          <a:prstGeom prst="rect">
            <a:avLst/>
          </a:prstGeom>
        </p:spPr>
      </p:pic>
      <p:pic>
        <p:nvPicPr>
          <p:cNvPr id="5" name="Picture 5"/>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883927" y="4851400"/>
            <a:ext cx="2743200" cy="2743200"/>
          </a:xfrm>
          <a:prstGeom prst="rect">
            <a:avLst/>
          </a:prstGeom>
        </p:spPr>
      </p:pic>
      <p:sp>
        <p:nvSpPr>
          <p:cNvPr id="9" name="TextBox 8">
            <a:extLst>
              <a:ext uri="{FF2B5EF4-FFF2-40B4-BE49-F238E27FC236}">
                <a16:creationId xmlns:a16="http://schemas.microsoft.com/office/drawing/2014/main" id="{F938C704-6B1B-D9D7-4EC0-88943A2DF68C}"/>
              </a:ext>
            </a:extLst>
          </p:cNvPr>
          <p:cNvSpPr txBox="1"/>
          <p:nvPr/>
        </p:nvSpPr>
        <p:spPr>
          <a:xfrm>
            <a:off x="2435086" y="2266122"/>
            <a:ext cx="8786191" cy="2800767"/>
          </a:xfrm>
          <a:prstGeom prst="rect">
            <a:avLst/>
          </a:prstGeom>
          <a:noFill/>
        </p:spPr>
        <p:txBody>
          <a:bodyPr wrap="square" rtlCol="0">
            <a:spAutoFit/>
          </a:bodyPr>
          <a:lstStyle/>
          <a:p>
            <a:pPr algn="just"/>
            <a:r>
              <a:rPr lang="en-US" sz="4400" b="1" dirty="0" err="1">
                <a:solidFill>
                  <a:srgbClr val="FF0000"/>
                </a:solidFill>
              </a:rPr>
              <a:t>Đề</a:t>
            </a:r>
            <a:r>
              <a:rPr lang="en-US" sz="4400" b="1" dirty="0">
                <a:solidFill>
                  <a:srgbClr val="FF0000"/>
                </a:solidFill>
              </a:rPr>
              <a:t> </a:t>
            </a:r>
            <a:r>
              <a:rPr lang="en-US" sz="4400" b="1" dirty="0" err="1">
                <a:solidFill>
                  <a:srgbClr val="FF0000"/>
                </a:solidFill>
              </a:rPr>
              <a:t>bài</a:t>
            </a:r>
            <a:r>
              <a:rPr lang="en-US" sz="4400" b="1" dirty="0">
                <a:solidFill>
                  <a:srgbClr val="FF0000"/>
                </a:solidFill>
              </a:rPr>
              <a:t>: </a:t>
            </a:r>
            <a:r>
              <a:rPr lang="en-US" sz="4400" b="1" i="1" dirty="0" err="1">
                <a:solidFill>
                  <a:srgbClr val="FF0000"/>
                </a:solidFill>
              </a:rPr>
              <a:t>Viết</a:t>
            </a:r>
            <a:r>
              <a:rPr lang="en-US" sz="4400" b="1" i="1" dirty="0">
                <a:solidFill>
                  <a:srgbClr val="FF0000"/>
                </a:solidFill>
              </a:rPr>
              <a:t> </a:t>
            </a:r>
            <a:r>
              <a:rPr lang="en-US" sz="4400" b="1" i="1" dirty="0" err="1">
                <a:solidFill>
                  <a:srgbClr val="FF0000"/>
                </a:solidFill>
              </a:rPr>
              <a:t>bài</a:t>
            </a:r>
            <a:r>
              <a:rPr lang="en-US" sz="4400" b="1" i="1" dirty="0">
                <a:solidFill>
                  <a:srgbClr val="FF0000"/>
                </a:solidFill>
              </a:rPr>
              <a:t> </a:t>
            </a:r>
            <a:r>
              <a:rPr lang="en-US" sz="4400" b="1" i="1" dirty="0" err="1">
                <a:solidFill>
                  <a:srgbClr val="FF0000"/>
                </a:solidFill>
              </a:rPr>
              <a:t>văn</a:t>
            </a:r>
            <a:r>
              <a:rPr lang="en-US" sz="4400" b="1" i="1" dirty="0">
                <a:solidFill>
                  <a:srgbClr val="FF0000"/>
                </a:solidFill>
              </a:rPr>
              <a:t> </a:t>
            </a:r>
            <a:r>
              <a:rPr lang="en-US" sz="4400" b="1" i="1" dirty="0" err="1">
                <a:solidFill>
                  <a:srgbClr val="FF0000"/>
                </a:solidFill>
              </a:rPr>
              <a:t>thuật</a:t>
            </a:r>
            <a:r>
              <a:rPr lang="en-US" sz="4400" b="1" i="1" dirty="0">
                <a:solidFill>
                  <a:srgbClr val="FF0000"/>
                </a:solidFill>
              </a:rPr>
              <a:t> </a:t>
            </a:r>
            <a:r>
              <a:rPr lang="en-US" sz="4400" b="1" i="1" dirty="0" err="1">
                <a:solidFill>
                  <a:srgbClr val="FF0000"/>
                </a:solidFill>
              </a:rPr>
              <a:t>lại</a:t>
            </a:r>
            <a:r>
              <a:rPr lang="en-US" sz="4400" b="1" i="1" dirty="0">
                <a:solidFill>
                  <a:srgbClr val="FF0000"/>
                </a:solidFill>
              </a:rPr>
              <a:t> </a:t>
            </a:r>
            <a:r>
              <a:rPr lang="en-US" sz="4400" b="1" i="1" dirty="0" err="1">
                <a:solidFill>
                  <a:srgbClr val="FF0000"/>
                </a:solidFill>
              </a:rPr>
              <a:t>một</a:t>
            </a:r>
            <a:r>
              <a:rPr lang="en-US" sz="4400" b="1" i="1" dirty="0">
                <a:solidFill>
                  <a:srgbClr val="FF0000"/>
                </a:solidFill>
              </a:rPr>
              <a:t> </a:t>
            </a:r>
            <a:r>
              <a:rPr lang="en-US" sz="4400" b="1" i="1" dirty="0" err="1">
                <a:solidFill>
                  <a:srgbClr val="FF0000"/>
                </a:solidFill>
              </a:rPr>
              <a:t>hoạt</a:t>
            </a:r>
            <a:r>
              <a:rPr lang="en-US" sz="4400" b="1" i="1" dirty="0">
                <a:solidFill>
                  <a:srgbClr val="FF0000"/>
                </a:solidFill>
              </a:rPr>
              <a:t> </a:t>
            </a:r>
            <a:r>
              <a:rPr lang="en-US" sz="4400" b="1" i="1" dirty="0" err="1">
                <a:solidFill>
                  <a:srgbClr val="FF0000"/>
                </a:solidFill>
              </a:rPr>
              <a:t>động</a:t>
            </a:r>
            <a:r>
              <a:rPr lang="en-US" sz="4400" b="1" i="1" dirty="0">
                <a:solidFill>
                  <a:srgbClr val="FF0000"/>
                </a:solidFill>
              </a:rPr>
              <a:t> </a:t>
            </a:r>
            <a:r>
              <a:rPr lang="en-US" sz="4400" b="1" i="1" dirty="0" err="1">
                <a:solidFill>
                  <a:srgbClr val="FF0000"/>
                </a:solidFill>
              </a:rPr>
              <a:t>trải</a:t>
            </a:r>
            <a:r>
              <a:rPr lang="en-US" sz="4400" b="1" i="1" dirty="0">
                <a:solidFill>
                  <a:srgbClr val="FF0000"/>
                </a:solidFill>
              </a:rPr>
              <a:t> </a:t>
            </a:r>
            <a:r>
              <a:rPr lang="en-US" sz="4400" b="1" i="1" dirty="0" err="1">
                <a:solidFill>
                  <a:srgbClr val="FF0000"/>
                </a:solidFill>
              </a:rPr>
              <a:t>nghiệm</a:t>
            </a:r>
            <a:r>
              <a:rPr lang="en-US" sz="4400" b="1" i="1" dirty="0">
                <a:solidFill>
                  <a:srgbClr val="FF0000"/>
                </a:solidFill>
              </a:rPr>
              <a:t> </a:t>
            </a:r>
            <a:r>
              <a:rPr lang="en-US" sz="4400" b="1" i="1" dirty="0" err="1">
                <a:solidFill>
                  <a:srgbClr val="FF0000"/>
                </a:solidFill>
              </a:rPr>
              <a:t>em</a:t>
            </a:r>
            <a:r>
              <a:rPr lang="en-US" sz="4400" b="1" i="1" dirty="0">
                <a:solidFill>
                  <a:srgbClr val="FF0000"/>
                </a:solidFill>
              </a:rPr>
              <a:t> </a:t>
            </a:r>
            <a:r>
              <a:rPr lang="en-US" sz="4400" b="1" i="1" dirty="0" err="1">
                <a:solidFill>
                  <a:srgbClr val="FF0000"/>
                </a:solidFill>
              </a:rPr>
              <a:t>đã</a:t>
            </a:r>
            <a:r>
              <a:rPr lang="en-US" sz="4400" b="1" i="1" dirty="0">
                <a:solidFill>
                  <a:srgbClr val="FF0000"/>
                </a:solidFill>
              </a:rPr>
              <a:t> </a:t>
            </a:r>
            <a:r>
              <a:rPr lang="en-US" sz="4400" b="1" i="1" dirty="0" err="1">
                <a:solidFill>
                  <a:srgbClr val="FF0000"/>
                </a:solidFill>
              </a:rPr>
              <a:t>tham</a:t>
            </a:r>
            <a:r>
              <a:rPr lang="en-US" sz="4400" b="1" i="1" dirty="0">
                <a:solidFill>
                  <a:srgbClr val="FF0000"/>
                </a:solidFill>
              </a:rPr>
              <a:t> </a:t>
            </a:r>
            <a:r>
              <a:rPr lang="en-US" sz="4400" b="1" i="1" dirty="0" err="1">
                <a:solidFill>
                  <a:srgbClr val="FF0000"/>
                </a:solidFill>
              </a:rPr>
              <a:t>gia</a:t>
            </a:r>
            <a:r>
              <a:rPr lang="en-US" sz="4400" b="1" i="1" dirty="0">
                <a:solidFill>
                  <a:srgbClr val="FF0000"/>
                </a:solidFill>
              </a:rPr>
              <a:t> </a:t>
            </a:r>
            <a:r>
              <a:rPr lang="en-US" sz="4400" b="1" i="1" dirty="0" err="1">
                <a:solidFill>
                  <a:srgbClr val="FF0000"/>
                </a:solidFill>
              </a:rPr>
              <a:t>và</a:t>
            </a:r>
            <a:r>
              <a:rPr lang="en-US" sz="4400" b="1" i="1" dirty="0">
                <a:solidFill>
                  <a:srgbClr val="FF0000"/>
                </a:solidFill>
              </a:rPr>
              <a:t> chia </a:t>
            </a:r>
            <a:r>
              <a:rPr lang="en-US" sz="4400" b="1" i="1" dirty="0" err="1">
                <a:solidFill>
                  <a:srgbClr val="FF0000"/>
                </a:solidFill>
              </a:rPr>
              <a:t>sẻ</a:t>
            </a:r>
            <a:r>
              <a:rPr lang="en-US" sz="4400" b="1" i="1" dirty="0">
                <a:solidFill>
                  <a:srgbClr val="FF0000"/>
                </a:solidFill>
              </a:rPr>
              <a:t> </a:t>
            </a:r>
            <a:r>
              <a:rPr lang="en-US" sz="4400" b="1" i="1" dirty="0" err="1">
                <a:solidFill>
                  <a:srgbClr val="FF0000"/>
                </a:solidFill>
              </a:rPr>
              <a:t>suy</a:t>
            </a:r>
            <a:r>
              <a:rPr lang="en-US" sz="4400" b="1" i="1" dirty="0">
                <a:solidFill>
                  <a:srgbClr val="FF0000"/>
                </a:solidFill>
              </a:rPr>
              <a:t> </a:t>
            </a:r>
            <a:r>
              <a:rPr lang="en-US" sz="4400" b="1" i="1" dirty="0" err="1">
                <a:solidFill>
                  <a:srgbClr val="FF0000"/>
                </a:solidFill>
              </a:rPr>
              <a:t>nghĩ</a:t>
            </a:r>
            <a:r>
              <a:rPr lang="en-US" sz="4400" b="1" i="1" dirty="0">
                <a:solidFill>
                  <a:srgbClr val="FF0000"/>
                </a:solidFill>
              </a:rPr>
              <a:t>, </a:t>
            </a:r>
            <a:r>
              <a:rPr lang="en-US" sz="4400" b="1" i="1" dirty="0" err="1">
                <a:solidFill>
                  <a:srgbClr val="FF0000"/>
                </a:solidFill>
              </a:rPr>
              <a:t>cảm</a:t>
            </a:r>
            <a:r>
              <a:rPr lang="en-US" sz="4400" b="1" i="1" dirty="0">
                <a:solidFill>
                  <a:srgbClr val="FF0000"/>
                </a:solidFill>
              </a:rPr>
              <a:t> </a:t>
            </a:r>
            <a:r>
              <a:rPr lang="en-US" sz="4400" b="1" i="1" dirty="0" err="1">
                <a:solidFill>
                  <a:srgbClr val="FF0000"/>
                </a:solidFill>
              </a:rPr>
              <a:t>xúc</a:t>
            </a:r>
            <a:r>
              <a:rPr lang="en-US" sz="4400" b="1" i="1" dirty="0">
                <a:solidFill>
                  <a:srgbClr val="FF0000"/>
                </a:solidFill>
              </a:rPr>
              <a:t> </a:t>
            </a:r>
            <a:r>
              <a:rPr lang="en-US" sz="4400" b="1" i="1" dirty="0" err="1">
                <a:solidFill>
                  <a:srgbClr val="FF0000"/>
                </a:solidFill>
              </a:rPr>
              <a:t>của</a:t>
            </a:r>
            <a:r>
              <a:rPr lang="en-US" sz="4400" b="1" i="1" dirty="0">
                <a:solidFill>
                  <a:srgbClr val="FF0000"/>
                </a:solidFill>
              </a:rPr>
              <a:t> </a:t>
            </a:r>
            <a:r>
              <a:rPr lang="en-US" sz="4400" b="1" i="1" dirty="0" err="1">
                <a:solidFill>
                  <a:srgbClr val="FF0000"/>
                </a:solidFill>
              </a:rPr>
              <a:t>mình</a:t>
            </a:r>
            <a:r>
              <a:rPr lang="en-US" sz="4400" b="1" i="1" dirty="0">
                <a:solidFill>
                  <a:srgbClr val="FF0000"/>
                </a:solidFill>
              </a:rPr>
              <a:t> </a:t>
            </a:r>
            <a:r>
              <a:rPr lang="en-US" sz="4400" b="1" i="1" dirty="0" err="1">
                <a:solidFill>
                  <a:srgbClr val="FF0000"/>
                </a:solidFill>
              </a:rPr>
              <a:t>về</a:t>
            </a:r>
            <a:r>
              <a:rPr lang="en-US" sz="4400" b="1" i="1" dirty="0">
                <a:solidFill>
                  <a:srgbClr val="FF0000"/>
                </a:solidFill>
              </a:rPr>
              <a:t> </a:t>
            </a:r>
            <a:r>
              <a:rPr lang="en-US" sz="4400" b="1" i="1" dirty="0" err="1">
                <a:solidFill>
                  <a:srgbClr val="FF0000"/>
                </a:solidFill>
              </a:rPr>
              <a:t>hoạt</a:t>
            </a:r>
            <a:r>
              <a:rPr lang="en-US" sz="4400" b="1" i="1" dirty="0">
                <a:solidFill>
                  <a:srgbClr val="FF0000"/>
                </a:solidFill>
              </a:rPr>
              <a:t> </a:t>
            </a:r>
            <a:r>
              <a:rPr lang="en-US" sz="4400" b="1" i="1" dirty="0" err="1">
                <a:solidFill>
                  <a:srgbClr val="FF0000"/>
                </a:solidFill>
              </a:rPr>
              <a:t>động</a:t>
            </a:r>
            <a:r>
              <a:rPr lang="en-US" sz="4400" b="1" i="1" dirty="0">
                <a:solidFill>
                  <a:srgbClr val="FF0000"/>
                </a:solidFill>
              </a:rPr>
              <a:t> </a:t>
            </a:r>
            <a:r>
              <a:rPr lang="en-US" sz="4400" b="1" i="1" dirty="0" err="1">
                <a:solidFill>
                  <a:srgbClr val="FF0000"/>
                </a:solidFill>
              </a:rPr>
              <a:t>đó</a:t>
            </a:r>
            <a:r>
              <a:rPr lang="en-US" sz="4400" b="1" i="1" dirty="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1200">
              <a:solidFill>
                <a:prstClr val="white"/>
              </a:solidFill>
              <a:latin typeface="Calibri"/>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4" name="Picture 3">
            <a:extLst>
              <a:ext uri="{FF2B5EF4-FFF2-40B4-BE49-F238E27FC236}">
                <a16:creationId xmlns:a16="http://schemas.microsoft.com/office/drawing/2014/main" id="{FCB3763E-D05B-1DA6-A4FE-D8549798CB04}"/>
              </a:ext>
            </a:extLst>
          </p:cNvPr>
          <p:cNvPicPr>
            <a:picLocks noChangeAspect="1"/>
          </p:cNvPicPr>
          <p:nvPr/>
        </p:nvPicPr>
        <p:blipFill>
          <a:blip r:embed="rId8"/>
          <a:stretch>
            <a:fillRect/>
          </a:stretch>
        </p:blipFill>
        <p:spPr>
          <a:xfrm>
            <a:off x="3472010" y="4545668"/>
            <a:ext cx="7474344"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2" name="Picture 10"/>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058969">
            <a:off x="-3327597" y="4935842"/>
            <a:ext cx="5474204" cy="5534581"/>
          </a:xfrm>
          <a:prstGeom prst="rect">
            <a:avLst/>
          </a:prstGeom>
        </p:spPr>
      </p:pic>
      <p:pic>
        <p:nvPicPr>
          <p:cNvPr id="2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8" name="Picture 8"/>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066800" y="1611025"/>
            <a:ext cx="5097357" cy="4988742"/>
          </a:xfrm>
          <a:prstGeom prst="rect">
            <a:avLst/>
          </a:prstGeom>
        </p:spPr>
      </p:pic>
      <p:pic>
        <p:nvPicPr>
          <p:cNvPr id="9" name="Picture 8"/>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6299200" y="1676647"/>
            <a:ext cx="4978400" cy="4872320"/>
          </a:xfrm>
          <a:prstGeom prst="rect">
            <a:avLst/>
          </a:prstGeom>
        </p:spPr>
      </p:pic>
      <p:sp>
        <p:nvSpPr>
          <p:cNvPr id="10" name="Text Box 9"/>
          <p:cNvSpPr txBox="1"/>
          <p:nvPr/>
        </p:nvSpPr>
        <p:spPr>
          <a:xfrm>
            <a:off x="1918016" y="3055372"/>
            <a:ext cx="3692421" cy="1938992"/>
          </a:xfrm>
          <a:prstGeom prst="rect">
            <a:avLst/>
          </a:prstGeom>
          <a:noFill/>
        </p:spPr>
        <p:txBody>
          <a:bodyPr wrap="square" rtlCol="0" anchor="t">
            <a:spAutoFit/>
          </a:bodyPr>
          <a:lstStyle/>
          <a:p>
            <a:pPr algn="ctr" defTabSz="609630"/>
            <a:r>
              <a:rPr lang="en-GB" altLang="en-US" sz="4000" b="1" dirty="0" err="1">
                <a:solidFill>
                  <a:srgbClr val="FF0000"/>
                </a:solidFill>
                <a:effectLst>
                  <a:outerShdw blurRad="38100" dist="19050" dir="2700000" algn="tl" rotWithShape="0">
                    <a:prstClr val="black">
                      <a:alpha val="40000"/>
                    </a:prstClr>
                  </a:outerShdw>
                </a:effectLst>
                <a:latin typeface="Calibri"/>
              </a:rPr>
              <a:t>Bài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văn</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thuật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lại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một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sự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việc</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có</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mấy</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phần</a:t>
            </a:r>
            <a:r>
              <a:rPr lang="en-GB" altLang="en-US" sz="4000" b="1" dirty="0">
                <a:solidFill>
                  <a:srgbClr val="FF0000"/>
                </a:solidFill>
                <a:effectLst>
                  <a:outerShdw blurRad="38100" dist="19050" dir="2700000" algn="tl" rotWithShape="0">
                    <a:prstClr val="black">
                      <a:alpha val="40000"/>
                    </a:prstClr>
                  </a:outerShdw>
                </a:effectLst>
                <a:latin typeface="Calibri"/>
              </a:rPr>
              <a:t>?</a:t>
            </a:r>
            <a:endParaRPr lang="en-GB" altLang="en-US" sz="4000" dirty="0">
              <a:solidFill>
                <a:sysClr val="windowText" lastClr="000000"/>
              </a:solidFill>
              <a:effectLst>
                <a:outerShdw blurRad="38100" dist="19050" dir="2700000" algn="tl" rotWithShape="0">
                  <a:prstClr val="black">
                    <a:alpha val="40000"/>
                  </a:prstClr>
                </a:outerShdw>
              </a:effectLst>
              <a:latin typeface="Calibri"/>
            </a:endParaRPr>
          </a:p>
        </p:txBody>
      </p:sp>
      <p:sp>
        <p:nvSpPr>
          <p:cNvPr id="11" name="Text Box 10"/>
          <p:cNvSpPr txBox="1"/>
          <p:nvPr/>
        </p:nvSpPr>
        <p:spPr>
          <a:xfrm>
            <a:off x="7061201" y="3201757"/>
            <a:ext cx="3547471" cy="1938992"/>
          </a:xfrm>
          <a:prstGeom prst="rect">
            <a:avLst/>
          </a:prstGeom>
          <a:noFill/>
        </p:spPr>
        <p:txBody>
          <a:bodyPr wrap="square" rtlCol="0" anchor="t">
            <a:spAutoFit/>
          </a:bodyPr>
          <a:lstStyle/>
          <a:p>
            <a:pPr algn="ctr" defTabSz="609630"/>
            <a:r>
              <a:rPr lang="en-GB" altLang="en-US" sz="4000" b="1" dirty="0" err="1">
                <a:solidFill>
                  <a:srgbClr val="FF0000"/>
                </a:solidFill>
                <a:effectLst>
                  <a:outerShdw blurRad="38100" dist="19050" dir="2700000" algn="tl" rotWithShape="0">
                    <a:prstClr val="black">
                      <a:alpha val="40000"/>
                    </a:prstClr>
                  </a:outerShdw>
                </a:effectLst>
                <a:latin typeface="Calibri"/>
              </a:rPr>
              <a:t>Có</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thể</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thuật</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lại</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sự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việc</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theo</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trình</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tự</a:t>
            </a:r>
            <a:r>
              <a:rPr lang="en-GB" altLang="en-US" sz="4000" b="1" dirty="0">
                <a:solidFill>
                  <a:srgbClr val="FF0000"/>
                </a:solidFill>
                <a:effectLst>
                  <a:outerShdw blurRad="38100" dist="19050" dir="2700000" algn="tl" rotWithShape="0">
                    <a:prstClr val="black">
                      <a:alpha val="40000"/>
                    </a:prstClr>
                  </a:outerShdw>
                </a:effectLst>
                <a:latin typeface="Calibri"/>
              </a:rPr>
              <a:t> </a:t>
            </a:r>
            <a:r>
              <a:rPr lang="en-GB" altLang="en-US" sz="4000" b="1" dirty="0" err="1">
                <a:solidFill>
                  <a:srgbClr val="FF0000"/>
                </a:solidFill>
                <a:effectLst>
                  <a:outerShdw blurRad="38100" dist="19050" dir="2700000" algn="tl" rotWithShape="0">
                    <a:prstClr val="black">
                      <a:alpha val="40000"/>
                    </a:prstClr>
                  </a:outerShdw>
                </a:effectLst>
                <a:latin typeface="Calibri"/>
              </a:rPr>
              <a:t>nào</a:t>
            </a:r>
            <a:r>
              <a:rPr lang="en-GB" altLang="en-US" sz="4000" b="1" dirty="0">
                <a:solidFill>
                  <a:srgbClr val="FF0000"/>
                </a:solidFill>
                <a:effectLst>
                  <a:outerShdw blurRad="38100" dist="19050" dir="2700000" algn="tl" rotWithShape="0">
                    <a:prstClr val="black">
                      <a:alpha val="40000"/>
                    </a:prstClr>
                  </a:outerShdw>
                </a:effectLst>
                <a:latin typeface="Calibri"/>
              </a:rPr>
              <a:t>?</a:t>
            </a:r>
            <a:endParaRPr lang="en-GB" altLang="en-US" sz="4000" dirty="0">
              <a:solidFill>
                <a:sysClr val="windowText" lastClr="000000"/>
              </a:solidFill>
              <a:effectLst>
                <a:outerShdw blurRad="38100" dist="19050" dir="2700000" algn="tl" rotWithShape="0">
                  <a:prstClr val="black">
                    <a:alpha val="40000"/>
                  </a:prstClr>
                </a:outerShdw>
              </a:effectLst>
              <a:latin typeface="Calibri"/>
            </a:endParaRPr>
          </a:p>
        </p:txBody>
      </p:sp>
      <p:sp>
        <p:nvSpPr>
          <p:cNvPr id="2" name="Text Box 15">
            <a:extLst>
              <a:ext uri="{FF2B5EF4-FFF2-40B4-BE49-F238E27FC236}">
                <a16:creationId xmlns:a16="http://schemas.microsoft.com/office/drawing/2014/main" id="{2F356C90-3F27-1350-71C0-14AA7CA37649}"/>
              </a:ext>
            </a:extLst>
          </p:cNvPr>
          <p:cNvSpPr txBox="1"/>
          <p:nvPr/>
        </p:nvSpPr>
        <p:spPr>
          <a:xfrm>
            <a:off x="318053" y="228600"/>
            <a:ext cx="11490832" cy="584775"/>
          </a:xfrm>
          <a:prstGeom prst="rect">
            <a:avLst/>
          </a:prstGeom>
          <a:noFill/>
        </p:spPr>
        <p:txBody>
          <a:bodyPr wrap="square" rtlCol="0" anchor="t">
            <a:spAutoFit/>
            <a:scene3d>
              <a:camera prst="orthographicFront"/>
              <a:lightRig rig="threePt" dir="t"/>
            </a:scene3d>
          </a:bodyPr>
          <a:lstStyle/>
          <a:p>
            <a:pPr defTabSz="609630">
              <a:spcBef>
                <a:spcPct val="50000"/>
              </a:spcBef>
            </a:pP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Đọc</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lướt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lại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bài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học</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Tìm</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hiểu</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cách</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viết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bài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văn</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thuật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lại</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một</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sự</a:t>
            </a:r>
            <a:r>
              <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 </a:t>
            </a:r>
            <a:r>
              <a:rPr lang="en-US" altLang="en-US" sz="3200" b="1" dirty="0" err="1">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rPr>
              <a:t>việc</a:t>
            </a:r>
            <a:endParaRPr lang="en-US" altLang="en-US" sz="3200" b="1" dirty="0">
              <a:solidFill>
                <a:srgbClr val="002060"/>
              </a:solidFill>
              <a:effectLst>
                <a:outerShdw blurRad="38100" dist="19050" dir="2700000" algn="tl" rotWithShape="0">
                  <a:prstClr val="black">
                    <a:alpha val="40000"/>
                  </a:prstClr>
                </a:outerShdw>
              </a:effectLst>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sp>
        <p:nvSpPr>
          <p:cNvPr id="10" name="Rectangle 9"/>
          <p:cNvSpPr>
            <a:spLocks noChangeAspect="1"/>
          </p:cNvSpPr>
          <p:nvPr>
            <p:custDataLst>
              <p:tags r:id="rId1"/>
            </p:custDataLst>
          </p:nvPr>
        </p:nvSpPr>
        <p:spPr>
          <a:xfrm>
            <a:off x="0" y="0"/>
            <a:ext cx="12192000" cy="6858000"/>
          </a:xfrm>
          <a:prstGeom prst="rect">
            <a:avLst/>
          </a:prstGeom>
          <a:blipFill dpi="0" rotWithShape="0">
            <a:blip r:embed="rId4">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51000" y="4444918"/>
            <a:ext cx="1318544" cy="104284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08952" y="832129"/>
            <a:ext cx="1300570" cy="1502759"/>
          </a:xfrm>
          <a:prstGeom prst="rect">
            <a:avLst/>
          </a:prstGeom>
        </p:spPr>
      </p:pic>
      <p:pic>
        <p:nvPicPr>
          <p:cNvPr id="8" name="Picture 8"/>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6058969">
            <a:off x="9454898" y="-2916849"/>
            <a:ext cx="5474204" cy="5534581"/>
          </a:xfrm>
          <a:prstGeom prst="rect">
            <a:avLst/>
          </a:prstGeom>
        </p:spPr>
      </p:pic>
      <p:grpSp>
        <p:nvGrpSpPr>
          <p:cNvPr id="4" name="Group 3">
            <a:extLst>
              <a:ext uri="{FF2B5EF4-FFF2-40B4-BE49-F238E27FC236}">
                <a16:creationId xmlns:a16="http://schemas.microsoft.com/office/drawing/2014/main" id="{D0055C14-57E1-6EC9-FDD5-0EC4B43D9159}"/>
              </a:ext>
            </a:extLst>
          </p:cNvPr>
          <p:cNvGrpSpPr/>
          <p:nvPr/>
        </p:nvGrpSpPr>
        <p:grpSpPr>
          <a:xfrm>
            <a:off x="440965" y="2850841"/>
            <a:ext cx="4179855" cy="2635558"/>
            <a:chOff x="3955420" y="4581371"/>
            <a:chExt cx="4179855" cy="2635558"/>
          </a:xfrm>
        </p:grpSpPr>
        <p:pic>
          <p:nvPicPr>
            <p:cNvPr id="11" name="Picture 10">
              <a:extLst>
                <a:ext uri="{FF2B5EF4-FFF2-40B4-BE49-F238E27FC236}">
                  <a16:creationId xmlns:a16="http://schemas.microsoft.com/office/drawing/2014/main" id="{9880474B-8872-CE28-A4C7-9508B3A6A2A5}"/>
                </a:ext>
              </a:extLst>
            </p:cNvPr>
            <p:cNvPicPr>
              <a:picLocks noChangeAspect="1"/>
            </p:cNvPicPr>
            <p:nvPr/>
          </p:nvPicPr>
          <p:blipFill>
            <a:blip r:embed="rId11"/>
            <a:stretch>
              <a:fillRect/>
            </a:stretch>
          </p:blipFill>
          <p:spPr>
            <a:xfrm>
              <a:off x="4506875" y="4581371"/>
              <a:ext cx="2828195" cy="2368106"/>
            </a:xfrm>
            <a:prstGeom prst="rect">
              <a:avLst/>
            </a:prstGeom>
            <a:effectLst/>
          </p:spPr>
        </p:pic>
        <p:sp>
          <p:nvSpPr>
            <p:cNvPr id="12" name="Plaque 11">
              <a:extLst>
                <a:ext uri="{FF2B5EF4-FFF2-40B4-BE49-F238E27FC236}">
                  <a16:creationId xmlns:a16="http://schemas.microsoft.com/office/drawing/2014/main" id="{ACD4960B-BC76-AB76-D1C5-9B41F19D9B6F}"/>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A690A07B-CCA0-9287-EF67-B450A96BBE30}"/>
                </a:ext>
              </a:extLst>
            </p:cNvPr>
            <p:cNvSpPr txBox="1"/>
            <p:nvPr/>
          </p:nvSpPr>
          <p:spPr>
            <a:xfrm>
              <a:off x="3955420" y="6246730"/>
              <a:ext cx="417523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Thảo</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luận</a:t>
              </a:r>
              <a:r>
                <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 </a:t>
              </a:r>
              <a:r>
                <a:rPr kumimoji="0" lang="en-US" sz="44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rPr>
                <a:t>nhóm</a:t>
              </a:r>
              <a:endParaRPr kumimoji="0" lang="en-US" sz="44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UTM Duepuntozero" panose="02040603050506020204" pitchFamily="18" charset="0"/>
                <a:ea typeface="+mn-ea"/>
                <a:cs typeface="+mn-cs"/>
              </a:endParaRPr>
            </a:p>
          </p:txBody>
        </p:sp>
      </p:grpSp>
      <p:grpSp>
        <p:nvGrpSpPr>
          <p:cNvPr id="17" name="Group 16">
            <a:extLst>
              <a:ext uri="{FF2B5EF4-FFF2-40B4-BE49-F238E27FC236}">
                <a16:creationId xmlns:a16="http://schemas.microsoft.com/office/drawing/2014/main" id="{BFC88041-DFB9-8E25-3C69-DBCC61CC3561}"/>
              </a:ext>
            </a:extLst>
          </p:cNvPr>
          <p:cNvGrpSpPr/>
          <p:nvPr/>
        </p:nvGrpSpPr>
        <p:grpSpPr>
          <a:xfrm>
            <a:off x="3619123" y="1420858"/>
            <a:ext cx="7857674" cy="1864984"/>
            <a:chOff x="6330073" y="2742745"/>
            <a:chExt cx="4557001" cy="2286457"/>
          </a:xfrm>
        </p:grpSpPr>
        <p:grpSp>
          <p:nvGrpSpPr>
            <p:cNvPr id="18" name="Nhóm 31">
              <a:extLst>
                <a:ext uri="{FF2B5EF4-FFF2-40B4-BE49-F238E27FC236}">
                  <a16:creationId xmlns:a16="http://schemas.microsoft.com/office/drawing/2014/main" id="{AE18D605-BA22-D331-1004-5D3B6ECC1609}"/>
                </a:ext>
              </a:extLst>
            </p:cNvPr>
            <p:cNvGrpSpPr/>
            <p:nvPr/>
          </p:nvGrpSpPr>
          <p:grpSpPr>
            <a:xfrm>
              <a:off x="6488431" y="3071819"/>
              <a:ext cx="4398643" cy="1957383"/>
              <a:chOff x="1922830" y="773002"/>
              <a:chExt cx="5400981" cy="1179647"/>
            </a:xfrm>
          </p:grpSpPr>
          <p:sp>
            <p:nvSpPr>
              <p:cNvPr id="21" name="Freeform: Shape 34">
                <a:extLst>
                  <a:ext uri="{FF2B5EF4-FFF2-40B4-BE49-F238E27FC236}">
                    <a16:creationId xmlns:a16="http://schemas.microsoft.com/office/drawing/2014/main" id="{79C757E0-195E-523C-8C5E-3AF3A6288914}"/>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defTabSz="685800">
                  <a:buClrTx/>
                </a:pPr>
                <a:endParaRPr lang="en-US" sz="1350" kern="1200" dirty="0">
                  <a:solidFill>
                    <a:prstClr val="black"/>
                  </a:solidFill>
                  <a:latin typeface="等线" panose="020F0502020204030204"/>
                  <a:ea typeface="+mn-ea"/>
                  <a:cs typeface="+mn-cs"/>
                </a:endParaRPr>
              </a:p>
            </p:txBody>
          </p:sp>
          <p:sp>
            <p:nvSpPr>
              <p:cNvPr id="22" name="Freeform: Shape 35">
                <a:extLst>
                  <a:ext uri="{FF2B5EF4-FFF2-40B4-BE49-F238E27FC236}">
                    <a16:creationId xmlns:a16="http://schemas.microsoft.com/office/drawing/2014/main" id="{40273515-8E76-6220-6D6F-89F4157A8C02}"/>
                  </a:ext>
                </a:extLst>
              </p:cNvPr>
              <p:cNvSpPr/>
              <p:nvPr/>
            </p:nvSpPr>
            <p:spPr>
              <a:xfrm>
                <a:off x="1922830" y="773002"/>
                <a:ext cx="5379733" cy="107245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defTabSz="685800">
                  <a:buClrTx/>
                </a:pPr>
                <a:endParaRPr lang="en-US" sz="1350" kern="1200">
                  <a:solidFill>
                    <a:prstClr val="black"/>
                  </a:solidFill>
                  <a:latin typeface="等线" panose="020F0502020204030204"/>
                  <a:ea typeface="+mn-ea"/>
                  <a:cs typeface="+mn-cs"/>
                </a:endParaRPr>
              </a:p>
            </p:txBody>
          </p:sp>
        </p:grpSp>
        <p:pic>
          <p:nvPicPr>
            <p:cNvPr id="19" name="Picture 4" descr="Colourful ribbons">
              <a:extLst>
                <a:ext uri="{FF2B5EF4-FFF2-40B4-BE49-F238E27FC236}">
                  <a16:creationId xmlns:a16="http://schemas.microsoft.com/office/drawing/2014/main" id="{8E9AFB39-A9CE-B32A-6013-E762C1D59CC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6620B13-05EA-081A-CB93-E6EF608C2EA3}"/>
                </a:ext>
              </a:extLst>
            </p:cNvPr>
            <p:cNvSpPr txBox="1"/>
            <p:nvPr/>
          </p:nvSpPr>
          <p:spPr>
            <a:xfrm>
              <a:off x="6825132" y="3312575"/>
              <a:ext cx="3785744" cy="1320662"/>
            </a:xfrm>
            <a:prstGeom prst="rect">
              <a:avLst/>
            </a:prstGeom>
            <a:noFill/>
          </p:spPr>
          <p:txBody>
            <a:bodyPr wrap="square" rtlCol="0">
              <a:spAutoFit/>
            </a:bodyPr>
            <a:lstStyle/>
            <a:p>
              <a:pPr algn="just"/>
              <a:r>
                <a:rPr lang="en-US" sz="3200" b="1" dirty="0" err="1">
                  <a:latin typeface="Cambria" panose="02040503050406030204" pitchFamily="18" charset="0"/>
                  <a:ea typeface="Cambria" panose="02040503050406030204" pitchFamily="18" charset="0"/>
                </a:rPr>
                <a:t>Từng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bạn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nêu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hoạt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động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trải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nghiệm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mình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muốn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thuật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lại</a:t>
              </a:r>
              <a:endParaRPr lang="vi-VN" sz="5400" dirty="0">
                <a:effectLst/>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41380F37-15C1-0138-80A7-A192FC8909B5}"/>
              </a:ext>
            </a:extLst>
          </p:cNvPr>
          <p:cNvGrpSpPr/>
          <p:nvPr/>
        </p:nvGrpSpPr>
        <p:grpSpPr>
          <a:xfrm>
            <a:off x="5666584" y="3527953"/>
            <a:ext cx="5127312" cy="1381977"/>
            <a:chOff x="6330073" y="2742745"/>
            <a:chExt cx="4557001" cy="2286457"/>
          </a:xfrm>
        </p:grpSpPr>
        <p:grpSp>
          <p:nvGrpSpPr>
            <p:cNvPr id="24" name="Nhóm 31">
              <a:extLst>
                <a:ext uri="{FF2B5EF4-FFF2-40B4-BE49-F238E27FC236}">
                  <a16:creationId xmlns:a16="http://schemas.microsoft.com/office/drawing/2014/main" id="{C4C4EC75-A5A4-EA4D-81AE-551B3D9DDB99}"/>
                </a:ext>
              </a:extLst>
            </p:cNvPr>
            <p:cNvGrpSpPr/>
            <p:nvPr/>
          </p:nvGrpSpPr>
          <p:grpSpPr>
            <a:xfrm>
              <a:off x="6488431" y="3071819"/>
              <a:ext cx="4398643" cy="1957383"/>
              <a:chOff x="1922830" y="773002"/>
              <a:chExt cx="5400981" cy="1179647"/>
            </a:xfrm>
          </p:grpSpPr>
          <p:sp>
            <p:nvSpPr>
              <p:cNvPr id="27" name="Freeform: Shape 34">
                <a:extLst>
                  <a:ext uri="{FF2B5EF4-FFF2-40B4-BE49-F238E27FC236}">
                    <a16:creationId xmlns:a16="http://schemas.microsoft.com/office/drawing/2014/main" id="{BB7D7A7C-9FF1-182A-C678-B62DEF0A3387}"/>
                  </a:ext>
                </a:extLst>
              </p:cNvPr>
              <p:cNvSpPr/>
              <p:nvPr/>
            </p:nvSpPr>
            <p:spPr>
              <a:xfrm>
                <a:off x="1938635" y="784278"/>
                <a:ext cx="5385176" cy="116837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defTabSz="685800">
                  <a:buClrTx/>
                </a:pPr>
                <a:endParaRPr lang="en-US" sz="1350" kern="1200" dirty="0">
                  <a:solidFill>
                    <a:prstClr val="black"/>
                  </a:solidFill>
                  <a:latin typeface="等线" panose="020F0502020204030204"/>
                  <a:ea typeface="+mn-ea"/>
                  <a:cs typeface="+mn-cs"/>
                </a:endParaRPr>
              </a:p>
            </p:txBody>
          </p:sp>
          <p:sp>
            <p:nvSpPr>
              <p:cNvPr id="28" name="Freeform: Shape 35">
                <a:extLst>
                  <a:ext uri="{FF2B5EF4-FFF2-40B4-BE49-F238E27FC236}">
                    <a16:creationId xmlns:a16="http://schemas.microsoft.com/office/drawing/2014/main" id="{67699439-208C-88C3-24ED-D6A19F626555}"/>
                  </a:ext>
                </a:extLst>
              </p:cNvPr>
              <p:cNvSpPr/>
              <p:nvPr/>
            </p:nvSpPr>
            <p:spPr>
              <a:xfrm>
                <a:off x="1922830" y="773002"/>
                <a:ext cx="5379733" cy="1072455"/>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defTabSz="685800">
                  <a:buClrTx/>
                </a:pPr>
                <a:endParaRPr lang="en-US" sz="1350" kern="1200">
                  <a:solidFill>
                    <a:prstClr val="black"/>
                  </a:solidFill>
                  <a:latin typeface="等线" panose="020F0502020204030204"/>
                  <a:ea typeface="+mn-ea"/>
                  <a:cs typeface="+mn-cs"/>
                </a:endParaRPr>
              </a:p>
            </p:txBody>
          </p:sp>
        </p:grpSp>
        <p:pic>
          <p:nvPicPr>
            <p:cNvPr id="25" name="Picture 4" descr="Colourful ribbons">
              <a:extLst>
                <a:ext uri="{FF2B5EF4-FFF2-40B4-BE49-F238E27FC236}">
                  <a16:creationId xmlns:a16="http://schemas.microsoft.com/office/drawing/2014/main" id="{EBBF08BB-C9B0-9DD4-E8BF-B4812EF97CE3}"/>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48634" b="100000" l="33866" r="66294"/>
                      </a14:imgEffect>
                    </a14:imgLayer>
                  </a14:imgProps>
                </a:ext>
                <a:ext uri="{28A0092B-C50C-407E-A947-70E740481C1C}">
                  <a14:useLocalDpi xmlns:a14="http://schemas.microsoft.com/office/drawing/2010/main" val="0"/>
                </a:ext>
              </a:extLst>
            </a:blip>
            <a:srcRect l="32539" t="47761" r="34043" b="1796"/>
            <a:stretch/>
          </p:blipFill>
          <p:spPr bwMode="auto">
            <a:xfrm rot="20918606">
              <a:off x="6330073" y="2742745"/>
              <a:ext cx="585223" cy="1067281"/>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B3672A5-9511-935A-302E-156D170BB58C}"/>
                </a:ext>
              </a:extLst>
            </p:cNvPr>
            <p:cNvSpPr txBox="1"/>
            <p:nvPr/>
          </p:nvSpPr>
          <p:spPr>
            <a:xfrm>
              <a:off x="6825132" y="3312575"/>
              <a:ext cx="3785744" cy="867863"/>
            </a:xfrm>
            <a:prstGeom prst="rect">
              <a:avLst/>
            </a:prstGeom>
            <a:noFill/>
          </p:spPr>
          <p:txBody>
            <a:bodyPr wrap="square" rtlCol="0">
              <a:spAutoFit/>
            </a:bodyPr>
            <a:lstStyle/>
            <a:p>
              <a:pPr algn="ct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nhóm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góp</a:t>
              </a:r>
              <a:r>
                <a:rPr lang="en-US" sz="4000" b="1" dirty="0">
                  <a:latin typeface="Cambria" panose="02040503050406030204" pitchFamily="18" charset="0"/>
                  <a:ea typeface="Cambria" panose="02040503050406030204" pitchFamily="18" charset="0"/>
                </a:rPr>
                <a:t> ý</a:t>
              </a:r>
              <a:endParaRPr lang="vi-VN" sz="66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033912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ctangle 6"/>
          <p:cNvSpPr>
            <a:spLocks noChangeAspect="1"/>
          </p:cNvSpPr>
          <p:nvPr>
            <p:custDataLst>
              <p:tags r:id="rId1"/>
            </p:custDataLst>
          </p:nvPr>
        </p:nvSpPr>
        <p:spPr>
          <a:xfrm>
            <a:off x="0" y="0"/>
            <a:ext cx="12192000" cy="6858000"/>
          </a:xfrm>
          <a:prstGeom prst="rect">
            <a:avLst/>
          </a:prstGeom>
          <a:blipFill dpi="0" rotWithShape="0">
            <a:blip r:embed="rId3">
              <a:alphaModFix amt="2000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rot="5288330">
            <a:off x="-561719" y="4066593"/>
            <a:ext cx="13315437" cy="13487091"/>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1000" y="4444918"/>
            <a:ext cx="1318544" cy="104284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rot="-6058969">
            <a:off x="9454898" y="-2916849"/>
            <a:ext cx="5474204" cy="5534581"/>
          </a:xfrm>
          <a:prstGeom prst="rect">
            <a:avLst/>
          </a:prstGeom>
        </p:spPr>
      </p:pic>
      <p:pic>
        <p:nvPicPr>
          <p:cNvPr id="5" name="Picture 4" descr="C:\Users\HP\Desktop\SOAN BAI PPT\EDUFIVE CHIA SE TAI NGUYEN\4. Phieu viet cho HS - Edufive\1.jpg1"/>
          <p:cNvPicPr>
            <a:picLocks noChangeAspect="1"/>
          </p:cNvPicPr>
          <p:nvPr/>
        </p:nvPicPr>
        <p:blipFill>
          <a:blip r:embed="rId7">
            <a:clrChange>
              <a:clrFrom>
                <a:srgbClr val="FFFFFF">
                  <a:alpha val="100000"/>
                </a:srgbClr>
              </a:clrFrom>
              <a:clrTo>
                <a:srgbClr val="FFFFFF">
                  <a:alpha val="100000"/>
                  <a:alpha val="0"/>
                </a:srgbClr>
              </a:clrTo>
            </a:clrChange>
          </a:blip>
          <a:srcRect/>
          <a:stretch>
            <a:fillRect/>
          </a:stretch>
        </p:blipFill>
        <p:spPr>
          <a:xfrm>
            <a:off x="660400" y="127000"/>
            <a:ext cx="4463627" cy="4749377"/>
          </a:xfrm>
          <a:prstGeom prst="rect">
            <a:avLst/>
          </a:prstGeom>
        </p:spPr>
      </p:pic>
      <p:pic>
        <p:nvPicPr>
          <p:cNvPr id="9" name="Picture 8">
            <a:extLst>
              <a:ext uri="{FF2B5EF4-FFF2-40B4-BE49-F238E27FC236}">
                <a16:creationId xmlns:a16="http://schemas.microsoft.com/office/drawing/2014/main" id="{660C48DB-2928-BB05-6CB7-3FA5D36A6E2E}"/>
              </a:ext>
            </a:extLst>
          </p:cNvPr>
          <p:cNvPicPr>
            <a:picLocks noChangeAspect="1"/>
          </p:cNvPicPr>
          <p:nvPr/>
        </p:nvPicPr>
        <p:blipFill>
          <a:blip r:embed="rId8"/>
          <a:stretch>
            <a:fillRect/>
          </a:stretch>
        </p:blipFill>
        <p:spPr>
          <a:xfrm>
            <a:off x="2003233" y="4632479"/>
            <a:ext cx="8364437" cy="1926503"/>
          </a:xfrm>
          <a:prstGeom prst="rect">
            <a:avLst/>
          </a:prstGeom>
        </p:spPr>
      </p:pic>
    </p:spTree>
    <p:extLst>
      <p:ext uri="{BB962C8B-B14F-4D97-AF65-F5344CB8AC3E}">
        <p14:creationId xmlns:p14="http://schemas.microsoft.com/office/powerpoint/2010/main" val="167444811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sp>
        <p:nvSpPr>
          <p:cNvPr id="16" name="Text Box 15"/>
          <p:cNvSpPr txBox="1"/>
          <p:nvPr/>
        </p:nvSpPr>
        <p:spPr>
          <a:xfrm>
            <a:off x="408610" y="149087"/>
            <a:ext cx="11300883" cy="1200329"/>
          </a:xfrm>
          <a:prstGeom prst="rect">
            <a:avLst/>
          </a:prstGeom>
          <a:noFill/>
        </p:spPr>
        <p:txBody>
          <a:bodyPr wrap="square" rtlCol="0" anchor="t">
            <a:spAutoFit/>
            <a:scene3d>
              <a:camera prst="orthographicFront"/>
              <a:lightRig rig="threePt" dir="t"/>
            </a:scene3d>
          </a:bodyPr>
          <a:lstStyle/>
          <a:p>
            <a:pPr defTabSz="609630">
              <a:spcBef>
                <a:spcPct val="50000"/>
              </a:spcBef>
            </a:pPr>
            <a:r>
              <a:rPr lang="vi-VN" altLang="en-US" sz="36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sym typeface="+mn-ea"/>
              </a:rPr>
              <a:t>Dựa vào nội dung đã chuẩn bị, lập dàn ý theo hướng dẫn dưới đây:</a:t>
            </a:r>
            <a:endParaRPr lang="en-US" altLang="en-US" sz="3600" b="1" dirty="0">
              <a:solidFill>
                <a:prstClr val="black"/>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sym typeface="+mn-ea"/>
            </a:endParaRPr>
          </a:p>
        </p:txBody>
      </p:sp>
      <p:pic>
        <p:nvPicPr>
          <p:cNvPr id="22" name="Picture 10"/>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8" name="Double Wave 7">
            <a:extLst>
              <a:ext uri="{FF2B5EF4-FFF2-40B4-BE49-F238E27FC236}">
                <a16:creationId xmlns:a16="http://schemas.microsoft.com/office/drawing/2014/main" id="{A3C90716-1C1D-0C2B-DDDC-F9F8F2BE5B07}"/>
              </a:ext>
            </a:extLst>
          </p:cNvPr>
          <p:cNvSpPr/>
          <p:nvPr/>
        </p:nvSpPr>
        <p:spPr>
          <a:xfrm>
            <a:off x="566531" y="2733260"/>
            <a:ext cx="3508513" cy="166977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Mở</a:t>
            </a:r>
            <a:r>
              <a:rPr lang="en-US" sz="2800" b="1" dirty="0"/>
              <a:t> </a:t>
            </a:r>
            <a:r>
              <a:rPr lang="en-US" sz="2800" b="1" dirty="0" err="1"/>
              <a:t>bài</a:t>
            </a:r>
            <a:endParaRPr lang="en-US" sz="2800" b="1" dirty="0"/>
          </a:p>
          <a:p>
            <a:pPr algn="ctr"/>
            <a:r>
              <a:rPr lang="en-US" sz="2800" b="1" dirty="0" err="1">
                <a:solidFill>
                  <a:srgbClr val="FFFF00"/>
                </a:solidFill>
              </a:rPr>
              <a:t>Giới</a:t>
            </a:r>
            <a:r>
              <a:rPr lang="en-US" sz="2800" b="1" dirty="0">
                <a:solidFill>
                  <a:srgbClr val="FFFF00"/>
                </a:solidFill>
              </a:rPr>
              <a:t> </a:t>
            </a:r>
            <a:r>
              <a:rPr lang="en-US" sz="2800" b="1" dirty="0" err="1">
                <a:solidFill>
                  <a:srgbClr val="FFFF00"/>
                </a:solidFill>
              </a:rPr>
              <a:t>thiệu</a:t>
            </a:r>
            <a:r>
              <a:rPr lang="en-US" sz="2800" b="1" dirty="0">
                <a:solidFill>
                  <a:srgbClr val="FFFF00"/>
                </a:solidFill>
              </a:rPr>
              <a:t> </a:t>
            </a:r>
            <a:r>
              <a:rPr lang="en-US" sz="2800" b="1" dirty="0" err="1">
                <a:solidFill>
                  <a:srgbClr val="FFFF00"/>
                </a:solidFill>
              </a:rPr>
              <a:t>hoạt</a:t>
            </a:r>
            <a:r>
              <a:rPr lang="en-US" sz="2800" b="1" dirty="0">
                <a:solidFill>
                  <a:srgbClr val="FFFF00"/>
                </a:solidFill>
              </a:rPr>
              <a:t> </a:t>
            </a:r>
            <a:r>
              <a:rPr lang="en-US" sz="2800" b="1" dirty="0" err="1">
                <a:solidFill>
                  <a:srgbClr val="FFFF00"/>
                </a:solidFill>
              </a:rPr>
              <a:t>động</a:t>
            </a:r>
            <a:r>
              <a:rPr lang="en-US" sz="2800" b="1" dirty="0">
                <a:solidFill>
                  <a:srgbClr val="FFFF00"/>
                </a:solidFill>
              </a:rPr>
              <a:t> </a:t>
            </a:r>
            <a:r>
              <a:rPr lang="en-US" sz="2800" b="1" dirty="0" err="1">
                <a:solidFill>
                  <a:srgbClr val="FFFF00"/>
                </a:solidFill>
              </a:rPr>
              <a:t>trải</a:t>
            </a:r>
            <a:r>
              <a:rPr lang="en-US" sz="2800" b="1" dirty="0">
                <a:solidFill>
                  <a:srgbClr val="FFFF00"/>
                </a:solidFill>
              </a:rPr>
              <a:t> </a:t>
            </a:r>
            <a:r>
              <a:rPr lang="en-US" sz="2800" b="1" dirty="0" err="1">
                <a:solidFill>
                  <a:srgbClr val="FFFF00"/>
                </a:solidFill>
              </a:rPr>
              <a:t>nghiệm</a:t>
            </a:r>
            <a:endParaRPr lang="en-US" sz="2800" b="1" dirty="0">
              <a:solidFill>
                <a:srgbClr val="FFFF00"/>
              </a:solidFill>
            </a:endParaRPr>
          </a:p>
        </p:txBody>
      </p:sp>
      <p:cxnSp>
        <p:nvCxnSpPr>
          <p:cNvPr id="10" name="Straight Arrow Connector 9">
            <a:extLst>
              <a:ext uri="{FF2B5EF4-FFF2-40B4-BE49-F238E27FC236}">
                <a16:creationId xmlns:a16="http://schemas.microsoft.com/office/drawing/2014/main" id="{38B7F8A4-D4CE-A407-41BA-EFB7257E6E2C}"/>
              </a:ext>
            </a:extLst>
          </p:cNvPr>
          <p:cNvCxnSpPr>
            <a:stCxn id="8" idx="3"/>
          </p:cNvCxnSpPr>
          <p:nvPr/>
        </p:nvCxnSpPr>
        <p:spPr>
          <a:xfrm flipV="1">
            <a:off x="4075044" y="2594112"/>
            <a:ext cx="725556" cy="9740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3ED9563D-FCF5-9566-61F6-23E26E5DD9E6}"/>
              </a:ext>
            </a:extLst>
          </p:cNvPr>
          <p:cNvSpPr/>
          <p:nvPr/>
        </p:nvSpPr>
        <p:spPr>
          <a:xfrm>
            <a:off x="4840357" y="1948068"/>
            <a:ext cx="6112565" cy="122251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2060"/>
                </a:solidFill>
              </a:rPr>
              <a:t>Cách</a:t>
            </a:r>
            <a:r>
              <a:rPr lang="en-US" sz="2800" b="1" dirty="0">
                <a:solidFill>
                  <a:srgbClr val="002060"/>
                </a:solidFill>
              </a:rPr>
              <a:t> 1: </a:t>
            </a:r>
            <a:r>
              <a:rPr lang="en-US" sz="2800" b="1" dirty="0" err="1">
                <a:solidFill>
                  <a:srgbClr val="002060"/>
                </a:solidFill>
              </a:rPr>
              <a:t>Giới</a:t>
            </a:r>
            <a:r>
              <a:rPr lang="en-US" sz="2800" b="1" dirty="0">
                <a:solidFill>
                  <a:srgbClr val="002060"/>
                </a:solidFill>
              </a:rPr>
              <a:t> </a:t>
            </a:r>
            <a:r>
              <a:rPr lang="en-US" sz="2800" b="1" dirty="0" err="1">
                <a:solidFill>
                  <a:srgbClr val="002060"/>
                </a:solidFill>
              </a:rPr>
              <a:t>thiệu</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tên</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thời</a:t>
            </a:r>
            <a:r>
              <a:rPr lang="en-US" sz="2800" b="1" dirty="0">
                <a:solidFill>
                  <a:srgbClr val="002060"/>
                </a:solidFill>
              </a:rPr>
              <a:t> </a:t>
            </a:r>
            <a:r>
              <a:rPr lang="en-US" sz="2800" b="1" dirty="0" err="1">
                <a:solidFill>
                  <a:srgbClr val="002060"/>
                </a:solidFill>
              </a:rPr>
              <a:t>gian</a:t>
            </a:r>
            <a:r>
              <a:rPr lang="en-US" sz="2800" b="1" dirty="0">
                <a:solidFill>
                  <a:srgbClr val="002060"/>
                </a:solidFill>
              </a:rPr>
              <a:t>, </a:t>
            </a:r>
            <a:r>
              <a:rPr lang="en-US" sz="2800" b="1" dirty="0" err="1">
                <a:solidFill>
                  <a:srgbClr val="002060"/>
                </a:solidFill>
              </a:rPr>
              <a:t>địa</a:t>
            </a:r>
            <a:r>
              <a:rPr lang="en-US" sz="2800" b="1" dirty="0">
                <a:solidFill>
                  <a:srgbClr val="002060"/>
                </a:solidFill>
              </a:rPr>
              <a:t> </a:t>
            </a:r>
            <a:r>
              <a:rPr lang="en-US" sz="2800" b="1" dirty="0" err="1">
                <a:solidFill>
                  <a:srgbClr val="002060"/>
                </a:solidFill>
              </a:rPr>
              <a:t>điểm</a:t>
            </a:r>
            <a:r>
              <a:rPr lang="en-US" sz="2800" b="1" dirty="0">
                <a:solidFill>
                  <a:srgbClr val="002060"/>
                </a:solidFill>
              </a:rPr>
              <a:t> </a:t>
            </a:r>
            <a:r>
              <a:rPr lang="en-US" sz="2800" b="1" dirty="0" err="1">
                <a:solidFill>
                  <a:srgbClr val="002060"/>
                </a:solidFill>
              </a:rPr>
              <a:t>diễn</a:t>
            </a:r>
            <a:r>
              <a:rPr lang="en-US" sz="2800" b="1" dirty="0">
                <a:solidFill>
                  <a:srgbClr val="002060"/>
                </a:solidFill>
              </a:rPr>
              <a:t> </a:t>
            </a:r>
            <a:r>
              <a:rPr lang="en-US" sz="2800" b="1" dirty="0" err="1">
                <a:solidFill>
                  <a:srgbClr val="002060"/>
                </a:solidFill>
              </a:rPr>
              <a:t>ra</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a:t>
            </a:r>
          </a:p>
        </p:txBody>
      </p:sp>
      <p:cxnSp>
        <p:nvCxnSpPr>
          <p:cNvPr id="12" name="Straight Arrow Connector 11">
            <a:extLst>
              <a:ext uri="{FF2B5EF4-FFF2-40B4-BE49-F238E27FC236}">
                <a16:creationId xmlns:a16="http://schemas.microsoft.com/office/drawing/2014/main" id="{86C40CAB-EA96-D2D7-1F66-9B61ADDA449A}"/>
              </a:ext>
            </a:extLst>
          </p:cNvPr>
          <p:cNvCxnSpPr>
            <a:cxnSpLocks/>
            <a:stCxn id="8" idx="3"/>
          </p:cNvCxnSpPr>
          <p:nvPr/>
        </p:nvCxnSpPr>
        <p:spPr>
          <a:xfrm>
            <a:off x="4075044" y="3568147"/>
            <a:ext cx="954156" cy="7752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2540CE0D-5F42-7F4F-1CBC-6D111DF02D85}"/>
              </a:ext>
            </a:extLst>
          </p:cNvPr>
          <p:cNvSpPr/>
          <p:nvPr/>
        </p:nvSpPr>
        <p:spPr>
          <a:xfrm>
            <a:off x="4999383" y="3647660"/>
            <a:ext cx="6112565" cy="116287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2060"/>
                </a:solidFill>
              </a:rPr>
              <a:t>Cách</a:t>
            </a:r>
            <a:r>
              <a:rPr lang="en-US" sz="2800" b="1" dirty="0">
                <a:solidFill>
                  <a:srgbClr val="002060"/>
                </a:solidFill>
              </a:rPr>
              <a:t> 2: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tên</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và</a:t>
            </a:r>
            <a:r>
              <a:rPr lang="en-US" sz="2800" b="1" dirty="0">
                <a:solidFill>
                  <a:srgbClr val="002060"/>
                </a:solidFill>
              </a:rPr>
              <a:t> </a:t>
            </a:r>
            <a:r>
              <a:rPr lang="en-US" sz="2800" b="1" dirty="0" err="1">
                <a:solidFill>
                  <a:srgbClr val="002060"/>
                </a:solidFill>
              </a:rPr>
              <a:t>lí</a:t>
            </a:r>
            <a:r>
              <a:rPr lang="en-US" sz="2800" b="1" dirty="0">
                <a:solidFill>
                  <a:srgbClr val="002060"/>
                </a:solidFill>
              </a:rPr>
              <a:t> do </a:t>
            </a:r>
            <a:r>
              <a:rPr lang="en-US" sz="2800" b="1" dirty="0" err="1">
                <a:solidFill>
                  <a:srgbClr val="002060"/>
                </a:solidFill>
              </a:rPr>
              <a:t>em</a:t>
            </a:r>
            <a:r>
              <a:rPr lang="en-US" sz="2800" b="1" dirty="0">
                <a:solidFill>
                  <a:srgbClr val="002060"/>
                </a:solidFill>
              </a:rPr>
              <a:t> </a:t>
            </a:r>
            <a:r>
              <a:rPr lang="en-US" sz="2800" b="1" dirty="0" err="1">
                <a:solidFill>
                  <a:srgbClr val="002060"/>
                </a:solidFill>
              </a:rPr>
              <a:t>muốn</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F5"/>
        </a:solidFill>
        <a:effectLst/>
      </p:bgPr>
    </p:bg>
    <p:spTree>
      <p:nvGrpSpPr>
        <p:cNvPr id="1" name=""/>
        <p:cNvGrpSpPr/>
        <p:nvPr/>
      </p:nvGrpSpPr>
      <p:grpSpPr>
        <a:xfrm>
          <a:off x="0" y="0"/>
          <a:ext cx="0" cy="0"/>
          <a:chOff x="0" y="0"/>
          <a:chExt cx="0" cy="0"/>
        </a:xfrm>
      </p:grpSpPr>
      <p:pic>
        <p:nvPicPr>
          <p:cNvPr id="2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4208638">
            <a:off x="11501321" y="-731227"/>
            <a:ext cx="1381359" cy="1894633"/>
          </a:xfrm>
          <a:prstGeom prst="rect">
            <a:avLst/>
          </a:prstGeom>
        </p:spPr>
      </p:pic>
      <p:pic>
        <p:nvPicPr>
          <p:cNvPr id="22" name="Picture 10"/>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058969">
            <a:off x="-3668845" y="3940659"/>
            <a:ext cx="5474204" cy="5534581"/>
          </a:xfrm>
          <a:prstGeom prst="rect">
            <a:avLst/>
          </a:prstGeom>
        </p:spPr>
      </p:pic>
      <p:sp>
        <p:nvSpPr>
          <p:cNvPr id="2" name="Double Wave 1">
            <a:extLst>
              <a:ext uri="{FF2B5EF4-FFF2-40B4-BE49-F238E27FC236}">
                <a16:creationId xmlns:a16="http://schemas.microsoft.com/office/drawing/2014/main" id="{6D05FDF5-5ACB-E352-8F4F-07F61E7335D1}"/>
              </a:ext>
            </a:extLst>
          </p:cNvPr>
          <p:cNvSpPr/>
          <p:nvPr/>
        </p:nvSpPr>
        <p:spPr>
          <a:xfrm>
            <a:off x="159026" y="2723321"/>
            <a:ext cx="3508513" cy="1669774"/>
          </a:xfrm>
          <a:prstGeom prst="double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Thân</a:t>
            </a:r>
            <a:r>
              <a:rPr lang="en-US" sz="2800" b="1" dirty="0">
                <a:solidFill>
                  <a:srgbClr val="FF0000"/>
                </a:solidFill>
              </a:rPr>
              <a:t> </a:t>
            </a:r>
            <a:r>
              <a:rPr lang="en-US" sz="2800" b="1" dirty="0" err="1">
                <a:solidFill>
                  <a:srgbClr val="FF0000"/>
                </a:solidFill>
              </a:rPr>
              <a:t>bài</a:t>
            </a:r>
            <a:endParaRPr lang="en-US" sz="2800" b="1" dirty="0">
              <a:solidFill>
                <a:srgbClr val="FF0000"/>
              </a:solidFill>
            </a:endParaRPr>
          </a:p>
          <a:p>
            <a:pPr algn="ctr"/>
            <a:r>
              <a:rPr lang="en-US" sz="2800" b="1" dirty="0" err="1">
                <a:solidFill>
                  <a:srgbClr val="002060"/>
                </a:solidFill>
              </a:rPr>
              <a:t>Kể</a:t>
            </a:r>
            <a:r>
              <a:rPr lang="en-US" sz="2800" b="1" dirty="0">
                <a:solidFill>
                  <a:srgbClr val="002060"/>
                </a:solidFill>
              </a:rPr>
              <a:t> </a:t>
            </a:r>
            <a:r>
              <a:rPr lang="en-US" sz="2800" b="1" dirty="0" err="1">
                <a:solidFill>
                  <a:srgbClr val="002060"/>
                </a:solidFill>
              </a:rPr>
              <a:t>lại</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động</a:t>
            </a:r>
            <a:r>
              <a:rPr lang="en-US" sz="2800" b="1" dirty="0">
                <a:solidFill>
                  <a:srgbClr val="002060"/>
                </a:solidFill>
              </a:rPr>
              <a:t> </a:t>
            </a:r>
            <a:r>
              <a:rPr lang="en-US" sz="2800" b="1" dirty="0" err="1">
                <a:solidFill>
                  <a:srgbClr val="002060"/>
                </a:solidFill>
              </a:rPr>
              <a:t>trải</a:t>
            </a:r>
            <a:r>
              <a:rPr lang="en-US" sz="2800" b="1" dirty="0">
                <a:solidFill>
                  <a:srgbClr val="002060"/>
                </a:solidFill>
              </a:rPr>
              <a:t> </a:t>
            </a:r>
            <a:r>
              <a:rPr lang="en-US" sz="2800" b="1" dirty="0" err="1">
                <a:solidFill>
                  <a:srgbClr val="002060"/>
                </a:solidFill>
              </a:rPr>
              <a:t>nghiệm</a:t>
            </a:r>
            <a:endParaRPr lang="en-US" sz="2800" b="1" dirty="0">
              <a:solidFill>
                <a:srgbClr val="002060"/>
              </a:solidFill>
            </a:endParaRPr>
          </a:p>
        </p:txBody>
      </p:sp>
      <p:cxnSp>
        <p:nvCxnSpPr>
          <p:cNvPr id="3" name="Straight Arrow Connector 2">
            <a:extLst>
              <a:ext uri="{FF2B5EF4-FFF2-40B4-BE49-F238E27FC236}">
                <a16:creationId xmlns:a16="http://schemas.microsoft.com/office/drawing/2014/main" id="{390591E5-07D3-8F3D-C630-4FB1B3DDC361}"/>
              </a:ext>
            </a:extLst>
          </p:cNvPr>
          <p:cNvCxnSpPr>
            <a:cxnSpLocks/>
            <a:stCxn id="2" idx="3"/>
          </p:cNvCxnSpPr>
          <p:nvPr/>
        </p:nvCxnSpPr>
        <p:spPr>
          <a:xfrm>
            <a:off x="3667539" y="3558208"/>
            <a:ext cx="11430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F8ADBECF-792B-7909-7332-DD9B8CD255FF}"/>
              </a:ext>
            </a:extLst>
          </p:cNvPr>
          <p:cNvSpPr/>
          <p:nvPr/>
        </p:nvSpPr>
        <p:spPr>
          <a:xfrm>
            <a:off x="4840357" y="327991"/>
            <a:ext cx="7096539" cy="593366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libri" panose="020F0502020204030204" pitchFamily="34" charset="0"/>
                <a:cs typeface="Calibri" panose="020F0502020204030204" pitchFamily="34" charset="0"/>
              </a:rPr>
              <a:t>- Kể lần lượt các hoạt động theo trình tự (sử dụng các từ ngữ: đầu tiên, tiếp theo, sau đó, trong khi đó, bên cạnh đó, cuối cùng,...).</a:t>
            </a:r>
          </a:p>
          <a:p>
            <a:pPr algn="just"/>
            <a:r>
              <a:rPr lang="vi-VN" sz="3200" b="1" dirty="0">
                <a:solidFill>
                  <a:srgbClr val="002060"/>
                </a:solidFill>
                <a:latin typeface="Calibri" panose="020F0502020204030204" pitchFamily="34" charset="0"/>
                <a:cs typeface="Calibri" panose="020F0502020204030204" pitchFamily="34" charset="0"/>
              </a:rPr>
              <a:t>- Mỗi hoạt động cần nêu cụ thể (hoạt động diễn ra trong bao lâu, ở địa điểm nào, em tham gia cùng với ai,...).</a:t>
            </a:r>
          </a:p>
          <a:p>
            <a:pPr algn="just"/>
            <a:r>
              <a:rPr lang="vi-VN" sz="3200" b="1" dirty="0">
                <a:solidFill>
                  <a:srgbClr val="002060"/>
                </a:solidFill>
                <a:latin typeface="Calibri" panose="020F0502020204030204" pitchFamily="34" charset="0"/>
                <a:cs typeface="Calibri" panose="020F0502020204030204" pitchFamily="34" charset="0"/>
              </a:rPr>
              <a:t>- Có thể kết hợp nêu nhận xét, đánh giá về hoạt động (hoạt động ấn tượng nhất, thú vị nhất,...).</a:t>
            </a:r>
          </a:p>
        </p:txBody>
      </p:sp>
    </p:spTree>
    <p:extLst>
      <p:ext uri="{BB962C8B-B14F-4D97-AF65-F5344CB8AC3E}">
        <p14:creationId xmlns:p14="http://schemas.microsoft.com/office/powerpoint/2010/main" val="4109788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10.xml><?xml version="1.0" encoding="utf-8"?>
<p:tagLst xmlns:a="http://schemas.openxmlformats.org/drawingml/2006/main" xmlns:r="http://schemas.openxmlformats.org/officeDocument/2006/relationships" xmlns:p="http://schemas.openxmlformats.org/presentationml/2006/main">
  <p:tag name="FILL" val="a1"/>
</p:tagLst>
</file>

<file path=ppt/tags/tag11.xml><?xml version="1.0" encoding="utf-8"?>
<p:tagLst xmlns:a="http://schemas.openxmlformats.org/drawingml/2006/main" xmlns:r="http://schemas.openxmlformats.org/officeDocument/2006/relationships" xmlns:p="http://schemas.openxmlformats.org/presentationml/2006/main">
  <p:tag name="FILL" val="a1"/>
</p:tagLst>
</file>

<file path=ppt/tags/tag12.xml><?xml version="1.0" encoding="utf-8"?>
<p:tagLst xmlns:a="http://schemas.openxmlformats.org/drawingml/2006/main" xmlns:r="http://schemas.openxmlformats.org/officeDocument/2006/relationships" xmlns:p="http://schemas.openxmlformats.org/presentationml/2006/main">
  <p:tag name="FILL" val="a1"/>
</p:tagLst>
</file>

<file path=ppt/tags/tag13.xml><?xml version="1.0" encoding="utf-8"?>
<p:tagLst xmlns:a="http://schemas.openxmlformats.org/drawingml/2006/main" xmlns:r="http://schemas.openxmlformats.org/officeDocument/2006/relationships" xmlns:p="http://schemas.openxmlformats.org/presentationml/2006/main">
  <p:tag name="FILL" val="a1"/>
</p:tagLst>
</file>

<file path=ppt/tags/tag14.xml><?xml version="1.0" encoding="utf-8"?>
<p:tagLst xmlns:a="http://schemas.openxmlformats.org/drawingml/2006/main" xmlns:r="http://schemas.openxmlformats.org/officeDocument/2006/relationships" xmlns:p="http://schemas.openxmlformats.org/presentationml/2006/main">
  <p:tag name="FILL" val="a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i"/>
  <p:tag name="KSO_WM_UNIT_INDEX" val="1_62"/>
  <p:tag name="KSO_WM_UNIT_ID" val="custom160310_9*l_i*1_62"/>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i"/>
  <p:tag name="KSO_WM_UNIT_INDEX" val="1_63"/>
  <p:tag name="KSO_WM_UNIT_ID" val="custom160310_9*l_i*1_63"/>
  <p:tag name="KSO_WM_UNIT_CLEAR" val="1"/>
  <p:tag name="KSO_WM_UNIT_LAYERLEVEL" val="1_1"/>
  <p:tag name="KSO_WM_DIAGRAM_GROUP_CODE" val="l1-1"/>
  <p:tag name="KSO_WM_UNIT_TEXT_FILL_FORE_SCHEMECOLOR_INDEX" val="14"/>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h_f"/>
  <p:tag name="KSO_WM_UNIT_INDEX" val="1_1_1"/>
  <p:tag name="KSO_WM_UNIT_ID" val="custom160310_9*l_h_f*1_1_1"/>
  <p:tag name="KSO_WM_UNIT_CLEAR" val="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10_9*i*16"/>
  <p:tag name="KSO_WM_TEMPLATE_CATEGORY" val="custom"/>
  <p:tag name="KSO_WM_TEMPLATE_INDEX" val="160310"/>
</p:tagLst>
</file>

<file path=ppt/tags/tag19.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i"/>
  <p:tag name="KSO_WM_UNIT_INDEX" val="1_62"/>
  <p:tag name="KSO_WM_UNIT_ID" val="custom160310_9*l_i*1_62"/>
  <p:tag name="KSO_WM_UNIT_CLEAR" val="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i"/>
  <p:tag name="KSO_WM_UNIT_INDEX" val="1_63"/>
  <p:tag name="KSO_WM_UNIT_ID" val="custom160310_9*l_i*1_63"/>
  <p:tag name="KSO_WM_UNIT_CLEAR" val="1"/>
  <p:tag name="KSO_WM_UNIT_LAYERLEVEL" val="1_1"/>
  <p:tag name="KSO_WM_DIAGRAM_GROUP_CODE" val="l1-1"/>
  <p:tag name="KSO_WM_UNIT_TEXT_FILL_FORE_SCHEMECOLOR_INDEX" val="14"/>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10"/>
  <p:tag name="KSO_WM_UNIT_TYPE" val="l_h_f"/>
  <p:tag name="KSO_WM_UNIT_INDEX" val="1_1_1"/>
  <p:tag name="KSO_WM_UNIT_ID" val="custom160310_9*l_h_f*1_1_1"/>
  <p:tag name="KSO_WM_UNIT_CLEAR" val="1"/>
  <p:tag name="KSO_WM_UNIT_LAYERLEVEL" val="1_1_1"/>
  <p:tag name="KSO_WM_UNIT_VALUE" val="11"/>
  <p:tag name="KSO_WM_UNIT_HIGHLIGHT" val="0"/>
  <p:tag name="KSO_WM_UNIT_COMPATIBLE" val="0"/>
  <p:tag name="KSO_WM_UNIT_PRESET_TEXT_INDEX" val="3"/>
  <p:tag name="KSO_WM_UNIT_PRESET_TEXT_LEN" val="17"/>
  <p:tag name="KSO_WM_DIAGRAM_GROUP_CODE" val="l1-1"/>
  <p:tag name="KSO_WM_UNIT_TEXT_FILL_FORE_SCHEMECOLOR_INDEX" val="13"/>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10_9*i*16"/>
  <p:tag name="KSO_WM_TEMPLATE_CATEGORY" val="custom"/>
  <p:tag name="KSO_WM_TEMPLATE_INDEX" val="160310"/>
</p:tagLst>
</file>

<file path=ppt/tags/tag7.xml><?xml version="1.0" encoding="utf-8"?>
<p:tagLst xmlns:a="http://schemas.openxmlformats.org/drawingml/2006/main" xmlns:r="http://schemas.openxmlformats.org/officeDocument/2006/relationships" xmlns:p="http://schemas.openxmlformats.org/presentationml/2006/main">
  <p:tag name="FILL" val="a1"/>
</p:tagLst>
</file>

<file path=ppt/tags/tag8.xml><?xml version="1.0" encoding="utf-8"?>
<p:tagLst xmlns:a="http://schemas.openxmlformats.org/drawingml/2006/main" xmlns:r="http://schemas.openxmlformats.org/officeDocument/2006/relationships" xmlns:p="http://schemas.openxmlformats.org/presentationml/2006/main">
  <p:tag name="FILL" val="a1"/>
</p:tagLst>
</file>

<file path=ppt/tags/tag9.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514</Words>
  <Application>Microsoft Office PowerPoint</Application>
  <PresentationFormat>Widescreen</PresentationFormat>
  <Paragraphs>47</Paragraphs>
  <Slides>19</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Calibri</vt:lpstr>
      <vt:lpstr>Calibri Light</vt:lpstr>
      <vt:lpstr>Cambria</vt:lpstr>
      <vt:lpstr>等线</vt:lpstr>
      <vt:lpstr>inpin heiti</vt:lpstr>
      <vt:lpstr>Times New Roman</vt:lpstr>
      <vt:lpstr>UTM Duepuntozero</vt:lpstr>
      <vt:lpstr>字魂27号-布丁体</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24</cp:revision>
  <dcterms:created xsi:type="dcterms:W3CDTF">2023-07-16T12:19:53Z</dcterms:created>
  <dcterms:modified xsi:type="dcterms:W3CDTF">2023-09-27T06:39:20Z</dcterms:modified>
</cp:coreProperties>
</file>