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 id="2147483687" r:id="rId4"/>
  </p:sldMasterIdLst>
  <p:notesMasterIdLst>
    <p:notesMasterId r:id="rId21"/>
  </p:notesMasterIdLst>
  <p:sldIdLst>
    <p:sldId id="256" r:id="rId5"/>
    <p:sldId id="257" r:id="rId6"/>
    <p:sldId id="258" r:id="rId7"/>
    <p:sldId id="267" r:id="rId8"/>
    <p:sldId id="259" r:id="rId9"/>
    <p:sldId id="260" r:id="rId10"/>
    <p:sldId id="261" r:id="rId11"/>
    <p:sldId id="262" r:id="rId12"/>
    <p:sldId id="271" r:id="rId13"/>
    <p:sldId id="263" r:id="rId14"/>
    <p:sldId id="264" r:id="rId15"/>
    <p:sldId id="272" r:id="rId16"/>
    <p:sldId id="265" r:id="rId17"/>
    <p:sldId id="270" r:id="rId18"/>
    <p:sldId id="269"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8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66"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BF74BB-AFE8-4EB6-8FE4-A54DB38979D8}" type="datetimeFigureOut">
              <a:rPr lang="vi-VN" smtClean="0"/>
              <a:t>02/10/2023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7B891-71D1-47D8-B7FD-7A0BE4F3E8A9}" type="slidenum">
              <a:rPr lang="vi-VN" smtClean="0"/>
              <a:t>‹#›</a:t>
            </a:fld>
            <a:endParaRPr lang="vi-VN"/>
          </a:p>
        </p:txBody>
      </p:sp>
    </p:spTree>
    <p:extLst>
      <p:ext uri="{BB962C8B-B14F-4D97-AF65-F5344CB8AC3E}">
        <p14:creationId xmlns:p14="http://schemas.microsoft.com/office/powerpoint/2010/main" val="3992102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267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13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a:ln/>
        </p:spPr>
      </p:sp>
      <p:sp>
        <p:nvSpPr>
          <p:cNvPr id="76803" name="备注占位符 2"/>
          <p:cNvSpPr>
            <a:spLocks noGrp="1"/>
          </p:cNvSpPr>
          <p:nvPr>
            <p:ph type="body" idx="1"/>
          </p:nvPr>
        </p:nvSpPr>
        <p:spPr>
          <a:noFill/>
        </p:spPr>
        <p:txBody>
          <a:bodyPr/>
          <a:lstStyle/>
          <a:p>
            <a:endParaRPr lang="zh-CN" altLang="en-US"/>
          </a:p>
        </p:txBody>
      </p:sp>
      <p:sp>
        <p:nvSpPr>
          <p:cNvPr id="76804" name="灯片编号占位符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E219E5-D088-4886-8D64-12086AE984D9}"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61208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6B677-A381-432C-80D3-46FE9EC6BD8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406462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6B677-A381-432C-80D3-46FE9EC6BD8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2390281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6B677-A381-432C-80D3-46FE9EC6BD8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45914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278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6504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17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760"/>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1" cy="1655762"/>
          </a:xfrm>
        </p:spPr>
        <p:txBody>
          <a:bodyPr/>
          <a:lstStyle>
            <a:lvl1pPr marL="0" indent="0" algn="ctr">
              <a:buNone/>
              <a:defRPr sz="2304"/>
            </a:lvl1pPr>
            <a:lvl2pPr marL="438912" indent="0" algn="ctr">
              <a:buNone/>
              <a:defRPr sz="1920"/>
            </a:lvl2pPr>
            <a:lvl3pPr marL="877824" indent="0" algn="ctr">
              <a:buNone/>
              <a:defRPr sz="1728"/>
            </a:lvl3pPr>
            <a:lvl4pPr marL="1316736" indent="0" algn="ctr">
              <a:buNone/>
              <a:defRPr sz="1536"/>
            </a:lvl4pPr>
            <a:lvl5pPr marL="1755648" indent="0" algn="ctr">
              <a:buNone/>
              <a:defRPr sz="1536"/>
            </a:lvl5pPr>
            <a:lvl6pPr marL="2194560" indent="0" algn="ctr">
              <a:buNone/>
              <a:defRPr sz="1536"/>
            </a:lvl6pPr>
            <a:lvl7pPr marL="2633472" indent="0" algn="ctr">
              <a:buNone/>
              <a:defRPr sz="1536"/>
            </a:lvl7pPr>
            <a:lvl8pPr marL="3072384" indent="0" algn="ctr">
              <a:buNone/>
              <a:defRPr sz="1536"/>
            </a:lvl8pPr>
            <a:lvl9pPr marL="3511296" indent="0" algn="ctr">
              <a:buNone/>
              <a:defRPr sz="153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A2A69C9D-78A6-4BEB-AEA4-D9D286CBC51E}"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D333D62B-7575-4DE2-9FB8-36AC185AE459}"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2759866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272AC227-4544-4395-9124-228DB4C6B3F9}"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246CF914-3AC3-44EE-8FE0-3DE0F1609DDC}"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507233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760"/>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304">
                <a:solidFill>
                  <a:schemeClr val="tx1">
                    <a:tint val="75000"/>
                  </a:schemeClr>
                </a:solidFill>
              </a:defRPr>
            </a:lvl1pPr>
            <a:lvl2pPr marL="438912" indent="0">
              <a:buNone/>
              <a:defRPr sz="1920">
                <a:solidFill>
                  <a:schemeClr val="tx1">
                    <a:tint val="75000"/>
                  </a:schemeClr>
                </a:solidFill>
              </a:defRPr>
            </a:lvl2pPr>
            <a:lvl3pPr marL="877824" indent="0">
              <a:buNone/>
              <a:defRPr sz="1728">
                <a:solidFill>
                  <a:schemeClr val="tx1">
                    <a:tint val="75000"/>
                  </a:schemeClr>
                </a:solidFill>
              </a:defRPr>
            </a:lvl3pPr>
            <a:lvl4pPr marL="1316736" indent="0">
              <a:buNone/>
              <a:defRPr sz="1536">
                <a:solidFill>
                  <a:schemeClr val="tx1">
                    <a:tint val="75000"/>
                  </a:schemeClr>
                </a:solidFill>
              </a:defRPr>
            </a:lvl4pPr>
            <a:lvl5pPr marL="1755648" indent="0">
              <a:buNone/>
              <a:defRPr sz="1536">
                <a:solidFill>
                  <a:schemeClr val="tx1">
                    <a:tint val="75000"/>
                  </a:schemeClr>
                </a:solidFill>
              </a:defRPr>
            </a:lvl5pPr>
            <a:lvl6pPr marL="2194560" indent="0">
              <a:buNone/>
              <a:defRPr sz="1536">
                <a:solidFill>
                  <a:schemeClr val="tx1">
                    <a:tint val="75000"/>
                  </a:schemeClr>
                </a:solidFill>
              </a:defRPr>
            </a:lvl6pPr>
            <a:lvl7pPr marL="2633472" indent="0">
              <a:buNone/>
              <a:defRPr sz="1536">
                <a:solidFill>
                  <a:schemeClr val="tx1">
                    <a:tint val="75000"/>
                  </a:schemeClr>
                </a:solidFill>
              </a:defRPr>
            </a:lvl7pPr>
            <a:lvl8pPr marL="3072384" indent="0">
              <a:buNone/>
              <a:defRPr sz="1536">
                <a:solidFill>
                  <a:schemeClr val="tx1">
                    <a:tint val="75000"/>
                  </a:schemeClr>
                </a:solidFill>
              </a:defRPr>
            </a:lvl8pPr>
            <a:lvl9pPr marL="3511296" indent="0">
              <a:buNone/>
              <a:defRPr sz="153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DE77144C-02B9-4190-817F-EA3B37EBDC83}"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B120F96A-1B0E-4DB0-BF44-5AE0C02C80EA}"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2326742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91B701F4-620E-4332-AC28-364391F5CF46}"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Footer Placeholder 5"/>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7" name="Slide Number Placeholder 6"/>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5EA4405E-04FC-450A-8EC6-D6BE9E871995}"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3547209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04" b="1"/>
            </a:lvl1pPr>
            <a:lvl2pPr marL="438912" indent="0">
              <a:buNone/>
              <a:defRPr sz="1920" b="1"/>
            </a:lvl2pPr>
            <a:lvl3pPr marL="877824" indent="0">
              <a:buNone/>
              <a:defRPr sz="1728" b="1"/>
            </a:lvl3pPr>
            <a:lvl4pPr marL="1316736" indent="0">
              <a:buNone/>
              <a:defRPr sz="1536" b="1"/>
            </a:lvl4pPr>
            <a:lvl5pPr marL="1755648" indent="0">
              <a:buNone/>
              <a:defRPr sz="1536" b="1"/>
            </a:lvl5pPr>
            <a:lvl6pPr marL="2194560" indent="0">
              <a:buNone/>
              <a:defRPr sz="1536" b="1"/>
            </a:lvl6pPr>
            <a:lvl7pPr marL="2633472" indent="0">
              <a:buNone/>
              <a:defRPr sz="1536" b="1"/>
            </a:lvl7pPr>
            <a:lvl8pPr marL="3072384" indent="0">
              <a:buNone/>
              <a:defRPr sz="1536" b="1"/>
            </a:lvl8pPr>
            <a:lvl9pPr marL="3511296" indent="0">
              <a:buNone/>
              <a:defRPr sz="1536"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04" b="1"/>
            </a:lvl1pPr>
            <a:lvl2pPr marL="438912" indent="0">
              <a:buNone/>
              <a:defRPr sz="1920" b="1"/>
            </a:lvl2pPr>
            <a:lvl3pPr marL="877824" indent="0">
              <a:buNone/>
              <a:defRPr sz="1728" b="1"/>
            </a:lvl3pPr>
            <a:lvl4pPr marL="1316736" indent="0">
              <a:buNone/>
              <a:defRPr sz="1536" b="1"/>
            </a:lvl4pPr>
            <a:lvl5pPr marL="1755648" indent="0">
              <a:buNone/>
              <a:defRPr sz="1536" b="1"/>
            </a:lvl5pPr>
            <a:lvl6pPr marL="2194560" indent="0">
              <a:buNone/>
              <a:defRPr sz="1536" b="1"/>
            </a:lvl6pPr>
            <a:lvl7pPr marL="2633472" indent="0">
              <a:buNone/>
              <a:defRPr sz="1536" b="1"/>
            </a:lvl7pPr>
            <a:lvl8pPr marL="3072384" indent="0">
              <a:buNone/>
              <a:defRPr sz="1536" b="1"/>
            </a:lvl8pPr>
            <a:lvl9pPr marL="3511296" indent="0">
              <a:buNone/>
              <a:defRPr sz="1536"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73D2B828-5219-4DE7-BF92-179A4F35E434}"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8" name="Footer Placeholder 7"/>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9" name="Slide Number Placeholder 8"/>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27A10607-DD16-42D6-9162-672AA8A460C3}"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373526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6B677-A381-432C-80D3-46FE9EC6BD8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3444065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7AC8E6E4-71D4-43B4-A44C-F471F072AEA6}"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4" name="Footer Placeholder 3"/>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Slide Number Placeholder 4"/>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89FB070C-FF8E-4617-8B2D-63DD136FF123}"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1560424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AFA9803B-60E1-47D0-B0D5-944C7488AB54}"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3" name="Footer Placeholder 2"/>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4" name="Slide Number Placeholder 3"/>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B3491243-4D32-4C16-BF87-F47824393F66}"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1451167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72"/>
            </a:lvl1pPr>
          </a:lstStyle>
          <a:p>
            <a:r>
              <a:rPr lang="en-US"/>
              <a:t>Click to edit Master title style</a:t>
            </a:r>
            <a:endParaRPr lang="en-US" dirty="0"/>
          </a:p>
        </p:txBody>
      </p:sp>
      <p:sp>
        <p:nvSpPr>
          <p:cNvPr id="3" name="Content Placeholder 2"/>
          <p:cNvSpPr>
            <a:spLocks noGrp="1"/>
          </p:cNvSpPr>
          <p:nvPr>
            <p:ph idx="1"/>
          </p:nvPr>
        </p:nvSpPr>
        <p:spPr>
          <a:xfrm>
            <a:off x="5183189" y="987427"/>
            <a:ext cx="6172200" cy="4873625"/>
          </a:xfrm>
        </p:spPr>
        <p:txBody>
          <a:bodyPr/>
          <a:lstStyle>
            <a:lvl1pPr>
              <a:defRPr sz="3072"/>
            </a:lvl1pPr>
            <a:lvl2pPr>
              <a:defRPr sz="2688"/>
            </a:lvl2pPr>
            <a:lvl3pPr>
              <a:defRPr sz="2304"/>
            </a:lvl3pPr>
            <a:lvl4pPr>
              <a:defRPr sz="1920"/>
            </a:lvl4pPr>
            <a:lvl5pPr>
              <a:defRPr sz="1920"/>
            </a:lvl5pPr>
            <a:lvl6pPr>
              <a:defRPr sz="1920"/>
            </a:lvl6pPr>
            <a:lvl7pPr>
              <a:defRPr sz="1920"/>
            </a:lvl7pPr>
            <a:lvl8pPr>
              <a:defRPr sz="1920"/>
            </a:lvl8pPr>
            <a:lvl9pPr>
              <a:defRPr sz="19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36"/>
            </a:lvl1pPr>
            <a:lvl2pPr marL="438912" indent="0">
              <a:buNone/>
              <a:defRPr sz="1344"/>
            </a:lvl2pPr>
            <a:lvl3pPr marL="877824" indent="0">
              <a:buNone/>
              <a:defRPr sz="1152"/>
            </a:lvl3pPr>
            <a:lvl4pPr marL="1316736" indent="0">
              <a:buNone/>
              <a:defRPr sz="960"/>
            </a:lvl4pPr>
            <a:lvl5pPr marL="1755648" indent="0">
              <a:buNone/>
              <a:defRPr sz="960"/>
            </a:lvl5pPr>
            <a:lvl6pPr marL="2194560" indent="0">
              <a:buNone/>
              <a:defRPr sz="960"/>
            </a:lvl6pPr>
            <a:lvl7pPr marL="2633472" indent="0">
              <a:buNone/>
              <a:defRPr sz="960"/>
            </a:lvl7pPr>
            <a:lvl8pPr marL="3072384" indent="0">
              <a:buNone/>
              <a:defRPr sz="960"/>
            </a:lvl8pPr>
            <a:lvl9pPr marL="3511296"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664392D3-14AA-456A-9DF8-CFFF24103104}"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Footer Placeholder 5"/>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7" name="Slide Number Placeholder 6"/>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09951071-4AEF-4BD4-98C7-B1D6882F1002}"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547155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7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7"/>
            <a:ext cx="6172200" cy="4873625"/>
          </a:xfrm>
        </p:spPr>
        <p:txBody>
          <a:bodyPr rtlCol="0">
            <a:normAutofit/>
          </a:bodyPr>
          <a:lstStyle>
            <a:lvl1pPr marL="0" indent="0">
              <a:buNone/>
              <a:defRPr sz="3072"/>
            </a:lvl1pPr>
            <a:lvl2pPr marL="438912" indent="0">
              <a:buNone/>
              <a:defRPr sz="2688"/>
            </a:lvl2pPr>
            <a:lvl3pPr marL="877824" indent="0">
              <a:buNone/>
              <a:defRPr sz="2304"/>
            </a:lvl3pPr>
            <a:lvl4pPr marL="1316736" indent="0">
              <a:buNone/>
              <a:defRPr sz="1920"/>
            </a:lvl4pPr>
            <a:lvl5pPr marL="1755648" indent="0">
              <a:buNone/>
              <a:defRPr sz="1920"/>
            </a:lvl5pPr>
            <a:lvl6pPr marL="2194560" indent="0">
              <a:buNone/>
              <a:defRPr sz="1920"/>
            </a:lvl6pPr>
            <a:lvl7pPr marL="2633472" indent="0">
              <a:buNone/>
              <a:defRPr sz="1920"/>
            </a:lvl7pPr>
            <a:lvl8pPr marL="3072384" indent="0">
              <a:buNone/>
              <a:defRPr sz="1920"/>
            </a:lvl8pPr>
            <a:lvl9pPr marL="3511296" indent="0">
              <a:buNone/>
              <a:defRPr sz="192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36"/>
            </a:lvl1pPr>
            <a:lvl2pPr marL="438912" indent="0">
              <a:buNone/>
              <a:defRPr sz="1344"/>
            </a:lvl2pPr>
            <a:lvl3pPr marL="877824" indent="0">
              <a:buNone/>
              <a:defRPr sz="1152"/>
            </a:lvl3pPr>
            <a:lvl4pPr marL="1316736" indent="0">
              <a:buNone/>
              <a:defRPr sz="960"/>
            </a:lvl4pPr>
            <a:lvl5pPr marL="1755648" indent="0">
              <a:buNone/>
              <a:defRPr sz="960"/>
            </a:lvl5pPr>
            <a:lvl6pPr marL="2194560" indent="0">
              <a:buNone/>
              <a:defRPr sz="960"/>
            </a:lvl6pPr>
            <a:lvl7pPr marL="2633472" indent="0">
              <a:buNone/>
              <a:defRPr sz="960"/>
            </a:lvl7pPr>
            <a:lvl8pPr marL="3072384" indent="0">
              <a:buNone/>
              <a:defRPr sz="960"/>
            </a:lvl8pPr>
            <a:lvl9pPr marL="3511296"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3CC82766-0992-4A2E-A618-177A6F9F4E23}"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Footer Placeholder 5"/>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7" name="Slide Number Placeholder 6"/>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C0C81127-8C75-4AC2-A0DA-48245255B2A8}"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2452980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CC6BE898-3B17-409E-9461-C853193AA6C1}"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9A4BC48F-B964-4A6D-BDED-C87770C2946F}"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4052338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l" defTabSz="870966" rtl="0" eaLnBrk="1" fontAlgn="auto" latinLnBrk="0" hangingPunct="1">
              <a:lnSpc>
                <a:spcPct val="100000"/>
              </a:lnSpc>
              <a:spcBef>
                <a:spcPts val="0"/>
              </a:spcBef>
              <a:spcAft>
                <a:spcPts val="0"/>
              </a:spcAft>
              <a:buClrTx/>
              <a:buSzTx/>
              <a:buFontTx/>
              <a:buNone/>
              <a:tabLst/>
              <a:defRPr/>
            </a:pPr>
            <a:fld id="{3EFEA323-3DF1-43DD-BCF4-D32C930A86A6}" type="datetimeFigureOut">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l" defTabSz="870966" rtl="0" eaLnBrk="1" fontAlgn="auto" latinLnBrk="0" hangingPunct="1">
                <a:lnSpc>
                  <a:spcPct val="100000"/>
                </a:lnSpc>
                <a:spcBef>
                  <a:spcPts val="0"/>
                </a:spcBef>
                <a:spcAft>
                  <a:spcPts val="0"/>
                </a:spcAft>
                <a:buClrTx/>
                <a:buSzTx/>
                <a:buFontTx/>
                <a:buNone/>
                <a:tabLst/>
                <a:defRPr/>
              </a:pPr>
              <a:t>2023/10/2</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ctr" defTabSz="870966" rtl="0" eaLnBrk="1" fontAlgn="auto" latinLnBrk="0" hangingPunct="1">
              <a:lnSpc>
                <a:spcPct val="100000"/>
              </a:lnSpc>
              <a:spcBef>
                <a:spcPts val="0"/>
              </a:spcBef>
              <a:spcAft>
                <a:spcPts val="0"/>
              </a:spcAft>
              <a:buClrTx/>
              <a:buSzTx/>
              <a:buFontTx/>
              <a:buNone/>
              <a:tabLst/>
              <a:defRPr/>
            </a:pPr>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marL="0" marR="0" lvl="0" indent="0" algn="r" defTabSz="870966" rtl="0" eaLnBrk="1" fontAlgn="auto" latinLnBrk="0" hangingPunct="1">
              <a:lnSpc>
                <a:spcPct val="100000"/>
              </a:lnSpc>
              <a:spcBef>
                <a:spcPts val="0"/>
              </a:spcBef>
              <a:spcAft>
                <a:spcPts val="0"/>
              </a:spcAft>
              <a:buClrTx/>
              <a:buSzTx/>
              <a:buFontTx/>
              <a:buNone/>
              <a:tabLst/>
              <a:defRPr/>
            </a:pPr>
            <a:fld id="{CF3338D5-E1B5-4457-A3A9-E41EC82E7865}" type="slidenum">
              <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rPr>
              <a:pPr marL="0" marR="0" lvl="0" indent="0" algn="r" defTabSz="870966" rtl="0" eaLnBrk="1" fontAlgn="auto" latinLnBrk="0" hangingPunct="1">
                <a:lnSpc>
                  <a:spcPct val="100000"/>
                </a:lnSpc>
                <a:spcBef>
                  <a:spcPts val="0"/>
                </a:spcBef>
                <a:spcAft>
                  <a:spcPts val="0"/>
                </a:spcAft>
                <a:buClrTx/>
                <a:buSzTx/>
                <a:buFontTx/>
                <a:buNone/>
                <a:tabLst/>
                <a:defRPr/>
              </a:pPr>
              <a:t>‹#›</a:t>
            </a:fld>
            <a:endParaRPr kumimoji="0" lang="zh-CN" altLang="en-US" sz="1152"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1410569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36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696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09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43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B6B677-A381-432C-80D3-46FE9EC6BD8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3140480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20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78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09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06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939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229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002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57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51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01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6B677-A381-432C-80D3-46FE9EC6BD8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849977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158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59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02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04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73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16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97B7F-DAA0-4D9D-9755-3DDF9E9D876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F092-B44F-4871-948D-06682AAF973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3860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6B677-A381-432C-80D3-46FE9EC6BD89}"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18986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6B677-A381-432C-80D3-46FE9EC6BD89}"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354005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6B677-A381-432C-80D3-46FE9EC6BD89}"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70693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B6B677-A381-432C-80D3-46FE9EC6BD8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348128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B6B677-A381-432C-80D3-46FE9EC6BD8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206788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6B677-A381-432C-80D3-46FE9EC6BD89}"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77723-0D66-4553-B5C8-2BE4723261B1}" type="slidenum">
              <a:rPr lang="en-US" smtClean="0"/>
              <a:t>‹#›</a:t>
            </a:fld>
            <a:endParaRPr lang="en-US"/>
          </a:p>
        </p:txBody>
      </p:sp>
    </p:spTree>
    <p:extLst>
      <p:ext uri="{BB962C8B-B14F-4D97-AF65-F5344CB8AC3E}">
        <p14:creationId xmlns:p14="http://schemas.microsoft.com/office/powerpoint/2010/main" val="2134973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376" y="365126"/>
            <a:ext cx="1051524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376" y="1825625"/>
            <a:ext cx="1051524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376" y="6356351"/>
            <a:ext cx="2743323" cy="365125"/>
          </a:xfrm>
          <a:prstGeom prst="rect">
            <a:avLst/>
          </a:prstGeom>
        </p:spPr>
        <p:txBody>
          <a:bodyPr vert="horz" lIns="91440" tIns="45720" rIns="91440" bIns="45720" rtlCol="0" anchor="ctr"/>
          <a:lstStyle>
            <a:lvl1pPr algn="l">
              <a:defRPr sz="1152">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2"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094" y="6356351"/>
            <a:ext cx="4115813" cy="365125"/>
          </a:xfrm>
          <a:prstGeom prst="rect">
            <a:avLst/>
          </a:prstGeom>
        </p:spPr>
        <p:txBody>
          <a:bodyPr vert="horz" lIns="91440" tIns="45720" rIns="91440" bIns="45720" rtlCol="0" anchor="ctr"/>
          <a:lstStyle>
            <a:lvl1pPr algn="ctr">
              <a:defRPr sz="1152">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2"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301" y="6356351"/>
            <a:ext cx="2743323" cy="365125"/>
          </a:xfrm>
          <a:prstGeom prst="rect">
            <a:avLst/>
          </a:prstGeom>
        </p:spPr>
        <p:txBody>
          <a:bodyPr vert="horz" lIns="91440" tIns="45720" rIns="91440" bIns="45720" rtlCol="0" anchor="ctr"/>
          <a:lstStyle>
            <a:lvl1pPr algn="r">
              <a:defRPr sz="1152">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851D1B-9184-43C0-B620-8696EE7BE9CD}" type="slidenum">
              <a:rPr kumimoji="0" lang="en-US" altLang="en-US" sz="1152"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152"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文本框 6"/>
          <p:cNvSpPr txBox="1"/>
          <p:nvPr userDrawn="1"/>
        </p:nvSpPr>
        <p:spPr>
          <a:xfrm>
            <a:off x="4318001" y="2971800"/>
            <a:ext cx="3556000" cy="229870"/>
          </a:xfrm>
          <a:prstGeom prst="rect">
            <a:avLst/>
          </a:prstGeom>
          <a:noFill/>
        </p:spPr>
        <p:txBody>
          <a:bodyPr>
            <a:spAutoFit/>
          </a:bodyPr>
          <a:lstStyle/>
          <a:p>
            <a:pPr marL="0" marR="0" lvl="0" indent="0" algn="l" defTabSz="435483" rtl="0" eaLnBrk="1" fontAlgn="auto" latinLnBrk="0" hangingPunct="1">
              <a:lnSpc>
                <a:spcPct val="100000"/>
              </a:lnSpc>
              <a:spcBef>
                <a:spcPts val="0"/>
              </a:spcBef>
              <a:spcAft>
                <a:spcPts val="0"/>
              </a:spcAft>
              <a:buClrTx/>
              <a:buSzTx/>
              <a:buFontTx/>
              <a:buNone/>
              <a:tabLst/>
              <a:defRPr/>
            </a:pPr>
            <a:r>
              <a:rPr kumimoji="0" lang="zh-CN" altLang="en-US" sz="286"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286"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286"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35483" rtl="0" eaLnBrk="1" fontAlgn="auto" latinLnBrk="0" hangingPunct="1">
              <a:lnSpc>
                <a:spcPct val="100000"/>
              </a:lnSpc>
              <a:spcBef>
                <a:spcPts val="0"/>
              </a:spcBef>
              <a:spcAft>
                <a:spcPts val="0"/>
              </a:spcAft>
              <a:buClrTx/>
              <a:buSzTx/>
              <a:buFontTx/>
              <a:buNone/>
              <a:tabLst/>
              <a:defRPr/>
            </a:pPr>
            <a:r>
              <a:rPr kumimoji="0" lang="en-US" altLang="zh-CN" sz="572"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302787721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slow">
    <p:push dir="u"/>
  </p:transition>
  <p:txStyles>
    <p:titleStyle>
      <a:lvl1pPr algn="l" defTabSz="876300" rtl="0" eaLnBrk="0" fontAlgn="base" hangingPunct="0">
        <a:lnSpc>
          <a:spcPct val="90000"/>
        </a:lnSpc>
        <a:spcBef>
          <a:spcPct val="0"/>
        </a:spcBef>
        <a:spcAft>
          <a:spcPct val="0"/>
        </a:spcAft>
        <a:defRPr sz="4200" kern="1200">
          <a:solidFill>
            <a:schemeClr val="tx1"/>
          </a:solidFill>
          <a:latin typeface="+mj-lt"/>
          <a:ea typeface="+mj-ea"/>
          <a:cs typeface="+mj-cs"/>
        </a:defRPr>
      </a:lvl1pPr>
      <a:lvl2pPr algn="l" defTabSz="876300" rtl="0" eaLnBrk="0" fontAlgn="base" hangingPunct="0">
        <a:lnSpc>
          <a:spcPct val="90000"/>
        </a:lnSpc>
        <a:spcBef>
          <a:spcPct val="0"/>
        </a:spcBef>
        <a:spcAft>
          <a:spcPct val="0"/>
        </a:spcAft>
        <a:defRPr sz="4200">
          <a:solidFill>
            <a:schemeClr val="tx1"/>
          </a:solidFill>
          <a:latin typeface="Calibri Light" panose="020F0302020204030204" pitchFamily="34" charset="0"/>
        </a:defRPr>
      </a:lvl2pPr>
      <a:lvl3pPr algn="l" defTabSz="876300" rtl="0" eaLnBrk="0" fontAlgn="base" hangingPunct="0">
        <a:lnSpc>
          <a:spcPct val="90000"/>
        </a:lnSpc>
        <a:spcBef>
          <a:spcPct val="0"/>
        </a:spcBef>
        <a:spcAft>
          <a:spcPct val="0"/>
        </a:spcAft>
        <a:defRPr sz="4200">
          <a:solidFill>
            <a:schemeClr val="tx1"/>
          </a:solidFill>
          <a:latin typeface="Calibri Light" panose="020F0302020204030204" pitchFamily="34" charset="0"/>
        </a:defRPr>
      </a:lvl3pPr>
      <a:lvl4pPr algn="l" defTabSz="876300" rtl="0" eaLnBrk="0" fontAlgn="base" hangingPunct="0">
        <a:lnSpc>
          <a:spcPct val="90000"/>
        </a:lnSpc>
        <a:spcBef>
          <a:spcPct val="0"/>
        </a:spcBef>
        <a:spcAft>
          <a:spcPct val="0"/>
        </a:spcAft>
        <a:defRPr sz="4200">
          <a:solidFill>
            <a:schemeClr val="tx1"/>
          </a:solidFill>
          <a:latin typeface="Calibri Light" panose="020F0302020204030204" pitchFamily="34" charset="0"/>
        </a:defRPr>
      </a:lvl4pPr>
      <a:lvl5pPr algn="l" defTabSz="876300" rtl="0" eaLnBrk="0" fontAlgn="base" hangingPunct="0">
        <a:lnSpc>
          <a:spcPct val="90000"/>
        </a:lnSpc>
        <a:spcBef>
          <a:spcPct val="0"/>
        </a:spcBef>
        <a:spcAft>
          <a:spcPct val="0"/>
        </a:spcAft>
        <a:defRPr sz="4200">
          <a:solidFill>
            <a:schemeClr val="tx1"/>
          </a:solidFill>
          <a:latin typeface="Calibri Light" panose="020F0302020204030204" pitchFamily="34" charset="0"/>
        </a:defRPr>
      </a:lvl5pPr>
      <a:lvl6pPr marL="457200" algn="l" defTabSz="876300" rtl="0" fontAlgn="base">
        <a:lnSpc>
          <a:spcPct val="90000"/>
        </a:lnSpc>
        <a:spcBef>
          <a:spcPct val="0"/>
        </a:spcBef>
        <a:spcAft>
          <a:spcPct val="0"/>
        </a:spcAft>
        <a:defRPr sz="4200">
          <a:solidFill>
            <a:schemeClr val="tx1"/>
          </a:solidFill>
          <a:latin typeface="Calibri Light" panose="020F0302020204030204" pitchFamily="34" charset="0"/>
        </a:defRPr>
      </a:lvl6pPr>
      <a:lvl7pPr marL="914400" algn="l" defTabSz="876300" rtl="0" fontAlgn="base">
        <a:lnSpc>
          <a:spcPct val="90000"/>
        </a:lnSpc>
        <a:spcBef>
          <a:spcPct val="0"/>
        </a:spcBef>
        <a:spcAft>
          <a:spcPct val="0"/>
        </a:spcAft>
        <a:defRPr sz="4200">
          <a:solidFill>
            <a:schemeClr val="tx1"/>
          </a:solidFill>
          <a:latin typeface="Calibri Light" panose="020F0302020204030204" pitchFamily="34" charset="0"/>
        </a:defRPr>
      </a:lvl7pPr>
      <a:lvl8pPr marL="1371600" algn="l" defTabSz="876300" rtl="0" fontAlgn="base">
        <a:lnSpc>
          <a:spcPct val="90000"/>
        </a:lnSpc>
        <a:spcBef>
          <a:spcPct val="0"/>
        </a:spcBef>
        <a:spcAft>
          <a:spcPct val="0"/>
        </a:spcAft>
        <a:defRPr sz="4200">
          <a:solidFill>
            <a:schemeClr val="tx1"/>
          </a:solidFill>
          <a:latin typeface="Calibri Light" panose="020F0302020204030204" pitchFamily="34" charset="0"/>
        </a:defRPr>
      </a:lvl8pPr>
      <a:lvl9pPr marL="1828800" algn="l" defTabSz="876300" rtl="0" fontAlgn="base">
        <a:lnSpc>
          <a:spcPct val="90000"/>
        </a:lnSpc>
        <a:spcBef>
          <a:spcPct val="0"/>
        </a:spcBef>
        <a:spcAft>
          <a:spcPct val="0"/>
        </a:spcAft>
        <a:defRPr sz="4200">
          <a:solidFill>
            <a:schemeClr val="tx1"/>
          </a:solidFill>
          <a:latin typeface="Calibri Light" panose="020F0302020204030204" pitchFamily="34" charset="0"/>
        </a:defRPr>
      </a:lvl9pPr>
    </p:titleStyle>
    <p:bodyStyle>
      <a:lvl1pPr marL="219075" indent="-219075" algn="l" defTabSz="876300" rtl="0" eaLnBrk="0" fontAlgn="base" hangingPunct="0">
        <a:lnSpc>
          <a:spcPct val="90000"/>
        </a:lnSpc>
        <a:spcBef>
          <a:spcPts val="963"/>
        </a:spcBef>
        <a:spcAft>
          <a:spcPct val="0"/>
        </a:spcAft>
        <a:buFont typeface="Arial" panose="020B0604020202020204" pitchFamily="34" charset="0"/>
        <a:buChar char="•"/>
        <a:defRPr sz="2600" kern="1200">
          <a:solidFill>
            <a:schemeClr val="tx1"/>
          </a:solidFill>
          <a:latin typeface="+mn-lt"/>
          <a:ea typeface="+mn-ea"/>
          <a:cs typeface="+mn-cs"/>
        </a:defRPr>
      </a:lvl1pPr>
      <a:lvl2pPr marL="657225" indent="-219075" algn="l" defTabSz="876300" rtl="0" eaLnBrk="0" fontAlgn="base" hangingPunct="0">
        <a:lnSpc>
          <a:spcPct val="90000"/>
        </a:lnSpc>
        <a:spcBef>
          <a:spcPts val="475"/>
        </a:spcBef>
        <a:spcAft>
          <a:spcPct val="0"/>
        </a:spcAft>
        <a:buFont typeface="Arial" panose="020B0604020202020204" pitchFamily="34" charset="0"/>
        <a:buChar char="•"/>
        <a:defRPr sz="2300" kern="1200">
          <a:solidFill>
            <a:schemeClr val="tx1"/>
          </a:solidFill>
          <a:latin typeface="+mn-lt"/>
          <a:ea typeface="+mn-ea"/>
          <a:cs typeface="+mn-cs"/>
        </a:defRPr>
      </a:lvl2pPr>
      <a:lvl3pPr marL="1096963" indent="-219075" algn="l" defTabSz="876300" rtl="0" eaLnBrk="0" fontAlgn="base" hangingPunct="0">
        <a:lnSpc>
          <a:spcPct val="90000"/>
        </a:lnSpc>
        <a:spcBef>
          <a:spcPts val="475"/>
        </a:spcBef>
        <a:spcAft>
          <a:spcPct val="0"/>
        </a:spcAft>
        <a:buFont typeface="Arial" panose="020B0604020202020204" pitchFamily="34" charset="0"/>
        <a:buChar char="•"/>
        <a:defRPr sz="1900" kern="1200">
          <a:solidFill>
            <a:schemeClr val="tx1"/>
          </a:solidFill>
          <a:latin typeface="+mn-lt"/>
          <a:ea typeface="+mn-ea"/>
          <a:cs typeface="+mn-cs"/>
        </a:defRPr>
      </a:lvl3pPr>
      <a:lvl4pPr marL="1535113" indent="-219075" algn="l" defTabSz="876300"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n-ea"/>
          <a:cs typeface="+mn-cs"/>
        </a:defRPr>
      </a:lvl4pPr>
      <a:lvl5pPr marL="1974850" indent="-219075" algn="l" defTabSz="876300"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n-ea"/>
          <a:cs typeface="+mn-cs"/>
        </a:defRPr>
      </a:lvl5pPr>
      <a:lvl6pPr marL="2414016" indent="-219456" algn="l" defTabSz="877824" rtl="0" eaLnBrk="1" latinLnBrk="0" hangingPunct="1">
        <a:lnSpc>
          <a:spcPct val="90000"/>
        </a:lnSpc>
        <a:spcBef>
          <a:spcPts val="480"/>
        </a:spcBef>
        <a:buFont typeface="Arial" panose="020B0604020202020204" pitchFamily="34" charset="0"/>
        <a:buChar char="•"/>
        <a:defRPr sz="1728" kern="1200">
          <a:solidFill>
            <a:schemeClr val="tx1"/>
          </a:solidFill>
          <a:latin typeface="+mn-lt"/>
          <a:ea typeface="+mn-ea"/>
          <a:cs typeface="+mn-cs"/>
        </a:defRPr>
      </a:lvl6pPr>
      <a:lvl7pPr marL="2852928" indent="-219456" algn="l" defTabSz="877824" rtl="0" eaLnBrk="1" latinLnBrk="0" hangingPunct="1">
        <a:lnSpc>
          <a:spcPct val="90000"/>
        </a:lnSpc>
        <a:spcBef>
          <a:spcPts val="480"/>
        </a:spcBef>
        <a:buFont typeface="Arial" panose="020B0604020202020204" pitchFamily="34" charset="0"/>
        <a:buChar char="•"/>
        <a:defRPr sz="1728" kern="1200">
          <a:solidFill>
            <a:schemeClr val="tx1"/>
          </a:solidFill>
          <a:latin typeface="+mn-lt"/>
          <a:ea typeface="+mn-ea"/>
          <a:cs typeface="+mn-cs"/>
        </a:defRPr>
      </a:lvl7pPr>
      <a:lvl8pPr marL="3291840" indent="-219456" algn="l" defTabSz="877824" rtl="0" eaLnBrk="1" latinLnBrk="0" hangingPunct="1">
        <a:lnSpc>
          <a:spcPct val="90000"/>
        </a:lnSpc>
        <a:spcBef>
          <a:spcPts val="480"/>
        </a:spcBef>
        <a:buFont typeface="Arial" panose="020B0604020202020204" pitchFamily="34" charset="0"/>
        <a:buChar char="•"/>
        <a:defRPr sz="1728" kern="1200">
          <a:solidFill>
            <a:schemeClr val="tx1"/>
          </a:solidFill>
          <a:latin typeface="+mn-lt"/>
          <a:ea typeface="+mn-ea"/>
          <a:cs typeface="+mn-cs"/>
        </a:defRPr>
      </a:lvl8pPr>
      <a:lvl9pPr marL="3730752" indent="-219456" algn="l" defTabSz="877824" rtl="0" eaLnBrk="1" latinLnBrk="0" hangingPunct="1">
        <a:lnSpc>
          <a:spcPct val="90000"/>
        </a:lnSpc>
        <a:spcBef>
          <a:spcPts val="480"/>
        </a:spcBef>
        <a:buFont typeface="Arial" panose="020B0604020202020204" pitchFamily="34" charset="0"/>
        <a:buChar char="•"/>
        <a:defRPr sz="1728" kern="1200">
          <a:solidFill>
            <a:schemeClr val="tx1"/>
          </a:solidFill>
          <a:latin typeface="+mn-lt"/>
          <a:ea typeface="+mn-ea"/>
          <a:cs typeface="+mn-cs"/>
        </a:defRPr>
      </a:lvl9pPr>
    </p:bodyStyle>
    <p:otherStyle>
      <a:defPPr>
        <a:defRPr lang="en-US"/>
      </a:defPPr>
      <a:lvl1pPr marL="0" algn="l" defTabSz="877824" rtl="0" eaLnBrk="1" latinLnBrk="0" hangingPunct="1">
        <a:defRPr sz="1728" kern="1200">
          <a:solidFill>
            <a:schemeClr val="tx1"/>
          </a:solidFill>
          <a:latin typeface="+mn-lt"/>
          <a:ea typeface="+mn-ea"/>
          <a:cs typeface="+mn-cs"/>
        </a:defRPr>
      </a:lvl1pPr>
      <a:lvl2pPr marL="438912" algn="l" defTabSz="877824" rtl="0" eaLnBrk="1" latinLnBrk="0" hangingPunct="1">
        <a:defRPr sz="1728" kern="1200">
          <a:solidFill>
            <a:schemeClr val="tx1"/>
          </a:solidFill>
          <a:latin typeface="+mn-lt"/>
          <a:ea typeface="+mn-ea"/>
          <a:cs typeface="+mn-cs"/>
        </a:defRPr>
      </a:lvl2pPr>
      <a:lvl3pPr marL="877824" algn="l" defTabSz="877824" rtl="0" eaLnBrk="1" latinLnBrk="0" hangingPunct="1">
        <a:defRPr sz="1728" kern="1200">
          <a:solidFill>
            <a:schemeClr val="tx1"/>
          </a:solidFill>
          <a:latin typeface="+mn-lt"/>
          <a:ea typeface="+mn-ea"/>
          <a:cs typeface="+mn-cs"/>
        </a:defRPr>
      </a:lvl3pPr>
      <a:lvl4pPr marL="1316736" algn="l" defTabSz="877824" rtl="0" eaLnBrk="1" latinLnBrk="0" hangingPunct="1">
        <a:defRPr sz="1728" kern="1200">
          <a:solidFill>
            <a:schemeClr val="tx1"/>
          </a:solidFill>
          <a:latin typeface="+mn-lt"/>
          <a:ea typeface="+mn-ea"/>
          <a:cs typeface="+mn-cs"/>
        </a:defRPr>
      </a:lvl4pPr>
      <a:lvl5pPr marL="1755648" algn="l" defTabSz="877824" rtl="0" eaLnBrk="1" latinLnBrk="0" hangingPunct="1">
        <a:defRPr sz="1728" kern="1200">
          <a:solidFill>
            <a:schemeClr val="tx1"/>
          </a:solidFill>
          <a:latin typeface="+mn-lt"/>
          <a:ea typeface="+mn-ea"/>
          <a:cs typeface="+mn-cs"/>
        </a:defRPr>
      </a:lvl5pPr>
      <a:lvl6pPr marL="2194560" algn="l" defTabSz="877824" rtl="0" eaLnBrk="1" latinLnBrk="0" hangingPunct="1">
        <a:defRPr sz="1728" kern="1200">
          <a:solidFill>
            <a:schemeClr val="tx1"/>
          </a:solidFill>
          <a:latin typeface="+mn-lt"/>
          <a:ea typeface="+mn-ea"/>
          <a:cs typeface="+mn-cs"/>
        </a:defRPr>
      </a:lvl6pPr>
      <a:lvl7pPr marL="2633472" algn="l" defTabSz="877824" rtl="0" eaLnBrk="1" latinLnBrk="0" hangingPunct="1">
        <a:defRPr sz="1728" kern="1200">
          <a:solidFill>
            <a:schemeClr val="tx1"/>
          </a:solidFill>
          <a:latin typeface="+mn-lt"/>
          <a:ea typeface="+mn-ea"/>
          <a:cs typeface="+mn-cs"/>
        </a:defRPr>
      </a:lvl7pPr>
      <a:lvl8pPr marL="3072384" algn="l" defTabSz="877824" rtl="0" eaLnBrk="1" latinLnBrk="0" hangingPunct="1">
        <a:defRPr sz="1728" kern="1200">
          <a:solidFill>
            <a:schemeClr val="tx1"/>
          </a:solidFill>
          <a:latin typeface="+mn-lt"/>
          <a:ea typeface="+mn-ea"/>
          <a:cs typeface="+mn-cs"/>
        </a:defRPr>
      </a:lvl8pPr>
      <a:lvl9pPr marL="3511296" algn="l" defTabSz="877824" rtl="0" eaLnBrk="1" latinLnBrk="0" hangingPunct="1">
        <a:defRPr sz="172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714C2DEF-ADE3-D0FA-9E46-D300B1220D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1" y="66675"/>
            <a:ext cx="1609725" cy="1609725"/>
          </a:xfrm>
          <a:prstGeom prst="rect">
            <a:avLst/>
          </a:prstGeom>
        </p:spPr>
      </p:pic>
    </p:spTree>
    <p:extLst>
      <p:ext uri="{BB962C8B-B14F-4D97-AF65-F5344CB8AC3E}">
        <p14:creationId xmlns:p14="http://schemas.microsoft.com/office/powerpoint/2010/main" val="23804525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714C2DEF-ADE3-D0FA-9E46-D300B1220D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1" y="66675"/>
            <a:ext cx="1609725" cy="1609725"/>
          </a:xfrm>
          <a:prstGeom prst="rect">
            <a:avLst/>
          </a:prstGeom>
        </p:spPr>
      </p:pic>
    </p:spTree>
    <p:extLst>
      <p:ext uri="{BB962C8B-B14F-4D97-AF65-F5344CB8AC3E}">
        <p14:creationId xmlns:p14="http://schemas.microsoft.com/office/powerpoint/2010/main" val="20881522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3"/>
          <p:cNvPicPr>
            <a:picLocks noChangeAspect="1"/>
          </p:cNvPicPr>
          <p:nvPr/>
        </p:nvPicPr>
        <p:blipFill>
          <a:blip r:embed="rId2"/>
          <a:stretch>
            <a:fillRect/>
          </a:stretch>
        </p:blipFill>
        <p:spPr>
          <a:xfrm>
            <a:off x="451921" y="2931795"/>
            <a:ext cx="4636770" cy="3848735"/>
          </a:xfrm>
          <a:prstGeom prst="rect">
            <a:avLst/>
          </a:prstGeom>
        </p:spPr>
      </p:pic>
      <p:pic>
        <p:nvPicPr>
          <p:cNvPr id="7" name="图片 6" descr="32"/>
          <p:cNvPicPr>
            <a:picLocks noChangeAspect="1"/>
          </p:cNvPicPr>
          <p:nvPr/>
        </p:nvPicPr>
        <p:blipFill>
          <a:blip r:embed="rId3"/>
          <a:stretch>
            <a:fillRect/>
          </a:stretch>
        </p:blipFill>
        <p:spPr>
          <a:xfrm>
            <a:off x="0" y="4556125"/>
            <a:ext cx="2219960" cy="2301875"/>
          </a:xfrm>
          <a:prstGeom prst="rect">
            <a:avLst/>
          </a:prstGeom>
        </p:spPr>
      </p:pic>
      <p:pic>
        <p:nvPicPr>
          <p:cNvPr id="8" name="图片 7" descr="31"/>
          <p:cNvPicPr>
            <a:picLocks noChangeAspect="1"/>
          </p:cNvPicPr>
          <p:nvPr/>
        </p:nvPicPr>
        <p:blipFill>
          <a:blip r:embed="rId4"/>
          <a:stretch>
            <a:fillRect/>
          </a:stretch>
        </p:blipFill>
        <p:spPr>
          <a:xfrm>
            <a:off x="1793874" y="4085774"/>
            <a:ext cx="3002915" cy="2740660"/>
          </a:xfrm>
          <a:prstGeom prst="rect">
            <a:avLst/>
          </a:prstGeom>
        </p:spPr>
      </p:pic>
      <p:pic>
        <p:nvPicPr>
          <p:cNvPr id="9" name="图片 8" descr="千库网_幼儿园学校儿童上学_元素编号13060470"/>
          <p:cNvPicPr>
            <a:picLocks noChangeAspect="1"/>
          </p:cNvPicPr>
          <p:nvPr/>
        </p:nvPicPr>
        <p:blipFill>
          <a:blip r:embed="rId5"/>
          <a:stretch>
            <a:fillRect/>
          </a:stretch>
        </p:blipFill>
        <p:spPr>
          <a:xfrm>
            <a:off x="8058785" y="3086735"/>
            <a:ext cx="2461895" cy="3693795"/>
          </a:xfrm>
          <a:prstGeom prst="rect">
            <a:avLst/>
          </a:prstGeom>
        </p:spPr>
      </p:pic>
      <p:pic>
        <p:nvPicPr>
          <p:cNvPr id="13" name="Picture 12"/>
          <p:cNvPicPr>
            <a:picLocks noChangeAspect="1"/>
          </p:cNvPicPr>
          <p:nvPr/>
        </p:nvPicPr>
        <p:blipFill>
          <a:blip r:embed="rId6"/>
          <a:stretch>
            <a:fillRect/>
          </a:stretch>
        </p:blipFill>
        <p:spPr>
          <a:xfrm>
            <a:off x="2383720" y="1257936"/>
            <a:ext cx="8007490" cy="2664401"/>
          </a:xfrm>
          <a:prstGeom prst="rect">
            <a:avLst/>
          </a:prstGeom>
        </p:spPr>
      </p:pic>
      <p:pic>
        <p:nvPicPr>
          <p:cNvPr id="33" name="Picture 32">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83333" y="-181613"/>
            <a:ext cx="1523956" cy="1508868"/>
          </a:xfrm>
          <a:prstGeom prst="rect">
            <a:avLst/>
          </a:prstGeom>
        </p:spPr>
      </p:pic>
      <p:pic>
        <p:nvPicPr>
          <p:cNvPr id="2" name="Picture 1"/>
          <p:cNvPicPr>
            <a:picLocks noChangeAspect="1"/>
          </p:cNvPicPr>
          <p:nvPr/>
        </p:nvPicPr>
        <p:blipFill>
          <a:blip r:embed="rId8"/>
          <a:stretch>
            <a:fillRect/>
          </a:stretch>
        </p:blipFill>
        <p:spPr>
          <a:xfrm>
            <a:off x="3718413" y="393270"/>
            <a:ext cx="3822523" cy="1072989"/>
          </a:xfrm>
          <a:prstGeom prst="rect">
            <a:avLst/>
          </a:prstGeom>
        </p:spPr>
      </p:pic>
    </p:spTree>
    <p:extLst>
      <p:ext uri="{BB962C8B-B14F-4D97-AF65-F5344CB8AC3E}">
        <p14:creationId xmlns:p14="http://schemas.microsoft.com/office/powerpoint/2010/main" val="21398783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grpSp>
        <p:nvGrpSpPr>
          <p:cNvPr id="3" name="Group 2"/>
          <p:cNvGrpSpPr/>
          <p:nvPr/>
        </p:nvGrpSpPr>
        <p:grpSpPr>
          <a:xfrm>
            <a:off x="3489117" y="3272407"/>
            <a:ext cx="5581731" cy="3716305"/>
            <a:chOff x="2620437" y="1941519"/>
            <a:chExt cx="6785966" cy="5039949"/>
          </a:xfrm>
        </p:grpSpPr>
        <p:pic>
          <p:nvPicPr>
            <p:cNvPr id="12" name="Picture 11">
              <a:extLst>
                <a:ext uri="{FF2B5EF4-FFF2-40B4-BE49-F238E27FC236}">
                  <a16:creationId xmlns:a16="http://schemas.microsoft.com/office/drawing/2014/main" id="{4C236A29-BDB1-9AE8-A2ED-171B09B26720}"/>
                </a:ext>
              </a:extLst>
            </p:cNvPr>
            <p:cNvPicPr>
              <a:picLocks noChangeAspect="1"/>
            </p:cNvPicPr>
            <p:nvPr/>
          </p:nvPicPr>
          <p:blipFill rotWithShape="1">
            <a:blip r:embed="rId4"/>
            <a:srcRect r="57164"/>
            <a:stretch/>
          </p:blipFill>
          <p:spPr>
            <a:xfrm>
              <a:off x="2620437" y="1941519"/>
              <a:ext cx="3841060" cy="5039949"/>
            </a:xfrm>
            <a:prstGeom prst="rect">
              <a:avLst/>
            </a:prstGeom>
          </p:spPr>
        </p:pic>
        <p:pic>
          <p:nvPicPr>
            <p:cNvPr id="13" name="Picture 12">
              <a:extLst>
                <a:ext uri="{FF2B5EF4-FFF2-40B4-BE49-F238E27FC236}">
                  <a16:creationId xmlns:a16="http://schemas.microsoft.com/office/drawing/2014/main" id="{F3982F99-2B72-6355-3301-8FEE155BFAD7}"/>
                </a:ext>
              </a:extLst>
            </p:cNvPr>
            <p:cNvPicPr>
              <a:picLocks noChangeAspect="1"/>
            </p:cNvPicPr>
            <p:nvPr/>
          </p:nvPicPr>
          <p:blipFill rotWithShape="1">
            <a:blip r:embed="rId4"/>
            <a:srcRect l="54148" t="519" r="3016" b="-519"/>
            <a:stretch/>
          </p:blipFill>
          <p:spPr>
            <a:xfrm>
              <a:off x="6001407" y="1941519"/>
              <a:ext cx="3404996" cy="5039949"/>
            </a:xfrm>
            <a:prstGeom prst="rect">
              <a:avLst/>
            </a:prstGeom>
          </p:spPr>
        </p:pic>
      </p:grpSp>
      <p:pic>
        <p:nvPicPr>
          <p:cNvPr id="10" name="Picture 9"/>
          <p:cNvPicPr>
            <a:picLocks noChangeAspect="1"/>
          </p:cNvPicPr>
          <p:nvPr/>
        </p:nvPicPr>
        <p:blipFill>
          <a:blip r:embed="rId5"/>
          <a:stretch>
            <a:fillRect/>
          </a:stretch>
        </p:blipFill>
        <p:spPr>
          <a:xfrm>
            <a:off x="1997418" y="51397"/>
            <a:ext cx="8187638" cy="2225233"/>
          </a:xfrm>
          <a:prstGeom prst="rect">
            <a:avLst/>
          </a:prstGeom>
        </p:spPr>
      </p:pic>
      <p:sp>
        <p:nvSpPr>
          <p:cNvPr id="24" name="Rectangle 23"/>
          <p:cNvSpPr/>
          <p:nvPr/>
        </p:nvSpPr>
        <p:spPr>
          <a:xfrm>
            <a:off x="1746334" y="1039930"/>
            <a:ext cx="943032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Hai bạn cùng bàn hãy nói cho nhau nghe về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trải nghiệm của bản thân nhé!</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5" name="Title 1">
            <a:extLst>
              <a:ext uri="{FF2B5EF4-FFF2-40B4-BE49-F238E27FC236}">
                <a16:creationId xmlns:a16="http://schemas.microsoft.com/office/drawing/2014/main" id="{6AA5128D-EAF5-483C-871A-4BFED87FD86D}"/>
              </a:ext>
            </a:extLst>
          </p:cNvPr>
          <p:cNvSpPr txBox="1">
            <a:spLocks/>
          </p:cNvSpPr>
          <p:nvPr/>
        </p:nvSpPr>
        <p:spPr>
          <a:xfrm>
            <a:off x="9701315" y="576562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751695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165966" y="141812"/>
            <a:ext cx="12182475" cy="5796915"/>
          </a:xfrm>
          <a:prstGeom prst="rect">
            <a:avLst/>
          </a:prstGeom>
        </p:spPr>
      </p:pic>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2" name="图片 1"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10" name="图片 9" descr="31"/>
          <p:cNvPicPr>
            <a:picLocks noChangeAspect="1"/>
          </p:cNvPicPr>
          <p:nvPr/>
        </p:nvPicPr>
        <p:blipFill>
          <a:blip r:embed="rId6"/>
          <a:stretch>
            <a:fillRect/>
          </a:stretch>
        </p:blipFill>
        <p:spPr>
          <a:xfrm>
            <a:off x="1793875" y="4431665"/>
            <a:ext cx="2658110" cy="2426335"/>
          </a:xfrm>
          <a:prstGeom prst="rect">
            <a:avLst/>
          </a:prstGeom>
        </p:spPr>
      </p:pic>
      <p:pic>
        <p:nvPicPr>
          <p:cNvPr id="3" name="Picture 2"/>
          <p:cNvPicPr>
            <a:picLocks noChangeAspect="1"/>
          </p:cNvPicPr>
          <p:nvPr/>
        </p:nvPicPr>
        <p:blipFill>
          <a:blip r:embed="rId7"/>
          <a:stretch>
            <a:fillRect/>
          </a:stretch>
        </p:blipFill>
        <p:spPr>
          <a:xfrm>
            <a:off x="1294707" y="14840"/>
            <a:ext cx="8425581" cy="2497220"/>
          </a:xfrm>
          <a:prstGeom prst="rect">
            <a:avLst/>
          </a:prstGeom>
        </p:spPr>
      </p:pic>
      <p:sp>
        <p:nvSpPr>
          <p:cNvPr id="16" name="任意多边形: 形状 30"/>
          <p:cNvSpPr/>
          <p:nvPr/>
        </p:nvSpPr>
        <p:spPr>
          <a:xfrm rot="16200000">
            <a:off x="6576477" y="681728"/>
            <a:ext cx="3432688" cy="6648304"/>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6" name="TextBox 5"/>
          <p:cNvSpPr txBox="1"/>
          <p:nvPr/>
        </p:nvSpPr>
        <p:spPr>
          <a:xfrm>
            <a:off x="5331655" y="2430074"/>
            <a:ext cx="6084490" cy="3616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Hoạt động được giới thiệu rõ thời gian, địa điểm, những người tham gia,...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Nội dung các hoạt động được thuật lại theo đúng trình tự.</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Suy nghĩ, tình cảm, cảm xúc của người nói được thể hiện qua lời nói, giọng nói, cử chỉ, điệu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srgbClr val="000000"/>
              </a:solidFill>
              <a:effectLst/>
              <a:uLnTx/>
              <a:uFillTx/>
              <a:latin typeface="等线"/>
              <a:ea typeface="+mn-ea"/>
              <a:cs typeface="+mn-cs"/>
            </a:endParaRPr>
          </a:p>
        </p:txBody>
      </p:sp>
    </p:spTree>
    <p:extLst>
      <p:ext uri="{BB962C8B-B14F-4D97-AF65-F5344CB8AC3E}">
        <p14:creationId xmlns:p14="http://schemas.microsoft.com/office/powerpoint/2010/main" val="1573823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pic>
        <p:nvPicPr>
          <p:cNvPr id="34" name="Picture 33"/>
          <p:cNvPicPr>
            <a:picLocks noChangeAspect="1"/>
          </p:cNvPicPr>
          <p:nvPr/>
        </p:nvPicPr>
        <p:blipFill>
          <a:blip r:embed="rId11"/>
          <a:stretch>
            <a:fillRect/>
          </a:stretch>
        </p:blipFill>
        <p:spPr>
          <a:xfrm>
            <a:off x="1574307" y="-36310"/>
            <a:ext cx="5297134" cy="1569994"/>
          </a:xfrm>
          <a:prstGeom prst="rect">
            <a:avLst/>
          </a:prstGeom>
        </p:spPr>
      </p:pic>
    </p:spTree>
    <p:extLst>
      <p:ext uri="{BB962C8B-B14F-4D97-AF65-F5344CB8AC3E}">
        <p14:creationId xmlns:p14="http://schemas.microsoft.com/office/powerpoint/2010/main" val="238982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strVal val="#ppt_x"/>
                                          </p:val>
                                        </p:tav>
                                        <p:tav tm="100000">
                                          <p:val>
                                            <p:strVal val="#ppt_x"/>
                                          </p:val>
                                        </p:tav>
                                      </p:tavLst>
                                    </p:anim>
                                    <p:anim calcmode="lin" valueType="num">
                                      <p:cBhvr>
                                        <p:cTn id="2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sp>
        <p:nvSpPr>
          <p:cNvPr id="21" name="任意多边形: 形状 30"/>
          <p:cNvSpPr/>
          <p:nvPr/>
        </p:nvSpPr>
        <p:spPr>
          <a:xfrm rot="16200000">
            <a:off x="5027225" y="-548034"/>
            <a:ext cx="1321882" cy="6648304"/>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pic>
        <p:nvPicPr>
          <p:cNvPr id="2" name="图片 1" descr="千库网_幼儿园学校儿童上学_元素编号13060470"/>
          <p:cNvPicPr>
            <a:picLocks noChangeAspect="1"/>
          </p:cNvPicPr>
          <p:nvPr/>
        </p:nvPicPr>
        <p:blipFill>
          <a:blip r:embed="rId4"/>
          <a:stretch>
            <a:fillRect/>
          </a:stretch>
        </p:blipFill>
        <p:spPr>
          <a:xfrm flipH="1">
            <a:off x="574040" y="3178810"/>
            <a:ext cx="2461895" cy="3693795"/>
          </a:xfrm>
          <a:prstGeom prst="rect">
            <a:avLst/>
          </a:prstGeom>
        </p:spPr>
      </p:pic>
      <p:pic>
        <p:nvPicPr>
          <p:cNvPr id="3" name="Picture 2"/>
          <p:cNvPicPr>
            <a:picLocks noChangeAspect="1"/>
          </p:cNvPicPr>
          <p:nvPr/>
        </p:nvPicPr>
        <p:blipFill>
          <a:blip r:embed="rId5"/>
          <a:stretch>
            <a:fillRect/>
          </a:stretch>
        </p:blipFill>
        <p:spPr>
          <a:xfrm>
            <a:off x="1804987" y="420491"/>
            <a:ext cx="7139035" cy="2200847"/>
          </a:xfrm>
          <a:prstGeom prst="rect">
            <a:avLst/>
          </a:prstGeom>
        </p:spPr>
      </p:pic>
      <p:sp>
        <p:nvSpPr>
          <p:cNvPr id="6" name="Rectangle 5"/>
          <p:cNvSpPr/>
          <p:nvPr/>
        </p:nvSpPr>
        <p:spPr>
          <a:xfrm>
            <a:off x="2842849" y="2316969"/>
            <a:ext cx="6362555" cy="8925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mn-cs"/>
              </a:rPr>
              <a:t>1. Nói </a:t>
            </a:r>
            <a:r>
              <a:rPr kumimoji="0" lang="vi-VN" sz="26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với người thân những trải nghiệm </a:t>
            </a:r>
            <a:endParaRPr kumimoji="0" lang="vi-VN" sz="2600" b="0"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mn-cs"/>
              </a:rPr>
              <a:t>thú </a:t>
            </a:r>
            <a:r>
              <a:rPr kumimoji="0" lang="vi-VN" sz="26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vị mà các bạn ở lớp đã chia sẻ. </a:t>
            </a:r>
            <a:endParaRPr kumimoji="0" lang="en-US" sz="26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
        <p:nvSpPr>
          <p:cNvPr id="22" name="任意多边形: 形状 30"/>
          <p:cNvSpPr/>
          <p:nvPr/>
        </p:nvSpPr>
        <p:spPr>
          <a:xfrm rot="16200000">
            <a:off x="6063383" y="1026263"/>
            <a:ext cx="2654106" cy="8106838"/>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23" name="Rectangle 22"/>
          <p:cNvSpPr/>
          <p:nvPr/>
        </p:nvSpPr>
        <p:spPr>
          <a:xfrm>
            <a:off x="3692265" y="3942297"/>
            <a:ext cx="7833880" cy="20928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2. Tìm đọc bài thơ, bài văn viết về những trải nghiệm trong cuộc sống giúp ta khôn lớn, trưởng thành.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G</a:t>
            </a:r>
            <a:r>
              <a:rPr kumimoji="0" lang="vi-VN" sz="26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 </a:t>
            </a:r>
            <a:r>
              <a:rPr kumimoji="0" lang="vi-VN" sz="2600" b="0" i="1"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Khi mẹ vắng nhà</a:t>
            </a:r>
            <a:r>
              <a:rPr kumimoji="0" lang="vi-VN" sz="26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của Trần Đăng Khoa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Khúc đồng dao lấm láp </a:t>
            </a:r>
            <a:r>
              <a:rPr kumimoji="0" lang="vi-VN" sz="26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của Kao Sơn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Trên đồi mở mắt và mơ</a:t>
            </a:r>
            <a:r>
              <a:rPr kumimoji="0" lang="vi-VN" sz="26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của Văn Thành </a:t>
            </a:r>
            <a:r>
              <a:rPr kumimoji="0" lang="vi-VN" sz="2600" b="0" i="0" u="none" strike="noStrike" kern="1200" cap="none" spc="0" normalizeH="0" baseline="0" noProof="0" dirty="0" smtClean="0">
                <a:ln>
                  <a:noFill/>
                </a:ln>
                <a:solidFill>
                  <a:srgbClr val="FFC000"/>
                </a:solidFill>
                <a:effectLst/>
                <a:uLnTx/>
                <a:uFillTx/>
                <a:latin typeface="Cambria" panose="02040503050406030204" pitchFamily="18" charset="0"/>
                <a:ea typeface="Cambria" panose="02040503050406030204" pitchFamily="18" charset="0"/>
                <a:cs typeface="+mn-cs"/>
              </a:rPr>
              <a:t>Lê</a:t>
            </a:r>
            <a:endParaRPr kumimoji="0" lang="vi-VN" sz="26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219637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được trước nhóm, trước lớp về một trải nghiệm đáng nhớ của bản thân và biết chia sẻ suy nghĩ, cảm xúc của bản thân về sự việc đó.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71763"/>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Biết vận dụng kiến thức từ bài học để thuật lại những trải nghiệm bản thân từng tham gia.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08043" rtl="0" eaLnBrk="0" fontAlgn="auto" latinLnBrk="0" hangingPunct="0">
              <a:lnSpc>
                <a:spcPct val="100000"/>
              </a:lnSpc>
              <a:spcBef>
                <a:spcPts val="0"/>
              </a:spcBef>
              <a:spcAft>
                <a:spcPts val="0"/>
              </a:spcAft>
              <a:buClrTx/>
              <a:buSzTx/>
              <a:buFontTx/>
              <a:buNone/>
              <a:tabLst/>
              <a:defRPr/>
            </a:pPr>
            <a:endParaRPr kumimoji="0" lang="zh-CN" altLang="en-US" sz="2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973968" y="878811"/>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B0604020202020204"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B0604020202020204"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B0604020202020204"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B0604020202020204"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B0604020202020204"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B0604020202020204"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B0604020202020204"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B0604020202020204" charset="-122"/>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Có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ý thức tự giác trong học tập, trò chơi và vận dụng.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16963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719" y="163514"/>
            <a:ext cx="7656512"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A_库_图片 5"/>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620794" y="258764"/>
            <a:ext cx="41973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428465" y="3812526"/>
            <a:ext cx="5379020" cy="209288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500" b="1" i="0" u="none" strike="noStrike" kern="1200" cap="none" spc="0" normalizeH="0" baseline="0" noProof="0" dirty="0" err="1">
                <a:ln w="11430"/>
                <a:solidFill>
                  <a:srgbClr val="FF0000"/>
                </a:solidFill>
                <a:effectLst/>
                <a:uLnTx/>
                <a:uFillTx/>
                <a:latin typeface="Arial" charset="0"/>
                <a:ea typeface="+mn-ea"/>
                <a:cs typeface="+mn-cs"/>
              </a:rPr>
              <a:t>Định</a:t>
            </a:r>
            <a:r>
              <a:rPr kumimoji="0" lang="en-US" sz="6500" b="1" i="0" u="none" strike="noStrike" kern="1200" cap="none" spc="0" normalizeH="0" baseline="0" noProof="0" dirty="0">
                <a:ln w="11430"/>
                <a:solidFill>
                  <a:srgbClr val="FF0000"/>
                </a:solidFill>
                <a:effectLst/>
                <a:uLnTx/>
                <a:uFillTx/>
                <a:latin typeface="Arial" charset="0"/>
                <a:ea typeface="+mn-ea"/>
                <a:cs typeface="+mn-cs"/>
              </a:rPr>
              <a:t> </a:t>
            </a:r>
            <a:r>
              <a:rPr kumimoji="0" lang="en-US" sz="6500" b="1" i="0" u="none" strike="noStrike" kern="1200" cap="none" spc="0" normalizeH="0" baseline="0" noProof="0" dirty="0" err="1">
                <a:ln w="11430"/>
                <a:solidFill>
                  <a:srgbClr val="FF0000"/>
                </a:solidFill>
                <a:effectLst/>
                <a:uLnTx/>
                <a:uFillTx/>
                <a:latin typeface="Arial" charset="0"/>
                <a:ea typeface="+mn-ea"/>
                <a:cs typeface="+mn-cs"/>
              </a:rPr>
              <a:t>hướng</a:t>
            </a:r>
            <a:r>
              <a:rPr kumimoji="0" lang="en-US" sz="6500" b="1" i="0" u="none" strike="noStrike" kern="1200" cap="none" spc="0" normalizeH="0" baseline="0" noProof="0" dirty="0">
                <a:ln w="11430"/>
                <a:solidFill>
                  <a:srgbClr val="FF0000"/>
                </a:solidFill>
                <a:effectLst/>
                <a:uLnTx/>
                <a:uFillTx/>
                <a:latin typeface="Arial" charset="0"/>
                <a:ea typeface="+mn-ea"/>
                <a:cs typeface="+mn-cs"/>
              </a:rPr>
              <a:t> </a:t>
            </a:r>
            <a:r>
              <a:rPr kumimoji="0" lang="en-US" sz="6500" b="1" i="0" u="none" strike="noStrike" kern="1200" cap="none" spc="0" normalizeH="0" baseline="0" noProof="0" dirty="0" err="1">
                <a:ln w="11430"/>
                <a:solidFill>
                  <a:srgbClr val="FF0000"/>
                </a:solidFill>
                <a:effectLst/>
                <a:uLnTx/>
                <a:uFillTx/>
                <a:latin typeface="Arial" charset="0"/>
                <a:ea typeface="+mn-ea"/>
                <a:cs typeface="+mn-cs"/>
              </a:rPr>
              <a:t>học</a:t>
            </a:r>
            <a:r>
              <a:rPr kumimoji="0" lang="en-US" sz="6500" b="1" i="0" u="none" strike="noStrike" kern="1200" cap="none" spc="0" normalizeH="0" baseline="0" noProof="0" dirty="0">
                <a:ln w="11430"/>
                <a:solidFill>
                  <a:srgbClr val="FF0000"/>
                </a:solidFill>
                <a:effectLst/>
                <a:uLnTx/>
                <a:uFillTx/>
                <a:latin typeface="Arial" charset="0"/>
                <a:ea typeface="+mn-ea"/>
                <a:cs typeface="+mn-cs"/>
              </a:rPr>
              <a:t> </a:t>
            </a:r>
            <a:r>
              <a:rPr kumimoji="0" lang="en-US" sz="6500" b="1" i="0" u="none" strike="noStrike" kern="1200" cap="none" spc="0" normalizeH="0" baseline="0" noProof="0" dirty="0" err="1">
                <a:ln w="11430"/>
                <a:solidFill>
                  <a:srgbClr val="FF0000"/>
                </a:solidFill>
                <a:effectLst/>
                <a:uLnTx/>
                <a:uFillTx/>
                <a:latin typeface="Arial" charset="0"/>
                <a:ea typeface="+mn-ea"/>
                <a:cs typeface="+mn-cs"/>
              </a:rPr>
              <a:t>tập</a:t>
            </a:r>
            <a:endParaRPr kumimoji="0" lang="en-US" sz="6500" b="1" i="0" u="none" strike="noStrike" kern="1200" cap="none" spc="0" normalizeH="0" baseline="0" noProof="0" dirty="0">
              <a:ln w="11430"/>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07703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2" decel="10000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500" fill="hold"/>
                                        <p:tgtEl>
                                          <p:spTgt spid="6"/>
                                        </p:tgtEl>
                                        <p:attrNameLst>
                                          <p:attrName>ppt_x</p:attrName>
                                        </p:attrNameLst>
                                      </p:cBhvr>
                                      <p:tavLst>
                                        <p:tav tm="0">
                                          <p:val>
                                            <p:strVal val="1+#ppt_w/2"/>
                                          </p:val>
                                        </p:tav>
                                        <p:tav tm="100000">
                                          <p:val>
                                            <p:strVal val="#ppt_x"/>
                                          </p:val>
                                        </p:tav>
                                      </p:tavLst>
                                    </p:anim>
                                    <p:anim calcmode="lin" valueType="num">
                                      <p:cBhvr additive="base">
                                        <p:cTn id="11"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6" name="图片 5"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8" name="图片 7" descr="31"/>
          <p:cNvPicPr>
            <a:picLocks noChangeAspect="1"/>
          </p:cNvPicPr>
          <p:nvPr/>
        </p:nvPicPr>
        <p:blipFill>
          <a:blip r:embed="rId6"/>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7"/>
          <a:stretch>
            <a:fillRect/>
          </a:stretch>
        </p:blipFill>
        <p:spPr>
          <a:xfrm>
            <a:off x="8058785" y="3086735"/>
            <a:ext cx="2461895" cy="3693795"/>
          </a:xfrm>
          <a:prstGeom prst="rect">
            <a:avLst/>
          </a:prstGeom>
        </p:spPr>
      </p:pic>
      <p:pic>
        <p:nvPicPr>
          <p:cNvPr id="19" name="图片 3" descr="35"/>
          <p:cNvPicPr>
            <a:picLocks noChangeAspect="1"/>
          </p:cNvPicPr>
          <p:nvPr/>
        </p:nvPicPr>
        <p:blipFill>
          <a:blip r:embed="rId2"/>
          <a:stretch>
            <a:fillRect/>
          </a:stretch>
        </p:blipFill>
        <p:spPr>
          <a:xfrm>
            <a:off x="6956" y="150812"/>
            <a:ext cx="12182475" cy="5796915"/>
          </a:xfrm>
          <a:prstGeom prst="rect">
            <a:avLst/>
          </a:prstGeom>
        </p:spPr>
      </p:pic>
      <p:pic>
        <p:nvPicPr>
          <p:cNvPr id="13" name="Picture 12"/>
          <p:cNvPicPr>
            <a:picLocks noChangeAspect="1"/>
          </p:cNvPicPr>
          <p:nvPr/>
        </p:nvPicPr>
        <p:blipFill>
          <a:blip r:embed="rId8"/>
          <a:stretch>
            <a:fillRect/>
          </a:stretch>
        </p:blipFill>
        <p:spPr>
          <a:xfrm>
            <a:off x="1647129" y="1349688"/>
            <a:ext cx="7973583" cy="2548259"/>
          </a:xfrm>
          <a:prstGeom prst="rect">
            <a:avLst/>
          </a:prstGeom>
        </p:spPr>
      </p:pic>
    </p:spTree>
    <p:extLst>
      <p:ext uri="{BB962C8B-B14F-4D97-AF65-F5344CB8AC3E}">
        <p14:creationId xmlns:p14="http://schemas.microsoft.com/office/powerpoint/2010/main" val="4545151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4"/>
          <p:cNvPicPr>
            <a:picLocks noChangeAspect="1"/>
          </p:cNvPicPr>
          <p:nvPr/>
        </p:nvPicPr>
        <p:blipFill>
          <a:blip r:embed="rId2"/>
          <a:stretch>
            <a:fillRect/>
          </a:stretch>
        </p:blipFill>
        <p:spPr>
          <a:xfrm>
            <a:off x="0" y="3193415"/>
            <a:ext cx="12182475" cy="3664585"/>
          </a:xfrm>
          <a:prstGeom prst="rect">
            <a:avLst/>
          </a:prstGeom>
        </p:spPr>
      </p:pic>
      <p:pic>
        <p:nvPicPr>
          <p:cNvPr id="2" name="图片 1" descr="33"/>
          <p:cNvPicPr>
            <a:picLocks noChangeAspect="1"/>
          </p:cNvPicPr>
          <p:nvPr/>
        </p:nvPicPr>
        <p:blipFill>
          <a:blip r:embed="rId3"/>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10" name="图片 9" descr="31"/>
          <p:cNvPicPr>
            <a:picLocks noChangeAspect="1"/>
          </p:cNvPicPr>
          <p:nvPr/>
        </p:nvPicPr>
        <p:blipFill>
          <a:blip r:embed="rId5"/>
          <a:stretch>
            <a:fillRect/>
          </a:stretch>
        </p:blipFill>
        <p:spPr>
          <a:xfrm>
            <a:off x="1793875" y="4431665"/>
            <a:ext cx="2658110" cy="2426335"/>
          </a:xfrm>
          <a:prstGeom prst="rect">
            <a:avLst/>
          </a:prstGeom>
        </p:spPr>
      </p:pic>
      <p:pic>
        <p:nvPicPr>
          <p:cNvPr id="3" name="Picture 2"/>
          <p:cNvPicPr>
            <a:picLocks noChangeAspect="1"/>
          </p:cNvPicPr>
          <p:nvPr/>
        </p:nvPicPr>
        <p:blipFill>
          <a:blip r:embed="rId6"/>
          <a:stretch>
            <a:fillRect/>
          </a:stretch>
        </p:blipFill>
        <p:spPr>
          <a:xfrm>
            <a:off x="2444817" y="1726631"/>
            <a:ext cx="9598960" cy="1953929"/>
          </a:xfrm>
          <a:prstGeom prst="rect">
            <a:avLst/>
          </a:prstGeom>
        </p:spPr>
      </p:pic>
    </p:spTree>
    <p:extLst>
      <p:ext uri="{BB962C8B-B14F-4D97-AF65-F5344CB8AC3E}">
        <p14:creationId xmlns:p14="http://schemas.microsoft.com/office/powerpoint/2010/main" val="6212733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ận Động Khởi Động (Chicken Dance) - Bùi Khá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7432" y="471056"/>
            <a:ext cx="10352935" cy="5823526"/>
          </a:xfrm>
          <a:prstGeom prst="rect">
            <a:avLst/>
          </a:prstGeom>
        </p:spPr>
      </p:pic>
    </p:spTree>
    <p:extLst>
      <p:ext uri="{BB962C8B-B14F-4D97-AF65-F5344CB8AC3E}">
        <p14:creationId xmlns:p14="http://schemas.microsoft.com/office/powerpoint/2010/main" val="792663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smtClean="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Nói được trước nhóm, trước lớp về một trải nghiệm đáng nhớ của bản thân và biết chia sẻ suy nghĩ, cảm xúc của bản thân về sự việc đó.</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Biết vận dụng kiến thức từ bài học để thuật lại những trải nghiệm bản thân từng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4814" y="853763"/>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Có </a:t>
            </a:r>
            <a:r>
              <a:rPr lang="vi-VN" sz="2800" dirty="0">
                <a:latin typeface="Times New Roman" panose="02020603050405020304" pitchFamily="18" charset="0"/>
                <a:ea typeface="Times New Roman" panose="02020603050405020304" pitchFamily="18" charset="0"/>
              </a:rPr>
              <a:t>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7900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9525" y="30106"/>
            <a:ext cx="12182475" cy="5796915"/>
          </a:xfrm>
          <a:prstGeom prst="rect">
            <a:avLst/>
          </a:prstGeom>
        </p:spPr>
      </p:pic>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2" name="图片 1"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10" name="图片 9" descr="31"/>
          <p:cNvPicPr>
            <a:picLocks noChangeAspect="1"/>
          </p:cNvPicPr>
          <p:nvPr/>
        </p:nvPicPr>
        <p:blipFill>
          <a:blip r:embed="rId6"/>
          <a:stretch>
            <a:fillRect/>
          </a:stretch>
        </p:blipFill>
        <p:spPr>
          <a:xfrm>
            <a:off x="1793875" y="4431665"/>
            <a:ext cx="2658110" cy="2426335"/>
          </a:xfrm>
          <a:prstGeom prst="rect">
            <a:avLst/>
          </a:prstGeom>
        </p:spPr>
      </p:pic>
      <p:pic>
        <p:nvPicPr>
          <p:cNvPr id="9" name="Picture 8"/>
          <p:cNvPicPr>
            <a:picLocks noChangeAspect="1"/>
          </p:cNvPicPr>
          <p:nvPr/>
        </p:nvPicPr>
        <p:blipFill rotWithShape="1">
          <a:blip r:embed="rId7"/>
          <a:srcRect b="58921"/>
          <a:stretch/>
        </p:blipFill>
        <p:spPr>
          <a:xfrm>
            <a:off x="-1873852" y="1979716"/>
            <a:ext cx="13921037" cy="2427397"/>
          </a:xfrm>
          <a:prstGeom prst="rect">
            <a:avLst/>
          </a:prstGeom>
        </p:spPr>
      </p:pic>
    </p:spTree>
    <p:extLst>
      <p:ext uri="{BB962C8B-B14F-4D97-AF65-F5344CB8AC3E}">
        <p14:creationId xmlns:p14="http://schemas.microsoft.com/office/powerpoint/2010/main" val="28168336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41745" y="0"/>
            <a:ext cx="12534030" cy="6858000"/>
            <a:chOff x="0" y="0"/>
            <a:chExt cx="19200" cy="10800"/>
          </a:xfrm>
        </p:grpSpPr>
        <p:pic>
          <p:nvPicPr>
            <p:cNvPr id="6" name="图片 5" descr="34"/>
            <p:cNvPicPr>
              <a:picLocks noChangeAspect="1"/>
            </p:cNvPicPr>
            <p:nvPr/>
          </p:nvPicPr>
          <p:blipFill>
            <a:blip r:embed="rId2"/>
            <a:stretch>
              <a:fillRect/>
            </a:stretch>
          </p:blipFill>
          <p:spPr>
            <a:xfrm>
              <a:off x="479" y="5169"/>
              <a:ext cx="18721" cy="563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sp>
        <p:nvSpPr>
          <p:cNvPr id="5" name="Rectangle 4"/>
          <p:cNvSpPr/>
          <p:nvPr/>
        </p:nvSpPr>
        <p:spPr>
          <a:xfrm>
            <a:off x="2133315" y="753166"/>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633020" y="-3176965"/>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666"/>
          <a:stretch/>
        </p:blipFill>
        <p:spPr>
          <a:xfrm>
            <a:off x="8663432" y="2877559"/>
            <a:ext cx="2977739" cy="277922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637"/>
          <a:stretch/>
        </p:blipFill>
        <p:spPr>
          <a:xfrm>
            <a:off x="286262" y="2710634"/>
            <a:ext cx="4411860" cy="283845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9818" y="3084370"/>
            <a:ext cx="3699582" cy="2231298"/>
          </a:xfrm>
          <a:prstGeom prst="rect">
            <a:avLst/>
          </a:prstGeom>
        </p:spPr>
      </p:pic>
      <p:sp>
        <p:nvSpPr>
          <p:cNvPr id="14" name="TextBox 13"/>
          <p:cNvSpPr txBox="1"/>
          <p:nvPr/>
        </p:nvSpPr>
        <p:spPr>
          <a:xfrm>
            <a:off x="4427853" y="2452178"/>
            <a:ext cx="4496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Các trải nghiệm đó có thể là:</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1000539" y="5532727"/>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Tham gia câu lạc bộ</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4940092" y="5542152"/>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Tham quan viện bảo tàng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479400" y="5703722"/>
            <a:ext cx="3620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Đi biển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314769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30909" y="-19396"/>
            <a:ext cx="12534030" cy="6858000"/>
            <a:chOff x="0" y="0"/>
            <a:chExt cx="19200" cy="10800"/>
          </a:xfrm>
        </p:grpSpPr>
        <p:pic>
          <p:nvPicPr>
            <p:cNvPr id="6" name="图片 5" descr="34"/>
            <p:cNvPicPr>
              <a:picLocks noChangeAspect="1"/>
            </p:cNvPicPr>
            <p:nvPr/>
          </p:nvPicPr>
          <p:blipFill>
            <a:blip r:embed="rId2"/>
            <a:stretch>
              <a:fillRect/>
            </a:stretch>
          </p:blipFill>
          <p:spPr>
            <a:xfrm>
              <a:off x="479" y="5169"/>
              <a:ext cx="18721" cy="563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sp>
        <p:nvSpPr>
          <p:cNvPr id="5" name="Rectangle 4"/>
          <p:cNvSpPr/>
          <p:nvPr/>
        </p:nvSpPr>
        <p:spPr>
          <a:xfrm>
            <a:off x="2133315" y="753166"/>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633020" y="-3176965"/>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4" name="TextBox 13"/>
          <p:cNvSpPr txBox="1"/>
          <p:nvPr/>
        </p:nvSpPr>
        <p:spPr>
          <a:xfrm>
            <a:off x="4427853" y="2452178"/>
            <a:ext cx="4496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Các trải nghiệm đó có thể là:</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2322440" y="5627039"/>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Đan len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5952886" y="5786385"/>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Trải nghiệm làm gốm</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70" t="8280" r="4865" b="7954"/>
          <a:stretch/>
        </p:blipFill>
        <p:spPr>
          <a:xfrm>
            <a:off x="1636298" y="3002024"/>
            <a:ext cx="3427235" cy="260449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174" t="14805" r="6844" b="10842"/>
          <a:stretch/>
        </p:blipFill>
        <p:spPr>
          <a:xfrm>
            <a:off x="5556587" y="2913843"/>
            <a:ext cx="3932706" cy="2872542"/>
          </a:xfrm>
          <a:prstGeom prst="rect">
            <a:avLst/>
          </a:prstGeom>
        </p:spPr>
      </p:pic>
    </p:spTree>
    <p:extLst>
      <p:ext uri="{BB962C8B-B14F-4D97-AF65-F5344CB8AC3E}">
        <p14:creationId xmlns:p14="http://schemas.microsoft.com/office/powerpoint/2010/main" val="2834613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形 3" descr="C:\Users\Am'be'r\Desktop\千库网_手绘致青春毕业生_元素编号12874323.png千库网_手绘致青春毕业生_元素编号12874323"/>
          <p:cNvPicPr>
            <a:picLocks noChangeAspect="1"/>
          </p:cNvPicPr>
          <p:nvPr/>
        </p:nvPicPr>
        <p:blipFill>
          <a:blip r:embed="rId4"/>
          <a:srcRect/>
          <a:stretch>
            <a:fillRect/>
          </a:stretch>
        </p:blipFill>
        <p:spPr>
          <a:xfrm>
            <a:off x="-227532" y="2594147"/>
            <a:ext cx="3788410" cy="3789045"/>
          </a:xfrm>
          <a:prstGeom prst="rect">
            <a:avLst/>
          </a:prstGeom>
        </p:spPr>
      </p:pic>
      <p:sp>
        <p:nvSpPr>
          <p:cNvPr id="5" name="Rectangle 4"/>
          <p:cNvSpPr/>
          <p:nvPr/>
        </p:nvSpPr>
        <p:spPr>
          <a:xfrm>
            <a:off x="2428879" y="922404"/>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928584" y="-3007727"/>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7" name="Rectangle 6"/>
          <p:cNvSpPr/>
          <p:nvPr/>
        </p:nvSpPr>
        <p:spPr>
          <a:xfrm>
            <a:off x="2775868" y="3185760"/>
            <a:ext cx="8755264" cy="295465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a:t>
            </a: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dàn ý đã lập ở hoạt động </a:t>
            </a:r>
            <a:r>
              <a:rPr kumimoji="0" lang="vi-VN" sz="2400" b="0"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em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 thuật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lại hoạt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động trải nghiệm theo yêu cầu.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Khi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cần thể hiện cảm xúc của mình qua giọng nói, cử chỉ, điệu bộ,... để người nghe cảm nhận được hoạt động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trải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nghiệm đó thực sự đáng nhớ đối với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làm bật nội dung của hoạt động trải nghiệm em đã tham gia, có thể kết hợp sử dụng tranh ảnh, sơ đồ, đồ vật,...</a:t>
            </a:r>
            <a:r>
              <a:rPr kumimoji="0" lang="vi-VN" sz="1800" b="0" i="0" u="none" strike="noStrike" kern="1200" cap="none" spc="0" normalizeH="0" baseline="0" noProof="0" dirty="0">
                <a:ln>
                  <a:noFill/>
                </a:ln>
                <a:solidFill>
                  <a:srgbClr val="000000"/>
                </a:solidFill>
                <a:effectLst/>
                <a:uLnTx/>
                <a:uFillTx/>
                <a:latin typeface="OpenSans"/>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等线"/>
              <a:ea typeface="+mn-ea"/>
              <a:cs typeface="+mn-cs"/>
            </a:endParaRPr>
          </a:p>
        </p:txBody>
      </p:sp>
      <p:sp>
        <p:nvSpPr>
          <p:cNvPr id="9" name="TextBox 8"/>
          <p:cNvSpPr txBox="1"/>
          <p:nvPr/>
        </p:nvSpPr>
        <p:spPr>
          <a:xfrm>
            <a:off x="5593542" y="2576069"/>
            <a:ext cx="17641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1. 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141457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85725" y="0"/>
            <a:ext cx="11982450" cy="7000875"/>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04038" y="1075720"/>
              <a:ext cx="5963744" cy="38773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grpSp>
      <p:pic>
        <p:nvPicPr>
          <p:cNvPr id="4" name="Picture 3">
            <a:extLst>
              <a:ext uri="{FF2B5EF4-FFF2-40B4-BE49-F238E27FC236}">
                <a16:creationId xmlns:a16="http://schemas.microsoft.com/office/drawing/2014/main" id="{5DBA9DC5-8DA1-B7A0-1C7B-625873C933AA}"/>
              </a:ext>
            </a:extLst>
          </p:cNvPr>
          <p:cNvPicPr>
            <a:picLocks noChangeAspect="1"/>
          </p:cNvPicPr>
          <p:nvPr/>
        </p:nvPicPr>
        <p:blipFill>
          <a:blip r:embed="rId5"/>
          <a:stretch>
            <a:fillRect/>
          </a:stretch>
        </p:blipFill>
        <p:spPr>
          <a:xfrm>
            <a:off x="5190626" y="260190"/>
            <a:ext cx="2725148" cy="755970"/>
          </a:xfrm>
          <a:prstGeom prst="rect">
            <a:avLst/>
          </a:prstGeom>
        </p:spPr>
      </p:pic>
    </p:spTree>
    <p:extLst>
      <p:ext uri="{BB962C8B-B14F-4D97-AF65-F5344CB8AC3E}">
        <p14:creationId xmlns:p14="http://schemas.microsoft.com/office/powerpoint/2010/main" val="3683502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545</Words>
  <Application>Microsoft Office PowerPoint</Application>
  <PresentationFormat>Widescreen</PresentationFormat>
  <Paragraphs>54</Paragraphs>
  <Slides>16</Slides>
  <Notes>3</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16</vt:i4>
      </vt:variant>
    </vt:vector>
  </HeadingPairs>
  <TitlesOfParts>
    <vt:vector size="32" baseType="lpstr">
      <vt:lpstr>微软雅黑</vt:lpstr>
      <vt:lpstr>宋体</vt:lpstr>
      <vt:lpstr>#9Slide07 HoneyCream</vt:lpstr>
      <vt:lpstr>Arial</vt:lpstr>
      <vt:lpstr>Calibri</vt:lpstr>
      <vt:lpstr>Calibri Light</vt:lpstr>
      <vt:lpstr>Cambria</vt:lpstr>
      <vt:lpstr>等线</vt:lpstr>
      <vt:lpstr>OpenSans</vt:lpstr>
      <vt:lpstr>Times New Roman</vt:lpstr>
      <vt:lpstr>字魂105号-简雅黑</vt:lpstr>
      <vt:lpstr>小单纯体</vt:lpstr>
      <vt:lpstr>Office Theme</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5</cp:revision>
  <dcterms:created xsi:type="dcterms:W3CDTF">2023-09-08T03:53:36Z</dcterms:created>
  <dcterms:modified xsi:type="dcterms:W3CDTF">2023-10-02T10:28:06Z</dcterms:modified>
</cp:coreProperties>
</file>