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8"/>
  </p:notesMasterIdLst>
  <p:sldIdLst>
    <p:sldId id="256" r:id="rId2"/>
    <p:sldId id="260" r:id="rId3"/>
    <p:sldId id="281" r:id="rId4"/>
    <p:sldId id="257" r:id="rId5"/>
    <p:sldId id="290" r:id="rId6"/>
    <p:sldId id="280" r:id="rId7"/>
    <p:sldId id="271" r:id="rId8"/>
    <p:sldId id="265" r:id="rId9"/>
    <p:sldId id="273" r:id="rId10"/>
    <p:sldId id="296" r:id="rId11"/>
    <p:sldId id="283" r:id="rId12"/>
    <p:sldId id="270" r:id="rId13"/>
    <p:sldId id="258" r:id="rId14"/>
    <p:sldId id="275" r:id="rId15"/>
    <p:sldId id="276" r:id="rId16"/>
    <p:sldId id="286" r:id="rId17"/>
    <p:sldId id="278" r:id="rId18"/>
    <p:sldId id="263" r:id="rId19"/>
    <p:sldId id="289" r:id="rId20"/>
    <p:sldId id="297" r:id="rId21"/>
    <p:sldId id="287" r:id="rId22"/>
    <p:sldId id="291" r:id="rId23"/>
    <p:sldId id="292" r:id="rId24"/>
    <p:sldId id="294" r:id="rId25"/>
    <p:sldId id="293" r:id="rId26"/>
    <p:sldId id="269" r:id="rId27"/>
  </p:sldIdLst>
  <p:sldSz cx="18288000" cy="10287000"/>
  <p:notesSz cx="6858000" cy="9144000"/>
  <p:embeddedFontLst>
    <p:embeddedFont>
      <p:font typeface="#9Slide05 SVNKitten" panose="020B0604020202020204" charset="-93"/>
      <p:regular r:id="rId29"/>
    </p:embeddedFont>
    <p:embeddedFont>
      <p:font typeface="#9Slide05 SVNLobster" panose="020B0604020202020204" charset="0"/>
      <p:regular r:id="rId30"/>
    </p:embeddedFont>
    <p:embeddedFont>
      <p:font typeface="#9Slide07 Soup of Justice" panose="020B0604020202020204" charset="-93"/>
      <p:regular r:id="rId31"/>
    </p:embeddedFont>
    <p:embeddedFont>
      <p:font typeface="#9Slide07 SVNDessert Menu Scrip" panose="020B0604020202020204" charset="0"/>
      <p:regular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Cambria" panose="02040503050406030204" pitchFamily="18" charset="0"/>
      <p:regular r:id="rId37"/>
      <p:bold r:id="rId38"/>
      <p:italic r:id="rId39"/>
      <p:boldItalic r:id="rId40"/>
    </p:embeddedFont>
    <p:embeddedFont>
      <p:font typeface="Open Sans" panose="020B0604020202020204" charset="0"/>
      <p:regular r:id="rId41"/>
      <p:bold r:id="rId42"/>
      <p:italic r:id="rId43"/>
      <p:boldItalic r:id="rId44"/>
    </p:embeddedFont>
    <p:embeddedFont>
      <p:font typeface="Scripter" panose="020B0604020202020204" charset="0"/>
      <p:regular r:id="rId4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75322" autoAdjust="0"/>
  </p:normalViewPr>
  <p:slideViewPr>
    <p:cSldViewPr>
      <p:cViewPr>
        <p:scale>
          <a:sx n="40" d="100"/>
          <a:sy n="40" d="100"/>
        </p:scale>
        <p:origin x="1662" y="3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41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font" Target="fonts/font1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9234AB-8151-45B7-940F-DD0E105EEA88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BFB6C0-94E2-441F-87D1-2D97400A21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3338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BFB6C0-94E2-441F-87D1-2D97400A214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6200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BFB6C0-94E2-441F-87D1-2D97400A214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5186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BFB6C0-94E2-441F-87D1-2D97400A214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9583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BFB6C0-94E2-441F-87D1-2D97400A214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1931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Gà</a:t>
            </a:r>
            <a:r>
              <a:rPr lang="en-US" sz="1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1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sz="1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1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1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1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1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bầu</a:t>
            </a:r>
            <a:r>
              <a:rPr lang="en-US" sz="1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lang="en-US" sz="1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1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1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trứng</a:t>
            </a:r>
            <a:r>
              <a:rPr lang="en-US" sz="1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1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1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1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1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1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nâu</a:t>
            </a:r>
            <a:r>
              <a:rPr lang="en-US" sz="1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1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1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US" sz="1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1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1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nắng</a:t>
            </a:r>
            <a:r>
              <a:rPr lang="en-US" sz="1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1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1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lắm</a:t>
            </a:r>
            <a:r>
              <a:rPr lang="en-US" sz="1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sắc</a:t>
            </a:r>
            <a:r>
              <a:rPr lang="en-US" sz="1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1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 </a:t>
            </a:r>
            <a:endParaRPr lang="en-US" sz="3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BFB6C0-94E2-441F-87D1-2D97400A214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BFB6C0-94E2-441F-87D1-2D97400A214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9050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</a:t>
            </a:r>
            <a:r>
              <a:rPr lang="vi-VN" sz="1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ua</a:t>
            </a:r>
            <a:r>
              <a:rPr lang="vi-VN" sz="1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vi-VN" sz="1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gà</a:t>
            </a:r>
            <a:r>
              <a:rPr lang="vi-VN" sz="1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vi-VN" sz="1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vi-VN" sz="1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vi-VN" sz="1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miêu </a:t>
            </a:r>
            <a:r>
              <a:rPr lang="vi-VN" sz="1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tả</a:t>
            </a:r>
            <a:r>
              <a:rPr lang="vi-VN" sz="1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vi-VN" sz="1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bầu</a:t>
            </a:r>
            <a:r>
              <a:rPr lang="vi-VN" sz="1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lang="vi-VN" sz="1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bên </a:t>
            </a:r>
            <a:r>
              <a:rPr lang="vi-VN" sz="1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ngoài</a:t>
            </a:r>
            <a:r>
              <a:rPr lang="vi-VN" sz="1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vi-VN" sz="1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bên trong </a:t>
            </a:r>
            <a:r>
              <a:rPr lang="vi-VN" sz="1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vi-VN" sz="1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trứng</a:t>
            </a:r>
            <a:r>
              <a:rPr lang="vi-VN" sz="1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vi-VN" sz="1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vi-VN" sz="1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vi-VN" sz="1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vi-VN" sz="1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gà</a:t>
            </a:r>
            <a:r>
              <a:rPr lang="vi-VN" sz="1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vi-VN" sz="1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vi-VN" sz="1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cuộc</a:t>
            </a:r>
            <a:r>
              <a:rPr lang="vi-VN" sz="1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vi-VN" sz="1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bên </a:t>
            </a:r>
            <a:r>
              <a:rPr lang="vi-VN" sz="1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ngoài</a:t>
            </a:r>
            <a:r>
              <a:rPr lang="vi-VN" sz="1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vi-VN" sz="1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trứng</a:t>
            </a:r>
            <a:r>
              <a:rPr lang="vi-VN" sz="1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hơn. </a:t>
            </a:r>
            <a:r>
              <a:rPr lang="vi-VN" sz="1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vi-VN" sz="1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vi-VN" sz="1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vi-VN" sz="1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gà</a:t>
            </a:r>
            <a:r>
              <a:rPr lang="vi-VN" sz="1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vi-VN" sz="1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vi-VN" sz="1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1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vi-VN" sz="1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vi-VN" sz="1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vi-VN" sz="1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vi-VN" sz="1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vi-VN" sz="1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ăn, </a:t>
            </a:r>
            <a:r>
              <a:rPr lang="vi-VN" sz="1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vi-VN" sz="1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vi-VN" sz="1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nhìn</a:t>
            </a:r>
            <a:r>
              <a:rPr lang="vi-VN" sz="1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vi-VN" sz="1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cuộc</a:t>
            </a:r>
            <a:r>
              <a:rPr lang="vi-VN" sz="1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vi-VN" sz="1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vi-VN" sz="1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nhìn</a:t>
            </a:r>
            <a:r>
              <a:rPr lang="vi-VN" sz="1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vi-VN" sz="1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bầu</a:t>
            </a:r>
            <a:r>
              <a:rPr lang="vi-VN" sz="1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lang="vi-VN" sz="1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thật</a:t>
            </a:r>
            <a:r>
              <a:rPr lang="vi-VN" sz="1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xanh. </a:t>
            </a:r>
            <a:endParaRPr lang="en-US" sz="1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BFB6C0-94E2-441F-87D1-2D97400A214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4948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vi-VN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vi-VN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vi-VN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vi-VN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vi-VN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bầu</a:t>
            </a:r>
            <a:r>
              <a:rPr lang="vi-VN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lang="vi-VN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bên </a:t>
            </a:r>
            <a:r>
              <a:rPr lang="vi-VN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ngoài</a:t>
            </a:r>
            <a:r>
              <a:rPr lang="vi-VN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tôi </a:t>
            </a:r>
            <a:r>
              <a:rPr lang="vi-VN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càng</a:t>
            </a:r>
            <a:r>
              <a:rPr lang="vi-VN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vi-VN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vi-VN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vi-VN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vi-VN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vi-VN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mới</a:t>
            </a:r>
            <a:r>
              <a:rPr lang="vi-VN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</a:t>
            </a:r>
            <a:r>
              <a:rPr lang="vi-VN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vi-VN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xa so </a:t>
            </a:r>
            <a:r>
              <a:rPr lang="vi-VN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vi-VN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bầu</a:t>
            </a:r>
            <a:r>
              <a:rPr lang="vi-VN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lang="vi-VN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vi-VN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nâu bên trong </a:t>
            </a:r>
            <a:r>
              <a:rPr lang="vi-VN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vi-VN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vỏ</a:t>
            </a:r>
            <a:r>
              <a:rPr lang="vi-VN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trứng</a:t>
            </a:r>
            <a:r>
              <a:rPr lang="vi-VN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kia. </a:t>
            </a:r>
            <a:r>
              <a:rPr lang="vi-VN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vi-VN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tiên, tôi </a:t>
            </a:r>
            <a:r>
              <a:rPr lang="vi-VN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vi-VN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vi-VN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vi-VN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vi-VN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hơn </a:t>
            </a:r>
            <a:r>
              <a:rPr lang="vi-VN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vi-VN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yêu thương vô </a:t>
            </a:r>
            <a:r>
              <a:rPr lang="vi-VN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bờ</a:t>
            </a:r>
            <a:r>
              <a:rPr lang="vi-VN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bến</a:t>
            </a:r>
            <a:r>
              <a:rPr lang="vi-VN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vi-VN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dành</a:t>
            </a:r>
            <a:r>
              <a:rPr lang="vi-VN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cho </a:t>
            </a:r>
            <a:r>
              <a:rPr lang="vi-VN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vi-VN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tôi. Không </a:t>
            </a:r>
            <a:r>
              <a:rPr lang="vi-VN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vi-VN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vi-VN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vi-VN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vi-VN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tôi </a:t>
            </a:r>
            <a:r>
              <a:rPr lang="vi-VN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vi-VN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vi-VN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thưởng</a:t>
            </a:r>
            <a:r>
              <a:rPr lang="vi-VN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vi-VN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vi-VN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vi-VN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ăn hơn </a:t>
            </a:r>
            <a:r>
              <a:rPr lang="vi-VN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ngoài</a:t>
            </a:r>
            <a:r>
              <a:rPr lang="vi-VN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giun </a:t>
            </a:r>
            <a:r>
              <a:rPr lang="vi-VN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dế</a:t>
            </a:r>
            <a:r>
              <a:rPr lang="vi-VN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vi-VN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rau xanh </a:t>
            </a:r>
            <a:r>
              <a:rPr lang="vi-VN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vi-VN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vi-VN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r>
              <a:rPr lang="vi-VN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vi-VN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ăn </a:t>
            </a:r>
            <a:r>
              <a:rPr lang="vi-VN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vi-VN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vi-VN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Ngoài</a:t>
            </a:r>
            <a:r>
              <a:rPr lang="vi-VN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ra tôi </a:t>
            </a:r>
            <a:r>
              <a:rPr lang="vi-VN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vi-VN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vi-VN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vi-VN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không </a:t>
            </a:r>
            <a:r>
              <a:rPr lang="vi-VN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vi-VN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vi-VN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vi-VN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bầu</a:t>
            </a:r>
            <a:r>
              <a:rPr lang="vi-VN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lang="vi-VN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vi-VN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sắc</a:t>
            </a:r>
            <a:r>
              <a:rPr lang="vi-VN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vi-VN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xanh </a:t>
            </a:r>
            <a:r>
              <a:rPr lang="vi-VN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mát</a:t>
            </a:r>
            <a:r>
              <a:rPr lang="vi-VN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vi-VN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vi-VN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vi-VN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vi-VN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xung quanh tôi </a:t>
            </a:r>
            <a:r>
              <a:rPr lang="vi-VN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vi-VN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rực</a:t>
            </a:r>
            <a:r>
              <a:rPr lang="vi-VN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rỡ</a:t>
            </a:r>
            <a:r>
              <a:rPr lang="vi-VN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sắc</a:t>
            </a:r>
            <a:r>
              <a:rPr lang="vi-VN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vi-VN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vi-VN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vi-VN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vi-VN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vi-VN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vi-VN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bầu</a:t>
            </a:r>
            <a:r>
              <a:rPr lang="vi-VN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lang="vi-VN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bên </a:t>
            </a:r>
            <a:r>
              <a:rPr lang="vi-VN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ngoài</a:t>
            </a:r>
            <a:r>
              <a:rPr lang="vi-VN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tôi </a:t>
            </a:r>
            <a:r>
              <a:rPr lang="vi-VN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vi-VN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vi-VN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vi-VN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vi-VN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vi-VN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vi-VN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loài</a:t>
            </a:r>
            <a:r>
              <a:rPr lang="vi-VN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vi-VN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vi-VN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như </a:t>
            </a:r>
            <a:r>
              <a:rPr lang="vi-VN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vịt</a:t>
            </a:r>
            <a:r>
              <a:rPr lang="vi-VN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vi-VN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mèo</a:t>
            </a:r>
            <a:r>
              <a:rPr lang="vi-VN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vi-VN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lợn</a:t>
            </a:r>
            <a:r>
              <a:rPr lang="vi-VN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,... Đây </a:t>
            </a:r>
            <a:r>
              <a:rPr lang="vi-VN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vi-VN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vi-VN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vi-VN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cuộc</a:t>
            </a:r>
            <a:r>
              <a:rPr lang="vi-VN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vi-VN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đầy</a:t>
            </a:r>
            <a:r>
              <a:rPr lang="vi-VN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thú</a:t>
            </a:r>
            <a:r>
              <a:rPr lang="vi-VN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vi-VN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 </a:t>
            </a:r>
            <a:endParaRPr lang="en-US" sz="4000" dirty="0">
              <a:solidFill>
                <a:schemeClr val="tx1">
                  <a:lumMod val="95000"/>
                  <a:lumOff val="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BFB6C0-94E2-441F-87D1-2D97400A214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1437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036" y="-39788344"/>
            <a:ext cx="3279371" cy="55766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7764" y="-39788344"/>
            <a:ext cx="3279371" cy="55766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94675" y="43764959"/>
            <a:ext cx="3279371" cy="557662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4006" y="43764959"/>
            <a:ext cx="3279371" cy="557662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-28990133"/>
            <a:ext cx="5441296" cy="714250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35507729"/>
            <a:ext cx="5441296" cy="714250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8713692" y="-28990133"/>
            <a:ext cx="5441296" cy="714250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9108399" y="35507729"/>
            <a:ext cx="5441296" cy="714250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5" Type="http://schemas.openxmlformats.org/officeDocument/2006/relationships/image" Target="../media/image5.png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5.png"/><Relationship Id="rId7" Type="http://schemas.openxmlformats.org/officeDocument/2006/relationships/image" Target="../media/image2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25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3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31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11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9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37.svg"/><Relationship Id="rId5" Type="http://schemas.openxmlformats.org/officeDocument/2006/relationships/image" Target="../media/image4.png"/><Relationship Id="rId10" Type="http://schemas.openxmlformats.org/officeDocument/2006/relationships/image" Target="../media/image36.png"/><Relationship Id="rId4" Type="http://schemas.openxmlformats.org/officeDocument/2006/relationships/image" Target="../media/image34.png"/><Relationship Id="rId9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4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38.png"/><Relationship Id="rId4" Type="http://schemas.openxmlformats.org/officeDocument/2006/relationships/image" Target="../media/image19.png"/><Relationship Id="rId9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1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42.png"/><Relationship Id="rId7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9.png"/><Relationship Id="rId10" Type="http://schemas.openxmlformats.org/officeDocument/2006/relationships/image" Target="../media/image45.svg"/><Relationship Id="rId4" Type="http://schemas.openxmlformats.org/officeDocument/2006/relationships/image" Target="../media/image43.svg"/><Relationship Id="rId9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6.png"/><Relationship Id="rId7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8.png"/><Relationship Id="rId9" Type="http://schemas.openxmlformats.org/officeDocument/2006/relationships/image" Target="../media/image45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25.png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25.png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3" Type="http://schemas.openxmlformats.org/officeDocument/2006/relationships/image" Target="../media/image46.png"/><Relationship Id="rId7" Type="http://schemas.openxmlformats.org/officeDocument/2006/relationships/image" Target="../media/image4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25.png"/><Relationship Id="rId4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1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5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6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6.png"/><Relationship Id="rId5" Type="http://schemas.openxmlformats.org/officeDocument/2006/relationships/image" Target="../media/image13.png"/><Relationship Id="rId10" Type="http://schemas.openxmlformats.org/officeDocument/2006/relationships/image" Target="../media/image15.png"/><Relationship Id="rId4" Type="http://schemas.openxmlformats.org/officeDocument/2006/relationships/image" Target="../media/image3.png"/><Relationship Id="rId9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5" Type="http://schemas.openxmlformats.org/officeDocument/2006/relationships/image" Target="../media/image5.png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1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7.png"/><Relationship Id="rId7" Type="http://schemas.openxmlformats.org/officeDocument/2006/relationships/image" Target="../media/image22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3.png"/><Relationship Id="rId4" Type="http://schemas.openxmlformats.org/officeDocument/2006/relationships/image" Target="../media/image5.png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25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5.png"/><Relationship Id="rId7" Type="http://schemas.openxmlformats.org/officeDocument/2006/relationships/image" Target="../media/image2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25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DE0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9"/>
          <p:cNvSpPr/>
          <p:nvPr/>
        </p:nvSpPr>
        <p:spPr>
          <a:xfrm>
            <a:off x="-6052840" y="507604"/>
            <a:ext cx="15196840" cy="10061575"/>
          </a:xfrm>
          <a:custGeom>
            <a:avLst/>
            <a:gdLst/>
            <a:ahLst/>
            <a:cxnLst/>
            <a:rect l="l" t="t" r="r" b="b"/>
            <a:pathLst>
              <a:path w="15196840" h="10061575">
                <a:moveTo>
                  <a:pt x="0" y="0"/>
                </a:moveTo>
                <a:lnTo>
                  <a:pt x="15196840" y="0"/>
                </a:lnTo>
                <a:lnTo>
                  <a:pt x="15196840" y="10061575"/>
                </a:lnTo>
                <a:lnTo>
                  <a:pt x="0" y="100615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6" name="Freeform 10"/>
          <p:cNvSpPr/>
          <p:nvPr/>
        </p:nvSpPr>
        <p:spPr>
          <a:xfrm>
            <a:off x="4200417" y="3139100"/>
            <a:ext cx="12492813" cy="9458100"/>
          </a:xfrm>
          <a:custGeom>
            <a:avLst/>
            <a:gdLst/>
            <a:ahLst/>
            <a:cxnLst/>
            <a:rect l="l" t="t" r="r" b="b"/>
            <a:pathLst>
              <a:path w="12492813" h="9458100">
                <a:moveTo>
                  <a:pt x="0" y="0"/>
                </a:moveTo>
                <a:lnTo>
                  <a:pt x="12492813" y="0"/>
                </a:lnTo>
                <a:lnTo>
                  <a:pt x="12492813" y="9458100"/>
                </a:lnTo>
                <a:lnTo>
                  <a:pt x="0" y="94581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7" name="Freeform 8"/>
          <p:cNvSpPr/>
          <p:nvPr/>
        </p:nvSpPr>
        <p:spPr>
          <a:xfrm>
            <a:off x="9056151" y="7929726"/>
            <a:ext cx="4148919" cy="2530841"/>
          </a:xfrm>
          <a:custGeom>
            <a:avLst/>
            <a:gdLst/>
            <a:ahLst/>
            <a:cxnLst/>
            <a:rect l="l" t="t" r="r" b="b"/>
            <a:pathLst>
              <a:path w="4148919" h="2530841">
                <a:moveTo>
                  <a:pt x="0" y="0"/>
                </a:moveTo>
                <a:lnTo>
                  <a:pt x="4148919" y="0"/>
                </a:lnTo>
                <a:lnTo>
                  <a:pt x="4148919" y="2530841"/>
                </a:lnTo>
                <a:lnTo>
                  <a:pt x="0" y="253084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" name="Freeform 2"/>
          <p:cNvSpPr/>
          <p:nvPr/>
        </p:nvSpPr>
        <p:spPr>
          <a:xfrm>
            <a:off x="8933460" y="679938"/>
            <a:ext cx="5170780" cy="2552700"/>
          </a:xfrm>
          <a:custGeom>
            <a:avLst/>
            <a:gdLst/>
            <a:ahLst/>
            <a:cxnLst/>
            <a:rect l="l" t="t" r="r" b="b"/>
            <a:pathLst>
              <a:path w="6522297" h="3815544">
                <a:moveTo>
                  <a:pt x="0" y="0"/>
                </a:moveTo>
                <a:lnTo>
                  <a:pt x="6522297" y="0"/>
                </a:lnTo>
                <a:lnTo>
                  <a:pt x="6522297" y="3815544"/>
                </a:lnTo>
                <a:lnTo>
                  <a:pt x="0" y="381554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66818" y="7290842"/>
            <a:ext cx="4072498" cy="3278336"/>
          </a:xfrm>
          <a:custGeom>
            <a:avLst/>
            <a:gdLst/>
            <a:ahLst/>
            <a:cxnLst/>
            <a:rect l="l" t="t" r="r" b="b"/>
            <a:pathLst>
              <a:path w="4072498" h="3278336">
                <a:moveTo>
                  <a:pt x="0" y="0"/>
                </a:moveTo>
                <a:lnTo>
                  <a:pt x="4072497" y="0"/>
                </a:lnTo>
                <a:lnTo>
                  <a:pt x="4072497" y="3278337"/>
                </a:lnTo>
                <a:lnTo>
                  <a:pt x="0" y="327833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196392" y="7992880"/>
            <a:ext cx="4148919" cy="2530841"/>
          </a:xfrm>
          <a:custGeom>
            <a:avLst/>
            <a:gdLst/>
            <a:ahLst/>
            <a:cxnLst/>
            <a:rect l="l" t="t" r="r" b="b"/>
            <a:pathLst>
              <a:path w="4148919" h="2530841">
                <a:moveTo>
                  <a:pt x="0" y="0"/>
                </a:moveTo>
                <a:lnTo>
                  <a:pt x="4148919" y="0"/>
                </a:lnTo>
                <a:lnTo>
                  <a:pt x="4148919" y="2530840"/>
                </a:lnTo>
                <a:lnTo>
                  <a:pt x="0" y="25308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3633263" y="7868150"/>
            <a:ext cx="4001888" cy="2441152"/>
          </a:xfrm>
          <a:custGeom>
            <a:avLst/>
            <a:gdLst/>
            <a:ahLst/>
            <a:cxnLst/>
            <a:rect l="l" t="t" r="r" b="b"/>
            <a:pathLst>
              <a:path w="4001888" h="2441152">
                <a:moveTo>
                  <a:pt x="4001888" y="0"/>
                </a:moveTo>
                <a:lnTo>
                  <a:pt x="0" y="0"/>
                </a:lnTo>
                <a:lnTo>
                  <a:pt x="0" y="2441151"/>
                </a:lnTo>
                <a:lnTo>
                  <a:pt x="4001888" y="2441151"/>
                </a:lnTo>
                <a:lnTo>
                  <a:pt x="4001888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6752191" y="8561509"/>
            <a:ext cx="2995909" cy="1827504"/>
          </a:xfrm>
          <a:custGeom>
            <a:avLst/>
            <a:gdLst/>
            <a:ahLst/>
            <a:cxnLst/>
            <a:rect l="l" t="t" r="r" b="b"/>
            <a:pathLst>
              <a:path w="2995909" h="1827504">
                <a:moveTo>
                  <a:pt x="2995909" y="0"/>
                </a:moveTo>
                <a:lnTo>
                  <a:pt x="0" y="0"/>
                </a:lnTo>
                <a:lnTo>
                  <a:pt x="0" y="1827505"/>
                </a:lnTo>
                <a:lnTo>
                  <a:pt x="2995909" y="1827505"/>
                </a:lnTo>
                <a:lnTo>
                  <a:pt x="2995909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6175064" y="7913608"/>
            <a:ext cx="4148919" cy="2530841"/>
          </a:xfrm>
          <a:custGeom>
            <a:avLst/>
            <a:gdLst/>
            <a:ahLst/>
            <a:cxnLst/>
            <a:rect l="l" t="t" r="r" b="b"/>
            <a:pathLst>
              <a:path w="4148919" h="2530841">
                <a:moveTo>
                  <a:pt x="0" y="0"/>
                </a:moveTo>
                <a:lnTo>
                  <a:pt x="4148919" y="0"/>
                </a:lnTo>
                <a:lnTo>
                  <a:pt x="4148919" y="2530841"/>
                </a:lnTo>
                <a:lnTo>
                  <a:pt x="0" y="253084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15091192" y="8581119"/>
            <a:ext cx="3037561" cy="1852912"/>
          </a:xfrm>
          <a:custGeom>
            <a:avLst/>
            <a:gdLst/>
            <a:ahLst/>
            <a:cxnLst/>
            <a:rect l="l" t="t" r="r" b="b"/>
            <a:pathLst>
              <a:path w="3037561" h="1852912">
                <a:moveTo>
                  <a:pt x="3037562" y="0"/>
                </a:moveTo>
                <a:lnTo>
                  <a:pt x="0" y="0"/>
                </a:lnTo>
                <a:lnTo>
                  <a:pt x="0" y="1852912"/>
                </a:lnTo>
                <a:lnTo>
                  <a:pt x="3037562" y="1852912"/>
                </a:lnTo>
                <a:lnTo>
                  <a:pt x="3037562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8561523" y="679938"/>
            <a:ext cx="10193894" cy="9921478"/>
          </a:xfrm>
          <a:custGeom>
            <a:avLst/>
            <a:gdLst/>
            <a:ahLst/>
            <a:cxnLst/>
            <a:rect l="l" t="t" r="r" b="b"/>
            <a:pathLst>
              <a:path w="5004034" h="5732469">
                <a:moveTo>
                  <a:pt x="0" y="0"/>
                </a:moveTo>
                <a:lnTo>
                  <a:pt x="5004034" y="0"/>
                </a:lnTo>
                <a:lnTo>
                  <a:pt x="5004034" y="5732470"/>
                </a:lnTo>
                <a:lnTo>
                  <a:pt x="0" y="573247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945" b="100000" l="0" r="100000">
                          <a14:foregroundMark x1="59283" y1="24862" x2="64979" y2="52670"/>
                          <a14:backgroundMark x1="38608" y1="25414" x2="34177" y2="35912"/>
                          <a14:backgroundMark x1="82700" y1="30939" x2="95148" y2="62063"/>
                          <a14:backgroundMark x1="75316" y1="19521" x2="68987" y2="13444"/>
                          <a14:backgroundMark x1="53165" y1="15654" x2="53165" y2="15654"/>
                          <a14:backgroundMark x1="66245" y1="13812" x2="53586" y2="14917"/>
                          <a14:backgroundMark x1="35232" y1="33517" x2="29747" y2="54880"/>
                          <a14:backgroundMark x1="40506" y1="60221" x2="55485" y2="66667"/>
                          <a14:backgroundMark x1="20253" y1="65378" x2="16456" y2="68877"/>
                          <a14:backgroundMark x1="9705" y1="76611" x2="7384" y2="83978"/>
                          <a14:backgroundMark x1="40295" y1="75322" x2="34810" y2="79926"/>
                          <a14:backgroundMark x1="49156" y1="77532" x2="49578" y2="79926"/>
                          <a14:backgroundMark x1="70886" y1="76059" x2="70886" y2="76059"/>
                          <a14:backgroundMark x1="67932" y1="88398" x2="67722" y2="91160"/>
                          <a14:backgroundMark x1="68987" y1="73849" x2="69831" y2="76059"/>
                          <a14:backgroundMark x1="98101" y1="93554" x2="98734" y2="9742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26267" y="0"/>
            <a:ext cx="17308044" cy="1137612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56" y="-72774"/>
            <a:ext cx="2698247" cy="2698247"/>
          </a:xfrm>
          <a:prstGeom prst="rect">
            <a:avLst/>
          </a:prstGeom>
        </p:spPr>
      </p:pic>
      <p:sp>
        <p:nvSpPr>
          <p:cNvPr id="14" name="Freeform 7"/>
          <p:cNvSpPr/>
          <p:nvPr/>
        </p:nvSpPr>
        <p:spPr>
          <a:xfrm>
            <a:off x="-111151" y="4991100"/>
            <a:ext cx="4149751" cy="5532621"/>
          </a:xfrm>
          <a:custGeom>
            <a:avLst/>
            <a:gdLst/>
            <a:ahLst/>
            <a:cxnLst/>
            <a:rect l="l" t="t" r="r" b="b"/>
            <a:pathLst>
              <a:path w="6067621" h="7514081">
                <a:moveTo>
                  <a:pt x="0" y="0"/>
                </a:moveTo>
                <a:lnTo>
                  <a:pt x="6067620" y="0"/>
                </a:lnTo>
                <a:lnTo>
                  <a:pt x="6067620" y="7514081"/>
                </a:lnTo>
                <a:lnTo>
                  <a:pt x="0" y="751408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266818" y="7290842"/>
            <a:ext cx="4072498" cy="3278336"/>
          </a:xfrm>
          <a:custGeom>
            <a:avLst/>
            <a:gdLst/>
            <a:ahLst/>
            <a:cxnLst/>
            <a:rect l="l" t="t" r="r" b="b"/>
            <a:pathLst>
              <a:path w="4072498" h="3278336">
                <a:moveTo>
                  <a:pt x="0" y="0"/>
                </a:moveTo>
                <a:lnTo>
                  <a:pt x="4072497" y="0"/>
                </a:lnTo>
                <a:lnTo>
                  <a:pt x="4072497" y="3278337"/>
                </a:lnTo>
                <a:lnTo>
                  <a:pt x="0" y="327833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196392" y="7992880"/>
            <a:ext cx="4148919" cy="2530841"/>
          </a:xfrm>
          <a:custGeom>
            <a:avLst/>
            <a:gdLst/>
            <a:ahLst/>
            <a:cxnLst/>
            <a:rect l="l" t="t" r="r" b="b"/>
            <a:pathLst>
              <a:path w="4148919" h="2530841">
                <a:moveTo>
                  <a:pt x="0" y="0"/>
                </a:moveTo>
                <a:lnTo>
                  <a:pt x="4148919" y="0"/>
                </a:lnTo>
                <a:lnTo>
                  <a:pt x="4148919" y="2530840"/>
                </a:lnTo>
                <a:lnTo>
                  <a:pt x="0" y="25308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8957952" y="7992880"/>
            <a:ext cx="4001888" cy="2441152"/>
          </a:xfrm>
          <a:custGeom>
            <a:avLst/>
            <a:gdLst/>
            <a:ahLst/>
            <a:cxnLst/>
            <a:rect l="l" t="t" r="r" b="b"/>
            <a:pathLst>
              <a:path w="4001888" h="2441152">
                <a:moveTo>
                  <a:pt x="4001888" y="0"/>
                </a:moveTo>
                <a:lnTo>
                  <a:pt x="0" y="0"/>
                </a:lnTo>
                <a:lnTo>
                  <a:pt x="0" y="2441151"/>
                </a:lnTo>
                <a:lnTo>
                  <a:pt x="4001888" y="2441151"/>
                </a:lnTo>
                <a:lnTo>
                  <a:pt x="4001888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6752191" y="8561509"/>
            <a:ext cx="2995909" cy="1827504"/>
          </a:xfrm>
          <a:custGeom>
            <a:avLst/>
            <a:gdLst/>
            <a:ahLst/>
            <a:cxnLst/>
            <a:rect l="l" t="t" r="r" b="b"/>
            <a:pathLst>
              <a:path w="2995909" h="1827504">
                <a:moveTo>
                  <a:pt x="2995909" y="0"/>
                </a:moveTo>
                <a:lnTo>
                  <a:pt x="0" y="0"/>
                </a:lnTo>
                <a:lnTo>
                  <a:pt x="0" y="1827505"/>
                </a:lnTo>
                <a:lnTo>
                  <a:pt x="2995909" y="1827505"/>
                </a:lnTo>
                <a:lnTo>
                  <a:pt x="2995909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1499753" y="8038338"/>
            <a:ext cx="4148919" cy="2530841"/>
          </a:xfrm>
          <a:custGeom>
            <a:avLst/>
            <a:gdLst/>
            <a:ahLst/>
            <a:cxnLst/>
            <a:rect l="l" t="t" r="r" b="b"/>
            <a:pathLst>
              <a:path w="4148919" h="2530841">
                <a:moveTo>
                  <a:pt x="0" y="0"/>
                </a:moveTo>
                <a:lnTo>
                  <a:pt x="4148919" y="0"/>
                </a:lnTo>
                <a:lnTo>
                  <a:pt x="4148919" y="2530841"/>
                </a:lnTo>
                <a:lnTo>
                  <a:pt x="0" y="25308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15091192" y="8581119"/>
            <a:ext cx="3037561" cy="1852912"/>
          </a:xfrm>
          <a:custGeom>
            <a:avLst/>
            <a:gdLst/>
            <a:ahLst/>
            <a:cxnLst/>
            <a:rect l="l" t="t" r="r" b="b"/>
            <a:pathLst>
              <a:path w="3037561" h="1852912">
                <a:moveTo>
                  <a:pt x="3037562" y="0"/>
                </a:moveTo>
                <a:lnTo>
                  <a:pt x="0" y="0"/>
                </a:lnTo>
                <a:lnTo>
                  <a:pt x="0" y="1852912"/>
                </a:lnTo>
                <a:lnTo>
                  <a:pt x="3037562" y="1852912"/>
                </a:lnTo>
                <a:lnTo>
                  <a:pt x="3037562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4511067" y="1483970"/>
            <a:ext cx="6202594" cy="3659530"/>
          </a:xfrm>
          <a:custGeom>
            <a:avLst/>
            <a:gdLst/>
            <a:ahLst/>
            <a:cxnLst/>
            <a:rect l="l" t="t" r="r" b="b"/>
            <a:pathLst>
              <a:path w="6202594" h="3659530">
                <a:moveTo>
                  <a:pt x="0" y="0"/>
                </a:moveTo>
                <a:lnTo>
                  <a:pt x="6202594" y="0"/>
                </a:lnTo>
                <a:lnTo>
                  <a:pt x="6202594" y="3659530"/>
                </a:lnTo>
                <a:lnTo>
                  <a:pt x="0" y="36595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7371619" y="-1224323"/>
            <a:ext cx="6202594" cy="3659530"/>
          </a:xfrm>
          <a:custGeom>
            <a:avLst/>
            <a:gdLst/>
            <a:ahLst/>
            <a:cxnLst/>
            <a:rect l="l" t="t" r="r" b="b"/>
            <a:pathLst>
              <a:path w="6202594" h="3659530">
                <a:moveTo>
                  <a:pt x="0" y="0"/>
                </a:moveTo>
                <a:lnTo>
                  <a:pt x="6202594" y="0"/>
                </a:lnTo>
                <a:lnTo>
                  <a:pt x="6202594" y="3659530"/>
                </a:lnTo>
                <a:lnTo>
                  <a:pt x="0" y="36595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15" name="Group 14"/>
          <p:cNvGrpSpPr/>
          <p:nvPr/>
        </p:nvGrpSpPr>
        <p:grpSpPr>
          <a:xfrm>
            <a:off x="533400" y="495300"/>
            <a:ext cx="17449800" cy="9372600"/>
            <a:chOff x="533400" y="495300"/>
            <a:chExt cx="17449800" cy="9372600"/>
          </a:xfrm>
        </p:grpSpPr>
        <p:sp>
          <p:nvSpPr>
            <p:cNvPr id="13" name="Rectangle 12"/>
            <p:cNvSpPr/>
            <p:nvPr/>
          </p:nvSpPr>
          <p:spPr>
            <a:xfrm>
              <a:off x="533400" y="495300"/>
              <a:ext cx="17297400" cy="92202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2381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685800" y="647700"/>
              <a:ext cx="17297400" cy="9220200"/>
            </a:xfrm>
            <a:prstGeom prst="rect">
              <a:avLst/>
            </a:prstGeom>
            <a:solidFill>
              <a:schemeClr val="bg1"/>
            </a:solidFill>
            <a:ln w="114300" cap="rnd" cmpd="dbl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/>
          <p:cNvSpPr/>
          <p:nvPr/>
        </p:nvSpPr>
        <p:spPr>
          <a:xfrm>
            <a:off x="1447966" y="1831721"/>
            <a:ext cx="6739232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vi-VN" sz="3200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vi-VN" sz="3200" dirty="0">
                <a:solidFill>
                  <a:schemeClr val="accent6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Tôi kể với các bạn</a:t>
            </a:r>
          </a:p>
          <a:p>
            <a:pPr algn="just"/>
            <a:r>
              <a:rPr lang="vi-VN" sz="3200" dirty="0">
                <a:solidFill>
                  <a:schemeClr val="accent6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Một màu trời đã lâu</a:t>
            </a:r>
          </a:p>
          <a:p>
            <a:pPr algn="just"/>
            <a:r>
              <a:rPr lang="vi-VN" sz="3200" dirty="0">
                <a:solidFill>
                  <a:schemeClr val="accent6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Đó là một màu nâu </a:t>
            </a:r>
          </a:p>
          <a:p>
            <a:pPr algn="just"/>
            <a:r>
              <a:rPr lang="vi-VN" sz="3200" dirty="0">
                <a:solidFill>
                  <a:schemeClr val="accent6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Bầu trời trong quả trứng</a:t>
            </a:r>
          </a:p>
          <a:p>
            <a:pPr algn="just"/>
            <a:r>
              <a:rPr lang="vi-VN" sz="3200" dirty="0">
                <a:solidFill>
                  <a:schemeClr val="accent6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Không có gió có nắng</a:t>
            </a:r>
          </a:p>
          <a:p>
            <a:pPr algn="just"/>
            <a:r>
              <a:rPr lang="vi-VN" sz="3200" dirty="0">
                <a:solidFill>
                  <a:schemeClr val="accent6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Không có lắm sắc màu</a:t>
            </a:r>
          </a:p>
          <a:p>
            <a:pPr algn="just"/>
            <a:r>
              <a:rPr lang="vi-VN" sz="3200" dirty="0">
                <a:solidFill>
                  <a:schemeClr val="accent6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Một vòm trời như nhau:</a:t>
            </a:r>
          </a:p>
          <a:p>
            <a:pPr algn="just"/>
            <a:r>
              <a:rPr lang="vi-VN" sz="3200" dirty="0">
                <a:solidFill>
                  <a:schemeClr val="accent6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Bầu trời trong quả trứng.</a:t>
            </a:r>
          </a:p>
          <a:p>
            <a:pPr algn="just"/>
            <a:r>
              <a:rPr lang="vi-VN" sz="3200" dirty="0">
                <a:solidFill>
                  <a:schemeClr val="accent6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Tôi chưa kêu “chiếp chiếp"</a:t>
            </a:r>
          </a:p>
          <a:p>
            <a:pPr algn="just"/>
            <a:r>
              <a:rPr lang="vi-VN" sz="3200" dirty="0">
                <a:solidFill>
                  <a:schemeClr val="accent6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Chẳng biết tìm giun, sâu</a:t>
            </a:r>
          </a:p>
          <a:p>
            <a:pPr algn="just"/>
            <a:r>
              <a:rPr lang="vi-VN" sz="3200" dirty="0">
                <a:solidFill>
                  <a:schemeClr val="accent6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Đói, no chẳng biết đâu</a:t>
            </a:r>
          </a:p>
          <a:p>
            <a:pPr algn="just"/>
            <a:r>
              <a:rPr lang="vi-VN" sz="3200" dirty="0">
                <a:solidFill>
                  <a:schemeClr val="accent6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Cứ việc mà yên </a:t>
            </a:r>
            <a:r>
              <a:rPr lang="vi-VN" sz="3200" dirty="0" err="1">
                <a:solidFill>
                  <a:schemeClr val="accent6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ngủ</a:t>
            </a:r>
            <a:r>
              <a:rPr lang="vi-VN" sz="3200" dirty="0">
                <a:solidFill>
                  <a:schemeClr val="accent6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...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849908" y="3118226"/>
            <a:ext cx="9144000" cy="649408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vi-VN" sz="32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Tôi </a:t>
            </a:r>
            <a:r>
              <a:rPr lang="vi-VN" sz="3200" dirty="0" err="1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cũng</a:t>
            </a:r>
            <a:r>
              <a:rPr lang="vi-VN" sz="32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không </a:t>
            </a:r>
            <a:r>
              <a:rPr lang="vi-VN" sz="3200" dirty="0" err="1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hiểu</a:t>
            </a:r>
            <a:r>
              <a:rPr lang="vi-VN" sz="32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vi-VN" sz="3200" dirty="0" err="1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rõ</a:t>
            </a:r>
            <a:endParaRPr lang="vi-VN" sz="32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vi-VN" sz="32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Tôi sinh ra </a:t>
            </a:r>
            <a:r>
              <a:rPr lang="vi-VN" sz="3200" dirty="0" err="1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vì</a:t>
            </a:r>
            <a:r>
              <a:rPr lang="vi-VN" sz="32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sao</a:t>
            </a:r>
          </a:p>
          <a:p>
            <a:pPr algn="just"/>
            <a:r>
              <a:rPr lang="vi-VN" sz="32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Tôi </a:t>
            </a:r>
            <a:r>
              <a:rPr lang="en-US" sz="3200" dirty="0" err="1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đạp</a:t>
            </a:r>
            <a:r>
              <a:rPr lang="vi-VN" sz="32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vỡ màu nâu</a:t>
            </a:r>
          </a:p>
          <a:p>
            <a:pPr algn="just"/>
            <a:r>
              <a:rPr lang="vi-VN" sz="32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Bầu trời trong quả trứng</a:t>
            </a:r>
          </a:p>
          <a:p>
            <a:pPr algn="just"/>
            <a:r>
              <a:rPr lang="vi-VN" sz="32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Bỗng thấy nhiều gió lộng</a:t>
            </a:r>
          </a:p>
          <a:p>
            <a:pPr algn="just"/>
            <a:r>
              <a:rPr lang="vi-VN" sz="32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Bỗng thấy nhiều nắng reo</a:t>
            </a:r>
          </a:p>
          <a:p>
            <a:pPr algn="just"/>
            <a:r>
              <a:rPr lang="vi-VN" sz="32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Bỗng tôi thấy thương yêu</a:t>
            </a:r>
          </a:p>
          <a:p>
            <a:pPr algn="just"/>
            <a:r>
              <a:rPr lang="vi-VN" sz="32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Tôi biết là có mẹ</a:t>
            </a:r>
          </a:p>
          <a:p>
            <a:pPr algn="just"/>
            <a:r>
              <a:rPr lang="vi-VN" sz="32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Đói, tôi tìm giun dế</a:t>
            </a:r>
          </a:p>
          <a:p>
            <a:pPr algn="just"/>
            <a:r>
              <a:rPr lang="vi-VN" sz="32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Ăn no xoải cánh phơi...</a:t>
            </a:r>
          </a:p>
          <a:p>
            <a:pPr algn="just"/>
            <a:r>
              <a:rPr lang="vi-VN" sz="32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Bầu trời ở bên ngoài</a:t>
            </a:r>
          </a:p>
          <a:p>
            <a:pPr algn="just"/>
            <a:r>
              <a:rPr lang="vi-VN" sz="32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Sao mà xanh đến thế</a:t>
            </a:r>
            <a:r>
              <a:rPr lang="en-US" sz="32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!</a:t>
            </a:r>
            <a:endParaRPr lang="vi-VN" sz="32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en-US" sz="32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       </a:t>
            </a:r>
            <a:r>
              <a:rPr lang="vi-VN" sz="3200" b="1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(Xuân Quỳnh)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1389" r="9566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16923" y="647700"/>
            <a:ext cx="7485260" cy="922020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-535070" y="925331"/>
            <a:ext cx="9144000" cy="14465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vi-VN" sz="4400" b="1" dirty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#9Slide05 SVNKitten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Bầu trời trong quả trứng</a:t>
            </a:r>
            <a:endParaRPr lang="vi-VN" sz="4400" dirty="0">
              <a:ln>
                <a:solidFill>
                  <a:schemeClr val="tx1"/>
                </a:solidFill>
              </a:ln>
              <a:solidFill>
                <a:srgbClr val="00B050"/>
              </a:solidFill>
              <a:latin typeface="#9Slide05 SVNKitten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vi-VN" sz="4400" b="1" dirty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#9Slide05 SVNKitten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(Trích)</a:t>
            </a:r>
            <a:endParaRPr lang="en-US" sz="4400" b="1" dirty="0">
              <a:ln>
                <a:solidFill>
                  <a:schemeClr val="tx1"/>
                </a:solidFill>
              </a:ln>
              <a:solidFill>
                <a:srgbClr val="00B050"/>
              </a:solidFill>
              <a:latin typeface="#9Slide05 SVNKitten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7622596" y="1071727"/>
            <a:ext cx="5047146" cy="1515880"/>
            <a:chOff x="7713052" y="952910"/>
            <a:chExt cx="5047146" cy="1515880"/>
          </a:xfrm>
        </p:grpSpPr>
        <p:sp>
          <p:nvSpPr>
            <p:cNvPr id="18" name="Freeform 15"/>
            <p:cNvSpPr/>
            <p:nvPr/>
          </p:nvSpPr>
          <p:spPr>
            <a:xfrm>
              <a:off x="7713052" y="952910"/>
              <a:ext cx="5047146" cy="1515880"/>
            </a:xfrm>
            <a:custGeom>
              <a:avLst/>
              <a:gdLst/>
              <a:ahLst/>
              <a:cxnLst/>
              <a:rect l="l" t="t" r="r" b="b"/>
              <a:pathLst>
                <a:path w="7315200" h="1442964">
                  <a:moveTo>
                    <a:pt x="0" y="0"/>
                  </a:moveTo>
                  <a:lnTo>
                    <a:pt x="7315200" y="0"/>
                  </a:lnTo>
                  <a:lnTo>
                    <a:pt x="7315200" y="1442964"/>
                  </a:lnTo>
                  <a:lnTo>
                    <a:pt x="0" y="14429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TextBox 4"/>
            <p:cNvSpPr txBox="1"/>
            <p:nvPr/>
          </p:nvSpPr>
          <p:spPr>
            <a:xfrm>
              <a:off x="8077200" y="1067353"/>
              <a:ext cx="4137671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#9Slide07 Soup of Justice" pitchFamily="2" charset="0"/>
                </a:rPr>
                <a:t>Chia </a:t>
              </a:r>
              <a:r>
                <a:rPr lang="en-US" sz="6600" dirty="0" err="1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#9Slide07 Soup of Justice" pitchFamily="2" charset="0"/>
                </a:rPr>
                <a:t>đoạn</a:t>
              </a:r>
              <a:endParaRPr lang="en-US" sz="6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#9Slide07 Soup of Justice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238768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DE0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Freeform 10"/>
          <p:cNvSpPr/>
          <p:nvPr/>
        </p:nvSpPr>
        <p:spPr>
          <a:xfrm>
            <a:off x="10744200" y="4762500"/>
            <a:ext cx="6756408" cy="7015072"/>
          </a:xfrm>
          <a:custGeom>
            <a:avLst/>
            <a:gdLst/>
            <a:ahLst/>
            <a:cxnLst/>
            <a:rect l="l" t="t" r="r" b="b"/>
            <a:pathLst>
              <a:path w="8862846" h="10597126">
                <a:moveTo>
                  <a:pt x="0" y="0"/>
                </a:moveTo>
                <a:lnTo>
                  <a:pt x="8862846" y="0"/>
                </a:lnTo>
                <a:lnTo>
                  <a:pt x="8862846" y="10597126"/>
                </a:lnTo>
                <a:lnTo>
                  <a:pt x="0" y="1059712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3" name="TextBox 22"/>
          <p:cNvSpPr txBox="1"/>
          <p:nvPr/>
        </p:nvSpPr>
        <p:spPr>
          <a:xfrm>
            <a:off x="10874105" y="4947612"/>
            <a:ext cx="655010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#9Slide07 Soup of Justice" pitchFamily="2" charset="0"/>
              </a:rPr>
              <a:t>Luyện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#9Slide07 Soup of Justice" pitchFamily="2" charset="0"/>
              </a:rPr>
              <a:t> </a:t>
            </a:r>
            <a:r>
              <a:rPr lang="en-US" sz="96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#9Slide07 Soup of Justice" pitchFamily="2" charset="0"/>
              </a:rPr>
              <a:t>đọc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#9Slide07 Soup of Justice" pitchFamily="2" charset="0"/>
              </a:rPr>
              <a:t> </a:t>
            </a:r>
            <a:r>
              <a:rPr lang="en-US" sz="96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#9Slide07 Soup of Justice" pitchFamily="2" charset="0"/>
              </a:rPr>
              <a:t>câu</a:t>
            </a:r>
            <a:endParaRPr lang="en-US" sz="9600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#9Slide07 Soup of Justice" pitchFamily="2" charset="0"/>
            </a:endParaRPr>
          </a:p>
        </p:txBody>
      </p:sp>
      <p:sp>
        <p:nvSpPr>
          <p:cNvPr id="41" name="Freeform 3"/>
          <p:cNvSpPr/>
          <p:nvPr/>
        </p:nvSpPr>
        <p:spPr>
          <a:xfrm>
            <a:off x="-608483" y="7432216"/>
            <a:ext cx="4072498" cy="3278336"/>
          </a:xfrm>
          <a:custGeom>
            <a:avLst/>
            <a:gdLst/>
            <a:ahLst/>
            <a:cxnLst/>
            <a:rect l="l" t="t" r="r" b="b"/>
            <a:pathLst>
              <a:path w="4072498" h="3278336">
                <a:moveTo>
                  <a:pt x="0" y="0"/>
                </a:moveTo>
                <a:lnTo>
                  <a:pt x="4072497" y="0"/>
                </a:lnTo>
                <a:lnTo>
                  <a:pt x="4072497" y="3278337"/>
                </a:lnTo>
                <a:lnTo>
                  <a:pt x="0" y="327833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2" name="Freeform 4"/>
          <p:cNvSpPr/>
          <p:nvPr/>
        </p:nvSpPr>
        <p:spPr>
          <a:xfrm>
            <a:off x="2321091" y="8134254"/>
            <a:ext cx="4148919" cy="2530841"/>
          </a:xfrm>
          <a:custGeom>
            <a:avLst/>
            <a:gdLst/>
            <a:ahLst/>
            <a:cxnLst/>
            <a:rect l="l" t="t" r="r" b="b"/>
            <a:pathLst>
              <a:path w="4148919" h="2530841">
                <a:moveTo>
                  <a:pt x="0" y="0"/>
                </a:moveTo>
                <a:lnTo>
                  <a:pt x="4148919" y="0"/>
                </a:lnTo>
                <a:lnTo>
                  <a:pt x="4148919" y="2530840"/>
                </a:lnTo>
                <a:lnTo>
                  <a:pt x="0" y="25308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43" name="Freeform 5"/>
          <p:cNvSpPr/>
          <p:nvPr/>
        </p:nvSpPr>
        <p:spPr>
          <a:xfrm flipH="1">
            <a:off x="8082651" y="8134254"/>
            <a:ext cx="4001888" cy="2441152"/>
          </a:xfrm>
          <a:custGeom>
            <a:avLst/>
            <a:gdLst/>
            <a:ahLst/>
            <a:cxnLst/>
            <a:rect l="l" t="t" r="r" b="b"/>
            <a:pathLst>
              <a:path w="4001888" h="2441152">
                <a:moveTo>
                  <a:pt x="4001888" y="0"/>
                </a:moveTo>
                <a:lnTo>
                  <a:pt x="0" y="0"/>
                </a:lnTo>
                <a:lnTo>
                  <a:pt x="0" y="2441151"/>
                </a:lnTo>
                <a:lnTo>
                  <a:pt x="4001888" y="2441151"/>
                </a:lnTo>
                <a:lnTo>
                  <a:pt x="4001888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44" name="Freeform 6"/>
          <p:cNvSpPr/>
          <p:nvPr/>
        </p:nvSpPr>
        <p:spPr>
          <a:xfrm flipH="1">
            <a:off x="5876890" y="8702883"/>
            <a:ext cx="2995909" cy="1827504"/>
          </a:xfrm>
          <a:custGeom>
            <a:avLst/>
            <a:gdLst/>
            <a:ahLst/>
            <a:cxnLst/>
            <a:rect l="l" t="t" r="r" b="b"/>
            <a:pathLst>
              <a:path w="2995909" h="1827504">
                <a:moveTo>
                  <a:pt x="2995909" y="0"/>
                </a:moveTo>
                <a:lnTo>
                  <a:pt x="0" y="0"/>
                </a:lnTo>
                <a:lnTo>
                  <a:pt x="0" y="1827505"/>
                </a:lnTo>
                <a:lnTo>
                  <a:pt x="2995909" y="1827505"/>
                </a:lnTo>
                <a:lnTo>
                  <a:pt x="2995909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45" name="Freeform 7"/>
          <p:cNvSpPr/>
          <p:nvPr/>
        </p:nvSpPr>
        <p:spPr>
          <a:xfrm>
            <a:off x="10624452" y="8179712"/>
            <a:ext cx="4148919" cy="2530841"/>
          </a:xfrm>
          <a:custGeom>
            <a:avLst/>
            <a:gdLst/>
            <a:ahLst/>
            <a:cxnLst/>
            <a:rect l="l" t="t" r="r" b="b"/>
            <a:pathLst>
              <a:path w="4148919" h="2530841">
                <a:moveTo>
                  <a:pt x="0" y="0"/>
                </a:moveTo>
                <a:lnTo>
                  <a:pt x="4148919" y="0"/>
                </a:lnTo>
                <a:lnTo>
                  <a:pt x="4148919" y="2530841"/>
                </a:lnTo>
                <a:lnTo>
                  <a:pt x="0" y="253084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46" name="Freeform 8"/>
          <p:cNvSpPr/>
          <p:nvPr/>
        </p:nvSpPr>
        <p:spPr>
          <a:xfrm flipH="1">
            <a:off x="14215891" y="8722493"/>
            <a:ext cx="3037561" cy="1852912"/>
          </a:xfrm>
          <a:custGeom>
            <a:avLst/>
            <a:gdLst/>
            <a:ahLst/>
            <a:cxnLst/>
            <a:rect l="l" t="t" r="r" b="b"/>
            <a:pathLst>
              <a:path w="3037561" h="1852912">
                <a:moveTo>
                  <a:pt x="3037562" y="0"/>
                </a:moveTo>
                <a:lnTo>
                  <a:pt x="0" y="0"/>
                </a:lnTo>
                <a:lnTo>
                  <a:pt x="0" y="1852912"/>
                </a:lnTo>
                <a:lnTo>
                  <a:pt x="3037562" y="1852912"/>
                </a:lnTo>
                <a:lnTo>
                  <a:pt x="3037562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874105" y="8495910"/>
            <a:ext cx="3899266" cy="2416537"/>
          </a:xfrm>
          <a:custGeom>
            <a:avLst/>
            <a:gdLst/>
            <a:ahLst/>
            <a:cxnLst/>
            <a:rect l="l" t="t" r="r" b="b"/>
            <a:pathLst>
              <a:path w="3990941" h="4277634">
                <a:moveTo>
                  <a:pt x="0" y="0"/>
                </a:moveTo>
                <a:lnTo>
                  <a:pt x="3990941" y="0"/>
                </a:lnTo>
                <a:lnTo>
                  <a:pt x="3990941" y="4277634"/>
                </a:lnTo>
                <a:lnTo>
                  <a:pt x="0" y="427763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657456" y="8468594"/>
            <a:ext cx="3899266" cy="2416537"/>
          </a:xfrm>
          <a:custGeom>
            <a:avLst/>
            <a:gdLst/>
            <a:ahLst/>
            <a:cxnLst/>
            <a:rect l="l" t="t" r="r" b="b"/>
            <a:pathLst>
              <a:path w="3990941" h="4277634">
                <a:moveTo>
                  <a:pt x="0" y="0"/>
                </a:moveTo>
                <a:lnTo>
                  <a:pt x="3990941" y="0"/>
                </a:lnTo>
                <a:lnTo>
                  <a:pt x="3990941" y="4277634"/>
                </a:lnTo>
                <a:lnTo>
                  <a:pt x="0" y="427763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Rectangle 4"/>
          <p:cNvSpPr/>
          <p:nvPr/>
        </p:nvSpPr>
        <p:spPr>
          <a:xfrm>
            <a:off x="1651967" y="3020506"/>
            <a:ext cx="7492034" cy="686341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  <a:prstDash val="lgDash"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nl-NL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Đó là </a:t>
            </a:r>
            <a:r>
              <a:rPr lang="nl-NL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nl-NL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một màu nâu </a:t>
            </a:r>
            <a:r>
              <a:rPr lang="nl-NL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Bâu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  <a:p>
            <a:pPr>
              <a:lnSpc>
                <a:spcPct val="150000"/>
              </a:lnSpc>
            </a:pP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  <a:p>
            <a:pPr>
              <a:lnSpc>
                <a:spcPct val="150000"/>
              </a:lnSpc>
            </a:pP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  <a:p>
            <a:pPr>
              <a:lnSpc>
                <a:spcPct val="150000"/>
              </a:lnSpc>
            </a:pP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//</a:t>
            </a:r>
          </a:p>
          <a:p>
            <a:pPr algn="just"/>
            <a:endParaRPr lang="vi-VN" sz="4400" b="1" dirty="0">
              <a:solidFill>
                <a:srgbClr val="00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62691" y="893063"/>
            <a:ext cx="6670585" cy="83099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gắt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5020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5" grpId="0" animBg="1"/>
      <p:bldP spid="5" grpId="1" animBg="1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DE0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792200" y="728019"/>
            <a:ext cx="6522297" cy="3815544"/>
          </a:xfrm>
          <a:custGeom>
            <a:avLst/>
            <a:gdLst/>
            <a:ahLst/>
            <a:cxnLst/>
            <a:rect l="l" t="t" r="r" b="b"/>
            <a:pathLst>
              <a:path w="6522297" h="3815544">
                <a:moveTo>
                  <a:pt x="0" y="0"/>
                </a:moveTo>
                <a:lnTo>
                  <a:pt x="6522296" y="0"/>
                </a:lnTo>
                <a:lnTo>
                  <a:pt x="6522296" y="3815543"/>
                </a:lnTo>
                <a:lnTo>
                  <a:pt x="0" y="38155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66818" y="7290842"/>
            <a:ext cx="4072498" cy="3278336"/>
          </a:xfrm>
          <a:custGeom>
            <a:avLst/>
            <a:gdLst/>
            <a:ahLst/>
            <a:cxnLst/>
            <a:rect l="l" t="t" r="r" b="b"/>
            <a:pathLst>
              <a:path w="4072498" h="3278336">
                <a:moveTo>
                  <a:pt x="0" y="0"/>
                </a:moveTo>
                <a:lnTo>
                  <a:pt x="4072497" y="0"/>
                </a:lnTo>
                <a:lnTo>
                  <a:pt x="4072497" y="3278337"/>
                </a:lnTo>
                <a:lnTo>
                  <a:pt x="0" y="327833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196392" y="7992880"/>
            <a:ext cx="4148919" cy="2530841"/>
          </a:xfrm>
          <a:custGeom>
            <a:avLst/>
            <a:gdLst/>
            <a:ahLst/>
            <a:cxnLst/>
            <a:rect l="l" t="t" r="r" b="b"/>
            <a:pathLst>
              <a:path w="4148919" h="2530841">
                <a:moveTo>
                  <a:pt x="0" y="0"/>
                </a:moveTo>
                <a:lnTo>
                  <a:pt x="4148919" y="0"/>
                </a:lnTo>
                <a:lnTo>
                  <a:pt x="4148919" y="2530840"/>
                </a:lnTo>
                <a:lnTo>
                  <a:pt x="0" y="25308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8957952" y="7992880"/>
            <a:ext cx="4001888" cy="2441152"/>
          </a:xfrm>
          <a:custGeom>
            <a:avLst/>
            <a:gdLst/>
            <a:ahLst/>
            <a:cxnLst/>
            <a:rect l="l" t="t" r="r" b="b"/>
            <a:pathLst>
              <a:path w="4001888" h="2441152">
                <a:moveTo>
                  <a:pt x="4001888" y="0"/>
                </a:moveTo>
                <a:lnTo>
                  <a:pt x="0" y="0"/>
                </a:lnTo>
                <a:lnTo>
                  <a:pt x="0" y="2441151"/>
                </a:lnTo>
                <a:lnTo>
                  <a:pt x="4001888" y="2441151"/>
                </a:lnTo>
                <a:lnTo>
                  <a:pt x="4001888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6752191" y="8561509"/>
            <a:ext cx="2995909" cy="1827504"/>
          </a:xfrm>
          <a:custGeom>
            <a:avLst/>
            <a:gdLst/>
            <a:ahLst/>
            <a:cxnLst/>
            <a:rect l="l" t="t" r="r" b="b"/>
            <a:pathLst>
              <a:path w="2995909" h="1827504">
                <a:moveTo>
                  <a:pt x="2995909" y="0"/>
                </a:moveTo>
                <a:lnTo>
                  <a:pt x="0" y="0"/>
                </a:lnTo>
                <a:lnTo>
                  <a:pt x="0" y="1827505"/>
                </a:lnTo>
                <a:lnTo>
                  <a:pt x="2995909" y="1827505"/>
                </a:lnTo>
                <a:lnTo>
                  <a:pt x="2995909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499753" y="8038338"/>
            <a:ext cx="4148919" cy="2530841"/>
          </a:xfrm>
          <a:custGeom>
            <a:avLst/>
            <a:gdLst/>
            <a:ahLst/>
            <a:cxnLst/>
            <a:rect l="l" t="t" r="r" b="b"/>
            <a:pathLst>
              <a:path w="4148919" h="2530841">
                <a:moveTo>
                  <a:pt x="0" y="0"/>
                </a:moveTo>
                <a:lnTo>
                  <a:pt x="4148919" y="0"/>
                </a:lnTo>
                <a:lnTo>
                  <a:pt x="4148919" y="2530841"/>
                </a:lnTo>
                <a:lnTo>
                  <a:pt x="0" y="253084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15091192" y="8581119"/>
            <a:ext cx="3037561" cy="1852912"/>
          </a:xfrm>
          <a:custGeom>
            <a:avLst/>
            <a:gdLst/>
            <a:ahLst/>
            <a:cxnLst/>
            <a:rect l="l" t="t" r="r" b="b"/>
            <a:pathLst>
              <a:path w="3037561" h="1852912">
                <a:moveTo>
                  <a:pt x="3037562" y="0"/>
                </a:moveTo>
                <a:lnTo>
                  <a:pt x="0" y="0"/>
                </a:lnTo>
                <a:lnTo>
                  <a:pt x="0" y="1852912"/>
                </a:lnTo>
                <a:lnTo>
                  <a:pt x="3037562" y="1852912"/>
                </a:lnTo>
                <a:lnTo>
                  <a:pt x="3037562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6052840" y="-419100"/>
            <a:ext cx="15196840" cy="10988279"/>
          </a:xfrm>
          <a:custGeom>
            <a:avLst/>
            <a:gdLst/>
            <a:ahLst/>
            <a:cxnLst/>
            <a:rect l="l" t="t" r="r" b="b"/>
            <a:pathLst>
              <a:path w="15196840" h="10061575">
                <a:moveTo>
                  <a:pt x="0" y="0"/>
                </a:moveTo>
                <a:lnTo>
                  <a:pt x="15196840" y="0"/>
                </a:lnTo>
                <a:lnTo>
                  <a:pt x="15196840" y="10061575"/>
                </a:lnTo>
                <a:lnTo>
                  <a:pt x="0" y="1006157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7424605" y="-1464067"/>
            <a:ext cx="6522297" cy="3815544"/>
          </a:xfrm>
          <a:custGeom>
            <a:avLst/>
            <a:gdLst/>
            <a:ahLst/>
            <a:cxnLst/>
            <a:rect l="l" t="t" r="r" b="b"/>
            <a:pathLst>
              <a:path w="6522297" h="3815544">
                <a:moveTo>
                  <a:pt x="0" y="0"/>
                </a:moveTo>
                <a:lnTo>
                  <a:pt x="6522297" y="0"/>
                </a:lnTo>
                <a:lnTo>
                  <a:pt x="6522297" y="3815544"/>
                </a:lnTo>
                <a:lnTo>
                  <a:pt x="0" y="38155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7" name="Freeform 11"/>
          <p:cNvSpPr/>
          <p:nvPr/>
        </p:nvSpPr>
        <p:spPr>
          <a:xfrm>
            <a:off x="-5932878" y="4987606"/>
            <a:ext cx="4734909" cy="5380892"/>
          </a:xfrm>
          <a:custGeom>
            <a:avLst/>
            <a:gdLst/>
            <a:ahLst/>
            <a:cxnLst/>
            <a:rect l="l" t="t" r="r" b="b"/>
            <a:pathLst>
              <a:path w="5947814" h="6739732">
                <a:moveTo>
                  <a:pt x="0" y="0"/>
                </a:moveTo>
                <a:lnTo>
                  <a:pt x="5947814" y="0"/>
                </a:lnTo>
                <a:lnTo>
                  <a:pt x="5947814" y="6739732"/>
                </a:lnTo>
                <a:lnTo>
                  <a:pt x="0" y="673973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97228" y="1234370"/>
            <a:ext cx="10101948" cy="7547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0763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DE0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2"/>
          <p:cNvSpPr/>
          <p:nvPr/>
        </p:nvSpPr>
        <p:spPr>
          <a:xfrm>
            <a:off x="-536629" y="2961223"/>
            <a:ext cx="5745750" cy="8049677"/>
          </a:xfrm>
          <a:custGeom>
            <a:avLst/>
            <a:gdLst/>
            <a:ahLst/>
            <a:cxnLst/>
            <a:rect l="l" t="t" r="r" b="b"/>
            <a:pathLst>
              <a:path w="6388807" h="9203563">
                <a:moveTo>
                  <a:pt x="0" y="0"/>
                </a:moveTo>
                <a:lnTo>
                  <a:pt x="6388807" y="0"/>
                </a:lnTo>
                <a:lnTo>
                  <a:pt x="6388807" y="9203562"/>
                </a:lnTo>
                <a:lnTo>
                  <a:pt x="0" y="92035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762000" y="-1333500"/>
            <a:ext cx="5971121" cy="3687083"/>
          </a:xfrm>
          <a:custGeom>
            <a:avLst/>
            <a:gdLst/>
            <a:ahLst/>
            <a:cxnLst/>
            <a:rect l="l" t="t" r="r" b="b"/>
            <a:pathLst>
              <a:path w="8180997" h="4826788">
                <a:moveTo>
                  <a:pt x="0" y="0"/>
                </a:moveTo>
                <a:lnTo>
                  <a:pt x="8180997" y="0"/>
                </a:lnTo>
                <a:lnTo>
                  <a:pt x="8180997" y="4826788"/>
                </a:lnTo>
                <a:lnTo>
                  <a:pt x="0" y="48267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14180140" y="5973082"/>
            <a:ext cx="4202364" cy="4433671"/>
          </a:xfrm>
          <a:custGeom>
            <a:avLst/>
            <a:gdLst/>
            <a:ahLst/>
            <a:cxnLst/>
            <a:rect l="l" t="t" r="r" b="b"/>
            <a:pathLst>
              <a:path w="6067621" h="7514081">
                <a:moveTo>
                  <a:pt x="0" y="0"/>
                </a:moveTo>
                <a:lnTo>
                  <a:pt x="6067620" y="0"/>
                </a:lnTo>
                <a:lnTo>
                  <a:pt x="6067620" y="7514081"/>
                </a:lnTo>
                <a:lnTo>
                  <a:pt x="0" y="751408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381000" y="-93785"/>
            <a:ext cx="3700086" cy="17697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13819"/>
              </a:lnSpc>
            </a:pPr>
            <a:r>
              <a:rPr lang="en-US" sz="11516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Scripter"/>
              </a:rPr>
              <a:t>Câu</a:t>
            </a:r>
            <a:r>
              <a:rPr lang="en-US" sz="11516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Scripter"/>
              </a:rPr>
              <a:t> 1</a:t>
            </a:r>
          </a:p>
        </p:txBody>
      </p:sp>
      <p:sp>
        <p:nvSpPr>
          <p:cNvPr id="2" name="Freeform 2"/>
          <p:cNvSpPr/>
          <p:nvPr/>
        </p:nvSpPr>
        <p:spPr>
          <a:xfrm>
            <a:off x="5638800" y="2541813"/>
            <a:ext cx="5715000" cy="3621460"/>
          </a:xfrm>
          <a:custGeom>
            <a:avLst/>
            <a:gdLst/>
            <a:ahLst/>
            <a:cxnLst/>
            <a:rect l="l" t="t" r="r" b="b"/>
            <a:pathLst>
              <a:path w="6517434" h="3845286">
                <a:moveTo>
                  <a:pt x="0" y="0"/>
                </a:moveTo>
                <a:lnTo>
                  <a:pt x="6517434" y="0"/>
                </a:lnTo>
                <a:lnTo>
                  <a:pt x="6517434" y="3845286"/>
                </a:lnTo>
                <a:lnTo>
                  <a:pt x="0" y="38452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lum bright="70000" contrast="-70000"/>
            </a:blip>
            <a:stretch>
              <a:fillRect/>
            </a:stretch>
          </a:blipFill>
        </p:spPr>
      </p:sp>
      <p:sp>
        <p:nvSpPr>
          <p:cNvPr id="13" name="Rounded Rectangle 12"/>
          <p:cNvSpPr/>
          <p:nvPr/>
        </p:nvSpPr>
        <p:spPr>
          <a:xfrm>
            <a:off x="5638800" y="342900"/>
            <a:ext cx="11887199" cy="182880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schemeClr val="tx2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Gà</a:t>
            </a:r>
            <a:r>
              <a:rPr lang="en-US" sz="5400" dirty="0">
                <a:solidFill>
                  <a:schemeClr val="tx2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 con </a:t>
            </a:r>
            <a:r>
              <a:rPr lang="en-US" sz="5400" dirty="0" err="1">
                <a:solidFill>
                  <a:schemeClr val="tx2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kể</a:t>
            </a:r>
            <a:r>
              <a:rPr lang="en-US" sz="5400" dirty="0">
                <a:solidFill>
                  <a:schemeClr val="tx2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5400" dirty="0" err="1">
                <a:solidFill>
                  <a:schemeClr val="tx2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với</a:t>
            </a:r>
            <a:r>
              <a:rPr lang="en-US" sz="5400" dirty="0">
                <a:solidFill>
                  <a:schemeClr val="tx2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5400" dirty="0" err="1">
                <a:solidFill>
                  <a:schemeClr val="tx2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các</a:t>
            </a:r>
            <a:r>
              <a:rPr lang="en-US" sz="5400" dirty="0">
                <a:solidFill>
                  <a:schemeClr val="tx2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5400" dirty="0" err="1">
                <a:solidFill>
                  <a:schemeClr val="tx2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bạn</a:t>
            </a:r>
            <a:r>
              <a:rPr lang="en-US" sz="5400" dirty="0">
                <a:solidFill>
                  <a:schemeClr val="tx2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5400" dirty="0" err="1">
                <a:solidFill>
                  <a:schemeClr val="tx2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thế</a:t>
            </a:r>
            <a:r>
              <a:rPr lang="en-US" sz="5400" dirty="0">
                <a:solidFill>
                  <a:schemeClr val="tx2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5400" dirty="0" err="1">
                <a:solidFill>
                  <a:schemeClr val="tx2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nào</a:t>
            </a:r>
            <a:r>
              <a:rPr lang="en-US" sz="5400" dirty="0">
                <a:solidFill>
                  <a:schemeClr val="tx2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5400" dirty="0" err="1">
                <a:solidFill>
                  <a:schemeClr val="tx2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về</a:t>
            </a:r>
            <a:r>
              <a:rPr lang="en-US" sz="5400" dirty="0">
                <a:solidFill>
                  <a:schemeClr val="tx2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5400" dirty="0" err="1">
                <a:solidFill>
                  <a:schemeClr val="tx2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bầu</a:t>
            </a:r>
            <a:r>
              <a:rPr lang="en-US" sz="5400" dirty="0">
                <a:solidFill>
                  <a:schemeClr val="tx2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5400" dirty="0" err="1">
                <a:solidFill>
                  <a:schemeClr val="tx2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trời</a:t>
            </a:r>
            <a:r>
              <a:rPr lang="en-US" sz="5400" dirty="0">
                <a:solidFill>
                  <a:schemeClr val="tx2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5400" dirty="0" err="1">
                <a:solidFill>
                  <a:schemeClr val="tx2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trong</a:t>
            </a:r>
            <a:r>
              <a:rPr lang="en-US" sz="5400" dirty="0">
                <a:solidFill>
                  <a:schemeClr val="tx2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5400" dirty="0" err="1">
                <a:solidFill>
                  <a:schemeClr val="tx2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quả</a:t>
            </a:r>
            <a:r>
              <a:rPr lang="en-US" sz="5400" dirty="0">
                <a:solidFill>
                  <a:schemeClr val="tx2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5400" dirty="0" err="1">
                <a:solidFill>
                  <a:schemeClr val="tx2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trứng</a:t>
            </a:r>
            <a:r>
              <a:rPr lang="en-US" sz="5400" dirty="0">
                <a:solidFill>
                  <a:schemeClr val="tx2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?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5941203" y="3711112"/>
            <a:ext cx="5063301" cy="1828800"/>
          </a:xfrm>
          <a:prstGeom prst="roundRect">
            <a:avLst/>
          </a:prstGeom>
          <a:noFill/>
          <a:ln w="5715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7 SVNDessert Menu Scrip" panose="00000500000000000000" pitchFamily="2" charset="0"/>
              </a:rPr>
              <a:t>Chỉ</a:t>
            </a:r>
            <a:r>
              <a:rPr lang="en-US" sz="54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5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7 SVNDessert Menu Scrip" panose="00000500000000000000" pitchFamily="2" charset="0"/>
              </a:rPr>
              <a:t>có</a:t>
            </a:r>
            <a:r>
              <a:rPr lang="en-US" sz="54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5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7 SVNDessert Menu Scrip" panose="00000500000000000000" pitchFamily="2" charset="0"/>
              </a:rPr>
              <a:t>một</a:t>
            </a:r>
            <a:r>
              <a:rPr lang="en-US" sz="54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5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7 SVNDessert Menu Scrip" panose="00000500000000000000" pitchFamily="2" charset="0"/>
              </a:rPr>
              <a:t>màu</a:t>
            </a:r>
            <a:r>
              <a:rPr lang="en-US" sz="54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5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7 SVNDessert Menu Scrip" panose="00000500000000000000" pitchFamily="2" charset="0"/>
              </a:rPr>
              <a:t>nâu</a:t>
            </a:r>
            <a:r>
              <a:rPr lang="en-US" sz="54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7 SVNDessert Menu Scrip" panose="00000500000000000000" pitchFamily="2" charset="0"/>
              </a:rPr>
              <a:t>.</a:t>
            </a:r>
          </a:p>
        </p:txBody>
      </p:sp>
      <p:sp>
        <p:nvSpPr>
          <p:cNvPr id="16" name="Freeform 2"/>
          <p:cNvSpPr/>
          <p:nvPr/>
        </p:nvSpPr>
        <p:spPr>
          <a:xfrm>
            <a:off x="12010652" y="2541813"/>
            <a:ext cx="5715000" cy="3621460"/>
          </a:xfrm>
          <a:custGeom>
            <a:avLst/>
            <a:gdLst/>
            <a:ahLst/>
            <a:cxnLst/>
            <a:rect l="l" t="t" r="r" b="b"/>
            <a:pathLst>
              <a:path w="6517434" h="3845286">
                <a:moveTo>
                  <a:pt x="0" y="0"/>
                </a:moveTo>
                <a:lnTo>
                  <a:pt x="6517434" y="0"/>
                </a:lnTo>
                <a:lnTo>
                  <a:pt x="6517434" y="3845286"/>
                </a:lnTo>
                <a:lnTo>
                  <a:pt x="0" y="38452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lum bright="70000" contrast="-70000"/>
            </a:blip>
            <a:stretch>
              <a:fillRect/>
            </a:stretch>
          </a:blipFill>
        </p:spPr>
      </p:sp>
      <p:sp>
        <p:nvSpPr>
          <p:cNvPr id="17" name="Rounded Rectangle 16"/>
          <p:cNvSpPr/>
          <p:nvPr/>
        </p:nvSpPr>
        <p:spPr>
          <a:xfrm>
            <a:off x="12313055" y="3711112"/>
            <a:ext cx="5063301" cy="1828800"/>
          </a:xfrm>
          <a:prstGeom prst="roundRect">
            <a:avLst/>
          </a:prstGeom>
          <a:noFill/>
          <a:ln w="5715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7 SVNDessert Menu Scrip" panose="00000500000000000000" pitchFamily="2" charset="0"/>
              </a:rPr>
              <a:t>Không</a:t>
            </a:r>
            <a:r>
              <a:rPr lang="en-US" sz="54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5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7 SVNDessert Menu Scrip" panose="00000500000000000000" pitchFamily="2" charset="0"/>
              </a:rPr>
              <a:t>có</a:t>
            </a:r>
            <a:r>
              <a:rPr lang="en-US" sz="54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7 SVNDessert Menu Scrip" panose="00000500000000000000" pitchFamily="2" charset="0"/>
              </a:rPr>
              <a:t> </a:t>
            </a:r>
          </a:p>
          <a:p>
            <a:pPr algn="ctr"/>
            <a:r>
              <a:rPr lang="en-US" sz="5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7 SVNDessert Menu Scrip" panose="00000500000000000000" pitchFamily="2" charset="0"/>
              </a:rPr>
              <a:t>nắng</a:t>
            </a:r>
            <a:endParaRPr lang="en-US" sz="5400" dirty="0">
              <a:solidFill>
                <a:schemeClr val="tx1">
                  <a:lumMod val="95000"/>
                  <a:lumOff val="5000"/>
                </a:schemeClr>
              </a:solidFill>
              <a:latin typeface="#9Slide07 SVNDessert Menu Scrip" panose="00000500000000000000" pitchFamily="2" charset="0"/>
            </a:endParaRPr>
          </a:p>
        </p:txBody>
      </p:sp>
      <p:sp>
        <p:nvSpPr>
          <p:cNvPr id="18" name="Freeform 2"/>
          <p:cNvSpPr/>
          <p:nvPr/>
        </p:nvSpPr>
        <p:spPr>
          <a:xfrm>
            <a:off x="9023515" y="6310075"/>
            <a:ext cx="5715000" cy="3387716"/>
          </a:xfrm>
          <a:custGeom>
            <a:avLst/>
            <a:gdLst/>
            <a:ahLst/>
            <a:cxnLst/>
            <a:rect l="l" t="t" r="r" b="b"/>
            <a:pathLst>
              <a:path w="6517434" h="3845286">
                <a:moveTo>
                  <a:pt x="0" y="0"/>
                </a:moveTo>
                <a:lnTo>
                  <a:pt x="6517434" y="0"/>
                </a:lnTo>
                <a:lnTo>
                  <a:pt x="6517434" y="3845286"/>
                </a:lnTo>
                <a:lnTo>
                  <a:pt x="0" y="38452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lum bright="70000" contrast="-70000"/>
            </a:blip>
            <a:stretch>
              <a:fillRect/>
            </a:stretch>
          </a:blipFill>
        </p:spPr>
      </p:sp>
      <p:sp>
        <p:nvSpPr>
          <p:cNvPr id="19" name="Rounded Rectangle 18"/>
          <p:cNvSpPr/>
          <p:nvPr/>
        </p:nvSpPr>
        <p:spPr>
          <a:xfrm>
            <a:off x="9349365" y="7229454"/>
            <a:ext cx="5063301" cy="1828800"/>
          </a:xfrm>
          <a:prstGeom prst="roundRect">
            <a:avLst/>
          </a:prstGeom>
          <a:noFill/>
          <a:ln w="5715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7 SVNDessert Menu Scrip" panose="00000500000000000000" pitchFamily="2" charset="0"/>
              </a:rPr>
              <a:t>?</a:t>
            </a:r>
          </a:p>
        </p:txBody>
      </p:sp>
      <p:sp>
        <p:nvSpPr>
          <p:cNvPr id="4" name="Freeform 4"/>
          <p:cNvSpPr/>
          <p:nvPr/>
        </p:nvSpPr>
        <p:spPr>
          <a:xfrm>
            <a:off x="13412798" y="8778412"/>
            <a:ext cx="1734845" cy="1614271"/>
          </a:xfrm>
          <a:custGeom>
            <a:avLst/>
            <a:gdLst/>
            <a:ahLst/>
            <a:cxnLst/>
            <a:rect l="l" t="t" r="r" b="b"/>
            <a:pathLst>
              <a:path w="3990941" h="4277634">
                <a:moveTo>
                  <a:pt x="0" y="0"/>
                </a:moveTo>
                <a:lnTo>
                  <a:pt x="3990941" y="0"/>
                </a:lnTo>
                <a:lnTo>
                  <a:pt x="3990941" y="4277634"/>
                </a:lnTo>
                <a:lnTo>
                  <a:pt x="0" y="427763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071443" y="8792482"/>
            <a:ext cx="1734845" cy="1614271"/>
          </a:xfrm>
          <a:custGeom>
            <a:avLst/>
            <a:gdLst/>
            <a:ahLst/>
            <a:cxnLst/>
            <a:rect l="l" t="t" r="r" b="b"/>
            <a:pathLst>
              <a:path w="3990941" h="4277634">
                <a:moveTo>
                  <a:pt x="0" y="0"/>
                </a:moveTo>
                <a:lnTo>
                  <a:pt x="3990941" y="0"/>
                </a:lnTo>
                <a:lnTo>
                  <a:pt x="3990941" y="4277634"/>
                </a:lnTo>
                <a:lnTo>
                  <a:pt x="0" y="427763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679425" y="8792482"/>
            <a:ext cx="1734845" cy="1614271"/>
          </a:xfrm>
          <a:custGeom>
            <a:avLst/>
            <a:gdLst/>
            <a:ahLst/>
            <a:cxnLst/>
            <a:rect l="l" t="t" r="r" b="b"/>
            <a:pathLst>
              <a:path w="3990941" h="4277634">
                <a:moveTo>
                  <a:pt x="0" y="0"/>
                </a:moveTo>
                <a:lnTo>
                  <a:pt x="3990941" y="0"/>
                </a:lnTo>
                <a:lnTo>
                  <a:pt x="3990941" y="4277634"/>
                </a:lnTo>
                <a:lnTo>
                  <a:pt x="0" y="427763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0" name="Freeform 9"/>
          <p:cNvSpPr/>
          <p:nvPr/>
        </p:nvSpPr>
        <p:spPr>
          <a:xfrm>
            <a:off x="3114880" y="6533386"/>
            <a:ext cx="4188481" cy="4114800"/>
          </a:xfrm>
          <a:custGeom>
            <a:avLst/>
            <a:gdLst/>
            <a:ahLst/>
            <a:cxnLst/>
            <a:rect l="l" t="t" r="r" b="b"/>
            <a:pathLst>
              <a:path w="4188481" h="4114800">
                <a:moveTo>
                  <a:pt x="0" y="0"/>
                </a:moveTo>
                <a:lnTo>
                  <a:pt x="4188480" y="0"/>
                </a:lnTo>
                <a:lnTo>
                  <a:pt x="418848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 animBg="1"/>
      <p:bldP spid="15" grpId="0"/>
      <p:bldP spid="17" grpId="0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DE0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2573000" y="1028700"/>
            <a:ext cx="4387659" cy="2658383"/>
          </a:xfrm>
          <a:custGeom>
            <a:avLst/>
            <a:gdLst/>
            <a:ahLst/>
            <a:cxnLst/>
            <a:rect l="l" t="t" r="r" b="b"/>
            <a:pathLst>
              <a:path w="8180997" h="4826788">
                <a:moveTo>
                  <a:pt x="0" y="0"/>
                </a:moveTo>
                <a:lnTo>
                  <a:pt x="8180997" y="0"/>
                </a:lnTo>
                <a:lnTo>
                  <a:pt x="8180997" y="4826788"/>
                </a:lnTo>
                <a:lnTo>
                  <a:pt x="0" y="48267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3" name="Rounded Rectangle 12"/>
          <p:cNvSpPr/>
          <p:nvPr/>
        </p:nvSpPr>
        <p:spPr>
          <a:xfrm>
            <a:off x="518927" y="401007"/>
            <a:ext cx="11887199" cy="2638330"/>
          </a:xfrm>
          <a:prstGeom prst="roundRect">
            <a:avLst/>
          </a:prstGeom>
          <a:solidFill>
            <a:schemeClr val="bg1"/>
          </a:solidFill>
          <a:ln w="5715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Gà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 con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thấy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bầu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trời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và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cuộc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sống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bên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ngoài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có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gì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khác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với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bầu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trời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và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cuộc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sống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bên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trong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quả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trứng</a:t>
            </a:r>
            <a:endParaRPr lang="en-US" sz="5400" dirty="0">
              <a:solidFill>
                <a:schemeClr val="accent2">
                  <a:lumMod val="75000"/>
                </a:schemeClr>
              </a:solidFill>
              <a:latin typeface="#9Slide07 SVNDessert Menu Scrip" panose="00000500000000000000" pitchFamily="2" charset="0"/>
            </a:endParaRPr>
          </a:p>
        </p:txBody>
      </p:sp>
      <p:sp>
        <p:nvSpPr>
          <p:cNvPr id="18" name="Freeform 2"/>
          <p:cNvSpPr/>
          <p:nvPr/>
        </p:nvSpPr>
        <p:spPr>
          <a:xfrm>
            <a:off x="-505880" y="6896928"/>
            <a:ext cx="5715000" cy="3387716"/>
          </a:xfrm>
          <a:custGeom>
            <a:avLst/>
            <a:gdLst/>
            <a:ahLst/>
            <a:cxnLst/>
            <a:rect l="l" t="t" r="r" b="b"/>
            <a:pathLst>
              <a:path w="6517434" h="3845286">
                <a:moveTo>
                  <a:pt x="0" y="0"/>
                </a:moveTo>
                <a:lnTo>
                  <a:pt x="6517434" y="0"/>
                </a:lnTo>
                <a:lnTo>
                  <a:pt x="6517434" y="3845286"/>
                </a:lnTo>
                <a:lnTo>
                  <a:pt x="0" y="384528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lum bright="70000" contrast="-70000"/>
            </a:blip>
            <a:stretch>
              <a:fillRect/>
            </a:stretch>
          </a:blipFill>
        </p:spPr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3346459"/>
            <a:ext cx="12160059" cy="6666206"/>
          </a:xfrm>
          <a:prstGeom prst="rect">
            <a:avLst/>
          </a:prstGeom>
        </p:spPr>
      </p:pic>
      <p:sp>
        <p:nvSpPr>
          <p:cNvPr id="25" name="Freeform 10"/>
          <p:cNvSpPr/>
          <p:nvPr/>
        </p:nvSpPr>
        <p:spPr>
          <a:xfrm>
            <a:off x="-533582" y="3346459"/>
            <a:ext cx="6553382" cy="6383210"/>
          </a:xfrm>
          <a:custGeom>
            <a:avLst/>
            <a:gdLst/>
            <a:ahLst/>
            <a:cxnLst/>
            <a:rect l="l" t="t" r="r" b="b"/>
            <a:pathLst>
              <a:path w="12492813" h="9458100">
                <a:moveTo>
                  <a:pt x="0" y="0"/>
                </a:moveTo>
                <a:lnTo>
                  <a:pt x="12492813" y="0"/>
                </a:lnTo>
                <a:lnTo>
                  <a:pt x="12492813" y="9458100"/>
                </a:lnTo>
                <a:lnTo>
                  <a:pt x="0" y="94581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2" name="Freeform 3"/>
          <p:cNvSpPr/>
          <p:nvPr/>
        </p:nvSpPr>
        <p:spPr>
          <a:xfrm>
            <a:off x="-795974" y="8017126"/>
            <a:ext cx="2831534" cy="2522957"/>
          </a:xfrm>
          <a:custGeom>
            <a:avLst/>
            <a:gdLst/>
            <a:ahLst/>
            <a:cxnLst/>
            <a:rect l="l" t="t" r="r" b="b"/>
            <a:pathLst>
              <a:path w="4072498" h="3278336">
                <a:moveTo>
                  <a:pt x="0" y="0"/>
                </a:moveTo>
                <a:lnTo>
                  <a:pt x="4072497" y="0"/>
                </a:lnTo>
                <a:lnTo>
                  <a:pt x="4072497" y="3278337"/>
                </a:lnTo>
                <a:lnTo>
                  <a:pt x="0" y="327833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3" name="Freeform 4"/>
          <p:cNvSpPr/>
          <p:nvPr/>
        </p:nvSpPr>
        <p:spPr>
          <a:xfrm>
            <a:off x="1122257" y="8464668"/>
            <a:ext cx="2884668" cy="1947696"/>
          </a:xfrm>
          <a:custGeom>
            <a:avLst/>
            <a:gdLst/>
            <a:ahLst/>
            <a:cxnLst/>
            <a:rect l="l" t="t" r="r" b="b"/>
            <a:pathLst>
              <a:path w="4148919" h="2530841">
                <a:moveTo>
                  <a:pt x="0" y="0"/>
                </a:moveTo>
                <a:lnTo>
                  <a:pt x="4148919" y="0"/>
                </a:lnTo>
                <a:lnTo>
                  <a:pt x="4148919" y="2530840"/>
                </a:lnTo>
                <a:lnTo>
                  <a:pt x="0" y="253084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24" name="Freeform 6"/>
          <p:cNvSpPr/>
          <p:nvPr/>
        </p:nvSpPr>
        <p:spPr>
          <a:xfrm flipH="1">
            <a:off x="3643770" y="9005945"/>
            <a:ext cx="2083001" cy="1406419"/>
          </a:xfrm>
          <a:custGeom>
            <a:avLst/>
            <a:gdLst/>
            <a:ahLst/>
            <a:cxnLst/>
            <a:rect l="l" t="t" r="r" b="b"/>
            <a:pathLst>
              <a:path w="2995909" h="1827504">
                <a:moveTo>
                  <a:pt x="2995909" y="0"/>
                </a:moveTo>
                <a:lnTo>
                  <a:pt x="0" y="0"/>
                </a:lnTo>
                <a:lnTo>
                  <a:pt x="0" y="1827505"/>
                </a:lnTo>
                <a:lnTo>
                  <a:pt x="2995909" y="1827505"/>
                </a:lnTo>
                <a:lnTo>
                  <a:pt x="2995909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26" name="Freeform 10"/>
          <p:cNvSpPr/>
          <p:nvPr/>
        </p:nvSpPr>
        <p:spPr>
          <a:xfrm>
            <a:off x="-66193" y="6030515"/>
            <a:ext cx="5014186" cy="4387357"/>
          </a:xfrm>
          <a:custGeom>
            <a:avLst/>
            <a:gdLst/>
            <a:ahLst/>
            <a:cxnLst/>
            <a:rect l="l" t="t" r="r" b="b"/>
            <a:pathLst>
              <a:path w="8862846" h="10597126">
                <a:moveTo>
                  <a:pt x="0" y="0"/>
                </a:moveTo>
                <a:lnTo>
                  <a:pt x="8862846" y="0"/>
                </a:lnTo>
                <a:lnTo>
                  <a:pt x="8862846" y="10597126"/>
                </a:lnTo>
                <a:lnTo>
                  <a:pt x="0" y="1059712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582863" y="6237783"/>
            <a:ext cx="3700086" cy="17697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13819"/>
              </a:lnSpc>
            </a:pPr>
            <a:r>
              <a:rPr lang="en-US" sz="11516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Scripter"/>
              </a:rPr>
              <a:t>Câu</a:t>
            </a:r>
            <a:r>
              <a:rPr lang="en-US" sz="11516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Scripter"/>
              </a:rPr>
              <a:t> 2</a:t>
            </a:r>
          </a:p>
        </p:txBody>
      </p:sp>
      <p:sp>
        <p:nvSpPr>
          <p:cNvPr id="27" name="Freeform 18"/>
          <p:cNvSpPr/>
          <p:nvPr/>
        </p:nvSpPr>
        <p:spPr>
          <a:xfrm>
            <a:off x="14630400" y="0"/>
            <a:ext cx="2976080" cy="2946760"/>
          </a:xfrm>
          <a:custGeom>
            <a:avLst/>
            <a:gdLst/>
            <a:ahLst/>
            <a:cxnLst/>
            <a:rect l="l" t="t" r="r" b="b"/>
            <a:pathLst>
              <a:path w="4652480" h="4291913">
                <a:moveTo>
                  <a:pt x="0" y="0"/>
                </a:moveTo>
                <a:lnTo>
                  <a:pt x="4652480" y="0"/>
                </a:lnTo>
                <a:lnTo>
                  <a:pt x="4652480" y="4291913"/>
                </a:lnTo>
                <a:lnTo>
                  <a:pt x="0" y="429191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0876344"/>
              </p:ext>
            </p:extLst>
          </p:nvPr>
        </p:nvGraphicFramePr>
        <p:xfrm>
          <a:off x="5726771" y="3819420"/>
          <a:ext cx="10341146" cy="5720284"/>
        </p:xfrm>
        <a:graphic>
          <a:graphicData uri="http://schemas.openxmlformats.org/drawingml/2006/table">
            <a:tbl>
              <a:tblPr/>
              <a:tblGrid>
                <a:gridCol w="1726194">
                  <a:extLst>
                    <a:ext uri="{9D8B030D-6E8A-4147-A177-3AD203B41FA5}">
                      <a16:colId xmlns:a16="http://schemas.microsoft.com/office/drawing/2014/main" val="3781826965"/>
                    </a:ext>
                  </a:extLst>
                </a:gridCol>
                <a:gridCol w="4307476">
                  <a:extLst>
                    <a:ext uri="{9D8B030D-6E8A-4147-A177-3AD203B41FA5}">
                      <a16:colId xmlns:a16="http://schemas.microsoft.com/office/drawing/2014/main" val="449448702"/>
                    </a:ext>
                  </a:extLst>
                </a:gridCol>
                <a:gridCol w="4307476">
                  <a:extLst>
                    <a:ext uri="{9D8B030D-6E8A-4147-A177-3AD203B41FA5}">
                      <a16:colId xmlns:a16="http://schemas.microsoft.com/office/drawing/2014/main" val="394765388"/>
                    </a:ext>
                  </a:extLst>
                </a:gridCol>
              </a:tblGrid>
              <a:tr h="1204388">
                <a:tc>
                  <a:txBody>
                    <a:bodyPr/>
                    <a:lstStyle/>
                    <a:p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1694" marR="31694" marT="31694" marB="3169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sz="3200" b="1" dirty="0" err="1">
                          <a:solidFill>
                            <a:sysClr val="windowText" lastClr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Bầu</a:t>
                      </a:r>
                      <a:r>
                        <a:rPr lang="en-US" sz="3200" b="1" dirty="0">
                          <a:solidFill>
                            <a:sysClr val="windowText" lastClr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ysClr val="windowText" lastClr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trời</a:t>
                      </a:r>
                      <a:r>
                        <a:rPr lang="en-US" sz="3200" b="1" dirty="0">
                          <a:solidFill>
                            <a:sysClr val="windowText" lastClr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ysClr val="windowText" lastClr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và</a:t>
                      </a:r>
                      <a:r>
                        <a:rPr lang="en-US" sz="3200" b="1" dirty="0">
                          <a:solidFill>
                            <a:sysClr val="windowText" lastClr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ysClr val="windowText" lastClr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cuộc</a:t>
                      </a:r>
                      <a:r>
                        <a:rPr lang="en-US" sz="3200" b="1" dirty="0">
                          <a:solidFill>
                            <a:sysClr val="windowText" lastClr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ysClr val="windowText" lastClr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sống</a:t>
                      </a:r>
                      <a:r>
                        <a:rPr lang="en-US" sz="3200" b="1" dirty="0">
                          <a:solidFill>
                            <a:sysClr val="windowText" lastClr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ysClr val="windowText" lastClr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bên</a:t>
                      </a:r>
                      <a:r>
                        <a:rPr lang="en-US" sz="3200" b="1" dirty="0">
                          <a:solidFill>
                            <a:sysClr val="windowText" lastClr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ysClr val="windowText" lastClr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trong</a:t>
                      </a:r>
                      <a:r>
                        <a:rPr lang="en-US" sz="3200" b="1" dirty="0">
                          <a:solidFill>
                            <a:sysClr val="windowText" lastClr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ysClr val="windowText" lastClr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quả</a:t>
                      </a:r>
                      <a:r>
                        <a:rPr lang="en-US" sz="3200" b="1" dirty="0">
                          <a:solidFill>
                            <a:sysClr val="windowText" lastClr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ysClr val="windowText" lastClr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trứng</a:t>
                      </a:r>
                      <a:endParaRPr lang="en-US" sz="3200" b="0" dirty="0">
                        <a:solidFill>
                          <a:sysClr val="windowText" lastClr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1694" marR="31694" marT="31694" marB="3169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sz="3200" b="1" dirty="0" err="1">
                          <a:solidFill>
                            <a:sysClr val="windowText" lastClr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Bầu</a:t>
                      </a:r>
                      <a:r>
                        <a:rPr lang="en-US" sz="3200" b="1" dirty="0">
                          <a:solidFill>
                            <a:sysClr val="windowText" lastClr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ysClr val="windowText" lastClr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trời</a:t>
                      </a:r>
                      <a:r>
                        <a:rPr lang="en-US" sz="3200" b="1" dirty="0">
                          <a:solidFill>
                            <a:sysClr val="windowText" lastClr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ysClr val="windowText" lastClr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và</a:t>
                      </a:r>
                      <a:r>
                        <a:rPr lang="en-US" sz="3200" b="1" dirty="0">
                          <a:solidFill>
                            <a:sysClr val="windowText" lastClr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ysClr val="windowText" lastClr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cuộc</a:t>
                      </a:r>
                      <a:r>
                        <a:rPr lang="en-US" sz="3200" b="1" dirty="0">
                          <a:solidFill>
                            <a:sysClr val="windowText" lastClr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ysClr val="windowText" lastClr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sống</a:t>
                      </a:r>
                      <a:r>
                        <a:rPr lang="en-US" sz="3200" b="1" dirty="0">
                          <a:solidFill>
                            <a:sysClr val="windowText" lastClr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ysClr val="windowText" lastClr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bên</a:t>
                      </a:r>
                      <a:r>
                        <a:rPr lang="en-US" sz="3200" b="1" dirty="0">
                          <a:solidFill>
                            <a:sysClr val="windowText" lastClr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ysClr val="windowText" lastClr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ngoài</a:t>
                      </a:r>
                      <a:endParaRPr lang="en-US" sz="3200" b="0" dirty="0">
                        <a:solidFill>
                          <a:sysClr val="windowText" lastClr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1694" marR="31694" marT="31694" marB="3169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5289047"/>
                  </a:ext>
                </a:extLst>
              </a:tr>
              <a:tr h="1432588">
                <a:tc>
                  <a:txBody>
                    <a:bodyPr/>
                    <a:lstStyle/>
                    <a:p>
                      <a:pPr algn="just" fontAlgn="t" latinLnBrk="0"/>
                      <a:r>
                        <a:rPr lang="en-US" sz="3200" b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r>
                        <a:rPr lang="en-US" sz="32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Bầu</a:t>
                      </a:r>
                      <a:r>
                        <a:rPr lang="en-US" sz="32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trời</a:t>
                      </a:r>
                      <a:endParaRPr lang="en-US" sz="32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1694" marR="31694" marT="31694" marB="3169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 latinLnBrk="0"/>
                      <a:r>
                        <a:rPr lang="en-US" sz="3200" b="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Chỉ</a:t>
                      </a:r>
                      <a:r>
                        <a:rPr lang="en-US" sz="3200" b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có</a:t>
                      </a:r>
                      <a:r>
                        <a:rPr lang="en-US" sz="3200" b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một</a:t>
                      </a:r>
                      <a:r>
                        <a:rPr lang="en-US" sz="3200" b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màu</a:t>
                      </a:r>
                      <a:r>
                        <a:rPr lang="en-US" sz="3200" b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nâu</a:t>
                      </a:r>
                      <a:endParaRPr lang="en-US" sz="32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just" fontAlgn="t" latinLnBrk="0"/>
                      <a:r>
                        <a:rPr lang="en-US" sz="3200" b="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Không</a:t>
                      </a:r>
                      <a:r>
                        <a:rPr lang="en-US" sz="3200" b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có</a:t>
                      </a:r>
                      <a:r>
                        <a:rPr lang="en-US" sz="3200" b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gió</a:t>
                      </a:r>
                      <a:r>
                        <a:rPr lang="en-US" sz="3200" b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có</a:t>
                      </a:r>
                      <a:r>
                        <a:rPr lang="en-US" sz="3200" b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nắng</a:t>
                      </a:r>
                      <a:endParaRPr lang="en-US" sz="32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just" fontAlgn="t" latinLnBrk="0"/>
                      <a:r>
                        <a:rPr lang="en-US" sz="3200" b="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Không</a:t>
                      </a:r>
                      <a:r>
                        <a:rPr lang="en-US" sz="3200" b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có</a:t>
                      </a:r>
                      <a:r>
                        <a:rPr lang="en-US" sz="3200" b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lắm</a:t>
                      </a:r>
                      <a:r>
                        <a:rPr lang="en-US" sz="3200" b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sắc</a:t>
                      </a:r>
                      <a:r>
                        <a:rPr lang="en-US" sz="3200" b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màu</a:t>
                      </a:r>
                      <a:endParaRPr lang="en-US" sz="32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1694" marR="31694" marT="31694" marB="3169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 latinLnBrk="0"/>
                      <a:r>
                        <a:rPr lang="en-US" sz="3200" b="0" i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Nhiều</a:t>
                      </a:r>
                      <a:r>
                        <a:rPr lang="en-US" sz="3200" b="0" i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0" i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gió</a:t>
                      </a:r>
                      <a:r>
                        <a:rPr lang="en-US" sz="3200" b="0" i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0" i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lộng</a:t>
                      </a:r>
                      <a:endParaRPr lang="en-US" sz="3200" b="0" i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just" fontAlgn="t" latinLnBrk="0"/>
                      <a:r>
                        <a:rPr lang="en-US" sz="3200" b="0" i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Nhiều</a:t>
                      </a:r>
                      <a:r>
                        <a:rPr lang="en-US" sz="3200" b="0" i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0" i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nắng</a:t>
                      </a:r>
                      <a:r>
                        <a:rPr lang="en-US" sz="3200" b="0" i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reo</a:t>
                      </a:r>
                    </a:p>
                    <a:p>
                      <a:pPr algn="just" fontAlgn="t" latinLnBrk="0"/>
                      <a:r>
                        <a:rPr lang="en-US" sz="3200" b="0" i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Bầu</a:t>
                      </a:r>
                      <a:r>
                        <a:rPr lang="en-US" sz="3200" b="0" i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0" i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trời</a:t>
                      </a:r>
                      <a:r>
                        <a:rPr lang="en-US" sz="3200" b="0" i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ở </a:t>
                      </a:r>
                      <a:r>
                        <a:rPr lang="en-US" sz="3200" b="0" i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bên</a:t>
                      </a:r>
                      <a:r>
                        <a:rPr lang="en-US" sz="3200" b="0" i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0" i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ngoài</a:t>
                      </a:r>
                      <a:endParaRPr lang="en-US" sz="3200" b="0" i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just" fontAlgn="t" latinLnBrk="0"/>
                      <a:r>
                        <a:rPr lang="en-US" sz="3200" b="0" i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Sao </a:t>
                      </a:r>
                      <a:r>
                        <a:rPr lang="en-US" sz="3200" b="0" i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mà</a:t>
                      </a:r>
                      <a:r>
                        <a:rPr lang="en-US" sz="3200" b="0" i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0" i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xanh</a:t>
                      </a:r>
                      <a:r>
                        <a:rPr lang="en-US" sz="3200" b="0" i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0" i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đến</a:t>
                      </a:r>
                      <a:r>
                        <a:rPr lang="en-US" sz="3200" b="0" i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0" i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thế</a:t>
                      </a:r>
                      <a:endParaRPr lang="en-US" sz="3200" b="0" i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1694" marR="31694" marT="31694" marB="3169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991874"/>
                  </a:ext>
                </a:extLst>
              </a:tr>
              <a:tr h="1888987"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sz="32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Cuộc</a:t>
                      </a:r>
                      <a:r>
                        <a:rPr lang="en-US" sz="32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sống</a:t>
                      </a:r>
                      <a:endParaRPr lang="en-US" sz="32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1694" marR="31694" marT="31694" marB="3169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 latinLnBrk="0"/>
                      <a:r>
                        <a:rPr lang="vi-VN" sz="3200" b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Tôi chưa kêu “chiếp chiếp"</a:t>
                      </a:r>
                    </a:p>
                    <a:p>
                      <a:pPr algn="just" fontAlgn="t" latinLnBrk="0"/>
                      <a:r>
                        <a:rPr lang="vi-VN" sz="3200" b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Chẳng biết tìm giun, sâu</a:t>
                      </a:r>
                    </a:p>
                    <a:p>
                      <a:pPr algn="just" fontAlgn="t" latinLnBrk="0"/>
                      <a:r>
                        <a:rPr lang="vi-VN" sz="3200" b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Đói, no chẳng biết đâu</a:t>
                      </a:r>
                    </a:p>
                    <a:p>
                      <a:pPr algn="just" fontAlgn="t" latinLnBrk="0"/>
                      <a:r>
                        <a:rPr lang="vi-VN" sz="3200" b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Cứ việc mà yên ngủ...</a:t>
                      </a:r>
                    </a:p>
                  </a:txBody>
                  <a:tcPr marL="31694" marR="31694" marT="31694" marB="3169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 latinLnBrk="0"/>
                      <a:r>
                        <a:rPr lang="vi-VN" sz="3200" b="0" i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Tôi biết là có mẹ</a:t>
                      </a:r>
                    </a:p>
                    <a:p>
                      <a:pPr algn="just" fontAlgn="t" latinLnBrk="0"/>
                      <a:r>
                        <a:rPr lang="vi-VN" sz="3200" b="0" i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Đói, tôi tìm giun dế</a:t>
                      </a:r>
                    </a:p>
                    <a:p>
                      <a:pPr algn="just" fontAlgn="t" latinLnBrk="0"/>
                      <a:r>
                        <a:rPr lang="vi-VN" sz="3200" b="0" i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Ăn no xoải cánh phơi...</a:t>
                      </a:r>
                    </a:p>
                  </a:txBody>
                  <a:tcPr marL="31694" marR="31694" marT="31694" marB="3169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4952163"/>
                  </a:ext>
                </a:extLst>
              </a:tr>
            </a:tbl>
          </a:graphicData>
        </a:graphic>
      </p:graphicFrame>
      <p:sp>
        <p:nvSpPr>
          <p:cNvPr id="21" name="Freeform 12"/>
          <p:cNvSpPr/>
          <p:nvPr/>
        </p:nvSpPr>
        <p:spPr>
          <a:xfrm>
            <a:off x="15956280" y="7124700"/>
            <a:ext cx="2423577" cy="3131986"/>
          </a:xfrm>
          <a:custGeom>
            <a:avLst/>
            <a:gdLst/>
            <a:ahLst/>
            <a:cxnLst/>
            <a:rect l="l" t="t" r="r" b="b"/>
            <a:pathLst>
              <a:path w="2876931" h="4114800">
                <a:moveTo>
                  <a:pt x="0" y="0"/>
                </a:moveTo>
                <a:lnTo>
                  <a:pt x="2876931" y="0"/>
                </a:lnTo>
                <a:lnTo>
                  <a:pt x="287693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139016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DE0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141" y="2615551"/>
            <a:ext cx="12160059" cy="6666206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12877800" y="-644486"/>
            <a:ext cx="5971121" cy="3687083"/>
          </a:xfrm>
          <a:custGeom>
            <a:avLst/>
            <a:gdLst/>
            <a:ahLst/>
            <a:cxnLst/>
            <a:rect l="l" t="t" r="r" b="b"/>
            <a:pathLst>
              <a:path w="8180997" h="4826788">
                <a:moveTo>
                  <a:pt x="0" y="0"/>
                </a:moveTo>
                <a:lnTo>
                  <a:pt x="8180997" y="0"/>
                </a:lnTo>
                <a:lnTo>
                  <a:pt x="8180997" y="4826788"/>
                </a:lnTo>
                <a:lnTo>
                  <a:pt x="0" y="48267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4020800" y="595229"/>
            <a:ext cx="3700086" cy="17697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13819"/>
              </a:lnSpc>
            </a:pPr>
            <a:r>
              <a:rPr lang="en-US" sz="11516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Scripter"/>
              </a:rPr>
              <a:t>Câu</a:t>
            </a:r>
            <a:r>
              <a:rPr lang="en-US" sz="11516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Scripter"/>
              </a:rPr>
              <a:t> 3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557027" y="508223"/>
            <a:ext cx="11887199" cy="182880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accent3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Theo </a:t>
            </a:r>
            <a:r>
              <a:rPr lang="en-US" sz="5400" dirty="0" err="1">
                <a:solidFill>
                  <a:schemeClr val="accent3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em</a:t>
            </a:r>
            <a:r>
              <a:rPr lang="en-US" sz="5400" dirty="0">
                <a:solidFill>
                  <a:schemeClr val="accent3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, </a:t>
            </a:r>
            <a:r>
              <a:rPr lang="en-US" sz="5400" dirty="0" err="1">
                <a:solidFill>
                  <a:schemeClr val="accent3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gà</a:t>
            </a:r>
            <a:r>
              <a:rPr lang="en-US" sz="5400" dirty="0">
                <a:solidFill>
                  <a:schemeClr val="accent3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con </a:t>
            </a:r>
            <a:r>
              <a:rPr lang="en-US" sz="5400" dirty="0" err="1">
                <a:solidFill>
                  <a:schemeClr val="accent3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thích</a:t>
            </a:r>
            <a:r>
              <a:rPr lang="en-US" sz="5400" dirty="0">
                <a:solidFill>
                  <a:schemeClr val="accent3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5400" dirty="0" err="1">
                <a:solidFill>
                  <a:schemeClr val="accent3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cuộc</a:t>
            </a:r>
            <a:r>
              <a:rPr lang="en-US" sz="5400" dirty="0">
                <a:solidFill>
                  <a:schemeClr val="accent3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5400" dirty="0" err="1">
                <a:solidFill>
                  <a:schemeClr val="accent3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sống</a:t>
            </a:r>
            <a:r>
              <a:rPr lang="en-US" sz="5400" dirty="0">
                <a:solidFill>
                  <a:schemeClr val="accent3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5400" dirty="0" err="1">
                <a:solidFill>
                  <a:schemeClr val="accent3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nào</a:t>
            </a:r>
            <a:r>
              <a:rPr lang="en-US" sz="5400" dirty="0">
                <a:solidFill>
                  <a:schemeClr val="accent3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5400" dirty="0" err="1">
                <a:solidFill>
                  <a:schemeClr val="accent3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hơn</a:t>
            </a:r>
            <a:r>
              <a:rPr lang="en-US" sz="5400" dirty="0">
                <a:solidFill>
                  <a:schemeClr val="accent3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? </a:t>
            </a:r>
            <a:r>
              <a:rPr lang="en-US" sz="5400" dirty="0" err="1">
                <a:solidFill>
                  <a:schemeClr val="accent3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Vì</a:t>
            </a:r>
            <a:r>
              <a:rPr lang="en-US" sz="5400" dirty="0">
                <a:solidFill>
                  <a:schemeClr val="accent3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5400" dirty="0" err="1">
                <a:solidFill>
                  <a:schemeClr val="accent3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sao</a:t>
            </a:r>
            <a:endParaRPr lang="en-US" sz="5400" dirty="0">
              <a:solidFill>
                <a:schemeClr val="accent3">
                  <a:lumMod val="50000"/>
                </a:schemeClr>
              </a:solidFill>
              <a:latin typeface="#9Slide07 SVNDessert Menu Scrip" panose="00000500000000000000" pitchFamily="2" charset="0"/>
            </a:endParaRPr>
          </a:p>
        </p:txBody>
      </p:sp>
      <p:pic>
        <p:nvPicPr>
          <p:cNvPr id="1026" name="Picture 2" descr="Free vector a fat he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50560" y1="16933" x2="51306" y2="22843"/>
                        <a14:foregroundMark x1="59142" y1="16294" x2="54664" y2="21406"/>
                        <a14:foregroundMark x1="49254" y1="19329" x2="47575" y2="23323"/>
                        <a14:foregroundMark x1="74440" y1="4952" x2="73694" y2="10863"/>
                        <a14:foregroundMark x1="71455" y1="18051" x2="71455" y2="194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3132" y="6232874"/>
            <a:ext cx="3865749" cy="4514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Freeform 2"/>
          <p:cNvSpPr/>
          <p:nvPr/>
        </p:nvSpPr>
        <p:spPr>
          <a:xfrm>
            <a:off x="13811745" y="3127523"/>
            <a:ext cx="4118196" cy="9863942"/>
          </a:xfrm>
          <a:custGeom>
            <a:avLst/>
            <a:gdLst/>
            <a:ahLst/>
            <a:cxnLst/>
            <a:rect l="l" t="t" r="r" b="b"/>
            <a:pathLst>
              <a:path w="4118196" h="9863942">
                <a:moveTo>
                  <a:pt x="0" y="0"/>
                </a:moveTo>
                <a:lnTo>
                  <a:pt x="4118196" y="0"/>
                </a:lnTo>
                <a:lnTo>
                  <a:pt x="4118196" y="9863942"/>
                </a:lnTo>
                <a:lnTo>
                  <a:pt x="0" y="986394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22" name="Freeform 3"/>
          <p:cNvSpPr/>
          <p:nvPr/>
        </p:nvSpPr>
        <p:spPr>
          <a:xfrm>
            <a:off x="11745768" y="7080429"/>
            <a:ext cx="4072498" cy="3278336"/>
          </a:xfrm>
          <a:custGeom>
            <a:avLst/>
            <a:gdLst/>
            <a:ahLst/>
            <a:cxnLst/>
            <a:rect l="l" t="t" r="r" b="b"/>
            <a:pathLst>
              <a:path w="4072498" h="3278336">
                <a:moveTo>
                  <a:pt x="0" y="0"/>
                </a:moveTo>
                <a:lnTo>
                  <a:pt x="4072497" y="0"/>
                </a:lnTo>
                <a:lnTo>
                  <a:pt x="4072497" y="3278337"/>
                </a:lnTo>
                <a:lnTo>
                  <a:pt x="0" y="327833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3" name="Freeform 5"/>
          <p:cNvSpPr/>
          <p:nvPr/>
        </p:nvSpPr>
        <p:spPr>
          <a:xfrm>
            <a:off x="13792200" y="7756159"/>
            <a:ext cx="4148919" cy="2530841"/>
          </a:xfrm>
          <a:custGeom>
            <a:avLst/>
            <a:gdLst/>
            <a:ahLst/>
            <a:cxnLst/>
            <a:rect l="l" t="t" r="r" b="b"/>
            <a:pathLst>
              <a:path w="4148919" h="2530841">
                <a:moveTo>
                  <a:pt x="0" y="0"/>
                </a:moveTo>
                <a:lnTo>
                  <a:pt x="4148919" y="0"/>
                </a:lnTo>
                <a:lnTo>
                  <a:pt x="4148919" y="2530840"/>
                </a:lnTo>
                <a:lnTo>
                  <a:pt x="0" y="253084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24" name="Freeform 7"/>
          <p:cNvSpPr/>
          <p:nvPr/>
        </p:nvSpPr>
        <p:spPr>
          <a:xfrm flipH="1">
            <a:off x="16366743" y="8490299"/>
            <a:ext cx="2995909" cy="1827504"/>
          </a:xfrm>
          <a:custGeom>
            <a:avLst/>
            <a:gdLst/>
            <a:ahLst/>
            <a:cxnLst/>
            <a:rect l="l" t="t" r="r" b="b"/>
            <a:pathLst>
              <a:path w="2995909" h="1827504">
                <a:moveTo>
                  <a:pt x="2995909" y="0"/>
                </a:moveTo>
                <a:lnTo>
                  <a:pt x="0" y="0"/>
                </a:lnTo>
                <a:lnTo>
                  <a:pt x="0" y="1827505"/>
                </a:lnTo>
                <a:lnTo>
                  <a:pt x="2995909" y="1827505"/>
                </a:lnTo>
                <a:lnTo>
                  <a:pt x="2995909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66963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1260"/>
            <a:ext cx="18288000" cy="2702704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-457200" y="-82433"/>
            <a:ext cx="3700086" cy="15545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13819"/>
              </a:lnSpc>
            </a:pPr>
            <a:r>
              <a:rPr lang="en-US" sz="96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Scripter"/>
              </a:rPr>
              <a:t>Câu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Scripter"/>
              </a:rPr>
              <a:t> 4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885887" y="1335264"/>
            <a:ext cx="13205305" cy="3657849"/>
          </a:xfrm>
          <a:prstGeom prst="roundRect">
            <a:avLst/>
          </a:prstGeom>
          <a:noFill/>
          <a:ln w="5715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schemeClr val="accent3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Đóng</a:t>
            </a:r>
            <a:r>
              <a:rPr lang="en-US" sz="5400" dirty="0">
                <a:solidFill>
                  <a:schemeClr val="accent3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5400" dirty="0" err="1">
                <a:solidFill>
                  <a:schemeClr val="accent3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vai</a:t>
            </a:r>
            <a:r>
              <a:rPr lang="en-US" sz="5400" dirty="0">
                <a:solidFill>
                  <a:schemeClr val="accent3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5400" dirty="0" err="1">
                <a:solidFill>
                  <a:schemeClr val="accent3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gà</a:t>
            </a:r>
            <a:r>
              <a:rPr lang="en-US" sz="5400" dirty="0">
                <a:solidFill>
                  <a:schemeClr val="accent3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con, </a:t>
            </a:r>
            <a:r>
              <a:rPr lang="en-US" sz="5400" dirty="0" err="1">
                <a:solidFill>
                  <a:schemeClr val="accent3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kể</a:t>
            </a:r>
            <a:r>
              <a:rPr lang="en-US" sz="5400" dirty="0">
                <a:solidFill>
                  <a:schemeClr val="accent3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5400" dirty="0" err="1">
                <a:solidFill>
                  <a:schemeClr val="accent3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tiếp</a:t>
            </a:r>
            <a:r>
              <a:rPr lang="en-US" sz="5400" dirty="0">
                <a:solidFill>
                  <a:schemeClr val="accent3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5400" dirty="0" err="1">
                <a:solidFill>
                  <a:schemeClr val="accent3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những</a:t>
            </a:r>
            <a:r>
              <a:rPr lang="en-US" sz="5400" dirty="0">
                <a:solidFill>
                  <a:schemeClr val="accent3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5400" dirty="0" err="1">
                <a:solidFill>
                  <a:schemeClr val="accent3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vui</a:t>
            </a:r>
            <a:r>
              <a:rPr lang="en-US" sz="5400" dirty="0">
                <a:solidFill>
                  <a:schemeClr val="accent3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5400" dirty="0" err="1">
                <a:solidFill>
                  <a:schemeClr val="accent3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vuồn</a:t>
            </a:r>
            <a:r>
              <a:rPr lang="en-US" sz="5400" dirty="0">
                <a:solidFill>
                  <a:schemeClr val="accent3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5400" dirty="0" err="1">
                <a:solidFill>
                  <a:schemeClr val="accent3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của</a:t>
            </a:r>
            <a:r>
              <a:rPr lang="en-US" sz="5400" dirty="0">
                <a:solidFill>
                  <a:schemeClr val="accent3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5400" dirty="0" err="1">
                <a:solidFill>
                  <a:schemeClr val="accent3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mình</a:t>
            </a:r>
            <a:r>
              <a:rPr lang="en-US" sz="5400" dirty="0">
                <a:solidFill>
                  <a:schemeClr val="accent3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5400" dirty="0" err="1">
                <a:solidFill>
                  <a:schemeClr val="accent3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từ</a:t>
            </a:r>
            <a:r>
              <a:rPr lang="en-US" sz="5400" dirty="0">
                <a:solidFill>
                  <a:schemeClr val="accent3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5400" dirty="0" err="1">
                <a:solidFill>
                  <a:schemeClr val="accent3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ngày</a:t>
            </a:r>
            <a:r>
              <a:rPr lang="en-US" sz="5400" dirty="0">
                <a:solidFill>
                  <a:schemeClr val="accent3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5400" dirty="0" err="1">
                <a:solidFill>
                  <a:schemeClr val="accent3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sống</a:t>
            </a:r>
            <a:r>
              <a:rPr lang="en-US" sz="5400" dirty="0">
                <a:solidFill>
                  <a:schemeClr val="accent3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5400" dirty="0" err="1">
                <a:solidFill>
                  <a:schemeClr val="accent3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dưới</a:t>
            </a:r>
            <a:r>
              <a:rPr lang="en-US" sz="5400" dirty="0">
                <a:solidFill>
                  <a:schemeClr val="accent3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5400" dirty="0" err="1">
                <a:solidFill>
                  <a:schemeClr val="accent3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bầu</a:t>
            </a:r>
            <a:r>
              <a:rPr lang="en-US" sz="5400" dirty="0">
                <a:solidFill>
                  <a:schemeClr val="accent3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5400" dirty="0" err="1">
                <a:solidFill>
                  <a:schemeClr val="accent3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trời</a:t>
            </a:r>
            <a:r>
              <a:rPr lang="en-US" sz="5400" dirty="0">
                <a:solidFill>
                  <a:schemeClr val="accent3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5400" dirty="0" err="1">
                <a:solidFill>
                  <a:schemeClr val="accent3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xanh</a:t>
            </a:r>
            <a:r>
              <a:rPr lang="en-US" sz="5400" dirty="0">
                <a:solidFill>
                  <a:schemeClr val="accent3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5400" dirty="0" err="1">
                <a:solidFill>
                  <a:schemeClr val="accent3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theo</a:t>
            </a:r>
            <a:r>
              <a:rPr lang="en-US" sz="5400" dirty="0">
                <a:solidFill>
                  <a:schemeClr val="accent3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5400" dirty="0" err="1">
                <a:solidFill>
                  <a:schemeClr val="accent3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tưởng</a:t>
            </a:r>
            <a:r>
              <a:rPr lang="en-US" sz="5400" dirty="0">
                <a:solidFill>
                  <a:schemeClr val="accent3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5400" dirty="0" err="1">
                <a:solidFill>
                  <a:schemeClr val="accent3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tượng</a:t>
            </a:r>
            <a:r>
              <a:rPr lang="en-US" sz="5400" dirty="0">
                <a:solidFill>
                  <a:schemeClr val="accent3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5400" dirty="0" err="1">
                <a:solidFill>
                  <a:schemeClr val="accent3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của</a:t>
            </a:r>
            <a:r>
              <a:rPr lang="en-US" sz="5400" dirty="0">
                <a:solidFill>
                  <a:schemeClr val="accent3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5400" dirty="0" err="1">
                <a:solidFill>
                  <a:schemeClr val="accent3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em</a:t>
            </a:r>
            <a:endParaRPr lang="en-US" sz="5400" dirty="0">
              <a:solidFill>
                <a:schemeClr val="accent3">
                  <a:lumMod val="50000"/>
                </a:schemeClr>
              </a:solidFill>
              <a:latin typeface="#9Slide07 SVNDessert Menu Scrip" panose="00000500000000000000" pitchFamily="2" charset="0"/>
            </a:endParaRPr>
          </a:p>
        </p:txBody>
      </p:sp>
      <p:sp>
        <p:nvSpPr>
          <p:cNvPr id="15" name="Freeform 3"/>
          <p:cNvSpPr/>
          <p:nvPr/>
        </p:nvSpPr>
        <p:spPr>
          <a:xfrm>
            <a:off x="-838200" y="8115300"/>
            <a:ext cx="3196316" cy="2530840"/>
          </a:xfrm>
          <a:custGeom>
            <a:avLst/>
            <a:gdLst/>
            <a:ahLst/>
            <a:cxnLst/>
            <a:rect l="l" t="t" r="r" b="b"/>
            <a:pathLst>
              <a:path w="4072498" h="3278336">
                <a:moveTo>
                  <a:pt x="0" y="0"/>
                </a:moveTo>
                <a:lnTo>
                  <a:pt x="4072497" y="0"/>
                </a:lnTo>
                <a:lnTo>
                  <a:pt x="4072497" y="3278337"/>
                </a:lnTo>
                <a:lnTo>
                  <a:pt x="0" y="327833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9" name="Freeform 8"/>
          <p:cNvSpPr/>
          <p:nvPr/>
        </p:nvSpPr>
        <p:spPr>
          <a:xfrm>
            <a:off x="14593561" y="7916679"/>
            <a:ext cx="4148919" cy="2530841"/>
          </a:xfrm>
          <a:custGeom>
            <a:avLst/>
            <a:gdLst/>
            <a:ahLst/>
            <a:cxnLst/>
            <a:rect l="l" t="t" r="r" b="b"/>
            <a:pathLst>
              <a:path w="4148919" h="2530841">
                <a:moveTo>
                  <a:pt x="0" y="0"/>
                </a:moveTo>
                <a:lnTo>
                  <a:pt x="4148919" y="0"/>
                </a:lnTo>
                <a:lnTo>
                  <a:pt x="4148919" y="2530841"/>
                </a:lnTo>
                <a:lnTo>
                  <a:pt x="0" y="253084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1" name="Rounded Rectangle 20"/>
          <p:cNvSpPr/>
          <p:nvPr/>
        </p:nvSpPr>
        <p:spPr>
          <a:xfrm>
            <a:off x="2057400" y="4536585"/>
            <a:ext cx="13205305" cy="4757999"/>
          </a:xfrm>
          <a:prstGeom prst="roundRect">
            <a:avLst/>
          </a:prstGeom>
          <a:noFill/>
          <a:ln w="5715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sz="8000" dirty="0">
              <a:solidFill>
                <a:schemeClr val="tx1">
                  <a:lumMod val="95000"/>
                  <a:lumOff val="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Freeform 13"/>
          <p:cNvSpPr/>
          <p:nvPr/>
        </p:nvSpPr>
        <p:spPr>
          <a:xfrm>
            <a:off x="14320191" y="7159287"/>
            <a:ext cx="3975274" cy="3064937"/>
          </a:xfrm>
          <a:custGeom>
            <a:avLst/>
            <a:gdLst/>
            <a:ahLst/>
            <a:cxnLst/>
            <a:rect l="l" t="t" r="r" b="b"/>
            <a:pathLst>
              <a:path w="4852835" h="4114800">
                <a:moveTo>
                  <a:pt x="0" y="0"/>
                </a:moveTo>
                <a:lnTo>
                  <a:pt x="4852836" y="0"/>
                </a:lnTo>
                <a:lnTo>
                  <a:pt x="485283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551216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DE0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13"/>
          <p:cNvSpPr/>
          <p:nvPr/>
        </p:nvSpPr>
        <p:spPr>
          <a:xfrm>
            <a:off x="-1" y="5372100"/>
            <a:ext cx="5499215" cy="2748442"/>
          </a:xfrm>
          <a:custGeom>
            <a:avLst/>
            <a:gdLst/>
            <a:ahLst/>
            <a:cxnLst/>
            <a:rect l="l" t="t" r="r" b="b"/>
            <a:pathLst>
              <a:path w="7315200" h="3044952">
                <a:moveTo>
                  <a:pt x="0" y="0"/>
                </a:moveTo>
                <a:lnTo>
                  <a:pt x="7315200" y="0"/>
                </a:lnTo>
                <a:lnTo>
                  <a:pt x="7315200" y="3044952"/>
                </a:lnTo>
                <a:lnTo>
                  <a:pt x="0" y="304495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084651" y="627694"/>
            <a:ext cx="2482659" cy="1600200"/>
          </a:xfrm>
          <a:custGeom>
            <a:avLst/>
            <a:gdLst/>
            <a:ahLst/>
            <a:cxnLst/>
            <a:rect l="l" t="t" r="r" b="b"/>
            <a:pathLst>
              <a:path w="8180997" h="4826788">
                <a:moveTo>
                  <a:pt x="0" y="0"/>
                </a:moveTo>
                <a:lnTo>
                  <a:pt x="8180997" y="0"/>
                </a:lnTo>
                <a:lnTo>
                  <a:pt x="8180997" y="4826788"/>
                </a:lnTo>
                <a:lnTo>
                  <a:pt x="0" y="482678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2" name="Freeform 3"/>
          <p:cNvSpPr/>
          <p:nvPr/>
        </p:nvSpPr>
        <p:spPr>
          <a:xfrm>
            <a:off x="-795975" y="6540556"/>
            <a:ext cx="3586547" cy="3999527"/>
          </a:xfrm>
          <a:custGeom>
            <a:avLst/>
            <a:gdLst/>
            <a:ahLst/>
            <a:cxnLst/>
            <a:rect l="l" t="t" r="r" b="b"/>
            <a:pathLst>
              <a:path w="4072498" h="3278336">
                <a:moveTo>
                  <a:pt x="0" y="0"/>
                </a:moveTo>
                <a:lnTo>
                  <a:pt x="4072497" y="0"/>
                </a:lnTo>
                <a:lnTo>
                  <a:pt x="4072497" y="3278337"/>
                </a:lnTo>
                <a:lnTo>
                  <a:pt x="0" y="327833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3" name="Freeform 4"/>
          <p:cNvSpPr/>
          <p:nvPr/>
        </p:nvSpPr>
        <p:spPr>
          <a:xfrm>
            <a:off x="1122256" y="7324772"/>
            <a:ext cx="3653849" cy="3087592"/>
          </a:xfrm>
          <a:custGeom>
            <a:avLst/>
            <a:gdLst/>
            <a:ahLst/>
            <a:cxnLst/>
            <a:rect l="l" t="t" r="r" b="b"/>
            <a:pathLst>
              <a:path w="4148919" h="2530841">
                <a:moveTo>
                  <a:pt x="0" y="0"/>
                </a:moveTo>
                <a:lnTo>
                  <a:pt x="4148919" y="0"/>
                </a:lnTo>
                <a:lnTo>
                  <a:pt x="4148919" y="2530840"/>
                </a:lnTo>
                <a:lnTo>
                  <a:pt x="0" y="253084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24" name="Freeform 6"/>
          <p:cNvSpPr/>
          <p:nvPr/>
        </p:nvSpPr>
        <p:spPr>
          <a:xfrm flipH="1">
            <a:off x="3643769" y="8182833"/>
            <a:ext cx="2638422" cy="2229531"/>
          </a:xfrm>
          <a:custGeom>
            <a:avLst/>
            <a:gdLst/>
            <a:ahLst/>
            <a:cxnLst/>
            <a:rect l="l" t="t" r="r" b="b"/>
            <a:pathLst>
              <a:path w="2995909" h="1827504">
                <a:moveTo>
                  <a:pt x="2995909" y="0"/>
                </a:moveTo>
                <a:lnTo>
                  <a:pt x="0" y="0"/>
                </a:lnTo>
                <a:lnTo>
                  <a:pt x="0" y="1827505"/>
                </a:lnTo>
                <a:lnTo>
                  <a:pt x="2995909" y="1827505"/>
                </a:lnTo>
                <a:lnTo>
                  <a:pt x="2995909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899563" y="5875644"/>
            <a:ext cx="3700086" cy="17697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13819"/>
              </a:lnSpc>
            </a:pPr>
            <a:r>
              <a:rPr lang="en-US" sz="11516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Scripter"/>
              </a:rPr>
              <a:t>Câu</a:t>
            </a:r>
            <a:r>
              <a:rPr lang="en-US" sz="11516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Scripter"/>
              </a:rPr>
              <a:t> 5</a:t>
            </a:r>
          </a:p>
        </p:txBody>
      </p:sp>
      <p:sp>
        <p:nvSpPr>
          <p:cNvPr id="27" name="Freeform 18"/>
          <p:cNvSpPr/>
          <p:nvPr/>
        </p:nvSpPr>
        <p:spPr>
          <a:xfrm>
            <a:off x="16303851" y="0"/>
            <a:ext cx="1683949" cy="1773787"/>
          </a:xfrm>
          <a:custGeom>
            <a:avLst/>
            <a:gdLst/>
            <a:ahLst/>
            <a:cxnLst/>
            <a:rect l="l" t="t" r="r" b="b"/>
            <a:pathLst>
              <a:path w="4652480" h="4291913">
                <a:moveTo>
                  <a:pt x="0" y="0"/>
                </a:moveTo>
                <a:lnTo>
                  <a:pt x="4652480" y="0"/>
                </a:lnTo>
                <a:lnTo>
                  <a:pt x="4652480" y="4291913"/>
                </a:lnTo>
                <a:lnTo>
                  <a:pt x="0" y="429191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5" name="Rounded Rectangle 4"/>
          <p:cNvSpPr/>
          <p:nvPr/>
        </p:nvSpPr>
        <p:spPr>
          <a:xfrm>
            <a:off x="5557672" y="3885622"/>
            <a:ext cx="12416273" cy="1594279"/>
          </a:xfrm>
          <a:custGeom>
            <a:avLst/>
            <a:gdLst>
              <a:gd name="connsiteX0" fmla="*/ 0 w 11506200"/>
              <a:gd name="connsiteY0" fmla="*/ 246572 h 1479402"/>
              <a:gd name="connsiteX1" fmla="*/ 246572 w 11506200"/>
              <a:gd name="connsiteY1" fmla="*/ 0 h 1479402"/>
              <a:gd name="connsiteX2" fmla="*/ 11259628 w 11506200"/>
              <a:gd name="connsiteY2" fmla="*/ 0 h 1479402"/>
              <a:gd name="connsiteX3" fmla="*/ 11506200 w 11506200"/>
              <a:gd name="connsiteY3" fmla="*/ 246572 h 1479402"/>
              <a:gd name="connsiteX4" fmla="*/ 11506200 w 11506200"/>
              <a:gd name="connsiteY4" fmla="*/ 1232830 h 1479402"/>
              <a:gd name="connsiteX5" fmla="*/ 11259628 w 11506200"/>
              <a:gd name="connsiteY5" fmla="*/ 1479402 h 1479402"/>
              <a:gd name="connsiteX6" fmla="*/ 246572 w 11506200"/>
              <a:gd name="connsiteY6" fmla="*/ 1479402 h 1479402"/>
              <a:gd name="connsiteX7" fmla="*/ 0 w 11506200"/>
              <a:gd name="connsiteY7" fmla="*/ 1232830 h 1479402"/>
              <a:gd name="connsiteX8" fmla="*/ 0 w 11506200"/>
              <a:gd name="connsiteY8" fmla="*/ 246572 h 1479402"/>
              <a:gd name="connsiteX0" fmla="*/ 0 w 11506200"/>
              <a:gd name="connsiteY0" fmla="*/ 304629 h 1537459"/>
              <a:gd name="connsiteX1" fmla="*/ 246572 w 11506200"/>
              <a:gd name="connsiteY1" fmla="*/ 58057 h 1537459"/>
              <a:gd name="connsiteX2" fmla="*/ 11259628 w 11506200"/>
              <a:gd name="connsiteY2" fmla="*/ 58057 h 1537459"/>
              <a:gd name="connsiteX3" fmla="*/ 11506200 w 11506200"/>
              <a:gd name="connsiteY3" fmla="*/ 304629 h 1537459"/>
              <a:gd name="connsiteX4" fmla="*/ 11506200 w 11506200"/>
              <a:gd name="connsiteY4" fmla="*/ 1290887 h 1537459"/>
              <a:gd name="connsiteX5" fmla="*/ 11259628 w 11506200"/>
              <a:gd name="connsiteY5" fmla="*/ 1537459 h 1537459"/>
              <a:gd name="connsiteX6" fmla="*/ 246572 w 11506200"/>
              <a:gd name="connsiteY6" fmla="*/ 1537459 h 1537459"/>
              <a:gd name="connsiteX7" fmla="*/ 0 w 11506200"/>
              <a:gd name="connsiteY7" fmla="*/ 1290887 h 1537459"/>
              <a:gd name="connsiteX8" fmla="*/ 0 w 11506200"/>
              <a:gd name="connsiteY8" fmla="*/ 304629 h 1537459"/>
              <a:gd name="connsiteX0" fmla="*/ 0 w 11506200"/>
              <a:gd name="connsiteY0" fmla="*/ 361449 h 1594279"/>
              <a:gd name="connsiteX1" fmla="*/ 246572 w 11506200"/>
              <a:gd name="connsiteY1" fmla="*/ 114877 h 1594279"/>
              <a:gd name="connsiteX2" fmla="*/ 11259628 w 11506200"/>
              <a:gd name="connsiteY2" fmla="*/ 114877 h 1594279"/>
              <a:gd name="connsiteX3" fmla="*/ 11506200 w 11506200"/>
              <a:gd name="connsiteY3" fmla="*/ 361449 h 1594279"/>
              <a:gd name="connsiteX4" fmla="*/ 11506200 w 11506200"/>
              <a:gd name="connsiteY4" fmla="*/ 1347707 h 1594279"/>
              <a:gd name="connsiteX5" fmla="*/ 11259628 w 11506200"/>
              <a:gd name="connsiteY5" fmla="*/ 1594279 h 1594279"/>
              <a:gd name="connsiteX6" fmla="*/ 246572 w 11506200"/>
              <a:gd name="connsiteY6" fmla="*/ 1594279 h 1594279"/>
              <a:gd name="connsiteX7" fmla="*/ 0 w 11506200"/>
              <a:gd name="connsiteY7" fmla="*/ 1347707 h 1594279"/>
              <a:gd name="connsiteX8" fmla="*/ 0 w 11506200"/>
              <a:gd name="connsiteY8" fmla="*/ 361449 h 1594279"/>
              <a:gd name="connsiteX0" fmla="*/ 0 w 11628765"/>
              <a:gd name="connsiteY0" fmla="*/ 361449 h 1594279"/>
              <a:gd name="connsiteX1" fmla="*/ 246572 w 11628765"/>
              <a:gd name="connsiteY1" fmla="*/ 114877 h 1594279"/>
              <a:gd name="connsiteX2" fmla="*/ 11259628 w 11628765"/>
              <a:gd name="connsiteY2" fmla="*/ 114877 h 1594279"/>
              <a:gd name="connsiteX3" fmla="*/ 11506200 w 11628765"/>
              <a:gd name="connsiteY3" fmla="*/ 361449 h 1594279"/>
              <a:gd name="connsiteX4" fmla="*/ 11506200 w 11628765"/>
              <a:gd name="connsiteY4" fmla="*/ 1347707 h 1594279"/>
              <a:gd name="connsiteX5" fmla="*/ 11259628 w 11628765"/>
              <a:gd name="connsiteY5" fmla="*/ 1594279 h 1594279"/>
              <a:gd name="connsiteX6" fmla="*/ 246572 w 11628765"/>
              <a:gd name="connsiteY6" fmla="*/ 1594279 h 1594279"/>
              <a:gd name="connsiteX7" fmla="*/ 0 w 11628765"/>
              <a:gd name="connsiteY7" fmla="*/ 1347707 h 1594279"/>
              <a:gd name="connsiteX8" fmla="*/ 0 w 11628765"/>
              <a:gd name="connsiteY8" fmla="*/ 361449 h 1594279"/>
              <a:gd name="connsiteX0" fmla="*/ 0 w 11628765"/>
              <a:gd name="connsiteY0" fmla="*/ 361449 h 1594279"/>
              <a:gd name="connsiteX1" fmla="*/ 246572 w 11628765"/>
              <a:gd name="connsiteY1" fmla="*/ 114877 h 1594279"/>
              <a:gd name="connsiteX2" fmla="*/ 11259628 w 11628765"/>
              <a:gd name="connsiteY2" fmla="*/ 114877 h 1594279"/>
              <a:gd name="connsiteX3" fmla="*/ 11506200 w 11628765"/>
              <a:gd name="connsiteY3" fmla="*/ 361449 h 1594279"/>
              <a:gd name="connsiteX4" fmla="*/ 11506200 w 11628765"/>
              <a:gd name="connsiteY4" fmla="*/ 1347707 h 1594279"/>
              <a:gd name="connsiteX5" fmla="*/ 11259628 w 11628765"/>
              <a:gd name="connsiteY5" fmla="*/ 1594279 h 1594279"/>
              <a:gd name="connsiteX6" fmla="*/ 246572 w 11628765"/>
              <a:gd name="connsiteY6" fmla="*/ 1594279 h 1594279"/>
              <a:gd name="connsiteX7" fmla="*/ 0 w 11628765"/>
              <a:gd name="connsiteY7" fmla="*/ 1347707 h 1594279"/>
              <a:gd name="connsiteX8" fmla="*/ 0 w 11628765"/>
              <a:gd name="connsiteY8" fmla="*/ 361449 h 1594279"/>
              <a:gd name="connsiteX0" fmla="*/ 0 w 11628765"/>
              <a:gd name="connsiteY0" fmla="*/ 361449 h 1594279"/>
              <a:gd name="connsiteX1" fmla="*/ 246572 w 11628765"/>
              <a:gd name="connsiteY1" fmla="*/ 114877 h 1594279"/>
              <a:gd name="connsiteX2" fmla="*/ 11259628 w 11628765"/>
              <a:gd name="connsiteY2" fmla="*/ 114877 h 1594279"/>
              <a:gd name="connsiteX3" fmla="*/ 11506200 w 11628765"/>
              <a:gd name="connsiteY3" fmla="*/ 361449 h 1594279"/>
              <a:gd name="connsiteX4" fmla="*/ 11506200 w 11628765"/>
              <a:gd name="connsiteY4" fmla="*/ 1347707 h 1594279"/>
              <a:gd name="connsiteX5" fmla="*/ 11259628 w 11628765"/>
              <a:gd name="connsiteY5" fmla="*/ 1594279 h 1594279"/>
              <a:gd name="connsiteX6" fmla="*/ 246572 w 11628765"/>
              <a:gd name="connsiteY6" fmla="*/ 1594279 h 1594279"/>
              <a:gd name="connsiteX7" fmla="*/ 0 w 11628765"/>
              <a:gd name="connsiteY7" fmla="*/ 1347707 h 1594279"/>
              <a:gd name="connsiteX8" fmla="*/ 0 w 11628765"/>
              <a:gd name="connsiteY8" fmla="*/ 361449 h 1594279"/>
              <a:gd name="connsiteX0" fmla="*/ 0 w 11628765"/>
              <a:gd name="connsiteY0" fmla="*/ 361449 h 1594279"/>
              <a:gd name="connsiteX1" fmla="*/ 246572 w 11628765"/>
              <a:gd name="connsiteY1" fmla="*/ 114877 h 1594279"/>
              <a:gd name="connsiteX2" fmla="*/ 11259628 w 11628765"/>
              <a:gd name="connsiteY2" fmla="*/ 114877 h 1594279"/>
              <a:gd name="connsiteX3" fmla="*/ 11506200 w 11628765"/>
              <a:gd name="connsiteY3" fmla="*/ 361449 h 1594279"/>
              <a:gd name="connsiteX4" fmla="*/ 11506200 w 11628765"/>
              <a:gd name="connsiteY4" fmla="*/ 1347707 h 1594279"/>
              <a:gd name="connsiteX5" fmla="*/ 11259628 w 11628765"/>
              <a:gd name="connsiteY5" fmla="*/ 1594279 h 1594279"/>
              <a:gd name="connsiteX6" fmla="*/ 319143 w 11628765"/>
              <a:gd name="connsiteY6" fmla="*/ 1579765 h 1594279"/>
              <a:gd name="connsiteX7" fmla="*/ 0 w 11628765"/>
              <a:gd name="connsiteY7" fmla="*/ 1347707 h 1594279"/>
              <a:gd name="connsiteX8" fmla="*/ 0 w 11628765"/>
              <a:gd name="connsiteY8" fmla="*/ 361449 h 1594279"/>
              <a:gd name="connsiteX0" fmla="*/ 0 w 11628765"/>
              <a:gd name="connsiteY0" fmla="*/ 361449 h 1594279"/>
              <a:gd name="connsiteX1" fmla="*/ 246572 w 11628765"/>
              <a:gd name="connsiteY1" fmla="*/ 114877 h 1594279"/>
              <a:gd name="connsiteX2" fmla="*/ 11259628 w 11628765"/>
              <a:gd name="connsiteY2" fmla="*/ 114877 h 1594279"/>
              <a:gd name="connsiteX3" fmla="*/ 11506200 w 11628765"/>
              <a:gd name="connsiteY3" fmla="*/ 361449 h 1594279"/>
              <a:gd name="connsiteX4" fmla="*/ 11506200 w 11628765"/>
              <a:gd name="connsiteY4" fmla="*/ 1347707 h 1594279"/>
              <a:gd name="connsiteX5" fmla="*/ 11259628 w 11628765"/>
              <a:gd name="connsiteY5" fmla="*/ 1594279 h 1594279"/>
              <a:gd name="connsiteX6" fmla="*/ 319143 w 11628765"/>
              <a:gd name="connsiteY6" fmla="*/ 1579765 h 1594279"/>
              <a:gd name="connsiteX7" fmla="*/ 0 w 11628765"/>
              <a:gd name="connsiteY7" fmla="*/ 1347707 h 1594279"/>
              <a:gd name="connsiteX8" fmla="*/ 0 w 11628765"/>
              <a:gd name="connsiteY8" fmla="*/ 361449 h 1594279"/>
              <a:gd name="connsiteX0" fmla="*/ 64508 w 11693273"/>
              <a:gd name="connsiteY0" fmla="*/ 361449 h 1594279"/>
              <a:gd name="connsiteX1" fmla="*/ 311080 w 11693273"/>
              <a:gd name="connsiteY1" fmla="*/ 114877 h 1594279"/>
              <a:gd name="connsiteX2" fmla="*/ 11324136 w 11693273"/>
              <a:gd name="connsiteY2" fmla="*/ 114877 h 1594279"/>
              <a:gd name="connsiteX3" fmla="*/ 11570708 w 11693273"/>
              <a:gd name="connsiteY3" fmla="*/ 361449 h 1594279"/>
              <a:gd name="connsiteX4" fmla="*/ 11570708 w 11693273"/>
              <a:gd name="connsiteY4" fmla="*/ 1347707 h 1594279"/>
              <a:gd name="connsiteX5" fmla="*/ 11324136 w 11693273"/>
              <a:gd name="connsiteY5" fmla="*/ 1594279 h 1594279"/>
              <a:gd name="connsiteX6" fmla="*/ 383651 w 11693273"/>
              <a:gd name="connsiteY6" fmla="*/ 1579765 h 1594279"/>
              <a:gd name="connsiteX7" fmla="*/ 64508 w 11693273"/>
              <a:gd name="connsiteY7" fmla="*/ 1347707 h 1594279"/>
              <a:gd name="connsiteX8" fmla="*/ 64508 w 11693273"/>
              <a:gd name="connsiteY8" fmla="*/ 361449 h 1594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93273" h="1594279">
                <a:moveTo>
                  <a:pt x="64508" y="361449"/>
                </a:moveTo>
                <a:cubicBezTo>
                  <a:pt x="64508" y="225271"/>
                  <a:pt x="174902" y="114877"/>
                  <a:pt x="311080" y="114877"/>
                </a:cubicBezTo>
                <a:cubicBezTo>
                  <a:pt x="3111242" y="-15752"/>
                  <a:pt x="8146603" y="-59294"/>
                  <a:pt x="11324136" y="114877"/>
                </a:cubicBezTo>
                <a:cubicBezTo>
                  <a:pt x="11460314" y="114877"/>
                  <a:pt x="11570708" y="225271"/>
                  <a:pt x="11570708" y="361449"/>
                </a:cubicBezTo>
                <a:cubicBezTo>
                  <a:pt x="11846480" y="719230"/>
                  <a:pt x="11570708" y="1018954"/>
                  <a:pt x="11570708" y="1347707"/>
                </a:cubicBezTo>
                <a:cubicBezTo>
                  <a:pt x="11382022" y="1498399"/>
                  <a:pt x="11460314" y="1594279"/>
                  <a:pt x="11324136" y="1594279"/>
                </a:cubicBezTo>
                <a:cubicBezTo>
                  <a:pt x="7624089" y="1478165"/>
                  <a:pt x="3909527" y="1492679"/>
                  <a:pt x="383651" y="1579765"/>
                </a:cubicBezTo>
                <a:cubicBezTo>
                  <a:pt x="247473" y="1579765"/>
                  <a:pt x="64508" y="1483885"/>
                  <a:pt x="64508" y="1347707"/>
                </a:cubicBezTo>
                <a:cubicBezTo>
                  <a:pt x="-80635" y="1033469"/>
                  <a:pt x="64508" y="690202"/>
                  <a:pt x="64508" y="361449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A.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chặng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cuộc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</a:t>
            </a:r>
          </a:p>
          <a:p>
            <a:pPr algn="just"/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thú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riêng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5499215" y="5623418"/>
            <a:ext cx="12366612" cy="1522945"/>
          </a:xfrm>
          <a:custGeom>
            <a:avLst/>
            <a:gdLst>
              <a:gd name="connsiteX0" fmla="*/ 0 w 11506200"/>
              <a:gd name="connsiteY0" fmla="*/ 246572 h 1479402"/>
              <a:gd name="connsiteX1" fmla="*/ 246572 w 11506200"/>
              <a:gd name="connsiteY1" fmla="*/ 0 h 1479402"/>
              <a:gd name="connsiteX2" fmla="*/ 11259628 w 11506200"/>
              <a:gd name="connsiteY2" fmla="*/ 0 h 1479402"/>
              <a:gd name="connsiteX3" fmla="*/ 11506200 w 11506200"/>
              <a:gd name="connsiteY3" fmla="*/ 246572 h 1479402"/>
              <a:gd name="connsiteX4" fmla="*/ 11506200 w 11506200"/>
              <a:gd name="connsiteY4" fmla="*/ 1232830 h 1479402"/>
              <a:gd name="connsiteX5" fmla="*/ 11259628 w 11506200"/>
              <a:gd name="connsiteY5" fmla="*/ 1479402 h 1479402"/>
              <a:gd name="connsiteX6" fmla="*/ 246572 w 11506200"/>
              <a:gd name="connsiteY6" fmla="*/ 1479402 h 1479402"/>
              <a:gd name="connsiteX7" fmla="*/ 0 w 11506200"/>
              <a:gd name="connsiteY7" fmla="*/ 1232830 h 1479402"/>
              <a:gd name="connsiteX8" fmla="*/ 0 w 11506200"/>
              <a:gd name="connsiteY8" fmla="*/ 246572 h 1479402"/>
              <a:gd name="connsiteX0" fmla="*/ 71622 w 11577822"/>
              <a:gd name="connsiteY0" fmla="*/ 290115 h 1522945"/>
              <a:gd name="connsiteX1" fmla="*/ 56937 w 11577822"/>
              <a:gd name="connsiteY1" fmla="*/ 0 h 1522945"/>
              <a:gd name="connsiteX2" fmla="*/ 11331250 w 11577822"/>
              <a:gd name="connsiteY2" fmla="*/ 43543 h 1522945"/>
              <a:gd name="connsiteX3" fmla="*/ 11577822 w 11577822"/>
              <a:gd name="connsiteY3" fmla="*/ 290115 h 1522945"/>
              <a:gd name="connsiteX4" fmla="*/ 11577822 w 11577822"/>
              <a:gd name="connsiteY4" fmla="*/ 1276373 h 1522945"/>
              <a:gd name="connsiteX5" fmla="*/ 11331250 w 11577822"/>
              <a:gd name="connsiteY5" fmla="*/ 1522945 h 1522945"/>
              <a:gd name="connsiteX6" fmla="*/ 318194 w 11577822"/>
              <a:gd name="connsiteY6" fmla="*/ 1522945 h 1522945"/>
              <a:gd name="connsiteX7" fmla="*/ 71622 w 11577822"/>
              <a:gd name="connsiteY7" fmla="*/ 1276373 h 1522945"/>
              <a:gd name="connsiteX8" fmla="*/ 71622 w 11577822"/>
              <a:gd name="connsiteY8" fmla="*/ 290115 h 1522945"/>
              <a:gd name="connsiteX0" fmla="*/ 96761 w 11602961"/>
              <a:gd name="connsiteY0" fmla="*/ 290115 h 1522945"/>
              <a:gd name="connsiteX1" fmla="*/ 82076 w 11602961"/>
              <a:gd name="connsiteY1" fmla="*/ 0 h 1522945"/>
              <a:gd name="connsiteX2" fmla="*/ 11356389 w 11602961"/>
              <a:gd name="connsiteY2" fmla="*/ 43543 h 1522945"/>
              <a:gd name="connsiteX3" fmla="*/ 11602961 w 11602961"/>
              <a:gd name="connsiteY3" fmla="*/ 290115 h 1522945"/>
              <a:gd name="connsiteX4" fmla="*/ 11602961 w 11602961"/>
              <a:gd name="connsiteY4" fmla="*/ 1276373 h 1522945"/>
              <a:gd name="connsiteX5" fmla="*/ 11356389 w 11602961"/>
              <a:gd name="connsiteY5" fmla="*/ 1522945 h 1522945"/>
              <a:gd name="connsiteX6" fmla="*/ 343333 w 11602961"/>
              <a:gd name="connsiteY6" fmla="*/ 1522945 h 1522945"/>
              <a:gd name="connsiteX7" fmla="*/ 96761 w 11602961"/>
              <a:gd name="connsiteY7" fmla="*/ 1276373 h 1522945"/>
              <a:gd name="connsiteX8" fmla="*/ 96761 w 11602961"/>
              <a:gd name="connsiteY8" fmla="*/ 290115 h 1522945"/>
              <a:gd name="connsiteX0" fmla="*/ 96761 w 11602961"/>
              <a:gd name="connsiteY0" fmla="*/ 290115 h 1522945"/>
              <a:gd name="connsiteX1" fmla="*/ 82076 w 11602961"/>
              <a:gd name="connsiteY1" fmla="*/ 0 h 1522945"/>
              <a:gd name="connsiteX2" fmla="*/ 11356389 w 11602961"/>
              <a:gd name="connsiteY2" fmla="*/ 43543 h 1522945"/>
              <a:gd name="connsiteX3" fmla="*/ 11602961 w 11602961"/>
              <a:gd name="connsiteY3" fmla="*/ 290115 h 1522945"/>
              <a:gd name="connsiteX4" fmla="*/ 11602961 w 11602961"/>
              <a:gd name="connsiteY4" fmla="*/ 1276373 h 1522945"/>
              <a:gd name="connsiteX5" fmla="*/ 11356389 w 11602961"/>
              <a:gd name="connsiteY5" fmla="*/ 1522945 h 1522945"/>
              <a:gd name="connsiteX6" fmla="*/ 343333 w 11602961"/>
              <a:gd name="connsiteY6" fmla="*/ 1522945 h 1522945"/>
              <a:gd name="connsiteX7" fmla="*/ 96761 w 11602961"/>
              <a:gd name="connsiteY7" fmla="*/ 1276373 h 1522945"/>
              <a:gd name="connsiteX8" fmla="*/ 96761 w 11602961"/>
              <a:gd name="connsiteY8" fmla="*/ 290115 h 1522945"/>
              <a:gd name="connsiteX0" fmla="*/ 96761 w 11602961"/>
              <a:gd name="connsiteY0" fmla="*/ 290115 h 1522945"/>
              <a:gd name="connsiteX1" fmla="*/ 82076 w 11602961"/>
              <a:gd name="connsiteY1" fmla="*/ 0 h 1522945"/>
              <a:gd name="connsiteX2" fmla="*/ 11356389 w 11602961"/>
              <a:gd name="connsiteY2" fmla="*/ 43543 h 1522945"/>
              <a:gd name="connsiteX3" fmla="*/ 11602961 w 11602961"/>
              <a:gd name="connsiteY3" fmla="*/ 290115 h 1522945"/>
              <a:gd name="connsiteX4" fmla="*/ 11602961 w 11602961"/>
              <a:gd name="connsiteY4" fmla="*/ 1276373 h 1522945"/>
              <a:gd name="connsiteX5" fmla="*/ 11356389 w 11602961"/>
              <a:gd name="connsiteY5" fmla="*/ 1522945 h 1522945"/>
              <a:gd name="connsiteX6" fmla="*/ 343333 w 11602961"/>
              <a:gd name="connsiteY6" fmla="*/ 1522945 h 1522945"/>
              <a:gd name="connsiteX7" fmla="*/ 96761 w 11602961"/>
              <a:gd name="connsiteY7" fmla="*/ 1276373 h 1522945"/>
              <a:gd name="connsiteX8" fmla="*/ 96761 w 11602961"/>
              <a:gd name="connsiteY8" fmla="*/ 290115 h 1522945"/>
              <a:gd name="connsiteX0" fmla="*/ 96761 w 11646504"/>
              <a:gd name="connsiteY0" fmla="*/ 290115 h 1522945"/>
              <a:gd name="connsiteX1" fmla="*/ 82076 w 11646504"/>
              <a:gd name="connsiteY1" fmla="*/ 0 h 1522945"/>
              <a:gd name="connsiteX2" fmla="*/ 11356389 w 11646504"/>
              <a:gd name="connsiteY2" fmla="*/ 43543 h 1522945"/>
              <a:gd name="connsiteX3" fmla="*/ 11646504 w 11646504"/>
              <a:gd name="connsiteY3" fmla="*/ 348172 h 1522945"/>
              <a:gd name="connsiteX4" fmla="*/ 11602961 w 11646504"/>
              <a:gd name="connsiteY4" fmla="*/ 1276373 h 1522945"/>
              <a:gd name="connsiteX5" fmla="*/ 11356389 w 11646504"/>
              <a:gd name="connsiteY5" fmla="*/ 1522945 h 1522945"/>
              <a:gd name="connsiteX6" fmla="*/ 343333 w 11646504"/>
              <a:gd name="connsiteY6" fmla="*/ 1522945 h 1522945"/>
              <a:gd name="connsiteX7" fmla="*/ 96761 w 11646504"/>
              <a:gd name="connsiteY7" fmla="*/ 1276373 h 1522945"/>
              <a:gd name="connsiteX8" fmla="*/ 96761 w 11646504"/>
              <a:gd name="connsiteY8" fmla="*/ 290115 h 1522945"/>
              <a:gd name="connsiteX0" fmla="*/ 96761 w 11646504"/>
              <a:gd name="connsiteY0" fmla="*/ 290115 h 1522945"/>
              <a:gd name="connsiteX1" fmla="*/ 82076 w 11646504"/>
              <a:gd name="connsiteY1" fmla="*/ 0 h 1522945"/>
              <a:gd name="connsiteX2" fmla="*/ 11356389 w 11646504"/>
              <a:gd name="connsiteY2" fmla="*/ 43543 h 1522945"/>
              <a:gd name="connsiteX3" fmla="*/ 11646504 w 11646504"/>
              <a:gd name="connsiteY3" fmla="*/ 348172 h 1522945"/>
              <a:gd name="connsiteX4" fmla="*/ 11602961 w 11646504"/>
              <a:gd name="connsiteY4" fmla="*/ 1276373 h 1522945"/>
              <a:gd name="connsiteX5" fmla="*/ 11356389 w 11646504"/>
              <a:gd name="connsiteY5" fmla="*/ 1522945 h 1522945"/>
              <a:gd name="connsiteX6" fmla="*/ 343333 w 11646504"/>
              <a:gd name="connsiteY6" fmla="*/ 1522945 h 1522945"/>
              <a:gd name="connsiteX7" fmla="*/ 96761 w 11646504"/>
              <a:gd name="connsiteY7" fmla="*/ 1276373 h 1522945"/>
              <a:gd name="connsiteX8" fmla="*/ 96761 w 11646504"/>
              <a:gd name="connsiteY8" fmla="*/ 290115 h 1522945"/>
              <a:gd name="connsiteX0" fmla="*/ 96761 w 11646504"/>
              <a:gd name="connsiteY0" fmla="*/ 290115 h 1522945"/>
              <a:gd name="connsiteX1" fmla="*/ 82076 w 11646504"/>
              <a:gd name="connsiteY1" fmla="*/ 0 h 1522945"/>
              <a:gd name="connsiteX2" fmla="*/ 11356389 w 11646504"/>
              <a:gd name="connsiteY2" fmla="*/ 43543 h 1522945"/>
              <a:gd name="connsiteX3" fmla="*/ 11646504 w 11646504"/>
              <a:gd name="connsiteY3" fmla="*/ 348172 h 1522945"/>
              <a:gd name="connsiteX4" fmla="*/ 11602961 w 11646504"/>
              <a:gd name="connsiteY4" fmla="*/ 1276373 h 1522945"/>
              <a:gd name="connsiteX5" fmla="*/ 11356389 w 11646504"/>
              <a:gd name="connsiteY5" fmla="*/ 1522945 h 1522945"/>
              <a:gd name="connsiteX6" fmla="*/ 343333 w 11646504"/>
              <a:gd name="connsiteY6" fmla="*/ 1522945 h 1522945"/>
              <a:gd name="connsiteX7" fmla="*/ 96761 w 11646504"/>
              <a:gd name="connsiteY7" fmla="*/ 1276373 h 1522945"/>
              <a:gd name="connsiteX8" fmla="*/ 96761 w 11646504"/>
              <a:gd name="connsiteY8" fmla="*/ 290115 h 1522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46504" h="1522945">
                <a:moveTo>
                  <a:pt x="96761" y="290115"/>
                </a:moveTo>
                <a:cubicBezTo>
                  <a:pt x="96761" y="153937"/>
                  <a:pt x="-54102" y="0"/>
                  <a:pt x="82076" y="0"/>
                </a:cubicBezTo>
                <a:cubicBezTo>
                  <a:pt x="3840180" y="14514"/>
                  <a:pt x="7656342" y="232229"/>
                  <a:pt x="11356389" y="43543"/>
                </a:cubicBezTo>
                <a:cubicBezTo>
                  <a:pt x="11492567" y="43543"/>
                  <a:pt x="11646504" y="211994"/>
                  <a:pt x="11646504" y="348172"/>
                </a:cubicBezTo>
                <a:cubicBezTo>
                  <a:pt x="11472332" y="976886"/>
                  <a:pt x="11617475" y="966973"/>
                  <a:pt x="11602961" y="1276373"/>
                </a:cubicBezTo>
                <a:cubicBezTo>
                  <a:pt x="11602961" y="1412551"/>
                  <a:pt x="11492567" y="1522945"/>
                  <a:pt x="11356389" y="1522945"/>
                </a:cubicBezTo>
                <a:cubicBezTo>
                  <a:pt x="8091770" y="1363288"/>
                  <a:pt x="4130466" y="1305231"/>
                  <a:pt x="343333" y="1522945"/>
                </a:cubicBezTo>
                <a:cubicBezTo>
                  <a:pt x="207155" y="1522945"/>
                  <a:pt x="96761" y="1412551"/>
                  <a:pt x="96761" y="1276373"/>
                </a:cubicBezTo>
                <a:cubicBezTo>
                  <a:pt x="-120953" y="904077"/>
                  <a:pt x="96761" y="618868"/>
                  <a:pt x="96761" y="290115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B. Ai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trưởng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just"/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5518127" y="7321698"/>
            <a:ext cx="12388874" cy="1551974"/>
          </a:xfrm>
          <a:custGeom>
            <a:avLst/>
            <a:gdLst>
              <a:gd name="connsiteX0" fmla="*/ 0 w 11506200"/>
              <a:gd name="connsiteY0" fmla="*/ 246572 h 1479402"/>
              <a:gd name="connsiteX1" fmla="*/ 246572 w 11506200"/>
              <a:gd name="connsiteY1" fmla="*/ 0 h 1479402"/>
              <a:gd name="connsiteX2" fmla="*/ 11259628 w 11506200"/>
              <a:gd name="connsiteY2" fmla="*/ 0 h 1479402"/>
              <a:gd name="connsiteX3" fmla="*/ 11506200 w 11506200"/>
              <a:gd name="connsiteY3" fmla="*/ 246572 h 1479402"/>
              <a:gd name="connsiteX4" fmla="*/ 11506200 w 11506200"/>
              <a:gd name="connsiteY4" fmla="*/ 1232830 h 1479402"/>
              <a:gd name="connsiteX5" fmla="*/ 11259628 w 11506200"/>
              <a:gd name="connsiteY5" fmla="*/ 1479402 h 1479402"/>
              <a:gd name="connsiteX6" fmla="*/ 246572 w 11506200"/>
              <a:gd name="connsiteY6" fmla="*/ 1479402 h 1479402"/>
              <a:gd name="connsiteX7" fmla="*/ 0 w 11506200"/>
              <a:gd name="connsiteY7" fmla="*/ 1232830 h 1479402"/>
              <a:gd name="connsiteX8" fmla="*/ 0 w 11506200"/>
              <a:gd name="connsiteY8" fmla="*/ 246572 h 1479402"/>
              <a:gd name="connsiteX0" fmla="*/ 77409 w 11583609"/>
              <a:gd name="connsiteY0" fmla="*/ 246572 h 1479402"/>
              <a:gd name="connsiteX1" fmla="*/ 323981 w 11583609"/>
              <a:gd name="connsiteY1" fmla="*/ 0 h 1479402"/>
              <a:gd name="connsiteX2" fmla="*/ 11337037 w 11583609"/>
              <a:gd name="connsiteY2" fmla="*/ 0 h 1479402"/>
              <a:gd name="connsiteX3" fmla="*/ 11583609 w 11583609"/>
              <a:gd name="connsiteY3" fmla="*/ 246572 h 1479402"/>
              <a:gd name="connsiteX4" fmla="*/ 11583609 w 11583609"/>
              <a:gd name="connsiteY4" fmla="*/ 1232830 h 1479402"/>
              <a:gd name="connsiteX5" fmla="*/ 11337037 w 11583609"/>
              <a:gd name="connsiteY5" fmla="*/ 1479402 h 1479402"/>
              <a:gd name="connsiteX6" fmla="*/ 323981 w 11583609"/>
              <a:gd name="connsiteY6" fmla="*/ 1479402 h 1479402"/>
              <a:gd name="connsiteX7" fmla="*/ 77409 w 11583609"/>
              <a:gd name="connsiteY7" fmla="*/ 1232830 h 1479402"/>
              <a:gd name="connsiteX8" fmla="*/ 77409 w 11583609"/>
              <a:gd name="connsiteY8" fmla="*/ 246572 h 1479402"/>
              <a:gd name="connsiteX0" fmla="*/ 77409 w 11583609"/>
              <a:gd name="connsiteY0" fmla="*/ 246572 h 1479402"/>
              <a:gd name="connsiteX1" fmla="*/ 323981 w 11583609"/>
              <a:gd name="connsiteY1" fmla="*/ 0 h 1479402"/>
              <a:gd name="connsiteX2" fmla="*/ 11337037 w 11583609"/>
              <a:gd name="connsiteY2" fmla="*/ 0 h 1479402"/>
              <a:gd name="connsiteX3" fmla="*/ 11583609 w 11583609"/>
              <a:gd name="connsiteY3" fmla="*/ 246572 h 1479402"/>
              <a:gd name="connsiteX4" fmla="*/ 11583609 w 11583609"/>
              <a:gd name="connsiteY4" fmla="*/ 1232830 h 1479402"/>
              <a:gd name="connsiteX5" fmla="*/ 11337037 w 11583609"/>
              <a:gd name="connsiteY5" fmla="*/ 1479402 h 1479402"/>
              <a:gd name="connsiteX6" fmla="*/ 323981 w 11583609"/>
              <a:gd name="connsiteY6" fmla="*/ 1479402 h 1479402"/>
              <a:gd name="connsiteX7" fmla="*/ 77409 w 11583609"/>
              <a:gd name="connsiteY7" fmla="*/ 1232830 h 1479402"/>
              <a:gd name="connsiteX8" fmla="*/ 77409 w 11583609"/>
              <a:gd name="connsiteY8" fmla="*/ 246572 h 1479402"/>
              <a:gd name="connsiteX0" fmla="*/ 77409 w 11583609"/>
              <a:gd name="connsiteY0" fmla="*/ 246572 h 1551974"/>
              <a:gd name="connsiteX1" fmla="*/ 323981 w 11583609"/>
              <a:gd name="connsiteY1" fmla="*/ 0 h 1551974"/>
              <a:gd name="connsiteX2" fmla="*/ 11337037 w 11583609"/>
              <a:gd name="connsiteY2" fmla="*/ 0 h 1551974"/>
              <a:gd name="connsiteX3" fmla="*/ 11583609 w 11583609"/>
              <a:gd name="connsiteY3" fmla="*/ 246572 h 1551974"/>
              <a:gd name="connsiteX4" fmla="*/ 11583609 w 11583609"/>
              <a:gd name="connsiteY4" fmla="*/ 1232830 h 1551974"/>
              <a:gd name="connsiteX5" fmla="*/ 11278980 w 11583609"/>
              <a:gd name="connsiteY5" fmla="*/ 1551974 h 1551974"/>
              <a:gd name="connsiteX6" fmla="*/ 323981 w 11583609"/>
              <a:gd name="connsiteY6" fmla="*/ 1479402 h 1551974"/>
              <a:gd name="connsiteX7" fmla="*/ 77409 w 11583609"/>
              <a:gd name="connsiteY7" fmla="*/ 1232830 h 1551974"/>
              <a:gd name="connsiteX8" fmla="*/ 77409 w 11583609"/>
              <a:gd name="connsiteY8" fmla="*/ 246572 h 1551974"/>
              <a:gd name="connsiteX0" fmla="*/ 77409 w 11583609"/>
              <a:gd name="connsiteY0" fmla="*/ 246572 h 1551974"/>
              <a:gd name="connsiteX1" fmla="*/ 323981 w 11583609"/>
              <a:gd name="connsiteY1" fmla="*/ 0 h 1551974"/>
              <a:gd name="connsiteX2" fmla="*/ 11337037 w 11583609"/>
              <a:gd name="connsiteY2" fmla="*/ 0 h 1551974"/>
              <a:gd name="connsiteX3" fmla="*/ 11583609 w 11583609"/>
              <a:gd name="connsiteY3" fmla="*/ 246572 h 1551974"/>
              <a:gd name="connsiteX4" fmla="*/ 11583609 w 11583609"/>
              <a:gd name="connsiteY4" fmla="*/ 1232830 h 1551974"/>
              <a:gd name="connsiteX5" fmla="*/ 11278980 w 11583609"/>
              <a:gd name="connsiteY5" fmla="*/ 1551974 h 1551974"/>
              <a:gd name="connsiteX6" fmla="*/ 323981 w 11583609"/>
              <a:gd name="connsiteY6" fmla="*/ 1479402 h 1551974"/>
              <a:gd name="connsiteX7" fmla="*/ 77409 w 11583609"/>
              <a:gd name="connsiteY7" fmla="*/ 1232830 h 1551974"/>
              <a:gd name="connsiteX8" fmla="*/ 77409 w 11583609"/>
              <a:gd name="connsiteY8" fmla="*/ 246572 h 1551974"/>
              <a:gd name="connsiteX0" fmla="*/ 77409 w 11667469"/>
              <a:gd name="connsiteY0" fmla="*/ 246572 h 1551974"/>
              <a:gd name="connsiteX1" fmla="*/ 323981 w 11667469"/>
              <a:gd name="connsiteY1" fmla="*/ 0 h 1551974"/>
              <a:gd name="connsiteX2" fmla="*/ 11337037 w 11667469"/>
              <a:gd name="connsiteY2" fmla="*/ 0 h 1551974"/>
              <a:gd name="connsiteX3" fmla="*/ 11583609 w 11667469"/>
              <a:gd name="connsiteY3" fmla="*/ 246572 h 1551974"/>
              <a:gd name="connsiteX4" fmla="*/ 11583609 w 11667469"/>
              <a:gd name="connsiteY4" fmla="*/ 1232830 h 1551974"/>
              <a:gd name="connsiteX5" fmla="*/ 11278980 w 11667469"/>
              <a:gd name="connsiteY5" fmla="*/ 1551974 h 1551974"/>
              <a:gd name="connsiteX6" fmla="*/ 323981 w 11667469"/>
              <a:gd name="connsiteY6" fmla="*/ 1479402 h 1551974"/>
              <a:gd name="connsiteX7" fmla="*/ 77409 w 11667469"/>
              <a:gd name="connsiteY7" fmla="*/ 1232830 h 1551974"/>
              <a:gd name="connsiteX8" fmla="*/ 77409 w 11667469"/>
              <a:gd name="connsiteY8" fmla="*/ 246572 h 1551974"/>
              <a:gd name="connsiteX0" fmla="*/ 77409 w 11667469"/>
              <a:gd name="connsiteY0" fmla="*/ 246572 h 1551974"/>
              <a:gd name="connsiteX1" fmla="*/ 323981 w 11667469"/>
              <a:gd name="connsiteY1" fmla="*/ 0 h 1551974"/>
              <a:gd name="connsiteX2" fmla="*/ 11337037 w 11667469"/>
              <a:gd name="connsiteY2" fmla="*/ 0 h 1551974"/>
              <a:gd name="connsiteX3" fmla="*/ 11583609 w 11667469"/>
              <a:gd name="connsiteY3" fmla="*/ 246572 h 1551974"/>
              <a:gd name="connsiteX4" fmla="*/ 11583609 w 11667469"/>
              <a:gd name="connsiteY4" fmla="*/ 1232830 h 1551974"/>
              <a:gd name="connsiteX5" fmla="*/ 11278980 w 11667469"/>
              <a:gd name="connsiteY5" fmla="*/ 1551974 h 1551974"/>
              <a:gd name="connsiteX6" fmla="*/ 323981 w 11667469"/>
              <a:gd name="connsiteY6" fmla="*/ 1479402 h 1551974"/>
              <a:gd name="connsiteX7" fmla="*/ 77409 w 11667469"/>
              <a:gd name="connsiteY7" fmla="*/ 1232830 h 1551974"/>
              <a:gd name="connsiteX8" fmla="*/ 77409 w 11667469"/>
              <a:gd name="connsiteY8" fmla="*/ 246572 h 1551974"/>
              <a:gd name="connsiteX0" fmla="*/ 77409 w 11667469"/>
              <a:gd name="connsiteY0" fmla="*/ 246572 h 1551974"/>
              <a:gd name="connsiteX1" fmla="*/ 323981 w 11667469"/>
              <a:gd name="connsiteY1" fmla="*/ 0 h 1551974"/>
              <a:gd name="connsiteX2" fmla="*/ 11337037 w 11667469"/>
              <a:gd name="connsiteY2" fmla="*/ 0 h 1551974"/>
              <a:gd name="connsiteX3" fmla="*/ 11583609 w 11667469"/>
              <a:gd name="connsiteY3" fmla="*/ 246572 h 1551974"/>
              <a:gd name="connsiteX4" fmla="*/ 11583609 w 11667469"/>
              <a:gd name="connsiteY4" fmla="*/ 1232830 h 1551974"/>
              <a:gd name="connsiteX5" fmla="*/ 11278980 w 11667469"/>
              <a:gd name="connsiteY5" fmla="*/ 1551974 h 1551974"/>
              <a:gd name="connsiteX6" fmla="*/ 323981 w 11667469"/>
              <a:gd name="connsiteY6" fmla="*/ 1479402 h 1551974"/>
              <a:gd name="connsiteX7" fmla="*/ 77409 w 11667469"/>
              <a:gd name="connsiteY7" fmla="*/ 1232830 h 1551974"/>
              <a:gd name="connsiteX8" fmla="*/ 77409 w 11667469"/>
              <a:gd name="connsiteY8" fmla="*/ 246572 h 1551974"/>
              <a:gd name="connsiteX0" fmla="*/ 77409 w 11667469"/>
              <a:gd name="connsiteY0" fmla="*/ 246572 h 1551974"/>
              <a:gd name="connsiteX1" fmla="*/ 657809 w 11667469"/>
              <a:gd name="connsiteY1" fmla="*/ 217714 h 1551974"/>
              <a:gd name="connsiteX2" fmla="*/ 11337037 w 11667469"/>
              <a:gd name="connsiteY2" fmla="*/ 0 h 1551974"/>
              <a:gd name="connsiteX3" fmla="*/ 11583609 w 11667469"/>
              <a:gd name="connsiteY3" fmla="*/ 246572 h 1551974"/>
              <a:gd name="connsiteX4" fmla="*/ 11583609 w 11667469"/>
              <a:gd name="connsiteY4" fmla="*/ 1232830 h 1551974"/>
              <a:gd name="connsiteX5" fmla="*/ 11278980 w 11667469"/>
              <a:gd name="connsiteY5" fmla="*/ 1551974 h 1551974"/>
              <a:gd name="connsiteX6" fmla="*/ 323981 w 11667469"/>
              <a:gd name="connsiteY6" fmla="*/ 1479402 h 1551974"/>
              <a:gd name="connsiteX7" fmla="*/ 77409 w 11667469"/>
              <a:gd name="connsiteY7" fmla="*/ 1232830 h 1551974"/>
              <a:gd name="connsiteX8" fmla="*/ 77409 w 11667469"/>
              <a:gd name="connsiteY8" fmla="*/ 246572 h 1551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67469" h="1551974">
                <a:moveTo>
                  <a:pt x="77409" y="246572"/>
                </a:moveTo>
                <a:cubicBezTo>
                  <a:pt x="77409" y="110394"/>
                  <a:pt x="521631" y="217714"/>
                  <a:pt x="657809" y="217714"/>
                </a:cubicBezTo>
                <a:cubicBezTo>
                  <a:pt x="3327342" y="246742"/>
                  <a:pt x="7636990" y="246743"/>
                  <a:pt x="11337037" y="0"/>
                </a:cubicBezTo>
                <a:cubicBezTo>
                  <a:pt x="11473215" y="0"/>
                  <a:pt x="11583609" y="110394"/>
                  <a:pt x="11583609" y="246572"/>
                </a:cubicBezTo>
                <a:cubicBezTo>
                  <a:pt x="11772294" y="691439"/>
                  <a:pt x="11583609" y="904077"/>
                  <a:pt x="11583609" y="1232830"/>
                </a:cubicBezTo>
                <a:cubicBezTo>
                  <a:pt x="11583609" y="1369008"/>
                  <a:pt x="11415158" y="1551974"/>
                  <a:pt x="11278980" y="1551974"/>
                </a:cubicBezTo>
                <a:cubicBezTo>
                  <a:pt x="7583771" y="1339098"/>
                  <a:pt x="3975647" y="1503593"/>
                  <a:pt x="323981" y="1479402"/>
                </a:cubicBezTo>
                <a:cubicBezTo>
                  <a:pt x="187803" y="1479402"/>
                  <a:pt x="324152" y="1412551"/>
                  <a:pt x="77409" y="1232830"/>
                </a:cubicBezTo>
                <a:cubicBezTo>
                  <a:pt x="77409" y="904077"/>
                  <a:pt x="-96762" y="546296"/>
                  <a:pt x="77409" y="246572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C.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Cuộc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vô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vàn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bất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ngờ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phía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trước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34162" y="5344"/>
            <a:ext cx="14302217" cy="4114800"/>
            <a:chOff x="534162" y="5344"/>
            <a:chExt cx="14302217" cy="4114800"/>
          </a:xfrm>
        </p:grpSpPr>
        <p:sp>
          <p:nvSpPr>
            <p:cNvPr id="13" name="Rounded Rectangle 12"/>
            <p:cNvSpPr/>
            <p:nvPr/>
          </p:nvSpPr>
          <p:spPr>
            <a:xfrm>
              <a:off x="2949180" y="788627"/>
              <a:ext cx="11887199" cy="263833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76200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dirty="0" err="1">
                  <a:solidFill>
                    <a:schemeClr val="accent2">
                      <a:lumMod val="75000"/>
                    </a:schemeClr>
                  </a:solidFill>
                  <a:latin typeface="#9Slide07 SVNDessert Menu Scrip" panose="00000500000000000000" pitchFamily="2" charset="0"/>
                </a:rPr>
                <a:t>Tác</a:t>
              </a:r>
              <a:r>
                <a:rPr lang="en-US" sz="5400" dirty="0">
                  <a:solidFill>
                    <a:schemeClr val="accent2">
                      <a:lumMod val="75000"/>
                    </a:schemeClr>
                  </a:solidFill>
                  <a:latin typeface="#9Slide07 SVNDessert Menu Scrip" panose="00000500000000000000" pitchFamily="2" charset="0"/>
                </a:rPr>
                <a:t> </a:t>
              </a:r>
              <a:r>
                <a:rPr lang="en-US" sz="5400" dirty="0" err="1">
                  <a:solidFill>
                    <a:schemeClr val="accent2">
                      <a:lumMod val="75000"/>
                    </a:schemeClr>
                  </a:solidFill>
                  <a:latin typeface="#9Slide07 SVNDessert Menu Scrip" panose="00000500000000000000" pitchFamily="2" charset="0"/>
                </a:rPr>
                <a:t>giả</a:t>
              </a:r>
              <a:r>
                <a:rPr lang="en-US" sz="5400" dirty="0">
                  <a:solidFill>
                    <a:schemeClr val="accent2">
                      <a:lumMod val="75000"/>
                    </a:schemeClr>
                  </a:solidFill>
                  <a:latin typeface="#9Slide07 SVNDessert Menu Scrip" panose="00000500000000000000" pitchFamily="2" charset="0"/>
                </a:rPr>
                <a:t> </a:t>
              </a:r>
              <a:r>
                <a:rPr lang="en-US" sz="5400" dirty="0" err="1">
                  <a:solidFill>
                    <a:schemeClr val="accent2">
                      <a:lumMod val="75000"/>
                    </a:schemeClr>
                  </a:solidFill>
                  <a:latin typeface="#9Slide07 SVNDessert Menu Scrip" panose="00000500000000000000" pitchFamily="2" charset="0"/>
                </a:rPr>
                <a:t>muốn</a:t>
              </a:r>
              <a:r>
                <a:rPr lang="en-US" sz="5400" dirty="0">
                  <a:solidFill>
                    <a:schemeClr val="accent2">
                      <a:lumMod val="75000"/>
                    </a:schemeClr>
                  </a:solidFill>
                  <a:latin typeface="#9Slide07 SVNDessert Menu Scrip" panose="00000500000000000000" pitchFamily="2" charset="0"/>
                </a:rPr>
                <a:t> </a:t>
              </a:r>
              <a:r>
                <a:rPr lang="en-US" sz="5400" dirty="0" err="1">
                  <a:solidFill>
                    <a:schemeClr val="accent2">
                      <a:lumMod val="75000"/>
                    </a:schemeClr>
                  </a:solidFill>
                  <a:latin typeface="#9Slide07 SVNDessert Menu Scrip" panose="00000500000000000000" pitchFamily="2" charset="0"/>
                </a:rPr>
                <a:t>nói</a:t>
              </a:r>
              <a:r>
                <a:rPr lang="en-US" sz="5400" dirty="0">
                  <a:solidFill>
                    <a:schemeClr val="accent2">
                      <a:lumMod val="75000"/>
                    </a:schemeClr>
                  </a:solidFill>
                  <a:latin typeface="#9Slide07 SVNDessert Menu Scrip" panose="00000500000000000000" pitchFamily="2" charset="0"/>
                </a:rPr>
                <a:t> </a:t>
              </a:r>
              <a:r>
                <a:rPr lang="en-US" sz="5400" dirty="0" err="1">
                  <a:solidFill>
                    <a:schemeClr val="accent2">
                      <a:lumMod val="75000"/>
                    </a:schemeClr>
                  </a:solidFill>
                  <a:latin typeface="#9Slide07 SVNDessert Menu Scrip" panose="00000500000000000000" pitchFamily="2" charset="0"/>
                </a:rPr>
                <a:t>điều</a:t>
              </a:r>
              <a:r>
                <a:rPr lang="en-US" sz="5400" dirty="0">
                  <a:solidFill>
                    <a:schemeClr val="accent2">
                      <a:lumMod val="75000"/>
                    </a:schemeClr>
                  </a:solidFill>
                  <a:latin typeface="#9Slide07 SVNDessert Menu Scrip" panose="00000500000000000000" pitchFamily="2" charset="0"/>
                </a:rPr>
                <a:t> </a:t>
              </a:r>
              <a:r>
                <a:rPr lang="en-US" sz="5400" dirty="0" err="1">
                  <a:solidFill>
                    <a:schemeClr val="accent2">
                      <a:lumMod val="75000"/>
                    </a:schemeClr>
                  </a:solidFill>
                  <a:latin typeface="#9Slide07 SVNDessert Menu Scrip" panose="00000500000000000000" pitchFamily="2" charset="0"/>
                </a:rPr>
                <a:t>gì</a:t>
              </a:r>
              <a:r>
                <a:rPr lang="en-US" sz="5400" dirty="0">
                  <a:solidFill>
                    <a:schemeClr val="accent2">
                      <a:lumMod val="75000"/>
                    </a:schemeClr>
                  </a:solidFill>
                  <a:latin typeface="#9Slide07 SVNDessert Menu Scrip" panose="00000500000000000000" pitchFamily="2" charset="0"/>
                </a:rPr>
                <a:t> qua </a:t>
              </a:r>
              <a:r>
                <a:rPr lang="en-US" sz="5400" dirty="0" err="1">
                  <a:solidFill>
                    <a:schemeClr val="accent2">
                      <a:lumMod val="75000"/>
                    </a:schemeClr>
                  </a:solidFill>
                  <a:latin typeface="#9Slide07 SVNDessert Menu Scrip" panose="00000500000000000000" pitchFamily="2" charset="0"/>
                </a:rPr>
                <a:t>bài</a:t>
              </a:r>
              <a:r>
                <a:rPr lang="en-US" sz="5400" dirty="0">
                  <a:solidFill>
                    <a:schemeClr val="accent2">
                      <a:lumMod val="75000"/>
                    </a:schemeClr>
                  </a:solidFill>
                  <a:latin typeface="#9Slide07 SVNDessert Menu Scrip" panose="00000500000000000000" pitchFamily="2" charset="0"/>
                </a:rPr>
                <a:t> </a:t>
              </a:r>
              <a:r>
                <a:rPr lang="en-US" sz="5400" dirty="0" err="1">
                  <a:solidFill>
                    <a:schemeClr val="accent2">
                      <a:lumMod val="75000"/>
                    </a:schemeClr>
                  </a:solidFill>
                  <a:latin typeface="#9Slide07 SVNDessert Menu Scrip" panose="00000500000000000000" pitchFamily="2" charset="0"/>
                </a:rPr>
                <a:t>thơ</a:t>
              </a:r>
              <a:r>
                <a:rPr lang="en-US" sz="5400" dirty="0">
                  <a:solidFill>
                    <a:schemeClr val="accent2">
                      <a:lumMod val="75000"/>
                    </a:schemeClr>
                  </a:solidFill>
                  <a:latin typeface="#9Slide07 SVNDessert Menu Scrip" panose="00000500000000000000" pitchFamily="2" charset="0"/>
                </a:rPr>
                <a:t>? </a:t>
              </a:r>
              <a:r>
                <a:rPr lang="en-US" sz="5400" dirty="0" err="1">
                  <a:solidFill>
                    <a:schemeClr val="accent2">
                      <a:lumMod val="75000"/>
                    </a:schemeClr>
                  </a:solidFill>
                  <a:latin typeface="#9Slide07 SVNDessert Menu Scrip" panose="00000500000000000000" pitchFamily="2" charset="0"/>
                </a:rPr>
                <a:t>Chọn</a:t>
              </a:r>
              <a:r>
                <a:rPr lang="en-US" sz="5400" dirty="0">
                  <a:solidFill>
                    <a:schemeClr val="accent2">
                      <a:lumMod val="75000"/>
                    </a:schemeClr>
                  </a:solidFill>
                  <a:latin typeface="#9Slide07 SVNDessert Menu Scrip" panose="00000500000000000000" pitchFamily="2" charset="0"/>
                </a:rPr>
                <a:t> </a:t>
              </a:r>
              <a:r>
                <a:rPr lang="en-US" sz="5400" dirty="0" err="1">
                  <a:solidFill>
                    <a:schemeClr val="accent2">
                      <a:lumMod val="75000"/>
                    </a:schemeClr>
                  </a:solidFill>
                  <a:latin typeface="#9Slide07 SVNDessert Menu Scrip" panose="00000500000000000000" pitchFamily="2" charset="0"/>
                </a:rPr>
                <a:t>câu</a:t>
              </a:r>
              <a:r>
                <a:rPr lang="en-US" sz="5400" dirty="0">
                  <a:solidFill>
                    <a:schemeClr val="accent2">
                      <a:lumMod val="75000"/>
                    </a:schemeClr>
                  </a:solidFill>
                  <a:latin typeface="#9Slide07 SVNDessert Menu Scrip" panose="00000500000000000000" pitchFamily="2" charset="0"/>
                </a:rPr>
                <a:t> </a:t>
              </a:r>
              <a:r>
                <a:rPr lang="en-US" sz="5400" dirty="0" err="1">
                  <a:solidFill>
                    <a:schemeClr val="accent2">
                      <a:lumMod val="75000"/>
                    </a:schemeClr>
                  </a:solidFill>
                  <a:latin typeface="#9Slide07 SVNDessert Menu Scrip" panose="00000500000000000000" pitchFamily="2" charset="0"/>
                </a:rPr>
                <a:t>trả</a:t>
              </a:r>
              <a:r>
                <a:rPr lang="en-US" sz="5400" dirty="0">
                  <a:solidFill>
                    <a:schemeClr val="accent2">
                      <a:lumMod val="75000"/>
                    </a:schemeClr>
                  </a:solidFill>
                  <a:latin typeface="#9Slide07 SVNDessert Menu Scrip" panose="00000500000000000000" pitchFamily="2" charset="0"/>
                </a:rPr>
                <a:t> </a:t>
              </a:r>
              <a:r>
                <a:rPr lang="en-US" sz="5400" dirty="0" err="1">
                  <a:solidFill>
                    <a:schemeClr val="accent2">
                      <a:lumMod val="75000"/>
                    </a:schemeClr>
                  </a:solidFill>
                  <a:latin typeface="#9Slide07 SVNDessert Menu Scrip" panose="00000500000000000000" pitchFamily="2" charset="0"/>
                </a:rPr>
                <a:t>lời</a:t>
              </a:r>
              <a:r>
                <a:rPr lang="en-US" sz="5400" dirty="0">
                  <a:solidFill>
                    <a:schemeClr val="accent2">
                      <a:lumMod val="75000"/>
                    </a:schemeClr>
                  </a:solidFill>
                  <a:latin typeface="#9Slide07 SVNDessert Menu Scrip" panose="00000500000000000000" pitchFamily="2" charset="0"/>
                </a:rPr>
                <a:t> </a:t>
              </a:r>
              <a:r>
                <a:rPr lang="en-US" sz="5400" dirty="0" err="1">
                  <a:solidFill>
                    <a:schemeClr val="accent2">
                      <a:lumMod val="75000"/>
                    </a:schemeClr>
                  </a:solidFill>
                  <a:latin typeface="#9Slide07 SVNDessert Menu Scrip" panose="00000500000000000000" pitchFamily="2" charset="0"/>
                </a:rPr>
                <a:t>dưới</a:t>
              </a:r>
              <a:r>
                <a:rPr lang="en-US" sz="5400" dirty="0">
                  <a:solidFill>
                    <a:schemeClr val="accent2">
                      <a:lumMod val="75000"/>
                    </a:schemeClr>
                  </a:solidFill>
                  <a:latin typeface="#9Slide07 SVNDessert Menu Scrip" panose="00000500000000000000" pitchFamily="2" charset="0"/>
                </a:rPr>
                <a:t> </a:t>
              </a:r>
              <a:r>
                <a:rPr lang="en-US" sz="5400" dirty="0" err="1">
                  <a:solidFill>
                    <a:schemeClr val="accent2">
                      <a:lumMod val="75000"/>
                    </a:schemeClr>
                  </a:solidFill>
                  <a:latin typeface="#9Slide07 SVNDessert Menu Scrip" panose="00000500000000000000" pitchFamily="2" charset="0"/>
                </a:rPr>
                <a:t>đây</a:t>
              </a:r>
              <a:r>
                <a:rPr lang="en-US" sz="5400" dirty="0">
                  <a:solidFill>
                    <a:schemeClr val="accent2">
                      <a:lumMod val="75000"/>
                    </a:schemeClr>
                  </a:solidFill>
                  <a:latin typeface="#9Slide07 SVNDessert Menu Scrip" panose="00000500000000000000" pitchFamily="2" charset="0"/>
                </a:rPr>
                <a:t> </a:t>
              </a:r>
              <a:r>
                <a:rPr lang="en-US" sz="5400" dirty="0" err="1">
                  <a:solidFill>
                    <a:schemeClr val="accent2">
                      <a:lumMod val="75000"/>
                    </a:schemeClr>
                  </a:solidFill>
                  <a:latin typeface="#9Slide07 SVNDessert Menu Scrip" panose="00000500000000000000" pitchFamily="2" charset="0"/>
                </a:rPr>
                <a:t>hoặc</a:t>
              </a:r>
              <a:r>
                <a:rPr lang="en-US" sz="5400" dirty="0">
                  <a:solidFill>
                    <a:schemeClr val="accent2">
                      <a:lumMod val="75000"/>
                    </a:schemeClr>
                  </a:solidFill>
                  <a:latin typeface="#9Slide07 SVNDessert Menu Scrip" panose="00000500000000000000" pitchFamily="2" charset="0"/>
                </a:rPr>
                <a:t> </a:t>
              </a:r>
              <a:r>
                <a:rPr lang="en-US" sz="5400" dirty="0" err="1">
                  <a:solidFill>
                    <a:schemeClr val="accent2">
                      <a:lumMod val="75000"/>
                    </a:schemeClr>
                  </a:solidFill>
                  <a:latin typeface="#9Slide07 SVNDessert Menu Scrip" panose="00000500000000000000" pitchFamily="2" charset="0"/>
                </a:rPr>
                <a:t>nêu</a:t>
              </a:r>
              <a:r>
                <a:rPr lang="en-US" sz="5400" dirty="0">
                  <a:solidFill>
                    <a:schemeClr val="accent2">
                      <a:lumMod val="75000"/>
                    </a:schemeClr>
                  </a:solidFill>
                  <a:latin typeface="#9Slide07 SVNDessert Menu Scrip" panose="00000500000000000000" pitchFamily="2" charset="0"/>
                </a:rPr>
                <a:t> ý </a:t>
              </a:r>
              <a:r>
                <a:rPr lang="en-US" sz="5400" dirty="0" err="1">
                  <a:solidFill>
                    <a:schemeClr val="accent2">
                      <a:lumMod val="75000"/>
                    </a:schemeClr>
                  </a:solidFill>
                  <a:latin typeface="#9Slide07 SVNDessert Menu Scrip" panose="00000500000000000000" pitchFamily="2" charset="0"/>
                </a:rPr>
                <a:t>kiến</a:t>
              </a:r>
              <a:r>
                <a:rPr lang="en-US" sz="5400" dirty="0">
                  <a:solidFill>
                    <a:schemeClr val="accent2">
                      <a:lumMod val="75000"/>
                    </a:schemeClr>
                  </a:solidFill>
                  <a:latin typeface="#9Slide07 SVNDessert Menu Scrip" panose="00000500000000000000" pitchFamily="2" charset="0"/>
                </a:rPr>
                <a:t> </a:t>
              </a:r>
              <a:r>
                <a:rPr lang="en-US" sz="5400" dirty="0" err="1">
                  <a:solidFill>
                    <a:schemeClr val="accent2">
                      <a:lumMod val="75000"/>
                    </a:schemeClr>
                  </a:solidFill>
                  <a:latin typeface="#9Slide07 SVNDessert Menu Scrip" panose="00000500000000000000" pitchFamily="2" charset="0"/>
                </a:rPr>
                <a:t>của</a:t>
              </a:r>
              <a:r>
                <a:rPr lang="en-US" sz="5400" dirty="0">
                  <a:solidFill>
                    <a:schemeClr val="accent2">
                      <a:lumMod val="75000"/>
                    </a:schemeClr>
                  </a:solidFill>
                  <a:latin typeface="#9Slide07 SVNDessert Menu Scrip" panose="00000500000000000000" pitchFamily="2" charset="0"/>
                </a:rPr>
                <a:t> </a:t>
              </a:r>
              <a:r>
                <a:rPr lang="en-US" sz="5400" dirty="0" err="1">
                  <a:solidFill>
                    <a:schemeClr val="accent2">
                      <a:lumMod val="75000"/>
                    </a:schemeClr>
                  </a:solidFill>
                  <a:latin typeface="#9Slide07 SVNDessert Menu Scrip" panose="00000500000000000000" pitchFamily="2" charset="0"/>
                </a:rPr>
                <a:t>em</a:t>
              </a:r>
              <a:r>
                <a:rPr lang="en-US" sz="5400" dirty="0">
                  <a:solidFill>
                    <a:schemeClr val="accent2">
                      <a:lumMod val="75000"/>
                    </a:schemeClr>
                  </a:solidFill>
                  <a:latin typeface="#9Slide07 SVNDessert Menu Scrip" panose="00000500000000000000" pitchFamily="2" charset="0"/>
                </a:rPr>
                <a:t>.</a:t>
              </a:r>
            </a:p>
          </p:txBody>
        </p:sp>
        <p:sp>
          <p:nvSpPr>
            <p:cNvPr id="28" name="Freeform 11"/>
            <p:cNvSpPr/>
            <p:nvPr/>
          </p:nvSpPr>
          <p:spPr>
            <a:xfrm>
              <a:off x="534162" y="5344"/>
              <a:ext cx="2818638" cy="4114800"/>
            </a:xfrm>
            <a:custGeom>
              <a:avLst/>
              <a:gdLst/>
              <a:ahLst/>
              <a:cxnLst/>
              <a:rect l="l" t="t" r="r" b="b"/>
              <a:pathLst>
                <a:path w="2818638" h="4114800">
                  <a:moveTo>
                    <a:pt x="0" y="0"/>
                  </a:moveTo>
                  <a:lnTo>
                    <a:pt x="2818638" y="0"/>
                  </a:lnTo>
                  <a:lnTo>
                    <a:pt x="2818638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751643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5" presetClass="emph" presetSubtype="0" repeatCount="4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" grpId="0" animBg="1"/>
      <p:bldP spid="5" grpId="1" animBg="1"/>
      <p:bldP spid="17" grpId="0" animBg="1"/>
      <p:bldP spid="1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DE0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10"/>
          <p:cNvSpPr/>
          <p:nvPr/>
        </p:nvSpPr>
        <p:spPr>
          <a:xfrm>
            <a:off x="8230473" y="1633650"/>
            <a:ext cx="12492813" cy="9458100"/>
          </a:xfrm>
          <a:custGeom>
            <a:avLst/>
            <a:gdLst/>
            <a:ahLst/>
            <a:cxnLst/>
            <a:rect l="l" t="t" r="r" b="b"/>
            <a:pathLst>
              <a:path w="12492813" h="9458100">
                <a:moveTo>
                  <a:pt x="0" y="0"/>
                </a:moveTo>
                <a:lnTo>
                  <a:pt x="12492813" y="0"/>
                </a:lnTo>
                <a:lnTo>
                  <a:pt x="12492813" y="9458100"/>
                </a:lnTo>
                <a:lnTo>
                  <a:pt x="0" y="94581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" name="Freeform 2"/>
          <p:cNvSpPr/>
          <p:nvPr/>
        </p:nvSpPr>
        <p:spPr>
          <a:xfrm>
            <a:off x="-2100531" y="1028700"/>
            <a:ext cx="6522297" cy="3815544"/>
          </a:xfrm>
          <a:custGeom>
            <a:avLst/>
            <a:gdLst/>
            <a:ahLst/>
            <a:cxnLst/>
            <a:rect l="l" t="t" r="r" b="b"/>
            <a:pathLst>
              <a:path w="6522297" h="3815544">
                <a:moveTo>
                  <a:pt x="0" y="0"/>
                </a:moveTo>
                <a:lnTo>
                  <a:pt x="6522297" y="0"/>
                </a:lnTo>
                <a:lnTo>
                  <a:pt x="6522297" y="3815544"/>
                </a:lnTo>
                <a:lnTo>
                  <a:pt x="0" y="38155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66818" y="7290842"/>
            <a:ext cx="4072498" cy="3278336"/>
          </a:xfrm>
          <a:custGeom>
            <a:avLst/>
            <a:gdLst/>
            <a:ahLst/>
            <a:cxnLst/>
            <a:rect l="l" t="t" r="r" b="b"/>
            <a:pathLst>
              <a:path w="4072498" h="3278336">
                <a:moveTo>
                  <a:pt x="0" y="0"/>
                </a:moveTo>
                <a:lnTo>
                  <a:pt x="4072497" y="0"/>
                </a:lnTo>
                <a:lnTo>
                  <a:pt x="4072497" y="3278337"/>
                </a:lnTo>
                <a:lnTo>
                  <a:pt x="0" y="327833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196392" y="7992880"/>
            <a:ext cx="4148919" cy="2530841"/>
          </a:xfrm>
          <a:custGeom>
            <a:avLst/>
            <a:gdLst/>
            <a:ahLst/>
            <a:cxnLst/>
            <a:rect l="l" t="t" r="r" b="b"/>
            <a:pathLst>
              <a:path w="4148919" h="2530841">
                <a:moveTo>
                  <a:pt x="0" y="0"/>
                </a:moveTo>
                <a:lnTo>
                  <a:pt x="4148919" y="0"/>
                </a:lnTo>
                <a:lnTo>
                  <a:pt x="4148919" y="2530840"/>
                </a:lnTo>
                <a:lnTo>
                  <a:pt x="0" y="25308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8957952" y="7992880"/>
            <a:ext cx="4001888" cy="2441152"/>
          </a:xfrm>
          <a:custGeom>
            <a:avLst/>
            <a:gdLst/>
            <a:ahLst/>
            <a:cxnLst/>
            <a:rect l="l" t="t" r="r" b="b"/>
            <a:pathLst>
              <a:path w="4001888" h="2441152">
                <a:moveTo>
                  <a:pt x="4001888" y="0"/>
                </a:moveTo>
                <a:lnTo>
                  <a:pt x="0" y="0"/>
                </a:lnTo>
                <a:lnTo>
                  <a:pt x="0" y="2441151"/>
                </a:lnTo>
                <a:lnTo>
                  <a:pt x="4001888" y="2441151"/>
                </a:lnTo>
                <a:lnTo>
                  <a:pt x="4001888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6752191" y="8561509"/>
            <a:ext cx="2995909" cy="1827504"/>
          </a:xfrm>
          <a:custGeom>
            <a:avLst/>
            <a:gdLst/>
            <a:ahLst/>
            <a:cxnLst/>
            <a:rect l="l" t="t" r="r" b="b"/>
            <a:pathLst>
              <a:path w="2995909" h="1827504">
                <a:moveTo>
                  <a:pt x="2995909" y="0"/>
                </a:moveTo>
                <a:lnTo>
                  <a:pt x="0" y="0"/>
                </a:lnTo>
                <a:lnTo>
                  <a:pt x="0" y="1827505"/>
                </a:lnTo>
                <a:lnTo>
                  <a:pt x="2995909" y="1827505"/>
                </a:lnTo>
                <a:lnTo>
                  <a:pt x="2995909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499753" y="8038338"/>
            <a:ext cx="4148919" cy="2530841"/>
          </a:xfrm>
          <a:custGeom>
            <a:avLst/>
            <a:gdLst/>
            <a:ahLst/>
            <a:cxnLst/>
            <a:rect l="l" t="t" r="r" b="b"/>
            <a:pathLst>
              <a:path w="4148919" h="2530841">
                <a:moveTo>
                  <a:pt x="0" y="0"/>
                </a:moveTo>
                <a:lnTo>
                  <a:pt x="4148919" y="0"/>
                </a:lnTo>
                <a:lnTo>
                  <a:pt x="4148919" y="2530841"/>
                </a:lnTo>
                <a:lnTo>
                  <a:pt x="0" y="253084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15091192" y="8581119"/>
            <a:ext cx="3037561" cy="1852912"/>
          </a:xfrm>
          <a:custGeom>
            <a:avLst/>
            <a:gdLst/>
            <a:ahLst/>
            <a:cxnLst/>
            <a:rect l="l" t="t" r="r" b="b"/>
            <a:pathLst>
              <a:path w="3037561" h="1852912">
                <a:moveTo>
                  <a:pt x="3037562" y="0"/>
                </a:moveTo>
                <a:lnTo>
                  <a:pt x="0" y="0"/>
                </a:lnTo>
                <a:lnTo>
                  <a:pt x="0" y="1852912"/>
                </a:lnTo>
                <a:lnTo>
                  <a:pt x="3037562" y="1852912"/>
                </a:lnTo>
                <a:lnTo>
                  <a:pt x="3037562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4977456" y="-1907772"/>
            <a:ext cx="6522297" cy="3815544"/>
          </a:xfrm>
          <a:custGeom>
            <a:avLst/>
            <a:gdLst/>
            <a:ahLst/>
            <a:cxnLst/>
            <a:rect l="l" t="t" r="r" b="b"/>
            <a:pathLst>
              <a:path w="6522297" h="3815544">
                <a:moveTo>
                  <a:pt x="0" y="0"/>
                </a:moveTo>
                <a:lnTo>
                  <a:pt x="6522297" y="0"/>
                </a:lnTo>
                <a:lnTo>
                  <a:pt x="6522297" y="3815544"/>
                </a:lnTo>
                <a:lnTo>
                  <a:pt x="0" y="38155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9" name="Freeform 8"/>
          <p:cNvSpPr/>
          <p:nvPr/>
        </p:nvSpPr>
        <p:spPr>
          <a:xfrm flipH="1">
            <a:off x="11610063" y="5817908"/>
            <a:ext cx="5595396" cy="4597706"/>
          </a:xfrm>
          <a:custGeom>
            <a:avLst/>
            <a:gdLst/>
            <a:ahLst/>
            <a:cxnLst/>
            <a:rect l="l" t="t" r="r" b="b"/>
            <a:pathLst>
              <a:path w="9055956" h="8229600">
                <a:moveTo>
                  <a:pt x="0" y="0"/>
                </a:moveTo>
                <a:lnTo>
                  <a:pt x="9055956" y="0"/>
                </a:lnTo>
                <a:lnTo>
                  <a:pt x="905595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60248" y="-1211608"/>
            <a:ext cx="14375614" cy="10425064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DE0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10"/>
          <p:cNvSpPr/>
          <p:nvPr/>
        </p:nvSpPr>
        <p:spPr>
          <a:xfrm>
            <a:off x="8230473" y="1633650"/>
            <a:ext cx="12492813" cy="9458100"/>
          </a:xfrm>
          <a:custGeom>
            <a:avLst/>
            <a:gdLst/>
            <a:ahLst/>
            <a:cxnLst/>
            <a:rect l="l" t="t" r="r" b="b"/>
            <a:pathLst>
              <a:path w="12492813" h="9458100">
                <a:moveTo>
                  <a:pt x="0" y="0"/>
                </a:moveTo>
                <a:lnTo>
                  <a:pt x="12492813" y="0"/>
                </a:lnTo>
                <a:lnTo>
                  <a:pt x="12492813" y="9458100"/>
                </a:lnTo>
                <a:lnTo>
                  <a:pt x="0" y="94581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9" name="Freeform 8"/>
          <p:cNvSpPr/>
          <p:nvPr/>
        </p:nvSpPr>
        <p:spPr>
          <a:xfrm flipH="1">
            <a:off x="13017380" y="5457668"/>
            <a:ext cx="5595396" cy="4597706"/>
          </a:xfrm>
          <a:custGeom>
            <a:avLst/>
            <a:gdLst/>
            <a:ahLst/>
            <a:cxnLst/>
            <a:rect l="l" t="t" r="r" b="b"/>
            <a:pathLst>
              <a:path w="9055956" h="8229600">
                <a:moveTo>
                  <a:pt x="0" y="0"/>
                </a:moveTo>
                <a:lnTo>
                  <a:pt x="9055956" y="0"/>
                </a:lnTo>
                <a:lnTo>
                  <a:pt x="905595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60008F1-088B-4C5D-82D7-596B3ADA981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9835" y="2848526"/>
            <a:ext cx="13564996" cy="6814585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-2100531" y="1028700"/>
            <a:ext cx="6522297" cy="3815544"/>
          </a:xfrm>
          <a:custGeom>
            <a:avLst/>
            <a:gdLst/>
            <a:ahLst/>
            <a:cxnLst/>
            <a:rect l="l" t="t" r="r" b="b"/>
            <a:pathLst>
              <a:path w="6522297" h="3815544">
                <a:moveTo>
                  <a:pt x="0" y="0"/>
                </a:moveTo>
                <a:lnTo>
                  <a:pt x="6522297" y="0"/>
                </a:lnTo>
                <a:lnTo>
                  <a:pt x="6522297" y="3815544"/>
                </a:lnTo>
                <a:lnTo>
                  <a:pt x="0" y="38155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66818" y="7290842"/>
            <a:ext cx="4072498" cy="3278336"/>
          </a:xfrm>
          <a:custGeom>
            <a:avLst/>
            <a:gdLst/>
            <a:ahLst/>
            <a:cxnLst/>
            <a:rect l="l" t="t" r="r" b="b"/>
            <a:pathLst>
              <a:path w="4072498" h="3278336">
                <a:moveTo>
                  <a:pt x="0" y="0"/>
                </a:moveTo>
                <a:lnTo>
                  <a:pt x="4072497" y="0"/>
                </a:lnTo>
                <a:lnTo>
                  <a:pt x="4072497" y="3278337"/>
                </a:lnTo>
                <a:lnTo>
                  <a:pt x="0" y="327833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292607" y="7948035"/>
            <a:ext cx="4148919" cy="2530841"/>
          </a:xfrm>
          <a:custGeom>
            <a:avLst/>
            <a:gdLst/>
            <a:ahLst/>
            <a:cxnLst/>
            <a:rect l="l" t="t" r="r" b="b"/>
            <a:pathLst>
              <a:path w="4148919" h="2530841">
                <a:moveTo>
                  <a:pt x="0" y="0"/>
                </a:moveTo>
                <a:lnTo>
                  <a:pt x="4148919" y="0"/>
                </a:lnTo>
                <a:lnTo>
                  <a:pt x="4148919" y="2530840"/>
                </a:lnTo>
                <a:lnTo>
                  <a:pt x="0" y="253084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8957952" y="7992880"/>
            <a:ext cx="4001888" cy="2441152"/>
          </a:xfrm>
          <a:custGeom>
            <a:avLst/>
            <a:gdLst/>
            <a:ahLst/>
            <a:cxnLst/>
            <a:rect l="l" t="t" r="r" b="b"/>
            <a:pathLst>
              <a:path w="4001888" h="2441152">
                <a:moveTo>
                  <a:pt x="4001888" y="0"/>
                </a:moveTo>
                <a:lnTo>
                  <a:pt x="0" y="0"/>
                </a:lnTo>
                <a:lnTo>
                  <a:pt x="0" y="2441151"/>
                </a:lnTo>
                <a:lnTo>
                  <a:pt x="4001888" y="2441151"/>
                </a:lnTo>
                <a:lnTo>
                  <a:pt x="4001888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6752191" y="8561509"/>
            <a:ext cx="2995909" cy="1827504"/>
          </a:xfrm>
          <a:custGeom>
            <a:avLst/>
            <a:gdLst/>
            <a:ahLst/>
            <a:cxnLst/>
            <a:rect l="l" t="t" r="r" b="b"/>
            <a:pathLst>
              <a:path w="2995909" h="1827504">
                <a:moveTo>
                  <a:pt x="2995909" y="0"/>
                </a:moveTo>
                <a:lnTo>
                  <a:pt x="0" y="0"/>
                </a:lnTo>
                <a:lnTo>
                  <a:pt x="0" y="1827505"/>
                </a:lnTo>
                <a:lnTo>
                  <a:pt x="2995909" y="1827505"/>
                </a:lnTo>
                <a:lnTo>
                  <a:pt x="2995909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499753" y="8038338"/>
            <a:ext cx="4148919" cy="2530841"/>
          </a:xfrm>
          <a:custGeom>
            <a:avLst/>
            <a:gdLst/>
            <a:ahLst/>
            <a:cxnLst/>
            <a:rect l="l" t="t" r="r" b="b"/>
            <a:pathLst>
              <a:path w="4148919" h="2530841">
                <a:moveTo>
                  <a:pt x="0" y="0"/>
                </a:moveTo>
                <a:lnTo>
                  <a:pt x="4148919" y="0"/>
                </a:lnTo>
                <a:lnTo>
                  <a:pt x="4148919" y="2530841"/>
                </a:lnTo>
                <a:lnTo>
                  <a:pt x="0" y="25308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15091192" y="8581119"/>
            <a:ext cx="3037561" cy="1852912"/>
          </a:xfrm>
          <a:custGeom>
            <a:avLst/>
            <a:gdLst/>
            <a:ahLst/>
            <a:cxnLst/>
            <a:rect l="l" t="t" r="r" b="b"/>
            <a:pathLst>
              <a:path w="3037561" h="1852912">
                <a:moveTo>
                  <a:pt x="3037562" y="0"/>
                </a:moveTo>
                <a:lnTo>
                  <a:pt x="0" y="0"/>
                </a:lnTo>
                <a:lnTo>
                  <a:pt x="0" y="1852912"/>
                </a:lnTo>
                <a:lnTo>
                  <a:pt x="3037562" y="1852912"/>
                </a:lnTo>
                <a:lnTo>
                  <a:pt x="3037562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4977456" y="-1907772"/>
            <a:ext cx="6522297" cy="3815544"/>
          </a:xfrm>
          <a:custGeom>
            <a:avLst/>
            <a:gdLst/>
            <a:ahLst/>
            <a:cxnLst/>
            <a:rect l="l" t="t" r="r" b="b"/>
            <a:pathLst>
              <a:path w="6522297" h="3815544">
                <a:moveTo>
                  <a:pt x="0" y="0"/>
                </a:moveTo>
                <a:lnTo>
                  <a:pt x="6522297" y="0"/>
                </a:lnTo>
                <a:lnTo>
                  <a:pt x="6522297" y="3815544"/>
                </a:lnTo>
                <a:lnTo>
                  <a:pt x="0" y="38155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13" name="Group 12"/>
          <p:cNvGrpSpPr/>
          <p:nvPr/>
        </p:nvGrpSpPr>
        <p:grpSpPr>
          <a:xfrm>
            <a:off x="534162" y="5344"/>
            <a:ext cx="14302217" cy="4114800"/>
            <a:chOff x="534162" y="5344"/>
            <a:chExt cx="14302217" cy="4114800"/>
          </a:xfrm>
        </p:grpSpPr>
        <p:sp>
          <p:nvSpPr>
            <p:cNvPr id="14" name="Rounded Rectangle 13"/>
            <p:cNvSpPr/>
            <p:nvPr/>
          </p:nvSpPr>
          <p:spPr>
            <a:xfrm>
              <a:off x="2949180" y="788627"/>
              <a:ext cx="11887199" cy="263833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76200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5400" dirty="0">
                  <a:solidFill>
                    <a:srgbClr val="FF0000"/>
                  </a:solidFill>
                  <a:latin typeface="#9Slide07 SVNDessert Menu Scrip" panose="00000500000000000000" pitchFamily="2" charset="0"/>
                </a:rPr>
                <a:t>Theo em, giọng đọc của bài như thế nào?</a:t>
              </a:r>
              <a:endParaRPr lang="en-US" sz="5400" dirty="0">
                <a:solidFill>
                  <a:srgbClr val="FF0000"/>
                </a:solidFill>
                <a:latin typeface="#9Slide07 SVNDessert Menu Scrip" panose="00000500000000000000" pitchFamily="2" charset="0"/>
              </a:endParaRPr>
            </a:p>
          </p:txBody>
        </p:sp>
        <p:sp>
          <p:nvSpPr>
            <p:cNvPr id="15" name="Freeform 11"/>
            <p:cNvSpPr/>
            <p:nvPr/>
          </p:nvSpPr>
          <p:spPr>
            <a:xfrm>
              <a:off x="534162" y="5344"/>
              <a:ext cx="2818638" cy="4114800"/>
            </a:xfrm>
            <a:custGeom>
              <a:avLst/>
              <a:gdLst/>
              <a:ahLst/>
              <a:cxnLst/>
              <a:rect l="l" t="t" r="r" b="b"/>
              <a:pathLst>
                <a:path w="2818638" h="4114800">
                  <a:moveTo>
                    <a:pt x="0" y="0"/>
                  </a:moveTo>
                  <a:lnTo>
                    <a:pt x="2818638" y="0"/>
                  </a:lnTo>
                  <a:lnTo>
                    <a:pt x="2818638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0DAED977-DE43-4D97-96F2-82C5884D877F}"/>
              </a:ext>
            </a:extLst>
          </p:cNvPr>
          <p:cNvSpPr txBox="1"/>
          <p:nvPr/>
        </p:nvSpPr>
        <p:spPr>
          <a:xfrm>
            <a:off x="3692901" y="4924507"/>
            <a:ext cx="92946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giọng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băn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khoăn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giọng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vui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tươi, hồn nhiên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nl-NL" sz="3600" dirty="0">
                <a:latin typeface="Arial" panose="020B0604020202020204" pitchFamily="34" charset="0"/>
                <a:cs typeface="Arial" panose="020B0604020202020204" pitchFamily="34" charset="0"/>
              </a:rPr>
              <a:t>  Nhấn giọng vào những từ ngữ thể hiện tâm trạng cảm xúc của 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gà con.</a:t>
            </a:r>
            <a:r>
              <a:rPr lang="nl-NL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925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DE0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998152" y="1907772"/>
            <a:ext cx="6522297" cy="3815544"/>
          </a:xfrm>
          <a:custGeom>
            <a:avLst/>
            <a:gdLst/>
            <a:ahLst/>
            <a:cxnLst/>
            <a:rect l="l" t="t" r="r" b="b"/>
            <a:pathLst>
              <a:path w="6522297" h="3815544">
                <a:moveTo>
                  <a:pt x="0" y="0"/>
                </a:moveTo>
                <a:lnTo>
                  <a:pt x="6522296" y="0"/>
                </a:lnTo>
                <a:lnTo>
                  <a:pt x="6522296" y="3815543"/>
                </a:lnTo>
                <a:lnTo>
                  <a:pt x="0" y="38155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66818" y="7290842"/>
            <a:ext cx="4072498" cy="3278336"/>
          </a:xfrm>
          <a:custGeom>
            <a:avLst/>
            <a:gdLst/>
            <a:ahLst/>
            <a:cxnLst/>
            <a:rect l="l" t="t" r="r" b="b"/>
            <a:pathLst>
              <a:path w="4072498" h="3278336">
                <a:moveTo>
                  <a:pt x="0" y="0"/>
                </a:moveTo>
                <a:lnTo>
                  <a:pt x="4072497" y="0"/>
                </a:lnTo>
                <a:lnTo>
                  <a:pt x="4072497" y="3278337"/>
                </a:lnTo>
                <a:lnTo>
                  <a:pt x="0" y="327833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196392" y="7992880"/>
            <a:ext cx="4148919" cy="2530841"/>
          </a:xfrm>
          <a:custGeom>
            <a:avLst/>
            <a:gdLst/>
            <a:ahLst/>
            <a:cxnLst/>
            <a:rect l="l" t="t" r="r" b="b"/>
            <a:pathLst>
              <a:path w="4148919" h="2530841">
                <a:moveTo>
                  <a:pt x="0" y="0"/>
                </a:moveTo>
                <a:lnTo>
                  <a:pt x="4148919" y="0"/>
                </a:lnTo>
                <a:lnTo>
                  <a:pt x="4148919" y="2530840"/>
                </a:lnTo>
                <a:lnTo>
                  <a:pt x="0" y="25308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8957952" y="7992880"/>
            <a:ext cx="4001888" cy="2441152"/>
          </a:xfrm>
          <a:custGeom>
            <a:avLst/>
            <a:gdLst/>
            <a:ahLst/>
            <a:cxnLst/>
            <a:rect l="l" t="t" r="r" b="b"/>
            <a:pathLst>
              <a:path w="4001888" h="2441152">
                <a:moveTo>
                  <a:pt x="4001888" y="0"/>
                </a:moveTo>
                <a:lnTo>
                  <a:pt x="0" y="0"/>
                </a:lnTo>
                <a:lnTo>
                  <a:pt x="0" y="2441151"/>
                </a:lnTo>
                <a:lnTo>
                  <a:pt x="4001888" y="2441151"/>
                </a:lnTo>
                <a:lnTo>
                  <a:pt x="4001888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6752191" y="8561509"/>
            <a:ext cx="2995909" cy="1827504"/>
          </a:xfrm>
          <a:custGeom>
            <a:avLst/>
            <a:gdLst/>
            <a:ahLst/>
            <a:cxnLst/>
            <a:rect l="l" t="t" r="r" b="b"/>
            <a:pathLst>
              <a:path w="2995909" h="1827504">
                <a:moveTo>
                  <a:pt x="2995909" y="0"/>
                </a:moveTo>
                <a:lnTo>
                  <a:pt x="0" y="0"/>
                </a:lnTo>
                <a:lnTo>
                  <a:pt x="0" y="1827505"/>
                </a:lnTo>
                <a:lnTo>
                  <a:pt x="2995909" y="1827505"/>
                </a:lnTo>
                <a:lnTo>
                  <a:pt x="2995909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499753" y="8038338"/>
            <a:ext cx="4148919" cy="2530841"/>
          </a:xfrm>
          <a:custGeom>
            <a:avLst/>
            <a:gdLst/>
            <a:ahLst/>
            <a:cxnLst/>
            <a:rect l="l" t="t" r="r" b="b"/>
            <a:pathLst>
              <a:path w="4148919" h="2530841">
                <a:moveTo>
                  <a:pt x="0" y="0"/>
                </a:moveTo>
                <a:lnTo>
                  <a:pt x="4148919" y="0"/>
                </a:lnTo>
                <a:lnTo>
                  <a:pt x="4148919" y="2530841"/>
                </a:lnTo>
                <a:lnTo>
                  <a:pt x="0" y="253084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15091192" y="8581119"/>
            <a:ext cx="3037561" cy="1852912"/>
          </a:xfrm>
          <a:custGeom>
            <a:avLst/>
            <a:gdLst/>
            <a:ahLst/>
            <a:cxnLst/>
            <a:rect l="l" t="t" r="r" b="b"/>
            <a:pathLst>
              <a:path w="3037561" h="1852912">
                <a:moveTo>
                  <a:pt x="3037562" y="0"/>
                </a:moveTo>
                <a:lnTo>
                  <a:pt x="0" y="0"/>
                </a:lnTo>
                <a:lnTo>
                  <a:pt x="0" y="1852912"/>
                </a:lnTo>
                <a:lnTo>
                  <a:pt x="3037562" y="1852912"/>
                </a:lnTo>
                <a:lnTo>
                  <a:pt x="3037562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6052840" y="507604"/>
            <a:ext cx="15196840" cy="10061575"/>
          </a:xfrm>
          <a:custGeom>
            <a:avLst/>
            <a:gdLst/>
            <a:ahLst/>
            <a:cxnLst/>
            <a:rect l="l" t="t" r="r" b="b"/>
            <a:pathLst>
              <a:path w="15196840" h="10061575">
                <a:moveTo>
                  <a:pt x="0" y="0"/>
                </a:moveTo>
                <a:lnTo>
                  <a:pt x="15196840" y="0"/>
                </a:lnTo>
                <a:lnTo>
                  <a:pt x="15196840" y="10061575"/>
                </a:lnTo>
                <a:lnTo>
                  <a:pt x="0" y="1006157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9144000" y="-1907772"/>
            <a:ext cx="6522297" cy="3815544"/>
          </a:xfrm>
          <a:custGeom>
            <a:avLst/>
            <a:gdLst/>
            <a:ahLst/>
            <a:cxnLst/>
            <a:rect l="l" t="t" r="r" b="b"/>
            <a:pathLst>
              <a:path w="6522297" h="3815544">
                <a:moveTo>
                  <a:pt x="0" y="0"/>
                </a:moveTo>
                <a:lnTo>
                  <a:pt x="6522297" y="0"/>
                </a:lnTo>
                <a:lnTo>
                  <a:pt x="6522297" y="3815544"/>
                </a:lnTo>
                <a:lnTo>
                  <a:pt x="0" y="38155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6973069" y="1811937"/>
            <a:ext cx="10864158" cy="8229600"/>
          </a:xfrm>
          <a:custGeom>
            <a:avLst/>
            <a:gdLst/>
            <a:ahLst/>
            <a:cxnLst/>
            <a:rect l="l" t="t" r="r" b="b"/>
            <a:pathLst>
              <a:path w="10864158" h="8229600">
                <a:moveTo>
                  <a:pt x="0" y="0"/>
                </a:moveTo>
                <a:lnTo>
                  <a:pt x="10864158" y="0"/>
                </a:lnTo>
                <a:lnTo>
                  <a:pt x="1086415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7407020" y="7581305"/>
            <a:ext cx="10066596" cy="1598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819"/>
              </a:lnSpc>
            </a:pPr>
            <a:r>
              <a:rPr lang="en-US" sz="8000" b="1" dirty="0">
                <a:solidFill>
                  <a:srgbClr val="000000"/>
                </a:solidFill>
                <a:latin typeface="SVN-Blue" panose="02040603050506020204" pitchFamily="18" charset="0"/>
              </a:rPr>
              <a:t>KHỞI ĐỘNG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266818" y="7290842"/>
            <a:ext cx="4072498" cy="3278336"/>
          </a:xfrm>
          <a:custGeom>
            <a:avLst/>
            <a:gdLst/>
            <a:ahLst/>
            <a:cxnLst/>
            <a:rect l="l" t="t" r="r" b="b"/>
            <a:pathLst>
              <a:path w="4072498" h="3278336">
                <a:moveTo>
                  <a:pt x="0" y="0"/>
                </a:moveTo>
                <a:lnTo>
                  <a:pt x="4072497" y="0"/>
                </a:lnTo>
                <a:lnTo>
                  <a:pt x="4072497" y="3278337"/>
                </a:lnTo>
                <a:lnTo>
                  <a:pt x="0" y="327833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196392" y="7992880"/>
            <a:ext cx="4148919" cy="2530841"/>
          </a:xfrm>
          <a:custGeom>
            <a:avLst/>
            <a:gdLst/>
            <a:ahLst/>
            <a:cxnLst/>
            <a:rect l="l" t="t" r="r" b="b"/>
            <a:pathLst>
              <a:path w="4148919" h="2530841">
                <a:moveTo>
                  <a:pt x="0" y="0"/>
                </a:moveTo>
                <a:lnTo>
                  <a:pt x="4148919" y="0"/>
                </a:lnTo>
                <a:lnTo>
                  <a:pt x="4148919" y="2530840"/>
                </a:lnTo>
                <a:lnTo>
                  <a:pt x="0" y="25308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8957952" y="7992880"/>
            <a:ext cx="4001888" cy="2441152"/>
          </a:xfrm>
          <a:custGeom>
            <a:avLst/>
            <a:gdLst/>
            <a:ahLst/>
            <a:cxnLst/>
            <a:rect l="l" t="t" r="r" b="b"/>
            <a:pathLst>
              <a:path w="4001888" h="2441152">
                <a:moveTo>
                  <a:pt x="4001888" y="0"/>
                </a:moveTo>
                <a:lnTo>
                  <a:pt x="0" y="0"/>
                </a:lnTo>
                <a:lnTo>
                  <a:pt x="0" y="2441151"/>
                </a:lnTo>
                <a:lnTo>
                  <a:pt x="4001888" y="2441151"/>
                </a:lnTo>
                <a:lnTo>
                  <a:pt x="4001888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6752191" y="8561509"/>
            <a:ext cx="2995909" cy="1827504"/>
          </a:xfrm>
          <a:custGeom>
            <a:avLst/>
            <a:gdLst/>
            <a:ahLst/>
            <a:cxnLst/>
            <a:rect l="l" t="t" r="r" b="b"/>
            <a:pathLst>
              <a:path w="2995909" h="1827504">
                <a:moveTo>
                  <a:pt x="2995909" y="0"/>
                </a:moveTo>
                <a:lnTo>
                  <a:pt x="0" y="0"/>
                </a:lnTo>
                <a:lnTo>
                  <a:pt x="0" y="1827505"/>
                </a:lnTo>
                <a:lnTo>
                  <a:pt x="2995909" y="1827505"/>
                </a:lnTo>
                <a:lnTo>
                  <a:pt x="2995909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1499753" y="8038338"/>
            <a:ext cx="4148919" cy="2530841"/>
          </a:xfrm>
          <a:custGeom>
            <a:avLst/>
            <a:gdLst/>
            <a:ahLst/>
            <a:cxnLst/>
            <a:rect l="l" t="t" r="r" b="b"/>
            <a:pathLst>
              <a:path w="4148919" h="2530841">
                <a:moveTo>
                  <a:pt x="0" y="0"/>
                </a:moveTo>
                <a:lnTo>
                  <a:pt x="4148919" y="0"/>
                </a:lnTo>
                <a:lnTo>
                  <a:pt x="4148919" y="2530841"/>
                </a:lnTo>
                <a:lnTo>
                  <a:pt x="0" y="25308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15091192" y="8581119"/>
            <a:ext cx="3037561" cy="1852912"/>
          </a:xfrm>
          <a:custGeom>
            <a:avLst/>
            <a:gdLst/>
            <a:ahLst/>
            <a:cxnLst/>
            <a:rect l="l" t="t" r="r" b="b"/>
            <a:pathLst>
              <a:path w="3037561" h="1852912">
                <a:moveTo>
                  <a:pt x="3037562" y="0"/>
                </a:moveTo>
                <a:lnTo>
                  <a:pt x="0" y="0"/>
                </a:lnTo>
                <a:lnTo>
                  <a:pt x="0" y="1852912"/>
                </a:lnTo>
                <a:lnTo>
                  <a:pt x="3037562" y="1852912"/>
                </a:lnTo>
                <a:lnTo>
                  <a:pt x="3037562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4511067" y="1483970"/>
            <a:ext cx="6202594" cy="3659530"/>
          </a:xfrm>
          <a:custGeom>
            <a:avLst/>
            <a:gdLst/>
            <a:ahLst/>
            <a:cxnLst/>
            <a:rect l="l" t="t" r="r" b="b"/>
            <a:pathLst>
              <a:path w="6202594" h="3659530">
                <a:moveTo>
                  <a:pt x="0" y="0"/>
                </a:moveTo>
                <a:lnTo>
                  <a:pt x="6202594" y="0"/>
                </a:lnTo>
                <a:lnTo>
                  <a:pt x="6202594" y="3659530"/>
                </a:lnTo>
                <a:lnTo>
                  <a:pt x="0" y="36595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7371619" y="-1224323"/>
            <a:ext cx="6202594" cy="3659530"/>
          </a:xfrm>
          <a:custGeom>
            <a:avLst/>
            <a:gdLst/>
            <a:ahLst/>
            <a:cxnLst/>
            <a:rect l="l" t="t" r="r" b="b"/>
            <a:pathLst>
              <a:path w="6202594" h="3659530">
                <a:moveTo>
                  <a:pt x="0" y="0"/>
                </a:moveTo>
                <a:lnTo>
                  <a:pt x="6202594" y="0"/>
                </a:lnTo>
                <a:lnTo>
                  <a:pt x="6202594" y="3659530"/>
                </a:lnTo>
                <a:lnTo>
                  <a:pt x="0" y="36595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15" name="Group 14"/>
          <p:cNvGrpSpPr/>
          <p:nvPr/>
        </p:nvGrpSpPr>
        <p:grpSpPr>
          <a:xfrm>
            <a:off x="533400" y="495300"/>
            <a:ext cx="17449800" cy="9372600"/>
            <a:chOff x="533400" y="495300"/>
            <a:chExt cx="17449800" cy="9372600"/>
          </a:xfrm>
        </p:grpSpPr>
        <p:sp>
          <p:nvSpPr>
            <p:cNvPr id="13" name="Rectangle 12"/>
            <p:cNvSpPr/>
            <p:nvPr/>
          </p:nvSpPr>
          <p:spPr>
            <a:xfrm>
              <a:off x="533400" y="495300"/>
              <a:ext cx="17297400" cy="92202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2381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685800" y="647700"/>
              <a:ext cx="17297400" cy="9220200"/>
            </a:xfrm>
            <a:prstGeom prst="rect">
              <a:avLst/>
            </a:prstGeom>
            <a:solidFill>
              <a:schemeClr val="bg1"/>
            </a:solidFill>
            <a:ln w="114300" cap="rnd" cmpd="dbl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/>
          <p:cNvSpPr/>
          <p:nvPr/>
        </p:nvSpPr>
        <p:spPr>
          <a:xfrm>
            <a:off x="1447966" y="1831721"/>
            <a:ext cx="6739232" cy="7478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vi-VN" sz="3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vi-VN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Tôi kể với các bạn</a:t>
            </a:r>
          </a:p>
          <a:p>
            <a:pPr algn="just"/>
            <a:r>
              <a:rPr lang="vi-VN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Một màu trời đã lâu</a:t>
            </a:r>
          </a:p>
          <a:p>
            <a:pPr algn="just"/>
            <a:r>
              <a:rPr lang="vi-VN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Đó là một màu nâu </a:t>
            </a:r>
          </a:p>
          <a:p>
            <a:pPr algn="just"/>
            <a:r>
              <a:rPr lang="vi-VN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Bầu trời trong quả trứng</a:t>
            </a:r>
          </a:p>
          <a:p>
            <a:pPr algn="just"/>
            <a:r>
              <a:rPr lang="vi-VN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Không có gió có nắng</a:t>
            </a:r>
          </a:p>
          <a:p>
            <a:pPr algn="just"/>
            <a:r>
              <a:rPr lang="vi-VN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Không có lắm sắc màu</a:t>
            </a:r>
          </a:p>
          <a:p>
            <a:pPr algn="just"/>
            <a:r>
              <a:rPr lang="vi-VN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Một vòm trời như nhau:</a:t>
            </a:r>
          </a:p>
          <a:p>
            <a:pPr algn="just"/>
            <a:r>
              <a:rPr lang="vi-VN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Bầu trời trong quả trứng.</a:t>
            </a:r>
          </a:p>
          <a:p>
            <a:pPr algn="just"/>
            <a:r>
              <a:rPr lang="vi-VN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Tôi chưa kêu “chiếp chiếp"</a:t>
            </a:r>
          </a:p>
          <a:p>
            <a:pPr algn="just"/>
            <a:r>
              <a:rPr lang="vi-VN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Chẳng biết tìm giun, sâu</a:t>
            </a:r>
          </a:p>
          <a:p>
            <a:pPr algn="just"/>
            <a:r>
              <a:rPr lang="vi-VN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Đói, no chẳng biết đâu</a:t>
            </a:r>
          </a:p>
          <a:p>
            <a:pPr algn="just"/>
            <a:r>
              <a:rPr lang="vi-VN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Cứ việc mà yên ngủ...</a:t>
            </a:r>
          </a:p>
          <a:p>
            <a:pPr algn="just"/>
            <a:r>
              <a:rPr lang="vi-VN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Tôi cũng không hiểu rõ</a:t>
            </a:r>
          </a:p>
          <a:p>
            <a:pPr algn="just"/>
            <a:r>
              <a:rPr lang="vi-VN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Tôi sinh ra vì sao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849908" y="3118226"/>
            <a:ext cx="9144000" cy="55092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vi-VN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Tôi </a:t>
            </a:r>
            <a:r>
              <a:rPr lang="en-US" sz="3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đạp</a:t>
            </a:r>
            <a:r>
              <a:rPr lang="vi-VN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vỡ màu nâu</a:t>
            </a:r>
          </a:p>
          <a:p>
            <a:pPr algn="just"/>
            <a:r>
              <a:rPr lang="vi-VN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Bầu trời trong quả trứng</a:t>
            </a:r>
          </a:p>
          <a:p>
            <a:pPr algn="just"/>
            <a:r>
              <a:rPr lang="vi-VN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Bỗng thấy nhiều gió lộng</a:t>
            </a:r>
          </a:p>
          <a:p>
            <a:pPr algn="just"/>
            <a:r>
              <a:rPr lang="vi-VN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Bỗng thấy nhiều nắng reo</a:t>
            </a:r>
          </a:p>
          <a:p>
            <a:pPr algn="just"/>
            <a:r>
              <a:rPr lang="vi-VN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Bỗng tôi thấy thương yêu</a:t>
            </a:r>
          </a:p>
          <a:p>
            <a:pPr algn="just"/>
            <a:r>
              <a:rPr lang="vi-VN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Tôi biết là có mẹ</a:t>
            </a:r>
          </a:p>
          <a:p>
            <a:pPr algn="just"/>
            <a:r>
              <a:rPr lang="vi-VN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Đói, tôi tìm giun dế</a:t>
            </a:r>
          </a:p>
          <a:p>
            <a:pPr algn="just"/>
            <a:r>
              <a:rPr lang="vi-VN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Ăn no xoải cánh phơi...</a:t>
            </a:r>
          </a:p>
          <a:p>
            <a:pPr algn="just"/>
            <a:r>
              <a:rPr lang="vi-VN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Bầu trời ở bên ngoài</a:t>
            </a:r>
          </a:p>
          <a:p>
            <a:pPr algn="just"/>
            <a:r>
              <a:rPr lang="vi-VN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Sao mà xanh đến thế</a:t>
            </a:r>
            <a:r>
              <a:rPr lang="en-US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!</a:t>
            </a:r>
            <a:endParaRPr lang="vi-VN" sz="3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en-US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       </a:t>
            </a:r>
            <a:r>
              <a:rPr lang="vi-VN" sz="3200" b="1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(Xuân Quỳnh)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1389" r="9566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16923" y="647700"/>
            <a:ext cx="7485260" cy="922020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-535070" y="925331"/>
            <a:ext cx="9144000" cy="14465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vi-VN" sz="4400" b="1" dirty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#9Slide05 SVNKitten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Bầu trời trong quả trứng</a:t>
            </a:r>
            <a:endParaRPr lang="vi-VN" sz="4400" dirty="0">
              <a:ln>
                <a:solidFill>
                  <a:schemeClr val="tx1"/>
                </a:solidFill>
              </a:ln>
              <a:solidFill>
                <a:srgbClr val="00B050"/>
              </a:solidFill>
              <a:latin typeface="#9Slide05 SVNKitten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vi-VN" sz="4400" b="1" dirty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#9Slide05 SVNKitten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(Trích)</a:t>
            </a:r>
            <a:endParaRPr lang="en-US" sz="4400" b="1" dirty="0">
              <a:ln>
                <a:solidFill>
                  <a:schemeClr val="tx1"/>
                </a:solidFill>
              </a:ln>
              <a:solidFill>
                <a:srgbClr val="00B050"/>
              </a:solidFill>
              <a:latin typeface="#9Slide05 SVNKitten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66541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DE0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266818" y="7290842"/>
            <a:ext cx="4072498" cy="3278336"/>
          </a:xfrm>
          <a:custGeom>
            <a:avLst/>
            <a:gdLst/>
            <a:ahLst/>
            <a:cxnLst/>
            <a:rect l="l" t="t" r="r" b="b"/>
            <a:pathLst>
              <a:path w="4072498" h="3278336">
                <a:moveTo>
                  <a:pt x="0" y="0"/>
                </a:moveTo>
                <a:lnTo>
                  <a:pt x="4072497" y="0"/>
                </a:lnTo>
                <a:lnTo>
                  <a:pt x="4072497" y="3278337"/>
                </a:lnTo>
                <a:lnTo>
                  <a:pt x="0" y="327833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196392" y="7992880"/>
            <a:ext cx="4148919" cy="2530841"/>
          </a:xfrm>
          <a:custGeom>
            <a:avLst/>
            <a:gdLst/>
            <a:ahLst/>
            <a:cxnLst/>
            <a:rect l="l" t="t" r="r" b="b"/>
            <a:pathLst>
              <a:path w="4148919" h="2530841">
                <a:moveTo>
                  <a:pt x="0" y="0"/>
                </a:moveTo>
                <a:lnTo>
                  <a:pt x="4148919" y="0"/>
                </a:lnTo>
                <a:lnTo>
                  <a:pt x="4148919" y="2530840"/>
                </a:lnTo>
                <a:lnTo>
                  <a:pt x="0" y="25308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8957952" y="7992880"/>
            <a:ext cx="4001888" cy="2441152"/>
          </a:xfrm>
          <a:custGeom>
            <a:avLst/>
            <a:gdLst/>
            <a:ahLst/>
            <a:cxnLst/>
            <a:rect l="l" t="t" r="r" b="b"/>
            <a:pathLst>
              <a:path w="4001888" h="2441152">
                <a:moveTo>
                  <a:pt x="4001888" y="0"/>
                </a:moveTo>
                <a:lnTo>
                  <a:pt x="0" y="0"/>
                </a:lnTo>
                <a:lnTo>
                  <a:pt x="0" y="2441151"/>
                </a:lnTo>
                <a:lnTo>
                  <a:pt x="4001888" y="2441151"/>
                </a:lnTo>
                <a:lnTo>
                  <a:pt x="4001888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6752191" y="8561509"/>
            <a:ext cx="2995909" cy="1827504"/>
          </a:xfrm>
          <a:custGeom>
            <a:avLst/>
            <a:gdLst/>
            <a:ahLst/>
            <a:cxnLst/>
            <a:rect l="l" t="t" r="r" b="b"/>
            <a:pathLst>
              <a:path w="2995909" h="1827504">
                <a:moveTo>
                  <a:pt x="2995909" y="0"/>
                </a:moveTo>
                <a:lnTo>
                  <a:pt x="0" y="0"/>
                </a:lnTo>
                <a:lnTo>
                  <a:pt x="0" y="1827505"/>
                </a:lnTo>
                <a:lnTo>
                  <a:pt x="2995909" y="1827505"/>
                </a:lnTo>
                <a:lnTo>
                  <a:pt x="2995909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1499753" y="8038338"/>
            <a:ext cx="4148919" cy="2530841"/>
          </a:xfrm>
          <a:custGeom>
            <a:avLst/>
            <a:gdLst/>
            <a:ahLst/>
            <a:cxnLst/>
            <a:rect l="l" t="t" r="r" b="b"/>
            <a:pathLst>
              <a:path w="4148919" h="2530841">
                <a:moveTo>
                  <a:pt x="0" y="0"/>
                </a:moveTo>
                <a:lnTo>
                  <a:pt x="4148919" y="0"/>
                </a:lnTo>
                <a:lnTo>
                  <a:pt x="4148919" y="2530841"/>
                </a:lnTo>
                <a:lnTo>
                  <a:pt x="0" y="25308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15091192" y="8581119"/>
            <a:ext cx="3037561" cy="1852912"/>
          </a:xfrm>
          <a:custGeom>
            <a:avLst/>
            <a:gdLst/>
            <a:ahLst/>
            <a:cxnLst/>
            <a:rect l="l" t="t" r="r" b="b"/>
            <a:pathLst>
              <a:path w="3037561" h="1852912">
                <a:moveTo>
                  <a:pt x="3037562" y="0"/>
                </a:moveTo>
                <a:lnTo>
                  <a:pt x="0" y="0"/>
                </a:lnTo>
                <a:lnTo>
                  <a:pt x="0" y="1852912"/>
                </a:lnTo>
                <a:lnTo>
                  <a:pt x="3037562" y="1852912"/>
                </a:lnTo>
                <a:lnTo>
                  <a:pt x="3037562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4511067" y="1483970"/>
            <a:ext cx="6202594" cy="3659530"/>
          </a:xfrm>
          <a:custGeom>
            <a:avLst/>
            <a:gdLst/>
            <a:ahLst/>
            <a:cxnLst/>
            <a:rect l="l" t="t" r="r" b="b"/>
            <a:pathLst>
              <a:path w="6202594" h="3659530">
                <a:moveTo>
                  <a:pt x="0" y="0"/>
                </a:moveTo>
                <a:lnTo>
                  <a:pt x="6202594" y="0"/>
                </a:lnTo>
                <a:lnTo>
                  <a:pt x="6202594" y="3659530"/>
                </a:lnTo>
                <a:lnTo>
                  <a:pt x="0" y="36595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7371619" y="-1224323"/>
            <a:ext cx="6202594" cy="3659530"/>
          </a:xfrm>
          <a:custGeom>
            <a:avLst/>
            <a:gdLst/>
            <a:ahLst/>
            <a:cxnLst/>
            <a:rect l="l" t="t" r="r" b="b"/>
            <a:pathLst>
              <a:path w="6202594" h="3659530">
                <a:moveTo>
                  <a:pt x="0" y="0"/>
                </a:moveTo>
                <a:lnTo>
                  <a:pt x="6202594" y="0"/>
                </a:lnTo>
                <a:lnTo>
                  <a:pt x="6202594" y="3659530"/>
                </a:lnTo>
                <a:lnTo>
                  <a:pt x="0" y="36595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15" name="Group 14"/>
          <p:cNvGrpSpPr/>
          <p:nvPr/>
        </p:nvGrpSpPr>
        <p:grpSpPr>
          <a:xfrm>
            <a:off x="533400" y="495300"/>
            <a:ext cx="17449800" cy="9372600"/>
            <a:chOff x="533400" y="495300"/>
            <a:chExt cx="17449800" cy="9372600"/>
          </a:xfrm>
        </p:grpSpPr>
        <p:sp>
          <p:nvSpPr>
            <p:cNvPr id="13" name="Rectangle 12"/>
            <p:cNvSpPr/>
            <p:nvPr/>
          </p:nvSpPr>
          <p:spPr>
            <a:xfrm>
              <a:off x="533400" y="495300"/>
              <a:ext cx="17297400" cy="92202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2381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685800" y="647700"/>
              <a:ext cx="17297400" cy="9220200"/>
            </a:xfrm>
            <a:prstGeom prst="rect">
              <a:avLst/>
            </a:prstGeom>
            <a:solidFill>
              <a:schemeClr val="bg1"/>
            </a:solidFill>
            <a:ln w="114300" cap="rnd" cmpd="dbl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/>
          <p:cNvSpPr/>
          <p:nvPr/>
        </p:nvSpPr>
        <p:spPr>
          <a:xfrm>
            <a:off x="1447966" y="1831721"/>
            <a:ext cx="6739232" cy="7478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vi-VN" sz="3200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vi-VN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Tôi kể với các bạn</a:t>
            </a:r>
          </a:p>
          <a:p>
            <a:pPr algn="just"/>
            <a:r>
              <a:rPr lang="vi-VN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Một màu trời đã </a:t>
            </a:r>
            <a:r>
              <a:rPr lang="vi-VN" sz="32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lâu</a:t>
            </a:r>
          </a:p>
          <a:p>
            <a:pPr algn="just"/>
            <a:r>
              <a:rPr lang="vi-VN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Đó là một màu </a:t>
            </a:r>
            <a:r>
              <a:rPr lang="vi-VN" sz="32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nâu</a:t>
            </a:r>
            <a:r>
              <a:rPr lang="vi-VN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pPr algn="just"/>
            <a:r>
              <a:rPr lang="vi-VN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Bầu trời trong quả trứng</a:t>
            </a:r>
          </a:p>
          <a:p>
            <a:pPr algn="just"/>
            <a:r>
              <a:rPr lang="vi-VN" sz="32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Không có </a:t>
            </a:r>
            <a:r>
              <a:rPr lang="vi-VN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gió có nắng</a:t>
            </a:r>
          </a:p>
          <a:p>
            <a:pPr algn="just"/>
            <a:r>
              <a:rPr lang="vi-VN" sz="32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Không có </a:t>
            </a:r>
            <a:r>
              <a:rPr lang="vi-VN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lắm sắc màu</a:t>
            </a:r>
          </a:p>
          <a:p>
            <a:pPr algn="just"/>
            <a:r>
              <a:rPr lang="vi-VN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Một vòm trời như nhau:</a:t>
            </a:r>
          </a:p>
          <a:p>
            <a:pPr algn="just"/>
            <a:r>
              <a:rPr lang="vi-VN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Bầu trời trong quả trứng.</a:t>
            </a:r>
          </a:p>
          <a:p>
            <a:pPr algn="just"/>
            <a:r>
              <a:rPr lang="vi-VN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Tôi chưa kêu “</a:t>
            </a:r>
            <a:r>
              <a:rPr lang="vi-VN" sz="32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chiếp chiếp</a:t>
            </a:r>
            <a:r>
              <a:rPr lang="vi-VN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"</a:t>
            </a:r>
          </a:p>
          <a:p>
            <a:pPr algn="just"/>
            <a:r>
              <a:rPr lang="vi-VN" sz="32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Chẳng biết </a:t>
            </a:r>
            <a:r>
              <a:rPr lang="vi-VN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tìm giun, sâu</a:t>
            </a:r>
          </a:p>
          <a:p>
            <a:pPr algn="just"/>
            <a:r>
              <a:rPr lang="vi-VN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Đói, no </a:t>
            </a:r>
            <a:r>
              <a:rPr lang="vi-VN" sz="32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chẳng biết </a:t>
            </a:r>
            <a:r>
              <a:rPr lang="vi-VN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đâu</a:t>
            </a:r>
          </a:p>
          <a:p>
            <a:pPr algn="just"/>
            <a:r>
              <a:rPr lang="vi-VN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Cứ việc mà yên ngủ...</a:t>
            </a:r>
          </a:p>
          <a:p>
            <a:pPr algn="just"/>
            <a:r>
              <a:rPr lang="vi-VN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Tôi cũng không hiểu rõ</a:t>
            </a:r>
          </a:p>
          <a:p>
            <a:pPr algn="just"/>
            <a:r>
              <a:rPr lang="vi-VN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Tôi sinh ra vì sao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849908" y="3118226"/>
            <a:ext cx="9144000" cy="55092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vi-VN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Tôi </a:t>
            </a:r>
            <a:r>
              <a:rPr lang="en-US" sz="3200" dirty="0" err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đạp</a:t>
            </a:r>
            <a:r>
              <a:rPr lang="vi-VN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vỡ màu nâu</a:t>
            </a:r>
          </a:p>
          <a:p>
            <a:pPr algn="just"/>
            <a:r>
              <a:rPr lang="vi-VN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Bầu trời trong quả trứng</a:t>
            </a:r>
          </a:p>
          <a:p>
            <a:pPr algn="just"/>
            <a:r>
              <a:rPr lang="vi-VN" sz="32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Bỗng</a:t>
            </a:r>
            <a:r>
              <a:rPr lang="vi-VN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thấy </a:t>
            </a:r>
            <a:r>
              <a:rPr lang="vi-VN" sz="32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nhiều</a:t>
            </a:r>
            <a:r>
              <a:rPr lang="vi-VN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gió lộng</a:t>
            </a:r>
          </a:p>
          <a:p>
            <a:pPr algn="just"/>
            <a:r>
              <a:rPr lang="vi-VN" sz="32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Bỗng</a:t>
            </a:r>
            <a:r>
              <a:rPr lang="vi-VN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thấy </a:t>
            </a:r>
            <a:r>
              <a:rPr lang="vi-VN" sz="32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nhiều</a:t>
            </a:r>
            <a:r>
              <a:rPr lang="vi-VN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nắng reo</a:t>
            </a:r>
          </a:p>
          <a:p>
            <a:pPr algn="just"/>
            <a:r>
              <a:rPr lang="vi-VN" sz="32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Bỗng</a:t>
            </a:r>
            <a:r>
              <a:rPr lang="vi-VN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tôi thấy </a:t>
            </a:r>
            <a:r>
              <a:rPr lang="vi-VN" sz="32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thương yêu</a:t>
            </a:r>
          </a:p>
          <a:p>
            <a:pPr algn="just"/>
            <a:r>
              <a:rPr lang="vi-VN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Tôi biết là </a:t>
            </a:r>
            <a:r>
              <a:rPr lang="vi-VN" sz="32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có mẹ</a:t>
            </a:r>
          </a:p>
          <a:p>
            <a:pPr algn="just"/>
            <a:r>
              <a:rPr lang="vi-VN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Đói, tôi tìm giun dế</a:t>
            </a:r>
          </a:p>
          <a:p>
            <a:pPr algn="just"/>
            <a:r>
              <a:rPr lang="vi-VN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Ăn no xoải cánh phơi...</a:t>
            </a:r>
          </a:p>
          <a:p>
            <a:pPr algn="just"/>
            <a:r>
              <a:rPr lang="vi-VN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Bầu trời ở bên ngoài</a:t>
            </a:r>
          </a:p>
          <a:p>
            <a:pPr algn="just"/>
            <a:r>
              <a:rPr lang="vi-VN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Sao mà xanh đến thế</a:t>
            </a:r>
            <a:r>
              <a:rPr lang="en-US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!</a:t>
            </a:r>
            <a:endParaRPr lang="vi-VN" sz="3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en-US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       </a:t>
            </a:r>
            <a:r>
              <a:rPr lang="vi-VN" sz="3200" b="1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(Xuân Quỳnh)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1389" r="9566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16923" y="647700"/>
            <a:ext cx="7485260" cy="922020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-535070" y="925331"/>
            <a:ext cx="9144000" cy="14465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vi-VN" sz="4400" b="1" dirty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#9Slide05 SVNKitten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Bầu trời trong quả trứng</a:t>
            </a:r>
            <a:endParaRPr lang="vi-VN" sz="4400" dirty="0">
              <a:ln>
                <a:solidFill>
                  <a:schemeClr val="tx1"/>
                </a:solidFill>
              </a:ln>
              <a:solidFill>
                <a:srgbClr val="00B050"/>
              </a:solidFill>
              <a:latin typeface="#9Slide05 SVNKitten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vi-VN" sz="4400" b="1" dirty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#9Slide05 SVNKitten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(Trích)</a:t>
            </a:r>
            <a:endParaRPr lang="en-US" sz="4400" b="1" dirty="0">
              <a:ln>
                <a:solidFill>
                  <a:schemeClr val="tx1"/>
                </a:solidFill>
              </a:ln>
              <a:solidFill>
                <a:srgbClr val="00B050"/>
              </a:solidFill>
              <a:latin typeface="#9Slide05 SVNKitten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4554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DE0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10"/>
          <p:cNvSpPr/>
          <p:nvPr/>
        </p:nvSpPr>
        <p:spPr>
          <a:xfrm>
            <a:off x="8230473" y="1633650"/>
            <a:ext cx="12492813" cy="9458100"/>
          </a:xfrm>
          <a:custGeom>
            <a:avLst/>
            <a:gdLst/>
            <a:ahLst/>
            <a:cxnLst/>
            <a:rect l="l" t="t" r="r" b="b"/>
            <a:pathLst>
              <a:path w="12492813" h="9458100">
                <a:moveTo>
                  <a:pt x="0" y="0"/>
                </a:moveTo>
                <a:lnTo>
                  <a:pt x="12492813" y="0"/>
                </a:lnTo>
                <a:lnTo>
                  <a:pt x="12492813" y="9458100"/>
                </a:lnTo>
                <a:lnTo>
                  <a:pt x="0" y="94581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9" name="Freeform 8"/>
          <p:cNvSpPr/>
          <p:nvPr/>
        </p:nvSpPr>
        <p:spPr>
          <a:xfrm flipH="1">
            <a:off x="13017380" y="5457668"/>
            <a:ext cx="5595396" cy="4597706"/>
          </a:xfrm>
          <a:custGeom>
            <a:avLst/>
            <a:gdLst/>
            <a:ahLst/>
            <a:cxnLst/>
            <a:rect l="l" t="t" r="r" b="b"/>
            <a:pathLst>
              <a:path w="9055956" h="8229600">
                <a:moveTo>
                  <a:pt x="0" y="0"/>
                </a:moveTo>
                <a:lnTo>
                  <a:pt x="9055956" y="0"/>
                </a:lnTo>
                <a:lnTo>
                  <a:pt x="905595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" name="Freeform 2"/>
          <p:cNvSpPr/>
          <p:nvPr/>
        </p:nvSpPr>
        <p:spPr>
          <a:xfrm>
            <a:off x="-2100531" y="1028700"/>
            <a:ext cx="6522297" cy="3815544"/>
          </a:xfrm>
          <a:custGeom>
            <a:avLst/>
            <a:gdLst/>
            <a:ahLst/>
            <a:cxnLst/>
            <a:rect l="l" t="t" r="r" b="b"/>
            <a:pathLst>
              <a:path w="6522297" h="3815544">
                <a:moveTo>
                  <a:pt x="0" y="0"/>
                </a:moveTo>
                <a:lnTo>
                  <a:pt x="6522297" y="0"/>
                </a:lnTo>
                <a:lnTo>
                  <a:pt x="6522297" y="3815544"/>
                </a:lnTo>
                <a:lnTo>
                  <a:pt x="0" y="381554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66818" y="7290842"/>
            <a:ext cx="4072498" cy="3278336"/>
          </a:xfrm>
          <a:custGeom>
            <a:avLst/>
            <a:gdLst/>
            <a:ahLst/>
            <a:cxnLst/>
            <a:rect l="l" t="t" r="r" b="b"/>
            <a:pathLst>
              <a:path w="4072498" h="3278336">
                <a:moveTo>
                  <a:pt x="0" y="0"/>
                </a:moveTo>
                <a:lnTo>
                  <a:pt x="4072497" y="0"/>
                </a:lnTo>
                <a:lnTo>
                  <a:pt x="4072497" y="3278337"/>
                </a:lnTo>
                <a:lnTo>
                  <a:pt x="0" y="327833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292607" y="7948035"/>
            <a:ext cx="4148919" cy="2530841"/>
          </a:xfrm>
          <a:custGeom>
            <a:avLst/>
            <a:gdLst/>
            <a:ahLst/>
            <a:cxnLst/>
            <a:rect l="l" t="t" r="r" b="b"/>
            <a:pathLst>
              <a:path w="4148919" h="2530841">
                <a:moveTo>
                  <a:pt x="0" y="0"/>
                </a:moveTo>
                <a:lnTo>
                  <a:pt x="4148919" y="0"/>
                </a:lnTo>
                <a:lnTo>
                  <a:pt x="4148919" y="2530840"/>
                </a:lnTo>
                <a:lnTo>
                  <a:pt x="0" y="25308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8957952" y="7992880"/>
            <a:ext cx="4001888" cy="2441152"/>
          </a:xfrm>
          <a:custGeom>
            <a:avLst/>
            <a:gdLst/>
            <a:ahLst/>
            <a:cxnLst/>
            <a:rect l="l" t="t" r="r" b="b"/>
            <a:pathLst>
              <a:path w="4001888" h="2441152">
                <a:moveTo>
                  <a:pt x="4001888" y="0"/>
                </a:moveTo>
                <a:lnTo>
                  <a:pt x="0" y="0"/>
                </a:lnTo>
                <a:lnTo>
                  <a:pt x="0" y="2441151"/>
                </a:lnTo>
                <a:lnTo>
                  <a:pt x="4001888" y="2441151"/>
                </a:lnTo>
                <a:lnTo>
                  <a:pt x="4001888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6752191" y="8561509"/>
            <a:ext cx="2995909" cy="1827504"/>
          </a:xfrm>
          <a:custGeom>
            <a:avLst/>
            <a:gdLst/>
            <a:ahLst/>
            <a:cxnLst/>
            <a:rect l="l" t="t" r="r" b="b"/>
            <a:pathLst>
              <a:path w="2995909" h="1827504">
                <a:moveTo>
                  <a:pt x="2995909" y="0"/>
                </a:moveTo>
                <a:lnTo>
                  <a:pt x="0" y="0"/>
                </a:lnTo>
                <a:lnTo>
                  <a:pt x="0" y="1827505"/>
                </a:lnTo>
                <a:lnTo>
                  <a:pt x="2995909" y="1827505"/>
                </a:lnTo>
                <a:lnTo>
                  <a:pt x="2995909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499753" y="8038338"/>
            <a:ext cx="4148919" cy="2530841"/>
          </a:xfrm>
          <a:custGeom>
            <a:avLst/>
            <a:gdLst/>
            <a:ahLst/>
            <a:cxnLst/>
            <a:rect l="l" t="t" r="r" b="b"/>
            <a:pathLst>
              <a:path w="4148919" h="2530841">
                <a:moveTo>
                  <a:pt x="0" y="0"/>
                </a:moveTo>
                <a:lnTo>
                  <a:pt x="4148919" y="0"/>
                </a:lnTo>
                <a:lnTo>
                  <a:pt x="4148919" y="2530841"/>
                </a:lnTo>
                <a:lnTo>
                  <a:pt x="0" y="253084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15091192" y="8581119"/>
            <a:ext cx="3037561" cy="1852912"/>
          </a:xfrm>
          <a:custGeom>
            <a:avLst/>
            <a:gdLst/>
            <a:ahLst/>
            <a:cxnLst/>
            <a:rect l="l" t="t" r="r" b="b"/>
            <a:pathLst>
              <a:path w="3037561" h="1852912">
                <a:moveTo>
                  <a:pt x="3037562" y="0"/>
                </a:moveTo>
                <a:lnTo>
                  <a:pt x="0" y="0"/>
                </a:lnTo>
                <a:lnTo>
                  <a:pt x="0" y="1852912"/>
                </a:lnTo>
                <a:lnTo>
                  <a:pt x="3037562" y="1852912"/>
                </a:lnTo>
                <a:lnTo>
                  <a:pt x="3037562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4977456" y="-1907772"/>
            <a:ext cx="6522297" cy="3815544"/>
          </a:xfrm>
          <a:custGeom>
            <a:avLst/>
            <a:gdLst/>
            <a:ahLst/>
            <a:cxnLst/>
            <a:rect l="l" t="t" r="r" b="b"/>
            <a:pathLst>
              <a:path w="6522297" h="3815544">
                <a:moveTo>
                  <a:pt x="0" y="0"/>
                </a:moveTo>
                <a:lnTo>
                  <a:pt x="6522297" y="0"/>
                </a:lnTo>
                <a:lnTo>
                  <a:pt x="6522297" y="3815544"/>
                </a:lnTo>
                <a:lnTo>
                  <a:pt x="0" y="381554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13" name="Group 12"/>
          <p:cNvGrpSpPr/>
          <p:nvPr/>
        </p:nvGrpSpPr>
        <p:grpSpPr>
          <a:xfrm>
            <a:off x="534162" y="5344"/>
            <a:ext cx="14302217" cy="4114800"/>
            <a:chOff x="534162" y="5344"/>
            <a:chExt cx="14302217" cy="4114800"/>
          </a:xfrm>
        </p:grpSpPr>
        <p:sp>
          <p:nvSpPr>
            <p:cNvPr id="14" name="Rounded Rectangle 13"/>
            <p:cNvSpPr/>
            <p:nvPr/>
          </p:nvSpPr>
          <p:spPr>
            <a:xfrm>
              <a:off x="2949180" y="788627"/>
              <a:ext cx="11887199" cy="263833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76200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5400" dirty="0">
                  <a:solidFill>
                    <a:srgbClr val="FF0000"/>
                  </a:solidFill>
                  <a:latin typeface="#9Slide07 SVNDessert Menu Scrip" panose="00000500000000000000" pitchFamily="2" charset="0"/>
                </a:rPr>
                <a:t>Học thuộc lòng bài thơ</a:t>
              </a:r>
              <a:endParaRPr lang="en-US" sz="5400" dirty="0">
                <a:solidFill>
                  <a:srgbClr val="FF0000"/>
                </a:solidFill>
                <a:latin typeface="#9Slide07 SVNDessert Menu Scrip" panose="00000500000000000000" pitchFamily="2" charset="0"/>
              </a:endParaRPr>
            </a:p>
          </p:txBody>
        </p:sp>
        <p:sp>
          <p:nvSpPr>
            <p:cNvPr id="15" name="Freeform 11"/>
            <p:cNvSpPr/>
            <p:nvPr/>
          </p:nvSpPr>
          <p:spPr>
            <a:xfrm>
              <a:off x="534162" y="5344"/>
              <a:ext cx="2818638" cy="4114800"/>
            </a:xfrm>
            <a:custGeom>
              <a:avLst/>
              <a:gdLst/>
              <a:ahLst/>
              <a:cxnLst/>
              <a:rect l="l" t="t" r="r" b="b"/>
              <a:pathLst>
                <a:path w="2818638" h="4114800">
                  <a:moveTo>
                    <a:pt x="0" y="0"/>
                  </a:moveTo>
                  <a:lnTo>
                    <a:pt x="2818638" y="0"/>
                  </a:lnTo>
                  <a:lnTo>
                    <a:pt x="2818638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36080318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DE0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266818" y="7290842"/>
            <a:ext cx="4072498" cy="3278336"/>
          </a:xfrm>
          <a:custGeom>
            <a:avLst/>
            <a:gdLst/>
            <a:ahLst/>
            <a:cxnLst/>
            <a:rect l="l" t="t" r="r" b="b"/>
            <a:pathLst>
              <a:path w="4072498" h="3278336">
                <a:moveTo>
                  <a:pt x="0" y="0"/>
                </a:moveTo>
                <a:lnTo>
                  <a:pt x="4072497" y="0"/>
                </a:lnTo>
                <a:lnTo>
                  <a:pt x="4072497" y="3278337"/>
                </a:lnTo>
                <a:lnTo>
                  <a:pt x="0" y="327833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196392" y="7992880"/>
            <a:ext cx="4148919" cy="2530841"/>
          </a:xfrm>
          <a:custGeom>
            <a:avLst/>
            <a:gdLst/>
            <a:ahLst/>
            <a:cxnLst/>
            <a:rect l="l" t="t" r="r" b="b"/>
            <a:pathLst>
              <a:path w="4148919" h="2530841">
                <a:moveTo>
                  <a:pt x="0" y="0"/>
                </a:moveTo>
                <a:lnTo>
                  <a:pt x="4148919" y="0"/>
                </a:lnTo>
                <a:lnTo>
                  <a:pt x="4148919" y="2530840"/>
                </a:lnTo>
                <a:lnTo>
                  <a:pt x="0" y="25308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8957952" y="7992880"/>
            <a:ext cx="4001888" cy="2441152"/>
          </a:xfrm>
          <a:custGeom>
            <a:avLst/>
            <a:gdLst/>
            <a:ahLst/>
            <a:cxnLst/>
            <a:rect l="l" t="t" r="r" b="b"/>
            <a:pathLst>
              <a:path w="4001888" h="2441152">
                <a:moveTo>
                  <a:pt x="4001888" y="0"/>
                </a:moveTo>
                <a:lnTo>
                  <a:pt x="0" y="0"/>
                </a:lnTo>
                <a:lnTo>
                  <a:pt x="0" y="2441151"/>
                </a:lnTo>
                <a:lnTo>
                  <a:pt x="4001888" y="2441151"/>
                </a:lnTo>
                <a:lnTo>
                  <a:pt x="4001888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6752191" y="8561509"/>
            <a:ext cx="2995909" cy="1827504"/>
          </a:xfrm>
          <a:custGeom>
            <a:avLst/>
            <a:gdLst/>
            <a:ahLst/>
            <a:cxnLst/>
            <a:rect l="l" t="t" r="r" b="b"/>
            <a:pathLst>
              <a:path w="2995909" h="1827504">
                <a:moveTo>
                  <a:pt x="2995909" y="0"/>
                </a:moveTo>
                <a:lnTo>
                  <a:pt x="0" y="0"/>
                </a:lnTo>
                <a:lnTo>
                  <a:pt x="0" y="1827505"/>
                </a:lnTo>
                <a:lnTo>
                  <a:pt x="2995909" y="1827505"/>
                </a:lnTo>
                <a:lnTo>
                  <a:pt x="2995909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1499753" y="8038338"/>
            <a:ext cx="4148919" cy="2530841"/>
          </a:xfrm>
          <a:custGeom>
            <a:avLst/>
            <a:gdLst/>
            <a:ahLst/>
            <a:cxnLst/>
            <a:rect l="l" t="t" r="r" b="b"/>
            <a:pathLst>
              <a:path w="4148919" h="2530841">
                <a:moveTo>
                  <a:pt x="0" y="0"/>
                </a:moveTo>
                <a:lnTo>
                  <a:pt x="4148919" y="0"/>
                </a:lnTo>
                <a:lnTo>
                  <a:pt x="4148919" y="2530841"/>
                </a:lnTo>
                <a:lnTo>
                  <a:pt x="0" y="25308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15091192" y="8581119"/>
            <a:ext cx="3037561" cy="1852912"/>
          </a:xfrm>
          <a:custGeom>
            <a:avLst/>
            <a:gdLst/>
            <a:ahLst/>
            <a:cxnLst/>
            <a:rect l="l" t="t" r="r" b="b"/>
            <a:pathLst>
              <a:path w="3037561" h="1852912">
                <a:moveTo>
                  <a:pt x="3037562" y="0"/>
                </a:moveTo>
                <a:lnTo>
                  <a:pt x="0" y="0"/>
                </a:lnTo>
                <a:lnTo>
                  <a:pt x="0" y="1852912"/>
                </a:lnTo>
                <a:lnTo>
                  <a:pt x="3037562" y="1852912"/>
                </a:lnTo>
                <a:lnTo>
                  <a:pt x="3037562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4511067" y="1483970"/>
            <a:ext cx="6202594" cy="3659530"/>
          </a:xfrm>
          <a:custGeom>
            <a:avLst/>
            <a:gdLst/>
            <a:ahLst/>
            <a:cxnLst/>
            <a:rect l="l" t="t" r="r" b="b"/>
            <a:pathLst>
              <a:path w="6202594" h="3659530">
                <a:moveTo>
                  <a:pt x="0" y="0"/>
                </a:moveTo>
                <a:lnTo>
                  <a:pt x="6202594" y="0"/>
                </a:lnTo>
                <a:lnTo>
                  <a:pt x="6202594" y="3659530"/>
                </a:lnTo>
                <a:lnTo>
                  <a:pt x="0" y="36595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7707564" y="-1425627"/>
            <a:ext cx="6202594" cy="3659530"/>
          </a:xfrm>
          <a:custGeom>
            <a:avLst/>
            <a:gdLst/>
            <a:ahLst/>
            <a:cxnLst/>
            <a:rect l="l" t="t" r="r" b="b"/>
            <a:pathLst>
              <a:path w="6202594" h="3659530">
                <a:moveTo>
                  <a:pt x="0" y="0"/>
                </a:moveTo>
                <a:lnTo>
                  <a:pt x="6202594" y="0"/>
                </a:lnTo>
                <a:lnTo>
                  <a:pt x="6202594" y="3659530"/>
                </a:lnTo>
                <a:lnTo>
                  <a:pt x="0" y="36595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3" name="Rectangle 12"/>
          <p:cNvSpPr/>
          <p:nvPr/>
        </p:nvSpPr>
        <p:spPr>
          <a:xfrm>
            <a:off x="533400" y="495300"/>
            <a:ext cx="17297400" cy="922020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23812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722479" y="414059"/>
            <a:ext cx="17297400" cy="9610581"/>
          </a:xfrm>
          <a:prstGeom prst="rect">
            <a:avLst/>
          </a:prstGeom>
          <a:solidFill>
            <a:schemeClr val="bg1"/>
          </a:solidFill>
          <a:ln w="114300" cap="rnd" cmpd="dbl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147245" y="249395"/>
            <a:ext cx="6739232" cy="9818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vi-VN" sz="3200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vi-VN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Tôi kể với các bạn</a:t>
            </a:r>
          </a:p>
          <a:p>
            <a:pPr algn="just">
              <a:lnSpc>
                <a:spcPct val="150000"/>
              </a:lnSpc>
            </a:pPr>
            <a:r>
              <a:rPr lang="vi-VN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Một màu trời đã </a:t>
            </a:r>
            <a:r>
              <a:rPr lang="vi-VN" sz="28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lâu</a:t>
            </a:r>
          </a:p>
          <a:p>
            <a:pPr algn="just">
              <a:lnSpc>
                <a:spcPct val="150000"/>
              </a:lnSpc>
            </a:pPr>
            <a:r>
              <a:rPr lang="vi-VN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Đó là một màu </a:t>
            </a:r>
            <a:r>
              <a:rPr lang="vi-VN" sz="28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nâu</a:t>
            </a:r>
            <a:r>
              <a:rPr lang="vi-VN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pPr algn="just">
              <a:lnSpc>
                <a:spcPct val="150000"/>
              </a:lnSpc>
            </a:pPr>
            <a:r>
              <a:rPr lang="vi-VN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Bầu trời trong quả trứng</a:t>
            </a:r>
          </a:p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Không có </a:t>
            </a:r>
            <a:r>
              <a:rPr lang="vi-VN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gió có nắng</a:t>
            </a:r>
          </a:p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Không có </a:t>
            </a:r>
            <a:r>
              <a:rPr lang="vi-VN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lắm sắc màu</a:t>
            </a:r>
          </a:p>
          <a:p>
            <a:pPr algn="just">
              <a:lnSpc>
                <a:spcPct val="150000"/>
              </a:lnSpc>
            </a:pPr>
            <a:r>
              <a:rPr lang="vi-VN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Một vòm trời như nhau:</a:t>
            </a:r>
          </a:p>
          <a:p>
            <a:pPr algn="just">
              <a:lnSpc>
                <a:spcPct val="150000"/>
              </a:lnSpc>
            </a:pPr>
            <a:r>
              <a:rPr lang="vi-VN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Bầu trời trong quả trứng.</a:t>
            </a:r>
          </a:p>
          <a:p>
            <a:pPr algn="just">
              <a:lnSpc>
                <a:spcPct val="150000"/>
              </a:lnSpc>
            </a:pPr>
            <a:r>
              <a:rPr lang="vi-VN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Tôi chưa kêu “</a:t>
            </a:r>
            <a:r>
              <a:rPr lang="vi-VN" sz="28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chiếp chiếp</a:t>
            </a:r>
            <a:r>
              <a:rPr lang="vi-VN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"</a:t>
            </a:r>
          </a:p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Chẳng biết </a:t>
            </a:r>
            <a:r>
              <a:rPr lang="vi-VN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tìm giun, sâu</a:t>
            </a:r>
          </a:p>
          <a:p>
            <a:pPr algn="just">
              <a:lnSpc>
                <a:spcPct val="150000"/>
              </a:lnSpc>
            </a:pPr>
            <a:r>
              <a:rPr lang="vi-VN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Đói, no </a:t>
            </a:r>
            <a:r>
              <a:rPr lang="vi-VN" sz="28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chẳng biết </a:t>
            </a:r>
            <a:r>
              <a:rPr lang="vi-VN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đâu</a:t>
            </a:r>
          </a:p>
          <a:p>
            <a:pPr algn="just">
              <a:lnSpc>
                <a:spcPct val="150000"/>
              </a:lnSpc>
            </a:pPr>
            <a:r>
              <a:rPr lang="vi-VN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Cứ việc mà yên ngủ...</a:t>
            </a:r>
          </a:p>
          <a:p>
            <a:pPr algn="just">
              <a:lnSpc>
                <a:spcPct val="150000"/>
              </a:lnSpc>
            </a:pPr>
            <a:r>
              <a:rPr lang="vi-VN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Tôi cũng không hiểu rõ</a:t>
            </a:r>
          </a:p>
          <a:p>
            <a:pPr algn="just">
              <a:lnSpc>
                <a:spcPct val="150000"/>
              </a:lnSpc>
            </a:pPr>
            <a:r>
              <a:rPr lang="vi-VN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Tôi sinh ra vì sao</a:t>
            </a:r>
          </a:p>
        </p:txBody>
      </p:sp>
      <p:sp>
        <p:nvSpPr>
          <p:cNvPr id="19" name="Rectangle 18"/>
          <p:cNvSpPr/>
          <p:nvPr/>
        </p:nvSpPr>
        <p:spPr>
          <a:xfrm>
            <a:off x="9940482" y="2317230"/>
            <a:ext cx="4910890" cy="698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Tôi </a:t>
            </a:r>
            <a:r>
              <a:rPr lang="en-US" sz="2800" dirty="0" err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đạp</a:t>
            </a:r>
            <a:r>
              <a:rPr lang="vi-VN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vỡ màu nâu</a:t>
            </a:r>
          </a:p>
          <a:p>
            <a:pPr algn="just">
              <a:lnSpc>
                <a:spcPct val="150000"/>
              </a:lnSpc>
            </a:pPr>
            <a:r>
              <a:rPr lang="vi-VN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Bầu trời trong quả trứng</a:t>
            </a:r>
          </a:p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Bỗng</a:t>
            </a:r>
            <a:r>
              <a:rPr lang="vi-VN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thấy </a:t>
            </a:r>
            <a:r>
              <a:rPr lang="vi-VN" sz="28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nhiều</a:t>
            </a:r>
            <a:r>
              <a:rPr lang="vi-VN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gió lộng</a:t>
            </a:r>
          </a:p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Bỗng</a:t>
            </a:r>
            <a:r>
              <a:rPr lang="vi-VN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thấy </a:t>
            </a:r>
            <a:r>
              <a:rPr lang="vi-VN" sz="28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nhiều</a:t>
            </a:r>
            <a:r>
              <a:rPr lang="vi-VN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nắng reo</a:t>
            </a:r>
          </a:p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Bỗng</a:t>
            </a:r>
            <a:r>
              <a:rPr lang="vi-VN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tôi thấy </a:t>
            </a:r>
            <a:r>
              <a:rPr lang="vi-VN" sz="28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thương yêu</a:t>
            </a:r>
          </a:p>
          <a:p>
            <a:pPr algn="just">
              <a:lnSpc>
                <a:spcPct val="150000"/>
              </a:lnSpc>
            </a:pPr>
            <a:r>
              <a:rPr lang="vi-VN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Tôi biết là </a:t>
            </a:r>
            <a:r>
              <a:rPr lang="vi-VN" sz="28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có mẹ</a:t>
            </a:r>
          </a:p>
          <a:p>
            <a:pPr algn="just">
              <a:lnSpc>
                <a:spcPct val="150000"/>
              </a:lnSpc>
            </a:pPr>
            <a:r>
              <a:rPr lang="vi-VN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Đói, tôi tìm giun dế</a:t>
            </a:r>
          </a:p>
          <a:p>
            <a:pPr algn="just">
              <a:lnSpc>
                <a:spcPct val="150000"/>
              </a:lnSpc>
            </a:pPr>
            <a:r>
              <a:rPr lang="vi-VN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Ăn no xoải cánh phơi...</a:t>
            </a:r>
          </a:p>
          <a:p>
            <a:pPr algn="just">
              <a:lnSpc>
                <a:spcPct val="150000"/>
              </a:lnSpc>
            </a:pPr>
            <a:r>
              <a:rPr lang="vi-VN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Bầu trời ở bên ngoài</a:t>
            </a:r>
          </a:p>
          <a:p>
            <a:pPr algn="just">
              <a:lnSpc>
                <a:spcPct val="150000"/>
              </a:lnSpc>
            </a:pPr>
            <a:r>
              <a:rPr lang="vi-VN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Sao mà xanh đến thế</a:t>
            </a:r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!</a:t>
            </a:r>
            <a:endParaRPr lang="vi-VN" sz="2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       </a:t>
            </a:r>
            <a:r>
              <a:rPr lang="vi-VN" sz="2800" b="1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(Xuân Quỳnh)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1389" r="9566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041396" y="212173"/>
            <a:ext cx="4806393" cy="5920423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-1851081" y="1033849"/>
            <a:ext cx="9144000" cy="212365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vi-VN" sz="4400" b="1" dirty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#9Slide05 SVNKitten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Bầu trời</a:t>
            </a:r>
          </a:p>
          <a:p>
            <a:pPr algn="ctr"/>
            <a:r>
              <a:rPr lang="vi-VN" sz="4400" b="1" dirty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#9Slide05 SVNKitten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trong quả trứng</a:t>
            </a:r>
            <a:endParaRPr lang="vi-VN" sz="4400" dirty="0">
              <a:ln>
                <a:solidFill>
                  <a:schemeClr val="tx1"/>
                </a:solidFill>
              </a:ln>
              <a:solidFill>
                <a:srgbClr val="00B050"/>
              </a:solidFill>
              <a:latin typeface="#9Slide05 SVNKitten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vi-VN" sz="4400" b="1" dirty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#9Slide05 SVNKitten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(Trích)</a:t>
            </a:r>
            <a:endParaRPr lang="en-US" sz="4400" b="1" dirty="0">
              <a:ln>
                <a:solidFill>
                  <a:schemeClr val="tx1"/>
                </a:solidFill>
              </a:ln>
              <a:solidFill>
                <a:srgbClr val="00B050"/>
              </a:solidFill>
              <a:latin typeface="#9Slide05 SVNKitten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5011693" y="870428"/>
            <a:ext cx="7726559" cy="8834332"/>
            <a:chOff x="4987906" y="971943"/>
            <a:chExt cx="7726559" cy="8834332"/>
          </a:xfrm>
        </p:grpSpPr>
        <p:sp>
          <p:nvSpPr>
            <p:cNvPr id="69" name="Rectangle: Rounded Corners 42">
              <a:extLst>
                <a:ext uri="{FF2B5EF4-FFF2-40B4-BE49-F238E27FC236}">
                  <a16:creationId xmlns:a16="http://schemas.microsoft.com/office/drawing/2014/main" id="{32827003-216F-E7D1-2D60-AEF7E1CBAEA4}"/>
                </a:ext>
              </a:extLst>
            </p:cNvPr>
            <p:cNvSpPr/>
            <p:nvPr/>
          </p:nvSpPr>
          <p:spPr>
            <a:xfrm>
              <a:off x="9797113" y="8313052"/>
              <a:ext cx="1445434" cy="536762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145" name="Picture 14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021071" y="971943"/>
              <a:ext cx="1834795" cy="478642"/>
            </a:xfrm>
            <a:prstGeom prst="rect">
              <a:avLst/>
            </a:prstGeom>
          </p:spPr>
        </p:pic>
        <p:sp>
          <p:nvSpPr>
            <p:cNvPr id="146" name="Rectangle: Rounded Corners 1">
              <a:extLst>
                <a:ext uri="{FF2B5EF4-FFF2-40B4-BE49-F238E27FC236}">
                  <a16:creationId xmlns:a16="http://schemas.microsoft.com/office/drawing/2014/main" id="{F2A5C2FF-71B6-ACFC-513D-50076F6892BA}"/>
                </a:ext>
              </a:extLst>
            </p:cNvPr>
            <p:cNvSpPr/>
            <p:nvPr/>
          </p:nvSpPr>
          <p:spPr>
            <a:xfrm>
              <a:off x="5021071" y="2169467"/>
              <a:ext cx="1865406" cy="561404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47" name="Rectangle: Rounded Corners 5">
              <a:extLst>
                <a:ext uri="{FF2B5EF4-FFF2-40B4-BE49-F238E27FC236}">
                  <a16:creationId xmlns:a16="http://schemas.microsoft.com/office/drawing/2014/main" id="{A3A16001-408C-DF68-2FA3-00B493A92794}"/>
                </a:ext>
              </a:extLst>
            </p:cNvPr>
            <p:cNvSpPr/>
            <p:nvPr/>
          </p:nvSpPr>
          <p:spPr>
            <a:xfrm>
              <a:off x="5021071" y="1615924"/>
              <a:ext cx="2437140" cy="458162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48" name="Rectangle: Rounded Corners 7">
              <a:extLst>
                <a:ext uri="{FF2B5EF4-FFF2-40B4-BE49-F238E27FC236}">
                  <a16:creationId xmlns:a16="http://schemas.microsoft.com/office/drawing/2014/main" id="{3C2AFF26-00E9-F7AF-B960-397CA2582168}"/>
                </a:ext>
              </a:extLst>
            </p:cNvPr>
            <p:cNvSpPr/>
            <p:nvPr/>
          </p:nvSpPr>
          <p:spPr>
            <a:xfrm>
              <a:off x="5021072" y="2840150"/>
              <a:ext cx="1514908" cy="559291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49" name="Rectangle: Rounded Corners 9">
              <a:extLst>
                <a:ext uri="{FF2B5EF4-FFF2-40B4-BE49-F238E27FC236}">
                  <a16:creationId xmlns:a16="http://schemas.microsoft.com/office/drawing/2014/main" id="{FF4FA5E9-8D6B-FF29-B910-DBEC140D85A5}"/>
                </a:ext>
              </a:extLst>
            </p:cNvPr>
            <p:cNvSpPr/>
            <p:nvPr/>
          </p:nvSpPr>
          <p:spPr>
            <a:xfrm>
              <a:off x="5021071" y="3494822"/>
              <a:ext cx="1782987" cy="525002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50" name="Rectangle: Rounded Corners 11">
              <a:extLst>
                <a:ext uri="{FF2B5EF4-FFF2-40B4-BE49-F238E27FC236}">
                  <a16:creationId xmlns:a16="http://schemas.microsoft.com/office/drawing/2014/main" id="{3668FA15-1E43-5CCA-0092-CAAF17D608FF}"/>
                </a:ext>
              </a:extLst>
            </p:cNvPr>
            <p:cNvSpPr/>
            <p:nvPr/>
          </p:nvSpPr>
          <p:spPr>
            <a:xfrm>
              <a:off x="5021071" y="4195555"/>
              <a:ext cx="1782987" cy="549252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51" name="Rectangle: Rounded Corners 16">
              <a:extLst>
                <a:ext uri="{FF2B5EF4-FFF2-40B4-BE49-F238E27FC236}">
                  <a16:creationId xmlns:a16="http://schemas.microsoft.com/office/drawing/2014/main" id="{D4D47A62-DF13-379A-BF2E-4265E3FB9C29}"/>
                </a:ext>
              </a:extLst>
            </p:cNvPr>
            <p:cNvSpPr/>
            <p:nvPr/>
          </p:nvSpPr>
          <p:spPr>
            <a:xfrm>
              <a:off x="5021071" y="4790264"/>
              <a:ext cx="2404612" cy="559565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52" name="Rectangle: Rounded Corners 18">
              <a:extLst>
                <a:ext uri="{FF2B5EF4-FFF2-40B4-BE49-F238E27FC236}">
                  <a16:creationId xmlns:a16="http://schemas.microsoft.com/office/drawing/2014/main" id="{91CC347D-1829-5FB4-2455-0A0C36E1B09C}"/>
                </a:ext>
              </a:extLst>
            </p:cNvPr>
            <p:cNvSpPr/>
            <p:nvPr/>
          </p:nvSpPr>
          <p:spPr>
            <a:xfrm>
              <a:off x="5021071" y="5445237"/>
              <a:ext cx="1462404" cy="515186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53" name="Rectangle: Rounded Corners 20">
              <a:extLst>
                <a:ext uri="{FF2B5EF4-FFF2-40B4-BE49-F238E27FC236}">
                  <a16:creationId xmlns:a16="http://schemas.microsoft.com/office/drawing/2014/main" id="{DCDA9324-4A36-568D-C73C-1FE481E39A63}"/>
                </a:ext>
              </a:extLst>
            </p:cNvPr>
            <p:cNvSpPr/>
            <p:nvPr/>
          </p:nvSpPr>
          <p:spPr>
            <a:xfrm>
              <a:off x="5021071" y="6049588"/>
              <a:ext cx="2346755" cy="508280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54" name="Rectangle: Rounded Corners 22">
              <a:extLst>
                <a:ext uri="{FF2B5EF4-FFF2-40B4-BE49-F238E27FC236}">
                  <a16:creationId xmlns:a16="http://schemas.microsoft.com/office/drawing/2014/main" id="{E68370D6-BAC1-0C73-EF1A-8B75F7CCA650}"/>
                </a:ext>
              </a:extLst>
            </p:cNvPr>
            <p:cNvSpPr/>
            <p:nvPr/>
          </p:nvSpPr>
          <p:spPr>
            <a:xfrm>
              <a:off x="5021070" y="6653304"/>
              <a:ext cx="1989349" cy="559398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55" name="Rectangle: Rounded Corners 24">
              <a:extLst>
                <a:ext uri="{FF2B5EF4-FFF2-40B4-BE49-F238E27FC236}">
                  <a16:creationId xmlns:a16="http://schemas.microsoft.com/office/drawing/2014/main" id="{72E4FBA9-30CB-1870-640B-9EE996B92DC8}"/>
                </a:ext>
              </a:extLst>
            </p:cNvPr>
            <p:cNvSpPr/>
            <p:nvPr/>
          </p:nvSpPr>
          <p:spPr>
            <a:xfrm>
              <a:off x="5021070" y="7296159"/>
              <a:ext cx="1462405" cy="540497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56" name="Rectangle: Rounded Corners 26">
              <a:extLst>
                <a:ext uri="{FF2B5EF4-FFF2-40B4-BE49-F238E27FC236}">
                  <a16:creationId xmlns:a16="http://schemas.microsoft.com/office/drawing/2014/main" id="{11B45A49-540C-F320-515D-DB81BD3DDA3B}"/>
                </a:ext>
              </a:extLst>
            </p:cNvPr>
            <p:cNvSpPr/>
            <p:nvPr/>
          </p:nvSpPr>
          <p:spPr>
            <a:xfrm>
              <a:off x="5034044" y="8016367"/>
              <a:ext cx="1991885" cy="537378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57" name="Rectangle: Rounded Corners 28">
              <a:extLst>
                <a:ext uri="{FF2B5EF4-FFF2-40B4-BE49-F238E27FC236}">
                  <a16:creationId xmlns:a16="http://schemas.microsoft.com/office/drawing/2014/main" id="{DA181471-A072-3FD2-BD71-4605C0F50089}"/>
                </a:ext>
              </a:extLst>
            </p:cNvPr>
            <p:cNvSpPr/>
            <p:nvPr/>
          </p:nvSpPr>
          <p:spPr>
            <a:xfrm>
              <a:off x="9818001" y="3209411"/>
              <a:ext cx="1529342" cy="492617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58" name="Rectangle: Rounded Corners 30">
              <a:extLst>
                <a:ext uri="{FF2B5EF4-FFF2-40B4-BE49-F238E27FC236}">
                  <a16:creationId xmlns:a16="http://schemas.microsoft.com/office/drawing/2014/main" id="{BCD860C8-921F-2B88-E6E9-3BE25DC82A01}"/>
                </a:ext>
              </a:extLst>
            </p:cNvPr>
            <p:cNvSpPr/>
            <p:nvPr/>
          </p:nvSpPr>
          <p:spPr>
            <a:xfrm>
              <a:off x="9828996" y="2506067"/>
              <a:ext cx="1957396" cy="532124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59" name="Rectangle: Rounded Corners 38">
              <a:extLst>
                <a:ext uri="{FF2B5EF4-FFF2-40B4-BE49-F238E27FC236}">
                  <a16:creationId xmlns:a16="http://schemas.microsoft.com/office/drawing/2014/main" id="{981A50D4-C575-7C7E-59CF-72CBEF1103AF}"/>
                </a:ext>
              </a:extLst>
            </p:cNvPr>
            <p:cNvSpPr/>
            <p:nvPr/>
          </p:nvSpPr>
          <p:spPr>
            <a:xfrm>
              <a:off x="5021070" y="9301772"/>
              <a:ext cx="1889414" cy="504503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60" name="Rectangle: Rounded Corners 40">
              <a:extLst>
                <a:ext uri="{FF2B5EF4-FFF2-40B4-BE49-F238E27FC236}">
                  <a16:creationId xmlns:a16="http://schemas.microsoft.com/office/drawing/2014/main" id="{7946D2BF-CA7D-F936-8060-CD926E6789BC}"/>
                </a:ext>
              </a:extLst>
            </p:cNvPr>
            <p:cNvSpPr/>
            <p:nvPr/>
          </p:nvSpPr>
          <p:spPr>
            <a:xfrm>
              <a:off x="4987906" y="8689592"/>
              <a:ext cx="2746661" cy="524694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61" name="Rectangle: Rounded Corners 42">
              <a:extLst>
                <a:ext uri="{FF2B5EF4-FFF2-40B4-BE49-F238E27FC236}">
                  <a16:creationId xmlns:a16="http://schemas.microsoft.com/office/drawing/2014/main" id="{32827003-216F-E7D1-2D60-AEF7E1CBAEA4}"/>
                </a:ext>
              </a:extLst>
            </p:cNvPr>
            <p:cNvSpPr/>
            <p:nvPr/>
          </p:nvSpPr>
          <p:spPr>
            <a:xfrm>
              <a:off x="9787262" y="5807793"/>
              <a:ext cx="1902943" cy="483623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62" name="Rectangle: Rounded Corners 44">
              <a:extLst>
                <a:ext uri="{FF2B5EF4-FFF2-40B4-BE49-F238E27FC236}">
                  <a16:creationId xmlns:a16="http://schemas.microsoft.com/office/drawing/2014/main" id="{F7AD52A5-55F4-6DEA-309C-080D01106085}"/>
                </a:ext>
              </a:extLst>
            </p:cNvPr>
            <p:cNvSpPr/>
            <p:nvPr/>
          </p:nvSpPr>
          <p:spPr>
            <a:xfrm>
              <a:off x="9790495" y="3820455"/>
              <a:ext cx="2923970" cy="580388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63" name="Rectangle: Rounded Corners 44">
              <a:extLst>
                <a:ext uri="{FF2B5EF4-FFF2-40B4-BE49-F238E27FC236}">
                  <a16:creationId xmlns:a16="http://schemas.microsoft.com/office/drawing/2014/main" id="{F7AD52A5-55F4-6DEA-309C-080D01106085}"/>
                </a:ext>
              </a:extLst>
            </p:cNvPr>
            <p:cNvSpPr/>
            <p:nvPr/>
          </p:nvSpPr>
          <p:spPr>
            <a:xfrm>
              <a:off x="9805268" y="5127450"/>
              <a:ext cx="2476306" cy="579791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64" name="Rectangle: Rounded Corners 44">
              <a:extLst>
                <a:ext uri="{FF2B5EF4-FFF2-40B4-BE49-F238E27FC236}">
                  <a16:creationId xmlns:a16="http://schemas.microsoft.com/office/drawing/2014/main" id="{F7AD52A5-55F4-6DEA-309C-080D01106085}"/>
                </a:ext>
              </a:extLst>
            </p:cNvPr>
            <p:cNvSpPr/>
            <p:nvPr/>
          </p:nvSpPr>
          <p:spPr>
            <a:xfrm>
              <a:off x="9787745" y="4466219"/>
              <a:ext cx="2923970" cy="580388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65" name="Rectangle: Rounded Corners 42">
              <a:extLst>
                <a:ext uri="{FF2B5EF4-FFF2-40B4-BE49-F238E27FC236}">
                  <a16:creationId xmlns:a16="http://schemas.microsoft.com/office/drawing/2014/main" id="{32827003-216F-E7D1-2D60-AEF7E1CBAEA4}"/>
                </a:ext>
              </a:extLst>
            </p:cNvPr>
            <p:cNvSpPr/>
            <p:nvPr/>
          </p:nvSpPr>
          <p:spPr>
            <a:xfrm>
              <a:off x="9812451" y="6411834"/>
              <a:ext cx="2083090" cy="504557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66" name="Rectangle: Rounded Corners 42">
              <a:extLst>
                <a:ext uri="{FF2B5EF4-FFF2-40B4-BE49-F238E27FC236}">
                  <a16:creationId xmlns:a16="http://schemas.microsoft.com/office/drawing/2014/main" id="{32827003-216F-E7D1-2D60-AEF7E1CBAEA4}"/>
                </a:ext>
              </a:extLst>
            </p:cNvPr>
            <p:cNvSpPr/>
            <p:nvPr/>
          </p:nvSpPr>
          <p:spPr>
            <a:xfrm>
              <a:off x="9789934" y="7035849"/>
              <a:ext cx="1212169" cy="536762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67" name="Rectangle: Rounded Corners 42">
              <a:extLst>
                <a:ext uri="{FF2B5EF4-FFF2-40B4-BE49-F238E27FC236}">
                  <a16:creationId xmlns:a16="http://schemas.microsoft.com/office/drawing/2014/main" id="{32827003-216F-E7D1-2D60-AEF7E1CBAEA4}"/>
                </a:ext>
              </a:extLst>
            </p:cNvPr>
            <p:cNvSpPr/>
            <p:nvPr/>
          </p:nvSpPr>
          <p:spPr>
            <a:xfrm>
              <a:off x="9798352" y="7688584"/>
              <a:ext cx="1527150" cy="532566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509636" y="878068"/>
            <a:ext cx="7878975" cy="8841286"/>
            <a:chOff x="6503621" y="1053596"/>
            <a:chExt cx="7878975" cy="8841286"/>
          </a:xfrm>
        </p:grpSpPr>
        <p:sp>
          <p:nvSpPr>
            <p:cNvPr id="72" name="Rectangle: Rounded Corners 37">
              <a:extLst>
                <a:ext uri="{FF2B5EF4-FFF2-40B4-BE49-F238E27FC236}">
                  <a16:creationId xmlns:a16="http://schemas.microsoft.com/office/drawing/2014/main" id="{0CFEA64E-D7D9-36ED-D626-CB5993D1EC83}"/>
                </a:ext>
              </a:extLst>
            </p:cNvPr>
            <p:cNvSpPr/>
            <p:nvPr/>
          </p:nvSpPr>
          <p:spPr>
            <a:xfrm>
              <a:off x="11331702" y="8398381"/>
              <a:ext cx="2393245" cy="557202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94" name="Rectangle: Rounded Corners 10">
              <a:extLst>
                <a:ext uri="{FF2B5EF4-FFF2-40B4-BE49-F238E27FC236}">
                  <a16:creationId xmlns:a16="http://schemas.microsoft.com/office/drawing/2014/main" id="{7E0D7F72-348A-6355-60C2-7D85F5089D0D}"/>
                </a:ext>
              </a:extLst>
            </p:cNvPr>
            <p:cNvSpPr/>
            <p:nvPr/>
          </p:nvSpPr>
          <p:spPr>
            <a:xfrm>
              <a:off x="11936115" y="6474088"/>
              <a:ext cx="1393450" cy="486218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95" name="Rectangle: Rounded Corners 35">
              <a:extLst>
                <a:ext uri="{FF2B5EF4-FFF2-40B4-BE49-F238E27FC236}">
                  <a16:creationId xmlns:a16="http://schemas.microsoft.com/office/drawing/2014/main" id="{C4C7AC72-3CB6-003C-6498-D2FFF1483E65}"/>
                </a:ext>
              </a:extLst>
            </p:cNvPr>
            <p:cNvSpPr/>
            <p:nvPr/>
          </p:nvSpPr>
          <p:spPr>
            <a:xfrm>
              <a:off x="12771912" y="3881749"/>
              <a:ext cx="1420878" cy="52687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96" name="Rectangle: Rounded Corners 37">
              <a:extLst>
                <a:ext uri="{FF2B5EF4-FFF2-40B4-BE49-F238E27FC236}">
                  <a16:creationId xmlns:a16="http://schemas.microsoft.com/office/drawing/2014/main" id="{0CFEA64E-D7D9-36ED-D626-CB5993D1EC83}"/>
                </a:ext>
              </a:extLst>
            </p:cNvPr>
            <p:cNvSpPr/>
            <p:nvPr/>
          </p:nvSpPr>
          <p:spPr>
            <a:xfrm>
              <a:off x="12301296" y="5153780"/>
              <a:ext cx="2081299" cy="544538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97" name="Rectangle: Rounded Corners 39">
              <a:extLst>
                <a:ext uri="{FF2B5EF4-FFF2-40B4-BE49-F238E27FC236}">
                  <a16:creationId xmlns:a16="http://schemas.microsoft.com/office/drawing/2014/main" id="{DDFEFAD2-3E64-2510-B4F7-57BF859F936D}"/>
                </a:ext>
              </a:extLst>
            </p:cNvPr>
            <p:cNvSpPr/>
            <p:nvPr/>
          </p:nvSpPr>
          <p:spPr>
            <a:xfrm>
              <a:off x="11419153" y="3246564"/>
              <a:ext cx="2749553" cy="494703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98" name="Rectangle: Rounded Corners 41">
              <a:extLst>
                <a:ext uri="{FF2B5EF4-FFF2-40B4-BE49-F238E27FC236}">
                  <a16:creationId xmlns:a16="http://schemas.microsoft.com/office/drawing/2014/main" id="{34D6F4F4-617F-8983-E1C6-4893996AC697}"/>
                </a:ext>
              </a:extLst>
            </p:cNvPr>
            <p:cNvSpPr/>
            <p:nvPr/>
          </p:nvSpPr>
          <p:spPr>
            <a:xfrm>
              <a:off x="12808711" y="4527315"/>
              <a:ext cx="1573885" cy="561396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99" name="Rectangle: Rounded Corners 43">
              <a:extLst>
                <a:ext uri="{FF2B5EF4-FFF2-40B4-BE49-F238E27FC236}">
                  <a16:creationId xmlns:a16="http://schemas.microsoft.com/office/drawing/2014/main" id="{DD824A99-7F97-8DC0-40EA-47A340450545}"/>
                </a:ext>
              </a:extLst>
            </p:cNvPr>
            <p:cNvSpPr/>
            <p:nvPr/>
          </p:nvSpPr>
          <p:spPr>
            <a:xfrm>
              <a:off x="11731200" y="5860608"/>
              <a:ext cx="1175624" cy="51999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0" name="Rectangle: Rounded Corners 45">
              <a:extLst>
                <a:ext uri="{FF2B5EF4-FFF2-40B4-BE49-F238E27FC236}">
                  <a16:creationId xmlns:a16="http://schemas.microsoft.com/office/drawing/2014/main" id="{AD729883-E885-03B3-3C3F-DD06EC8A543D}"/>
                </a:ext>
              </a:extLst>
            </p:cNvPr>
            <p:cNvSpPr/>
            <p:nvPr/>
          </p:nvSpPr>
          <p:spPr>
            <a:xfrm rot="10800000" flipV="1">
              <a:off x="11792905" y="2580072"/>
              <a:ext cx="1667146" cy="486623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1" name="Rectangle: Rounded Corners 37">
              <a:extLst>
                <a:ext uri="{FF2B5EF4-FFF2-40B4-BE49-F238E27FC236}">
                  <a16:creationId xmlns:a16="http://schemas.microsoft.com/office/drawing/2014/main" id="{0CFEA64E-D7D9-36ED-D626-CB5993D1EC83}"/>
                </a:ext>
              </a:extLst>
            </p:cNvPr>
            <p:cNvSpPr/>
            <p:nvPr/>
          </p:nvSpPr>
          <p:spPr>
            <a:xfrm>
              <a:off x="11080127" y="7123144"/>
              <a:ext cx="2810342" cy="536762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2" name="Rectangle: Rounded Corners 37">
              <a:extLst>
                <a:ext uri="{FF2B5EF4-FFF2-40B4-BE49-F238E27FC236}">
                  <a16:creationId xmlns:a16="http://schemas.microsoft.com/office/drawing/2014/main" id="{0CFEA64E-D7D9-36ED-D626-CB5993D1EC83}"/>
                </a:ext>
              </a:extLst>
            </p:cNvPr>
            <p:cNvSpPr/>
            <p:nvPr/>
          </p:nvSpPr>
          <p:spPr>
            <a:xfrm>
              <a:off x="11398927" y="7755391"/>
              <a:ext cx="2094176" cy="51578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3" name="Rectangle: Rounded Corners 8">
              <a:extLst>
                <a:ext uri="{FF2B5EF4-FFF2-40B4-BE49-F238E27FC236}">
                  <a16:creationId xmlns:a16="http://schemas.microsoft.com/office/drawing/2014/main" id="{2A8D28D9-D36C-DD99-E120-791E48662CEC}"/>
                </a:ext>
              </a:extLst>
            </p:cNvPr>
            <p:cNvSpPr/>
            <p:nvPr/>
          </p:nvSpPr>
          <p:spPr>
            <a:xfrm>
              <a:off x="7781275" y="8735040"/>
              <a:ext cx="1346872" cy="528555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4" name="Rectangle: Rounded Corners 8">
              <a:extLst>
                <a:ext uri="{FF2B5EF4-FFF2-40B4-BE49-F238E27FC236}">
                  <a16:creationId xmlns:a16="http://schemas.microsoft.com/office/drawing/2014/main" id="{2A8D28D9-D36C-DD99-E120-791E48662CEC}"/>
                </a:ext>
              </a:extLst>
            </p:cNvPr>
            <p:cNvSpPr/>
            <p:nvPr/>
          </p:nvSpPr>
          <p:spPr>
            <a:xfrm>
              <a:off x="6955039" y="9366327"/>
              <a:ext cx="1346872" cy="528555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5" name="Rectangle: Rounded Corners 2">
              <a:extLst>
                <a:ext uri="{FF2B5EF4-FFF2-40B4-BE49-F238E27FC236}">
                  <a16:creationId xmlns:a16="http://schemas.microsoft.com/office/drawing/2014/main" id="{07B690FA-A633-A546-4C4A-E0B90ACC24DA}"/>
                </a:ext>
              </a:extLst>
            </p:cNvPr>
            <p:cNvSpPr/>
            <p:nvPr/>
          </p:nvSpPr>
          <p:spPr>
            <a:xfrm>
              <a:off x="6886708" y="1053596"/>
              <a:ext cx="1407561" cy="526877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6" name="Rectangle: Rounded Corners 6">
              <a:extLst>
                <a:ext uri="{FF2B5EF4-FFF2-40B4-BE49-F238E27FC236}">
                  <a16:creationId xmlns:a16="http://schemas.microsoft.com/office/drawing/2014/main" id="{E33323CB-0D87-E6EA-924D-BF5D2C0AEEA3}"/>
                </a:ext>
              </a:extLst>
            </p:cNvPr>
            <p:cNvSpPr/>
            <p:nvPr/>
          </p:nvSpPr>
          <p:spPr>
            <a:xfrm>
              <a:off x="7479093" y="1680164"/>
              <a:ext cx="1172400" cy="500904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7" name="Rectangle: Rounded Corners 12">
              <a:extLst>
                <a:ext uri="{FF2B5EF4-FFF2-40B4-BE49-F238E27FC236}">
                  <a16:creationId xmlns:a16="http://schemas.microsoft.com/office/drawing/2014/main" id="{69EDFC71-7056-D193-7894-DCDFD5DC9A03}"/>
                </a:ext>
              </a:extLst>
            </p:cNvPr>
            <p:cNvSpPr/>
            <p:nvPr/>
          </p:nvSpPr>
          <p:spPr>
            <a:xfrm>
              <a:off x="6823441" y="3567464"/>
              <a:ext cx="2089174" cy="534531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8" name="Rectangle: Rounded Corners 17">
              <a:extLst>
                <a:ext uri="{FF2B5EF4-FFF2-40B4-BE49-F238E27FC236}">
                  <a16:creationId xmlns:a16="http://schemas.microsoft.com/office/drawing/2014/main" id="{1A8C0C6A-2D0E-1630-B890-67C479DF425F}"/>
                </a:ext>
              </a:extLst>
            </p:cNvPr>
            <p:cNvSpPr/>
            <p:nvPr/>
          </p:nvSpPr>
          <p:spPr>
            <a:xfrm>
              <a:off x="6802654" y="4190280"/>
              <a:ext cx="2218345" cy="538438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9" name="Rectangle: Rounded Corners 19">
              <a:extLst>
                <a:ext uri="{FF2B5EF4-FFF2-40B4-BE49-F238E27FC236}">
                  <a16:creationId xmlns:a16="http://schemas.microsoft.com/office/drawing/2014/main" id="{A260D1C0-104E-5D19-0C54-CEC98BBFA347}"/>
                </a:ext>
              </a:extLst>
            </p:cNvPr>
            <p:cNvSpPr/>
            <p:nvPr/>
          </p:nvSpPr>
          <p:spPr>
            <a:xfrm>
              <a:off x="7459931" y="4853162"/>
              <a:ext cx="1743199" cy="514341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10" name="Rectangle: Rounded Corners 21">
              <a:extLst>
                <a:ext uri="{FF2B5EF4-FFF2-40B4-BE49-F238E27FC236}">
                  <a16:creationId xmlns:a16="http://schemas.microsoft.com/office/drawing/2014/main" id="{83F2B6F6-110C-6F43-539E-110092CD3BC7}"/>
                </a:ext>
              </a:extLst>
            </p:cNvPr>
            <p:cNvSpPr/>
            <p:nvPr/>
          </p:nvSpPr>
          <p:spPr>
            <a:xfrm>
              <a:off x="6624019" y="5519903"/>
              <a:ext cx="2765762" cy="512347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11" name="Rectangle: Rounded Corners 23">
              <a:extLst>
                <a:ext uri="{FF2B5EF4-FFF2-40B4-BE49-F238E27FC236}">
                  <a16:creationId xmlns:a16="http://schemas.microsoft.com/office/drawing/2014/main" id="{0CBDC088-EB58-A740-E4EB-20E46D03776A}"/>
                </a:ext>
              </a:extLst>
            </p:cNvPr>
            <p:cNvSpPr/>
            <p:nvPr/>
          </p:nvSpPr>
          <p:spPr>
            <a:xfrm>
              <a:off x="7418449" y="6154112"/>
              <a:ext cx="2241282" cy="510095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12" name="Rectangle: Rounded Corners 25">
              <a:extLst>
                <a:ext uri="{FF2B5EF4-FFF2-40B4-BE49-F238E27FC236}">
                  <a16:creationId xmlns:a16="http://schemas.microsoft.com/office/drawing/2014/main" id="{7D9E5F48-6147-04A4-4479-060D203BFFC9}"/>
                </a:ext>
              </a:extLst>
            </p:cNvPr>
            <p:cNvSpPr/>
            <p:nvPr/>
          </p:nvSpPr>
          <p:spPr>
            <a:xfrm>
              <a:off x="7083844" y="6759191"/>
              <a:ext cx="2180384" cy="540583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13" name="Rectangle: Rounded Corners 27">
              <a:extLst>
                <a:ext uri="{FF2B5EF4-FFF2-40B4-BE49-F238E27FC236}">
                  <a16:creationId xmlns:a16="http://schemas.microsoft.com/office/drawing/2014/main" id="{912CE26C-F5E4-A32E-E840-CB5F6372F6C0}"/>
                </a:ext>
              </a:extLst>
            </p:cNvPr>
            <p:cNvSpPr/>
            <p:nvPr/>
          </p:nvSpPr>
          <p:spPr>
            <a:xfrm>
              <a:off x="6503621" y="7375785"/>
              <a:ext cx="2581166" cy="56267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14" name="Rectangle: Rounded Corners 29">
              <a:extLst>
                <a:ext uri="{FF2B5EF4-FFF2-40B4-BE49-F238E27FC236}">
                  <a16:creationId xmlns:a16="http://schemas.microsoft.com/office/drawing/2014/main" id="{4E47539C-180E-4752-F346-7D4F023048BE}"/>
                </a:ext>
              </a:extLst>
            </p:cNvPr>
            <p:cNvSpPr/>
            <p:nvPr/>
          </p:nvSpPr>
          <p:spPr>
            <a:xfrm>
              <a:off x="7062048" y="8040054"/>
              <a:ext cx="1717387" cy="54507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15" name="Rectangle: Rounded Corners 31">
              <a:extLst>
                <a:ext uri="{FF2B5EF4-FFF2-40B4-BE49-F238E27FC236}">
                  <a16:creationId xmlns:a16="http://schemas.microsoft.com/office/drawing/2014/main" id="{82AD8A9E-9EA1-357F-DCD7-CEA5512FC1C7}"/>
                </a:ext>
              </a:extLst>
            </p:cNvPr>
            <p:cNvSpPr/>
            <p:nvPr/>
          </p:nvSpPr>
          <p:spPr>
            <a:xfrm>
              <a:off x="6940305" y="2262879"/>
              <a:ext cx="1701209" cy="518058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16" name="Rectangle: Rounded Corners 33">
              <a:extLst>
                <a:ext uri="{FF2B5EF4-FFF2-40B4-BE49-F238E27FC236}">
                  <a16:creationId xmlns:a16="http://schemas.microsoft.com/office/drawing/2014/main" id="{0C13D9BD-9D02-0760-FFB4-169184C659B9}"/>
                </a:ext>
              </a:extLst>
            </p:cNvPr>
            <p:cNvSpPr/>
            <p:nvPr/>
          </p:nvSpPr>
          <p:spPr>
            <a:xfrm>
              <a:off x="6618250" y="2911182"/>
              <a:ext cx="2801432" cy="562853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34521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DE0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985261"/>
            <a:ext cx="14970822" cy="88392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12877800" y="-644486"/>
            <a:ext cx="5971121" cy="3687083"/>
          </a:xfrm>
          <a:custGeom>
            <a:avLst/>
            <a:gdLst/>
            <a:ahLst/>
            <a:cxnLst/>
            <a:rect l="l" t="t" r="r" b="b"/>
            <a:pathLst>
              <a:path w="8180997" h="4826788">
                <a:moveTo>
                  <a:pt x="0" y="0"/>
                </a:moveTo>
                <a:lnTo>
                  <a:pt x="8180997" y="0"/>
                </a:lnTo>
                <a:lnTo>
                  <a:pt x="8180997" y="4826788"/>
                </a:lnTo>
                <a:lnTo>
                  <a:pt x="0" y="48267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3" name="Rounded Rectangle 12"/>
          <p:cNvSpPr/>
          <p:nvPr/>
        </p:nvSpPr>
        <p:spPr>
          <a:xfrm>
            <a:off x="1976416" y="262471"/>
            <a:ext cx="11887199" cy="182880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accent3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YÊU CẦU CẦN ĐẠT</a:t>
            </a:r>
          </a:p>
        </p:txBody>
      </p:sp>
      <p:sp>
        <p:nvSpPr>
          <p:cNvPr id="21" name="Freeform 2"/>
          <p:cNvSpPr/>
          <p:nvPr/>
        </p:nvSpPr>
        <p:spPr>
          <a:xfrm>
            <a:off x="14770590" y="2357448"/>
            <a:ext cx="4118196" cy="9863942"/>
          </a:xfrm>
          <a:custGeom>
            <a:avLst/>
            <a:gdLst/>
            <a:ahLst/>
            <a:cxnLst/>
            <a:rect l="l" t="t" r="r" b="b"/>
            <a:pathLst>
              <a:path w="4118196" h="9863942">
                <a:moveTo>
                  <a:pt x="0" y="0"/>
                </a:moveTo>
                <a:lnTo>
                  <a:pt x="4118196" y="0"/>
                </a:lnTo>
                <a:lnTo>
                  <a:pt x="4118196" y="9863942"/>
                </a:lnTo>
                <a:lnTo>
                  <a:pt x="0" y="986394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2" name="Freeform 3"/>
          <p:cNvSpPr/>
          <p:nvPr/>
        </p:nvSpPr>
        <p:spPr>
          <a:xfrm>
            <a:off x="11745768" y="7080429"/>
            <a:ext cx="4072498" cy="3278336"/>
          </a:xfrm>
          <a:custGeom>
            <a:avLst/>
            <a:gdLst/>
            <a:ahLst/>
            <a:cxnLst/>
            <a:rect l="l" t="t" r="r" b="b"/>
            <a:pathLst>
              <a:path w="4072498" h="3278336">
                <a:moveTo>
                  <a:pt x="0" y="0"/>
                </a:moveTo>
                <a:lnTo>
                  <a:pt x="4072497" y="0"/>
                </a:lnTo>
                <a:lnTo>
                  <a:pt x="4072497" y="3278337"/>
                </a:lnTo>
                <a:lnTo>
                  <a:pt x="0" y="327833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3" name="Freeform 5"/>
          <p:cNvSpPr/>
          <p:nvPr/>
        </p:nvSpPr>
        <p:spPr>
          <a:xfrm>
            <a:off x="13792200" y="7756159"/>
            <a:ext cx="4148919" cy="2530841"/>
          </a:xfrm>
          <a:custGeom>
            <a:avLst/>
            <a:gdLst/>
            <a:ahLst/>
            <a:cxnLst/>
            <a:rect l="l" t="t" r="r" b="b"/>
            <a:pathLst>
              <a:path w="4148919" h="2530841">
                <a:moveTo>
                  <a:pt x="0" y="0"/>
                </a:moveTo>
                <a:lnTo>
                  <a:pt x="4148919" y="0"/>
                </a:lnTo>
                <a:lnTo>
                  <a:pt x="4148919" y="2530840"/>
                </a:lnTo>
                <a:lnTo>
                  <a:pt x="0" y="25308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4" name="Freeform 7"/>
          <p:cNvSpPr/>
          <p:nvPr/>
        </p:nvSpPr>
        <p:spPr>
          <a:xfrm flipH="1">
            <a:off x="16366743" y="8490299"/>
            <a:ext cx="2995909" cy="1827504"/>
          </a:xfrm>
          <a:custGeom>
            <a:avLst/>
            <a:gdLst/>
            <a:ahLst/>
            <a:cxnLst/>
            <a:rect l="l" t="t" r="r" b="b"/>
            <a:pathLst>
              <a:path w="2995909" h="1827504">
                <a:moveTo>
                  <a:pt x="2995909" y="0"/>
                </a:moveTo>
                <a:lnTo>
                  <a:pt x="0" y="0"/>
                </a:lnTo>
                <a:lnTo>
                  <a:pt x="0" y="1827505"/>
                </a:lnTo>
                <a:lnTo>
                  <a:pt x="2995909" y="1827505"/>
                </a:lnTo>
                <a:lnTo>
                  <a:pt x="2995909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" name="TextBox 1"/>
          <p:cNvSpPr txBox="1"/>
          <p:nvPr/>
        </p:nvSpPr>
        <p:spPr>
          <a:xfrm>
            <a:off x="1497416" y="2948607"/>
            <a:ext cx="12325507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buFont typeface="+mj-lt"/>
              <a:buAutoNum type="arabicPeriod"/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Bầu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trời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trứng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nhấn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giọng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thiết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xúc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suy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nghĩ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chú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con.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tự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kể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chú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gà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con,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gắn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gian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gian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địa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cụ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;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xét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thay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xúc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nghĩ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suy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thay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gian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gian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giả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muốn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riêng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mình</a:t>
            </a:r>
            <a:endParaRPr lang="vi-VN" sz="3200" b="1" dirty="0">
              <a:solidFill>
                <a:schemeClr val="tx2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514350" lvl="0" indent="-514350" algn="just">
              <a:buFont typeface="+mj-lt"/>
              <a:buAutoNum type="arabicPeriod"/>
            </a:pPr>
            <a:r>
              <a:rPr lang="en-US" sz="3200" b="1" kern="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kern="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kern="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 hiện sự đồng cảm với niềm vui của người xung quanh, thân thiện với mọi người.</a:t>
            </a:r>
            <a:endParaRPr lang="en-US" sz="3200" b="1" kern="0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just">
              <a:buFont typeface="+mj-lt"/>
              <a:buAutoNum type="arabicPeriod"/>
            </a:pP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Freeform 6"/>
          <p:cNvSpPr/>
          <p:nvPr/>
        </p:nvSpPr>
        <p:spPr>
          <a:xfrm flipH="1">
            <a:off x="6575703" y="8490299"/>
            <a:ext cx="4001888" cy="2441152"/>
          </a:xfrm>
          <a:custGeom>
            <a:avLst/>
            <a:gdLst/>
            <a:ahLst/>
            <a:cxnLst/>
            <a:rect l="l" t="t" r="r" b="b"/>
            <a:pathLst>
              <a:path w="4001888" h="2441152">
                <a:moveTo>
                  <a:pt x="4001888" y="0"/>
                </a:moveTo>
                <a:lnTo>
                  <a:pt x="0" y="0"/>
                </a:lnTo>
                <a:lnTo>
                  <a:pt x="0" y="2441151"/>
                </a:lnTo>
                <a:lnTo>
                  <a:pt x="4001888" y="2441151"/>
                </a:lnTo>
                <a:lnTo>
                  <a:pt x="4001888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6" name="Freeform 8"/>
          <p:cNvSpPr/>
          <p:nvPr/>
        </p:nvSpPr>
        <p:spPr>
          <a:xfrm>
            <a:off x="8890392" y="8138630"/>
            <a:ext cx="4148919" cy="2530841"/>
          </a:xfrm>
          <a:custGeom>
            <a:avLst/>
            <a:gdLst/>
            <a:ahLst/>
            <a:cxnLst/>
            <a:rect l="l" t="t" r="r" b="b"/>
            <a:pathLst>
              <a:path w="4148919" h="2530841">
                <a:moveTo>
                  <a:pt x="0" y="0"/>
                </a:moveTo>
                <a:lnTo>
                  <a:pt x="4148919" y="0"/>
                </a:lnTo>
                <a:lnTo>
                  <a:pt x="4148919" y="2530841"/>
                </a:lnTo>
                <a:lnTo>
                  <a:pt x="0" y="253084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7" name="Freeform 7"/>
          <p:cNvSpPr/>
          <p:nvPr/>
        </p:nvSpPr>
        <p:spPr>
          <a:xfrm>
            <a:off x="13743390" y="4231191"/>
            <a:ext cx="4149751" cy="5532621"/>
          </a:xfrm>
          <a:custGeom>
            <a:avLst/>
            <a:gdLst/>
            <a:ahLst/>
            <a:cxnLst/>
            <a:rect l="l" t="t" r="r" b="b"/>
            <a:pathLst>
              <a:path w="6067621" h="7514081">
                <a:moveTo>
                  <a:pt x="0" y="0"/>
                </a:moveTo>
                <a:lnTo>
                  <a:pt x="6067620" y="0"/>
                </a:lnTo>
                <a:lnTo>
                  <a:pt x="6067620" y="7514081"/>
                </a:lnTo>
                <a:lnTo>
                  <a:pt x="0" y="751408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8" name="Freeform 3"/>
          <p:cNvSpPr/>
          <p:nvPr/>
        </p:nvSpPr>
        <p:spPr>
          <a:xfrm>
            <a:off x="-631308" y="7656785"/>
            <a:ext cx="3699491" cy="2729587"/>
          </a:xfrm>
          <a:custGeom>
            <a:avLst/>
            <a:gdLst/>
            <a:ahLst/>
            <a:cxnLst/>
            <a:rect l="l" t="t" r="r" b="b"/>
            <a:pathLst>
              <a:path w="4072498" h="3278336">
                <a:moveTo>
                  <a:pt x="0" y="0"/>
                </a:moveTo>
                <a:lnTo>
                  <a:pt x="4072497" y="0"/>
                </a:lnTo>
                <a:lnTo>
                  <a:pt x="4072497" y="3278337"/>
                </a:lnTo>
                <a:lnTo>
                  <a:pt x="0" y="327833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9" name="Freeform 5"/>
          <p:cNvSpPr/>
          <p:nvPr/>
        </p:nvSpPr>
        <p:spPr>
          <a:xfrm>
            <a:off x="1921328" y="7963629"/>
            <a:ext cx="4148919" cy="2530841"/>
          </a:xfrm>
          <a:custGeom>
            <a:avLst/>
            <a:gdLst/>
            <a:ahLst/>
            <a:cxnLst/>
            <a:rect l="l" t="t" r="r" b="b"/>
            <a:pathLst>
              <a:path w="4148919" h="2530841">
                <a:moveTo>
                  <a:pt x="0" y="0"/>
                </a:moveTo>
                <a:lnTo>
                  <a:pt x="4148919" y="0"/>
                </a:lnTo>
                <a:lnTo>
                  <a:pt x="4148919" y="2530840"/>
                </a:lnTo>
                <a:lnTo>
                  <a:pt x="0" y="25308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0" name="Freeform 7"/>
          <p:cNvSpPr/>
          <p:nvPr/>
        </p:nvSpPr>
        <p:spPr>
          <a:xfrm flipH="1">
            <a:off x="4495871" y="8697769"/>
            <a:ext cx="2995909" cy="1827504"/>
          </a:xfrm>
          <a:custGeom>
            <a:avLst/>
            <a:gdLst/>
            <a:ahLst/>
            <a:cxnLst/>
            <a:rect l="l" t="t" r="r" b="b"/>
            <a:pathLst>
              <a:path w="2995909" h="1827504">
                <a:moveTo>
                  <a:pt x="2995909" y="0"/>
                </a:moveTo>
                <a:lnTo>
                  <a:pt x="0" y="0"/>
                </a:lnTo>
                <a:lnTo>
                  <a:pt x="0" y="1827505"/>
                </a:lnTo>
                <a:lnTo>
                  <a:pt x="2995909" y="1827505"/>
                </a:lnTo>
                <a:lnTo>
                  <a:pt x="2995909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4076062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DE0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022" y="290298"/>
            <a:ext cx="11570170" cy="6342826"/>
          </a:xfrm>
          <a:prstGeom prst="rect">
            <a:avLst/>
          </a:prstGeom>
          <a:ln w="12700">
            <a:solidFill>
              <a:schemeClr val="accent1"/>
            </a:solidFill>
            <a:prstDash val="sysDash"/>
          </a:ln>
        </p:spPr>
      </p:pic>
      <p:sp>
        <p:nvSpPr>
          <p:cNvPr id="18" name="Freeform 10"/>
          <p:cNvSpPr/>
          <p:nvPr/>
        </p:nvSpPr>
        <p:spPr>
          <a:xfrm>
            <a:off x="8230473" y="1633650"/>
            <a:ext cx="12492813" cy="9458100"/>
          </a:xfrm>
          <a:custGeom>
            <a:avLst/>
            <a:gdLst/>
            <a:ahLst/>
            <a:cxnLst/>
            <a:rect l="l" t="t" r="r" b="b"/>
            <a:pathLst>
              <a:path w="12492813" h="9458100">
                <a:moveTo>
                  <a:pt x="0" y="0"/>
                </a:moveTo>
                <a:lnTo>
                  <a:pt x="12492813" y="0"/>
                </a:lnTo>
                <a:lnTo>
                  <a:pt x="12492813" y="9458100"/>
                </a:lnTo>
                <a:lnTo>
                  <a:pt x="0" y="94581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9" name="Freeform 8"/>
          <p:cNvSpPr/>
          <p:nvPr/>
        </p:nvSpPr>
        <p:spPr>
          <a:xfrm flipH="1">
            <a:off x="13017380" y="5457668"/>
            <a:ext cx="5595396" cy="4597706"/>
          </a:xfrm>
          <a:custGeom>
            <a:avLst/>
            <a:gdLst/>
            <a:ahLst/>
            <a:cxnLst/>
            <a:rect l="l" t="t" r="r" b="b"/>
            <a:pathLst>
              <a:path w="9055956" h="8229600">
                <a:moveTo>
                  <a:pt x="0" y="0"/>
                </a:moveTo>
                <a:lnTo>
                  <a:pt x="9055956" y="0"/>
                </a:lnTo>
                <a:lnTo>
                  <a:pt x="905595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" name="Freeform 2"/>
          <p:cNvSpPr/>
          <p:nvPr/>
        </p:nvSpPr>
        <p:spPr>
          <a:xfrm>
            <a:off x="-2100531" y="1028700"/>
            <a:ext cx="6522297" cy="3815544"/>
          </a:xfrm>
          <a:custGeom>
            <a:avLst/>
            <a:gdLst/>
            <a:ahLst/>
            <a:cxnLst/>
            <a:rect l="l" t="t" r="r" b="b"/>
            <a:pathLst>
              <a:path w="6522297" h="3815544">
                <a:moveTo>
                  <a:pt x="0" y="0"/>
                </a:moveTo>
                <a:lnTo>
                  <a:pt x="6522297" y="0"/>
                </a:lnTo>
                <a:lnTo>
                  <a:pt x="6522297" y="3815544"/>
                </a:lnTo>
                <a:lnTo>
                  <a:pt x="0" y="38155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66818" y="7290842"/>
            <a:ext cx="4072498" cy="3278336"/>
          </a:xfrm>
          <a:custGeom>
            <a:avLst/>
            <a:gdLst/>
            <a:ahLst/>
            <a:cxnLst/>
            <a:rect l="l" t="t" r="r" b="b"/>
            <a:pathLst>
              <a:path w="4072498" h="3278336">
                <a:moveTo>
                  <a:pt x="0" y="0"/>
                </a:moveTo>
                <a:lnTo>
                  <a:pt x="4072497" y="0"/>
                </a:lnTo>
                <a:lnTo>
                  <a:pt x="4072497" y="3278337"/>
                </a:lnTo>
                <a:lnTo>
                  <a:pt x="0" y="327833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292607" y="7948035"/>
            <a:ext cx="4148919" cy="2530841"/>
          </a:xfrm>
          <a:custGeom>
            <a:avLst/>
            <a:gdLst/>
            <a:ahLst/>
            <a:cxnLst/>
            <a:rect l="l" t="t" r="r" b="b"/>
            <a:pathLst>
              <a:path w="4148919" h="2530841">
                <a:moveTo>
                  <a:pt x="0" y="0"/>
                </a:moveTo>
                <a:lnTo>
                  <a:pt x="4148919" y="0"/>
                </a:lnTo>
                <a:lnTo>
                  <a:pt x="4148919" y="2530840"/>
                </a:lnTo>
                <a:lnTo>
                  <a:pt x="0" y="253084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8957952" y="7992880"/>
            <a:ext cx="4001888" cy="2441152"/>
          </a:xfrm>
          <a:custGeom>
            <a:avLst/>
            <a:gdLst/>
            <a:ahLst/>
            <a:cxnLst/>
            <a:rect l="l" t="t" r="r" b="b"/>
            <a:pathLst>
              <a:path w="4001888" h="2441152">
                <a:moveTo>
                  <a:pt x="4001888" y="0"/>
                </a:moveTo>
                <a:lnTo>
                  <a:pt x="0" y="0"/>
                </a:lnTo>
                <a:lnTo>
                  <a:pt x="0" y="2441151"/>
                </a:lnTo>
                <a:lnTo>
                  <a:pt x="4001888" y="2441151"/>
                </a:lnTo>
                <a:lnTo>
                  <a:pt x="4001888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6752191" y="8561509"/>
            <a:ext cx="2995909" cy="1827504"/>
          </a:xfrm>
          <a:custGeom>
            <a:avLst/>
            <a:gdLst/>
            <a:ahLst/>
            <a:cxnLst/>
            <a:rect l="l" t="t" r="r" b="b"/>
            <a:pathLst>
              <a:path w="2995909" h="1827504">
                <a:moveTo>
                  <a:pt x="2995909" y="0"/>
                </a:moveTo>
                <a:lnTo>
                  <a:pt x="0" y="0"/>
                </a:lnTo>
                <a:lnTo>
                  <a:pt x="0" y="1827505"/>
                </a:lnTo>
                <a:lnTo>
                  <a:pt x="2995909" y="1827505"/>
                </a:lnTo>
                <a:lnTo>
                  <a:pt x="2995909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499753" y="8038338"/>
            <a:ext cx="4148919" cy="2530841"/>
          </a:xfrm>
          <a:custGeom>
            <a:avLst/>
            <a:gdLst/>
            <a:ahLst/>
            <a:cxnLst/>
            <a:rect l="l" t="t" r="r" b="b"/>
            <a:pathLst>
              <a:path w="4148919" h="2530841">
                <a:moveTo>
                  <a:pt x="0" y="0"/>
                </a:moveTo>
                <a:lnTo>
                  <a:pt x="4148919" y="0"/>
                </a:lnTo>
                <a:lnTo>
                  <a:pt x="4148919" y="2530841"/>
                </a:lnTo>
                <a:lnTo>
                  <a:pt x="0" y="25308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15091192" y="8581119"/>
            <a:ext cx="3037561" cy="1852912"/>
          </a:xfrm>
          <a:custGeom>
            <a:avLst/>
            <a:gdLst/>
            <a:ahLst/>
            <a:cxnLst/>
            <a:rect l="l" t="t" r="r" b="b"/>
            <a:pathLst>
              <a:path w="3037561" h="1852912">
                <a:moveTo>
                  <a:pt x="3037562" y="0"/>
                </a:moveTo>
                <a:lnTo>
                  <a:pt x="0" y="0"/>
                </a:lnTo>
                <a:lnTo>
                  <a:pt x="0" y="1852912"/>
                </a:lnTo>
                <a:lnTo>
                  <a:pt x="3037562" y="1852912"/>
                </a:lnTo>
                <a:lnTo>
                  <a:pt x="3037562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4977456" y="-1907772"/>
            <a:ext cx="6522297" cy="3815544"/>
          </a:xfrm>
          <a:custGeom>
            <a:avLst/>
            <a:gdLst/>
            <a:ahLst/>
            <a:cxnLst/>
            <a:rect l="l" t="t" r="r" b="b"/>
            <a:pathLst>
              <a:path w="6522297" h="3815544">
                <a:moveTo>
                  <a:pt x="0" y="0"/>
                </a:moveTo>
                <a:lnTo>
                  <a:pt x="6522297" y="0"/>
                </a:lnTo>
                <a:lnTo>
                  <a:pt x="6522297" y="3815544"/>
                </a:lnTo>
                <a:lnTo>
                  <a:pt x="0" y="38155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6" name="Rectangle 15"/>
          <p:cNvSpPr/>
          <p:nvPr/>
        </p:nvSpPr>
        <p:spPr>
          <a:xfrm>
            <a:off x="4752016" y="2541259"/>
            <a:ext cx="5379020" cy="209288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500" b="1" dirty="0" err="1">
                <a:ln w="11430"/>
                <a:solidFill>
                  <a:srgbClr val="FF0000"/>
                </a:solidFill>
                <a:latin typeface="Arial" charset="0"/>
              </a:rPr>
              <a:t>Định</a:t>
            </a:r>
            <a:r>
              <a:rPr lang="en-US" sz="6500" b="1" dirty="0">
                <a:ln w="11430"/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6500" b="1" dirty="0" err="1">
                <a:ln w="11430"/>
                <a:solidFill>
                  <a:srgbClr val="FF0000"/>
                </a:solidFill>
                <a:latin typeface="Arial" charset="0"/>
              </a:rPr>
              <a:t>hướng</a:t>
            </a:r>
            <a:r>
              <a:rPr lang="en-US" sz="6500" b="1" dirty="0">
                <a:ln w="11430"/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6500" b="1" dirty="0" err="1">
                <a:ln w="11430"/>
                <a:solidFill>
                  <a:srgbClr val="FF0000"/>
                </a:solidFill>
                <a:latin typeface="Arial" charset="0"/>
              </a:rPr>
              <a:t>học</a:t>
            </a:r>
            <a:r>
              <a:rPr lang="en-US" sz="6500" b="1" dirty="0">
                <a:ln w="11430"/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6500" b="1" dirty="0" err="1">
                <a:ln w="11430"/>
                <a:solidFill>
                  <a:srgbClr val="FF0000"/>
                </a:solidFill>
                <a:latin typeface="Arial" charset="0"/>
              </a:rPr>
              <a:t>tập</a:t>
            </a:r>
            <a:endParaRPr lang="en-US" sz="6500" b="1" dirty="0">
              <a:ln w="11430"/>
              <a:solidFill>
                <a:srgbClr val="FF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4048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DE0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998152" y="1907772"/>
            <a:ext cx="6522297" cy="3815544"/>
          </a:xfrm>
          <a:custGeom>
            <a:avLst/>
            <a:gdLst/>
            <a:ahLst/>
            <a:cxnLst/>
            <a:rect l="l" t="t" r="r" b="b"/>
            <a:pathLst>
              <a:path w="6522297" h="3815544">
                <a:moveTo>
                  <a:pt x="0" y="0"/>
                </a:moveTo>
                <a:lnTo>
                  <a:pt x="6522296" y="0"/>
                </a:lnTo>
                <a:lnTo>
                  <a:pt x="6522296" y="3815543"/>
                </a:lnTo>
                <a:lnTo>
                  <a:pt x="0" y="38155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66818" y="7290842"/>
            <a:ext cx="4072498" cy="3278336"/>
          </a:xfrm>
          <a:custGeom>
            <a:avLst/>
            <a:gdLst/>
            <a:ahLst/>
            <a:cxnLst/>
            <a:rect l="l" t="t" r="r" b="b"/>
            <a:pathLst>
              <a:path w="4072498" h="3278336">
                <a:moveTo>
                  <a:pt x="0" y="0"/>
                </a:moveTo>
                <a:lnTo>
                  <a:pt x="4072497" y="0"/>
                </a:lnTo>
                <a:lnTo>
                  <a:pt x="4072497" y="3278337"/>
                </a:lnTo>
                <a:lnTo>
                  <a:pt x="0" y="327833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196392" y="7992880"/>
            <a:ext cx="4148919" cy="2530841"/>
          </a:xfrm>
          <a:custGeom>
            <a:avLst/>
            <a:gdLst/>
            <a:ahLst/>
            <a:cxnLst/>
            <a:rect l="l" t="t" r="r" b="b"/>
            <a:pathLst>
              <a:path w="4148919" h="2530841">
                <a:moveTo>
                  <a:pt x="0" y="0"/>
                </a:moveTo>
                <a:lnTo>
                  <a:pt x="4148919" y="0"/>
                </a:lnTo>
                <a:lnTo>
                  <a:pt x="4148919" y="2530840"/>
                </a:lnTo>
                <a:lnTo>
                  <a:pt x="0" y="25308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8957952" y="7992880"/>
            <a:ext cx="4001888" cy="2441152"/>
          </a:xfrm>
          <a:custGeom>
            <a:avLst/>
            <a:gdLst/>
            <a:ahLst/>
            <a:cxnLst/>
            <a:rect l="l" t="t" r="r" b="b"/>
            <a:pathLst>
              <a:path w="4001888" h="2441152">
                <a:moveTo>
                  <a:pt x="4001888" y="0"/>
                </a:moveTo>
                <a:lnTo>
                  <a:pt x="0" y="0"/>
                </a:lnTo>
                <a:lnTo>
                  <a:pt x="0" y="2441151"/>
                </a:lnTo>
                <a:lnTo>
                  <a:pt x="4001888" y="2441151"/>
                </a:lnTo>
                <a:lnTo>
                  <a:pt x="4001888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6752191" y="8561509"/>
            <a:ext cx="2995909" cy="1827504"/>
          </a:xfrm>
          <a:custGeom>
            <a:avLst/>
            <a:gdLst/>
            <a:ahLst/>
            <a:cxnLst/>
            <a:rect l="l" t="t" r="r" b="b"/>
            <a:pathLst>
              <a:path w="2995909" h="1827504">
                <a:moveTo>
                  <a:pt x="2995909" y="0"/>
                </a:moveTo>
                <a:lnTo>
                  <a:pt x="0" y="0"/>
                </a:lnTo>
                <a:lnTo>
                  <a:pt x="0" y="1827505"/>
                </a:lnTo>
                <a:lnTo>
                  <a:pt x="2995909" y="1827505"/>
                </a:lnTo>
                <a:lnTo>
                  <a:pt x="2995909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499753" y="8038338"/>
            <a:ext cx="4148919" cy="2530841"/>
          </a:xfrm>
          <a:custGeom>
            <a:avLst/>
            <a:gdLst/>
            <a:ahLst/>
            <a:cxnLst/>
            <a:rect l="l" t="t" r="r" b="b"/>
            <a:pathLst>
              <a:path w="4148919" h="2530841">
                <a:moveTo>
                  <a:pt x="0" y="0"/>
                </a:moveTo>
                <a:lnTo>
                  <a:pt x="4148919" y="0"/>
                </a:lnTo>
                <a:lnTo>
                  <a:pt x="4148919" y="2530841"/>
                </a:lnTo>
                <a:lnTo>
                  <a:pt x="0" y="253084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15091192" y="8581119"/>
            <a:ext cx="3037561" cy="1852912"/>
          </a:xfrm>
          <a:custGeom>
            <a:avLst/>
            <a:gdLst/>
            <a:ahLst/>
            <a:cxnLst/>
            <a:rect l="l" t="t" r="r" b="b"/>
            <a:pathLst>
              <a:path w="3037561" h="1852912">
                <a:moveTo>
                  <a:pt x="3037562" y="0"/>
                </a:moveTo>
                <a:lnTo>
                  <a:pt x="0" y="0"/>
                </a:lnTo>
                <a:lnTo>
                  <a:pt x="0" y="1852912"/>
                </a:lnTo>
                <a:lnTo>
                  <a:pt x="3037562" y="1852912"/>
                </a:lnTo>
                <a:lnTo>
                  <a:pt x="3037562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6052840" y="507604"/>
            <a:ext cx="15196840" cy="10061575"/>
          </a:xfrm>
          <a:custGeom>
            <a:avLst/>
            <a:gdLst/>
            <a:ahLst/>
            <a:cxnLst/>
            <a:rect l="l" t="t" r="r" b="b"/>
            <a:pathLst>
              <a:path w="15196840" h="10061575">
                <a:moveTo>
                  <a:pt x="0" y="0"/>
                </a:moveTo>
                <a:lnTo>
                  <a:pt x="15196840" y="0"/>
                </a:lnTo>
                <a:lnTo>
                  <a:pt x="15196840" y="10061575"/>
                </a:lnTo>
                <a:lnTo>
                  <a:pt x="0" y="1006157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9144000" y="-1907772"/>
            <a:ext cx="6522297" cy="3815544"/>
          </a:xfrm>
          <a:custGeom>
            <a:avLst/>
            <a:gdLst/>
            <a:ahLst/>
            <a:cxnLst/>
            <a:rect l="l" t="t" r="r" b="b"/>
            <a:pathLst>
              <a:path w="6522297" h="3815544">
                <a:moveTo>
                  <a:pt x="0" y="0"/>
                </a:moveTo>
                <a:lnTo>
                  <a:pt x="6522297" y="0"/>
                </a:lnTo>
                <a:lnTo>
                  <a:pt x="6522297" y="3815544"/>
                </a:lnTo>
                <a:lnTo>
                  <a:pt x="0" y="38155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6501148" y="991476"/>
            <a:ext cx="10864158" cy="8229600"/>
          </a:xfrm>
          <a:custGeom>
            <a:avLst/>
            <a:gdLst/>
            <a:ahLst/>
            <a:cxnLst/>
            <a:rect l="l" t="t" r="r" b="b"/>
            <a:pathLst>
              <a:path w="10864158" h="8229600">
                <a:moveTo>
                  <a:pt x="0" y="0"/>
                </a:moveTo>
                <a:lnTo>
                  <a:pt x="10864158" y="0"/>
                </a:lnTo>
                <a:lnTo>
                  <a:pt x="1086415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1" name="Freeform 10"/>
          <p:cNvSpPr/>
          <p:nvPr/>
        </p:nvSpPr>
        <p:spPr>
          <a:xfrm>
            <a:off x="1156825" y="3544873"/>
            <a:ext cx="5669775" cy="6526359"/>
          </a:xfrm>
          <a:custGeom>
            <a:avLst/>
            <a:gdLst/>
            <a:ahLst/>
            <a:cxnLst/>
            <a:rect l="l" t="t" r="r" b="b"/>
            <a:pathLst>
              <a:path w="5669775" h="6526359">
                <a:moveTo>
                  <a:pt x="0" y="0"/>
                </a:moveTo>
                <a:lnTo>
                  <a:pt x="5669774" y="0"/>
                </a:lnTo>
                <a:lnTo>
                  <a:pt x="5669774" y="6526360"/>
                </a:lnTo>
                <a:lnTo>
                  <a:pt x="0" y="652636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22" name="TextBox 21"/>
          <p:cNvSpPr txBox="1"/>
          <p:nvPr/>
        </p:nvSpPr>
        <p:spPr>
          <a:xfrm>
            <a:off x="7384370" y="5672695"/>
            <a:ext cx="9225602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600" dirty="0" err="1">
                <a:latin typeface="#9Slide05 SVNLobster" panose="02040603050506020204" pitchFamily="18" charset="0"/>
              </a:rPr>
              <a:t>Tạm</a:t>
            </a:r>
            <a:r>
              <a:rPr lang="en-US" sz="16600" dirty="0">
                <a:latin typeface="#9Slide05 SVNLobster" panose="02040603050506020204" pitchFamily="18" charset="0"/>
              </a:rPr>
              <a:t> </a:t>
            </a:r>
            <a:r>
              <a:rPr lang="en-US" sz="16600" dirty="0" err="1">
                <a:latin typeface="#9Slide05 SVNLobster" panose="02040603050506020204" pitchFamily="18" charset="0"/>
              </a:rPr>
              <a:t>biệt</a:t>
            </a:r>
            <a:r>
              <a:rPr lang="en-US" sz="16600" dirty="0">
                <a:latin typeface="#9Slide05 SVNLobster" panose="02040603050506020204" pitchFamily="18" charset="0"/>
              </a:rPr>
              <a:t> </a:t>
            </a:r>
            <a:r>
              <a:rPr lang="en-US" sz="16600" dirty="0" err="1">
                <a:latin typeface="#9Slide05 SVNLobster" panose="02040603050506020204" pitchFamily="18" charset="0"/>
              </a:rPr>
              <a:t>nhé</a:t>
            </a:r>
            <a:r>
              <a:rPr lang="en-US" sz="16600" dirty="0">
                <a:latin typeface="#9Slide05 SVNLobster" panose="020406030505060202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573629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2"/>
          <p:cNvSpPr/>
          <p:nvPr/>
        </p:nvSpPr>
        <p:spPr>
          <a:xfrm>
            <a:off x="14520043" y="3316796"/>
            <a:ext cx="4980709" cy="2604914"/>
          </a:xfrm>
          <a:custGeom>
            <a:avLst/>
            <a:gdLst/>
            <a:ahLst/>
            <a:cxnLst/>
            <a:rect l="l" t="t" r="r" b="b"/>
            <a:pathLst>
              <a:path w="6522297" h="3815544">
                <a:moveTo>
                  <a:pt x="0" y="0"/>
                </a:moveTo>
                <a:lnTo>
                  <a:pt x="6522296" y="0"/>
                </a:lnTo>
                <a:lnTo>
                  <a:pt x="6522296" y="3815543"/>
                </a:lnTo>
                <a:lnTo>
                  <a:pt x="0" y="38155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5" name="Freeform 10"/>
          <p:cNvSpPr/>
          <p:nvPr/>
        </p:nvSpPr>
        <p:spPr>
          <a:xfrm>
            <a:off x="9519939" y="-1482874"/>
            <a:ext cx="6522297" cy="3815544"/>
          </a:xfrm>
          <a:custGeom>
            <a:avLst/>
            <a:gdLst/>
            <a:ahLst/>
            <a:cxnLst/>
            <a:rect l="l" t="t" r="r" b="b"/>
            <a:pathLst>
              <a:path w="6522297" h="3815544">
                <a:moveTo>
                  <a:pt x="0" y="0"/>
                </a:moveTo>
                <a:lnTo>
                  <a:pt x="6522297" y="0"/>
                </a:lnTo>
                <a:lnTo>
                  <a:pt x="6522297" y="3815544"/>
                </a:lnTo>
                <a:lnTo>
                  <a:pt x="0" y="38155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3" name="Freeform 9"/>
          <p:cNvSpPr/>
          <p:nvPr/>
        </p:nvSpPr>
        <p:spPr>
          <a:xfrm>
            <a:off x="-5448740" y="728193"/>
            <a:ext cx="15196840" cy="10061575"/>
          </a:xfrm>
          <a:custGeom>
            <a:avLst/>
            <a:gdLst/>
            <a:ahLst/>
            <a:cxnLst/>
            <a:rect l="l" t="t" r="r" b="b"/>
            <a:pathLst>
              <a:path w="15196840" h="10061575">
                <a:moveTo>
                  <a:pt x="0" y="0"/>
                </a:moveTo>
                <a:lnTo>
                  <a:pt x="15196840" y="0"/>
                </a:lnTo>
                <a:lnTo>
                  <a:pt x="15196840" y="10061575"/>
                </a:lnTo>
                <a:lnTo>
                  <a:pt x="0" y="1006157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47192" y="356830"/>
            <a:ext cx="9967732" cy="6842523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5668532" y="1540379"/>
            <a:ext cx="8397225" cy="3657849"/>
          </a:xfrm>
          <a:prstGeom prst="roundRect">
            <a:avLst/>
          </a:prstGeom>
          <a:noFill/>
          <a:ln w="5715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chemeClr val="accent2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Cùng</a:t>
            </a:r>
            <a:r>
              <a:rPr lang="en-US" sz="4800" dirty="0">
                <a:solidFill>
                  <a:schemeClr val="accent2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800" dirty="0" err="1">
                <a:solidFill>
                  <a:schemeClr val="accent2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nhau</a:t>
            </a:r>
            <a:r>
              <a:rPr lang="en-US" sz="4800" dirty="0">
                <a:solidFill>
                  <a:schemeClr val="accent2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800" dirty="0" err="1">
                <a:solidFill>
                  <a:schemeClr val="accent2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đóng</a:t>
            </a:r>
            <a:r>
              <a:rPr lang="en-US" sz="4800" dirty="0">
                <a:solidFill>
                  <a:schemeClr val="accent2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800" dirty="0" err="1">
                <a:solidFill>
                  <a:schemeClr val="accent2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vai</a:t>
            </a:r>
            <a:r>
              <a:rPr lang="en-US" sz="4800" dirty="0">
                <a:solidFill>
                  <a:schemeClr val="accent2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800" dirty="0" err="1">
                <a:solidFill>
                  <a:schemeClr val="accent2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nói</a:t>
            </a:r>
            <a:r>
              <a:rPr lang="en-US" sz="4800" dirty="0">
                <a:solidFill>
                  <a:schemeClr val="accent2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800" dirty="0" err="1">
                <a:solidFill>
                  <a:schemeClr val="accent2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lời</a:t>
            </a:r>
            <a:r>
              <a:rPr lang="en-US" sz="4800" dirty="0">
                <a:solidFill>
                  <a:schemeClr val="accent2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800" dirty="0" err="1">
                <a:solidFill>
                  <a:schemeClr val="accent2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trò</a:t>
            </a:r>
            <a:r>
              <a:rPr lang="en-US" sz="4800" dirty="0">
                <a:solidFill>
                  <a:schemeClr val="accent2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800" dirty="0" err="1">
                <a:solidFill>
                  <a:schemeClr val="accent2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chuyện</a:t>
            </a:r>
            <a:r>
              <a:rPr lang="en-US" sz="4800" dirty="0">
                <a:solidFill>
                  <a:schemeClr val="accent2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800" dirty="0" err="1">
                <a:solidFill>
                  <a:schemeClr val="accent2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của</a:t>
            </a:r>
            <a:r>
              <a:rPr lang="en-US" sz="4800" dirty="0">
                <a:solidFill>
                  <a:schemeClr val="accent2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800" dirty="0" err="1">
                <a:solidFill>
                  <a:schemeClr val="accent2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chú</a:t>
            </a:r>
            <a:r>
              <a:rPr lang="en-US" sz="4800" dirty="0">
                <a:solidFill>
                  <a:schemeClr val="accent2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800" dirty="0" err="1">
                <a:solidFill>
                  <a:schemeClr val="accent2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gà</a:t>
            </a:r>
            <a:r>
              <a:rPr lang="en-US" sz="4800" dirty="0">
                <a:solidFill>
                  <a:schemeClr val="accent2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 con </a:t>
            </a:r>
            <a:r>
              <a:rPr lang="en-US" sz="4800" dirty="0" err="1">
                <a:solidFill>
                  <a:schemeClr val="accent2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mới</a:t>
            </a:r>
            <a:r>
              <a:rPr lang="en-US" sz="4800" dirty="0">
                <a:solidFill>
                  <a:schemeClr val="accent2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800" dirty="0" err="1">
                <a:solidFill>
                  <a:schemeClr val="accent2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nở</a:t>
            </a:r>
            <a:r>
              <a:rPr lang="en-US" sz="4800" dirty="0">
                <a:solidFill>
                  <a:schemeClr val="accent2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800" dirty="0" err="1">
                <a:solidFill>
                  <a:schemeClr val="accent2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với</a:t>
            </a:r>
            <a:r>
              <a:rPr lang="en-US" sz="4800" dirty="0">
                <a:solidFill>
                  <a:schemeClr val="accent2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800" dirty="0" err="1">
                <a:solidFill>
                  <a:schemeClr val="accent2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chú</a:t>
            </a:r>
            <a:r>
              <a:rPr lang="en-US" sz="4800" dirty="0">
                <a:solidFill>
                  <a:schemeClr val="accent2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800" dirty="0" err="1">
                <a:solidFill>
                  <a:schemeClr val="accent2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gà</a:t>
            </a:r>
            <a:r>
              <a:rPr lang="en-US" sz="4800" dirty="0">
                <a:solidFill>
                  <a:schemeClr val="accent2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800" dirty="0" err="1">
                <a:solidFill>
                  <a:schemeClr val="accent2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còn</a:t>
            </a:r>
            <a:r>
              <a:rPr lang="en-US" sz="4800" dirty="0">
                <a:solidFill>
                  <a:schemeClr val="accent2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 ở </a:t>
            </a:r>
            <a:r>
              <a:rPr lang="en-US" sz="4800" dirty="0" err="1">
                <a:solidFill>
                  <a:schemeClr val="accent2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trong</a:t>
            </a:r>
            <a:r>
              <a:rPr lang="en-US" sz="4800" dirty="0">
                <a:solidFill>
                  <a:schemeClr val="accent2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800" dirty="0" err="1">
                <a:solidFill>
                  <a:schemeClr val="accent2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quả</a:t>
            </a:r>
            <a:r>
              <a:rPr lang="en-US" sz="4800" dirty="0">
                <a:solidFill>
                  <a:schemeClr val="accent2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800" dirty="0" err="1">
                <a:solidFill>
                  <a:schemeClr val="accent2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trứng</a:t>
            </a:r>
            <a:endParaRPr lang="en-US" sz="4800" dirty="0">
              <a:solidFill>
                <a:schemeClr val="accent2">
                  <a:lumMod val="75000"/>
                </a:schemeClr>
              </a:solidFill>
              <a:latin typeface="#9Slide07 SVNDessert Menu Scrip" panose="00000500000000000000" pitchFamily="2" charset="0"/>
            </a:endParaRPr>
          </a:p>
        </p:txBody>
      </p:sp>
      <p:sp>
        <p:nvSpPr>
          <p:cNvPr id="15" name="Freeform 3"/>
          <p:cNvSpPr/>
          <p:nvPr/>
        </p:nvSpPr>
        <p:spPr>
          <a:xfrm>
            <a:off x="1804222" y="7796258"/>
            <a:ext cx="3196316" cy="2530840"/>
          </a:xfrm>
          <a:custGeom>
            <a:avLst/>
            <a:gdLst/>
            <a:ahLst/>
            <a:cxnLst/>
            <a:rect l="l" t="t" r="r" b="b"/>
            <a:pathLst>
              <a:path w="4072498" h="3278336">
                <a:moveTo>
                  <a:pt x="0" y="0"/>
                </a:moveTo>
                <a:lnTo>
                  <a:pt x="4072497" y="0"/>
                </a:lnTo>
                <a:lnTo>
                  <a:pt x="4072497" y="3278337"/>
                </a:lnTo>
                <a:lnTo>
                  <a:pt x="0" y="327833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6" name="Freeform 4"/>
          <p:cNvSpPr/>
          <p:nvPr/>
        </p:nvSpPr>
        <p:spPr>
          <a:xfrm>
            <a:off x="4089016" y="8569939"/>
            <a:ext cx="3256295" cy="1953782"/>
          </a:xfrm>
          <a:custGeom>
            <a:avLst/>
            <a:gdLst/>
            <a:ahLst/>
            <a:cxnLst/>
            <a:rect l="l" t="t" r="r" b="b"/>
            <a:pathLst>
              <a:path w="4148919" h="2530841">
                <a:moveTo>
                  <a:pt x="0" y="0"/>
                </a:moveTo>
                <a:lnTo>
                  <a:pt x="4148919" y="0"/>
                </a:lnTo>
                <a:lnTo>
                  <a:pt x="4148919" y="2530840"/>
                </a:lnTo>
                <a:lnTo>
                  <a:pt x="0" y="253084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7" name="Freeform 6"/>
          <p:cNvSpPr/>
          <p:nvPr/>
        </p:nvSpPr>
        <p:spPr>
          <a:xfrm flipH="1">
            <a:off x="8957952" y="7992880"/>
            <a:ext cx="4001888" cy="2441152"/>
          </a:xfrm>
          <a:custGeom>
            <a:avLst/>
            <a:gdLst/>
            <a:ahLst/>
            <a:cxnLst/>
            <a:rect l="l" t="t" r="r" b="b"/>
            <a:pathLst>
              <a:path w="4001888" h="2441152">
                <a:moveTo>
                  <a:pt x="4001888" y="0"/>
                </a:moveTo>
                <a:lnTo>
                  <a:pt x="0" y="0"/>
                </a:lnTo>
                <a:lnTo>
                  <a:pt x="0" y="2441151"/>
                </a:lnTo>
                <a:lnTo>
                  <a:pt x="4001888" y="2441151"/>
                </a:lnTo>
                <a:lnTo>
                  <a:pt x="4001888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8" name="Freeform 7"/>
          <p:cNvSpPr/>
          <p:nvPr/>
        </p:nvSpPr>
        <p:spPr>
          <a:xfrm flipH="1">
            <a:off x="6752191" y="8561509"/>
            <a:ext cx="2995909" cy="1827504"/>
          </a:xfrm>
          <a:custGeom>
            <a:avLst/>
            <a:gdLst/>
            <a:ahLst/>
            <a:cxnLst/>
            <a:rect l="l" t="t" r="r" b="b"/>
            <a:pathLst>
              <a:path w="2995909" h="1827504">
                <a:moveTo>
                  <a:pt x="2995909" y="0"/>
                </a:moveTo>
                <a:lnTo>
                  <a:pt x="0" y="0"/>
                </a:lnTo>
                <a:lnTo>
                  <a:pt x="0" y="1827505"/>
                </a:lnTo>
                <a:lnTo>
                  <a:pt x="2995909" y="1827505"/>
                </a:lnTo>
                <a:lnTo>
                  <a:pt x="2995909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9" name="Freeform 8"/>
          <p:cNvSpPr/>
          <p:nvPr/>
        </p:nvSpPr>
        <p:spPr>
          <a:xfrm>
            <a:off x="11499753" y="8038338"/>
            <a:ext cx="4148919" cy="2530841"/>
          </a:xfrm>
          <a:custGeom>
            <a:avLst/>
            <a:gdLst/>
            <a:ahLst/>
            <a:cxnLst/>
            <a:rect l="l" t="t" r="r" b="b"/>
            <a:pathLst>
              <a:path w="4148919" h="2530841">
                <a:moveTo>
                  <a:pt x="0" y="0"/>
                </a:moveTo>
                <a:lnTo>
                  <a:pt x="4148919" y="0"/>
                </a:lnTo>
                <a:lnTo>
                  <a:pt x="4148919" y="2530841"/>
                </a:lnTo>
                <a:lnTo>
                  <a:pt x="0" y="25308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20" name="Freeform 9"/>
          <p:cNvSpPr/>
          <p:nvPr/>
        </p:nvSpPr>
        <p:spPr>
          <a:xfrm flipH="1">
            <a:off x="15091192" y="8581119"/>
            <a:ext cx="3037561" cy="1852912"/>
          </a:xfrm>
          <a:custGeom>
            <a:avLst/>
            <a:gdLst/>
            <a:ahLst/>
            <a:cxnLst/>
            <a:rect l="l" t="t" r="r" b="b"/>
            <a:pathLst>
              <a:path w="3037561" h="1852912">
                <a:moveTo>
                  <a:pt x="3037562" y="0"/>
                </a:moveTo>
                <a:lnTo>
                  <a:pt x="0" y="0"/>
                </a:lnTo>
                <a:lnTo>
                  <a:pt x="0" y="1852912"/>
                </a:lnTo>
                <a:lnTo>
                  <a:pt x="3037562" y="1852912"/>
                </a:lnTo>
                <a:lnTo>
                  <a:pt x="3037562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362" b="9617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56466" y="5867214"/>
            <a:ext cx="8529840" cy="4705428"/>
          </a:xfrm>
          <a:prstGeom prst="rect">
            <a:avLst/>
          </a:prstGeom>
        </p:spPr>
      </p:pic>
      <p:sp>
        <p:nvSpPr>
          <p:cNvPr id="21" name="Freeform 3"/>
          <p:cNvSpPr/>
          <p:nvPr/>
        </p:nvSpPr>
        <p:spPr>
          <a:xfrm>
            <a:off x="-355696" y="6220261"/>
            <a:ext cx="5776299" cy="4069852"/>
          </a:xfrm>
          <a:custGeom>
            <a:avLst/>
            <a:gdLst/>
            <a:ahLst/>
            <a:cxnLst/>
            <a:rect l="l" t="t" r="r" b="b"/>
            <a:pathLst>
              <a:path w="7800283" h="6233727">
                <a:moveTo>
                  <a:pt x="0" y="0"/>
                </a:moveTo>
                <a:lnTo>
                  <a:pt x="7800284" y="0"/>
                </a:lnTo>
                <a:lnTo>
                  <a:pt x="7800284" y="6233727"/>
                </a:lnTo>
                <a:lnTo>
                  <a:pt x="0" y="623372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22" name="Freeform 11"/>
          <p:cNvSpPr/>
          <p:nvPr/>
        </p:nvSpPr>
        <p:spPr>
          <a:xfrm>
            <a:off x="4187465" y="6967957"/>
            <a:ext cx="2900911" cy="3455180"/>
          </a:xfrm>
          <a:custGeom>
            <a:avLst/>
            <a:gdLst/>
            <a:ahLst/>
            <a:cxnLst/>
            <a:rect l="l" t="t" r="r" b="b"/>
            <a:pathLst>
              <a:path w="2900911" h="3455180">
                <a:moveTo>
                  <a:pt x="0" y="0"/>
                </a:moveTo>
                <a:lnTo>
                  <a:pt x="2900911" y="0"/>
                </a:lnTo>
                <a:lnTo>
                  <a:pt x="2900911" y="3455180"/>
                </a:lnTo>
                <a:lnTo>
                  <a:pt x="0" y="345518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818766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DE0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t="46235" b="5857"/>
          <a:stretch/>
        </p:blipFill>
        <p:spPr>
          <a:xfrm>
            <a:off x="0" y="0"/>
            <a:ext cx="18510738" cy="10279380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10515600" y="571500"/>
            <a:ext cx="7467600" cy="32829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761"/>
              </a:lnSpc>
            </a:pPr>
            <a:r>
              <a:rPr lang="en-US" sz="13800" dirty="0">
                <a:solidFill>
                  <a:schemeClr val="bg1"/>
                </a:solidFill>
                <a:effectLst>
                  <a:glow rad="482600">
                    <a:schemeClr val="bg1"/>
                  </a:glow>
                </a:effectLst>
                <a:latin typeface="SVN-Good Dog" panose="02040603050506020204" pitchFamily="18" charset="0"/>
              </a:rPr>
              <a:t>TRẢI NGHIỆM</a:t>
            </a:r>
          </a:p>
          <a:p>
            <a:pPr algn="ctr">
              <a:lnSpc>
                <a:spcPts val="12761"/>
              </a:lnSpc>
            </a:pPr>
            <a:r>
              <a:rPr lang="en-US" sz="13800" dirty="0">
                <a:solidFill>
                  <a:schemeClr val="bg1"/>
                </a:solidFill>
                <a:effectLst>
                  <a:glow rad="482600">
                    <a:schemeClr val="bg1"/>
                  </a:glow>
                </a:effectLst>
                <a:latin typeface="SVN-Good Dog" panose="02040603050506020204" pitchFamily="18" charset="0"/>
              </a:rPr>
              <a:t>VÀ KHÁM PHÁ</a:t>
            </a:r>
          </a:p>
        </p:txBody>
      </p:sp>
      <p:sp>
        <p:nvSpPr>
          <p:cNvPr id="16" name="TextBox 13"/>
          <p:cNvSpPr txBox="1"/>
          <p:nvPr/>
        </p:nvSpPr>
        <p:spPr>
          <a:xfrm>
            <a:off x="10483516" y="1466071"/>
            <a:ext cx="7772400" cy="47767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761"/>
              </a:lnSpc>
            </a:pPr>
            <a:r>
              <a:rPr lang="en-US" sz="9000" b="1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TRẢI NGHIỆM</a:t>
            </a:r>
          </a:p>
          <a:p>
            <a:pPr algn="ctr">
              <a:lnSpc>
                <a:spcPts val="12761"/>
              </a:lnSpc>
            </a:pPr>
            <a:r>
              <a:rPr lang="en-US" sz="9000" b="1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VÀ </a:t>
            </a:r>
          </a:p>
          <a:p>
            <a:pPr algn="ctr">
              <a:lnSpc>
                <a:spcPts val="12761"/>
              </a:lnSpc>
            </a:pPr>
            <a:r>
              <a:rPr lang="en-US" sz="9000" b="1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KHÁM PHÁ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DE0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9"/>
          <p:cNvSpPr/>
          <p:nvPr/>
        </p:nvSpPr>
        <p:spPr>
          <a:xfrm>
            <a:off x="-6052840" y="507604"/>
            <a:ext cx="15196840" cy="10061575"/>
          </a:xfrm>
          <a:custGeom>
            <a:avLst/>
            <a:gdLst/>
            <a:ahLst/>
            <a:cxnLst/>
            <a:rect l="l" t="t" r="r" b="b"/>
            <a:pathLst>
              <a:path w="15196840" h="10061575">
                <a:moveTo>
                  <a:pt x="0" y="0"/>
                </a:moveTo>
                <a:lnTo>
                  <a:pt x="15196840" y="0"/>
                </a:lnTo>
                <a:lnTo>
                  <a:pt x="15196840" y="10061575"/>
                </a:lnTo>
                <a:lnTo>
                  <a:pt x="0" y="100615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6" name="Freeform 10"/>
          <p:cNvSpPr/>
          <p:nvPr/>
        </p:nvSpPr>
        <p:spPr>
          <a:xfrm>
            <a:off x="4200417" y="3139100"/>
            <a:ext cx="12492813" cy="9458100"/>
          </a:xfrm>
          <a:custGeom>
            <a:avLst/>
            <a:gdLst/>
            <a:ahLst/>
            <a:cxnLst/>
            <a:rect l="l" t="t" r="r" b="b"/>
            <a:pathLst>
              <a:path w="12492813" h="9458100">
                <a:moveTo>
                  <a:pt x="0" y="0"/>
                </a:moveTo>
                <a:lnTo>
                  <a:pt x="12492813" y="0"/>
                </a:lnTo>
                <a:lnTo>
                  <a:pt x="12492813" y="9458100"/>
                </a:lnTo>
                <a:lnTo>
                  <a:pt x="0" y="94581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7" name="Freeform 8"/>
          <p:cNvSpPr/>
          <p:nvPr/>
        </p:nvSpPr>
        <p:spPr>
          <a:xfrm>
            <a:off x="9056151" y="7929726"/>
            <a:ext cx="4148919" cy="2530841"/>
          </a:xfrm>
          <a:custGeom>
            <a:avLst/>
            <a:gdLst/>
            <a:ahLst/>
            <a:cxnLst/>
            <a:rect l="l" t="t" r="r" b="b"/>
            <a:pathLst>
              <a:path w="4148919" h="2530841">
                <a:moveTo>
                  <a:pt x="0" y="0"/>
                </a:moveTo>
                <a:lnTo>
                  <a:pt x="4148919" y="0"/>
                </a:lnTo>
                <a:lnTo>
                  <a:pt x="4148919" y="2530841"/>
                </a:lnTo>
                <a:lnTo>
                  <a:pt x="0" y="253084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" name="Freeform 2"/>
          <p:cNvSpPr/>
          <p:nvPr/>
        </p:nvSpPr>
        <p:spPr>
          <a:xfrm>
            <a:off x="8933460" y="679938"/>
            <a:ext cx="5170780" cy="2552700"/>
          </a:xfrm>
          <a:custGeom>
            <a:avLst/>
            <a:gdLst/>
            <a:ahLst/>
            <a:cxnLst/>
            <a:rect l="l" t="t" r="r" b="b"/>
            <a:pathLst>
              <a:path w="6522297" h="3815544">
                <a:moveTo>
                  <a:pt x="0" y="0"/>
                </a:moveTo>
                <a:lnTo>
                  <a:pt x="6522297" y="0"/>
                </a:lnTo>
                <a:lnTo>
                  <a:pt x="6522297" y="3815544"/>
                </a:lnTo>
                <a:lnTo>
                  <a:pt x="0" y="381554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66818" y="7290842"/>
            <a:ext cx="4072498" cy="3278336"/>
          </a:xfrm>
          <a:custGeom>
            <a:avLst/>
            <a:gdLst/>
            <a:ahLst/>
            <a:cxnLst/>
            <a:rect l="l" t="t" r="r" b="b"/>
            <a:pathLst>
              <a:path w="4072498" h="3278336">
                <a:moveTo>
                  <a:pt x="0" y="0"/>
                </a:moveTo>
                <a:lnTo>
                  <a:pt x="4072497" y="0"/>
                </a:lnTo>
                <a:lnTo>
                  <a:pt x="4072497" y="3278337"/>
                </a:lnTo>
                <a:lnTo>
                  <a:pt x="0" y="327833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196392" y="7992880"/>
            <a:ext cx="4148919" cy="2530841"/>
          </a:xfrm>
          <a:custGeom>
            <a:avLst/>
            <a:gdLst/>
            <a:ahLst/>
            <a:cxnLst/>
            <a:rect l="l" t="t" r="r" b="b"/>
            <a:pathLst>
              <a:path w="4148919" h="2530841">
                <a:moveTo>
                  <a:pt x="0" y="0"/>
                </a:moveTo>
                <a:lnTo>
                  <a:pt x="4148919" y="0"/>
                </a:lnTo>
                <a:lnTo>
                  <a:pt x="4148919" y="2530840"/>
                </a:lnTo>
                <a:lnTo>
                  <a:pt x="0" y="25308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3633263" y="7868150"/>
            <a:ext cx="4001888" cy="2441152"/>
          </a:xfrm>
          <a:custGeom>
            <a:avLst/>
            <a:gdLst/>
            <a:ahLst/>
            <a:cxnLst/>
            <a:rect l="l" t="t" r="r" b="b"/>
            <a:pathLst>
              <a:path w="4001888" h="2441152">
                <a:moveTo>
                  <a:pt x="4001888" y="0"/>
                </a:moveTo>
                <a:lnTo>
                  <a:pt x="0" y="0"/>
                </a:lnTo>
                <a:lnTo>
                  <a:pt x="0" y="2441151"/>
                </a:lnTo>
                <a:lnTo>
                  <a:pt x="4001888" y="2441151"/>
                </a:lnTo>
                <a:lnTo>
                  <a:pt x="4001888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6752191" y="8561509"/>
            <a:ext cx="2995909" cy="1827504"/>
          </a:xfrm>
          <a:custGeom>
            <a:avLst/>
            <a:gdLst/>
            <a:ahLst/>
            <a:cxnLst/>
            <a:rect l="l" t="t" r="r" b="b"/>
            <a:pathLst>
              <a:path w="2995909" h="1827504">
                <a:moveTo>
                  <a:pt x="2995909" y="0"/>
                </a:moveTo>
                <a:lnTo>
                  <a:pt x="0" y="0"/>
                </a:lnTo>
                <a:lnTo>
                  <a:pt x="0" y="1827505"/>
                </a:lnTo>
                <a:lnTo>
                  <a:pt x="2995909" y="1827505"/>
                </a:lnTo>
                <a:lnTo>
                  <a:pt x="2995909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6175064" y="7913608"/>
            <a:ext cx="4148919" cy="2530841"/>
          </a:xfrm>
          <a:custGeom>
            <a:avLst/>
            <a:gdLst/>
            <a:ahLst/>
            <a:cxnLst/>
            <a:rect l="l" t="t" r="r" b="b"/>
            <a:pathLst>
              <a:path w="4148919" h="2530841">
                <a:moveTo>
                  <a:pt x="0" y="0"/>
                </a:moveTo>
                <a:lnTo>
                  <a:pt x="4148919" y="0"/>
                </a:lnTo>
                <a:lnTo>
                  <a:pt x="4148919" y="2530841"/>
                </a:lnTo>
                <a:lnTo>
                  <a:pt x="0" y="253084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15091192" y="8581119"/>
            <a:ext cx="3037561" cy="1852912"/>
          </a:xfrm>
          <a:custGeom>
            <a:avLst/>
            <a:gdLst/>
            <a:ahLst/>
            <a:cxnLst/>
            <a:rect l="l" t="t" r="r" b="b"/>
            <a:pathLst>
              <a:path w="3037561" h="1852912">
                <a:moveTo>
                  <a:pt x="3037562" y="0"/>
                </a:moveTo>
                <a:lnTo>
                  <a:pt x="0" y="0"/>
                </a:lnTo>
                <a:lnTo>
                  <a:pt x="0" y="1852912"/>
                </a:lnTo>
                <a:lnTo>
                  <a:pt x="3037562" y="1852912"/>
                </a:lnTo>
                <a:lnTo>
                  <a:pt x="3037562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8561523" y="679938"/>
            <a:ext cx="10193894" cy="9921478"/>
          </a:xfrm>
          <a:custGeom>
            <a:avLst/>
            <a:gdLst/>
            <a:ahLst/>
            <a:cxnLst/>
            <a:rect l="l" t="t" r="r" b="b"/>
            <a:pathLst>
              <a:path w="5004034" h="5732469">
                <a:moveTo>
                  <a:pt x="0" y="0"/>
                </a:moveTo>
                <a:lnTo>
                  <a:pt x="5004034" y="0"/>
                </a:lnTo>
                <a:lnTo>
                  <a:pt x="5004034" y="5732470"/>
                </a:lnTo>
                <a:lnTo>
                  <a:pt x="0" y="573247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945" b="100000" l="0" r="100000">
                          <a14:foregroundMark x1="59283" y1="24862" x2="64979" y2="52670"/>
                          <a14:backgroundMark x1="38608" y1="25414" x2="34177" y2="35912"/>
                          <a14:backgroundMark x1="82700" y1="30939" x2="95148" y2="62063"/>
                          <a14:backgroundMark x1="75316" y1="19521" x2="68987" y2="13444"/>
                          <a14:backgroundMark x1="53165" y1="15654" x2="53165" y2="15654"/>
                          <a14:backgroundMark x1="66245" y1="13812" x2="53586" y2="14917"/>
                          <a14:backgroundMark x1="35232" y1="33517" x2="29747" y2="54880"/>
                          <a14:backgroundMark x1="40506" y1="60221" x2="55485" y2="66667"/>
                          <a14:backgroundMark x1="20253" y1="65378" x2="16456" y2="68877"/>
                          <a14:backgroundMark x1="9705" y1="76611" x2="7384" y2="83978"/>
                          <a14:backgroundMark x1="40295" y1="75322" x2="34810" y2="79926"/>
                          <a14:backgroundMark x1="49156" y1="77532" x2="49578" y2="79926"/>
                          <a14:backgroundMark x1="70886" y1="76059" x2="70886" y2="76059"/>
                          <a14:backgroundMark x1="67932" y1="88398" x2="67722" y2="91160"/>
                          <a14:backgroundMark x1="68987" y1="73849" x2="69831" y2="76059"/>
                          <a14:backgroundMark x1="98101" y1="93554" x2="98734" y2="9742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26267" y="0"/>
            <a:ext cx="17308044" cy="1137612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56" y="-72774"/>
            <a:ext cx="2698247" cy="2698247"/>
          </a:xfrm>
          <a:prstGeom prst="rect">
            <a:avLst/>
          </a:prstGeom>
        </p:spPr>
      </p:pic>
      <p:sp>
        <p:nvSpPr>
          <p:cNvPr id="14" name="Freeform 7"/>
          <p:cNvSpPr/>
          <p:nvPr/>
        </p:nvSpPr>
        <p:spPr>
          <a:xfrm>
            <a:off x="-111151" y="4991100"/>
            <a:ext cx="4149751" cy="5532621"/>
          </a:xfrm>
          <a:custGeom>
            <a:avLst/>
            <a:gdLst/>
            <a:ahLst/>
            <a:cxnLst/>
            <a:rect l="l" t="t" r="r" b="b"/>
            <a:pathLst>
              <a:path w="6067621" h="7514081">
                <a:moveTo>
                  <a:pt x="0" y="0"/>
                </a:moveTo>
                <a:lnTo>
                  <a:pt x="6067620" y="0"/>
                </a:lnTo>
                <a:lnTo>
                  <a:pt x="6067620" y="7514081"/>
                </a:lnTo>
                <a:lnTo>
                  <a:pt x="0" y="751408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4914510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DE0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985261"/>
            <a:ext cx="14970822" cy="88392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12877800" y="-644486"/>
            <a:ext cx="5971121" cy="3687083"/>
          </a:xfrm>
          <a:custGeom>
            <a:avLst/>
            <a:gdLst/>
            <a:ahLst/>
            <a:cxnLst/>
            <a:rect l="l" t="t" r="r" b="b"/>
            <a:pathLst>
              <a:path w="8180997" h="4826788">
                <a:moveTo>
                  <a:pt x="0" y="0"/>
                </a:moveTo>
                <a:lnTo>
                  <a:pt x="8180997" y="0"/>
                </a:lnTo>
                <a:lnTo>
                  <a:pt x="8180997" y="4826788"/>
                </a:lnTo>
                <a:lnTo>
                  <a:pt x="0" y="48267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3" name="Rounded Rectangle 12"/>
          <p:cNvSpPr/>
          <p:nvPr/>
        </p:nvSpPr>
        <p:spPr>
          <a:xfrm>
            <a:off x="1976416" y="262471"/>
            <a:ext cx="11887199" cy="182880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accent3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YÊU CẦU CẦN ĐẠT</a:t>
            </a:r>
          </a:p>
        </p:txBody>
      </p:sp>
      <p:sp>
        <p:nvSpPr>
          <p:cNvPr id="21" name="Freeform 2"/>
          <p:cNvSpPr/>
          <p:nvPr/>
        </p:nvSpPr>
        <p:spPr>
          <a:xfrm>
            <a:off x="14770590" y="2357448"/>
            <a:ext cx="4118196" cy="9863942"/>
          </a:xfrm>
          <a:custGeom>
            <a:avLst/>
            <a:gdLst/>
            <a:ahLst/>
            <a:cxnLst/>
            <a:rect l="l" t="t" r="r" b="b"/>
            <a:pathLst>
              <a:path w="4118196" h="9863942">
                <a:moveTo>
                  <a:pt x="0" y="0"/>
                </a:moveTo>
                <a:lnTo>
                  <a:pt x="4118196" y="0"/>
                </a:lnTo>
                <a:lnTo>
                  <a:pt x="4118196" y="9863942"/>
                </a:lnTo>
                <a:lnTo>
                  <a:pt x="0" y="986394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2" name="Freeform 3"/>
          <p:cNvSpPr/>
          <p:nvPr/>
        </p:nvSpPr>
        <p:spPr>
          <a:xfrm>
            <a:off x="11745768" y="7080429"/>
            <a:ext cx="4072498" cy="3278336"/>
          </a:xfrm>
          <a:custGeom>
            <a:avLst/>
            <a:gdLst/>
            <a:ahLst/>
            <a:cxnLst/>
            <a:rect l="l" t="t" r="r" b="b"/>
            <a:pathLst>
              <a:path w="4072498" h="3278336">
                <a:moveTo>
                  <a:pt x="0" y="0"/>
                </a:moveTo>
                <a:lnTo>
                  <a:pt x="4072497" y="0"/>
                </a:lnTo>
                <a:lnTo>
                  <a:pt x="4072497" y="3278337"/>
                </a:lnTo>
                <a:lnTo>
                  <a:pt x="0" y="327833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3" name="Freeform 5"/>
          <p:cNvSpPr/>
          <p:nvPr/>
        </p:nvSpPr>
        <p:spPr>
          <a:xfrm>
            <a:off x="13792200" y="7756159"/>
            <a:ext cx="4148919" cy="2530841"/>
          </a:xfrm>
          <a:custGeom>
            <a:avLst/>
            <a:gdLst/>
            <a:ahLst/>
            <a:cxnLst/>
            <a:rect l="l" t="t" r="r" b="b"/>
            <a:pathLst>
              <a:path w="4148919" h="2530841">
                <a:moveTo>
                  <a:pt x="0" y="0"/>
                </a:moveTo>
                <a:lnTo>
                  <a:pt x="4148919" y="0"/>
                </a:lnTo>
                <a:lnTo>
                  <a:pt x="4148919" y="2530840"/>
                </a:lnTo>
                <a:lnTo>
                  <a:pt x="0" y="25308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4" name="Freeform 7"/>
          <p:cNvSpPr/>
          <p:nvPr/>
        </p:nvSpPr>
        <p:spPr>
          <a:xfrm flipH="1">
            <a:off x="16366743" y="8490299"/>
            <a:ext cx="2995909" cy="1827504"/>
          </a:xfrm>
          <a:custGeom>
            <a:avLst/>
            <a:gdLst/>
            <a:ahLst/>
            <a:cxnLst/>
            <a:rect l="l" t="t" r="r" b="b"/>
            <a:pathLst>
              <a:path w="2995909" h="1827504">
                <a:moveTo>
                  <a:pt x="2995909" y="0"/>
                </a:moveTo>
                <a:lnTo>
                  <a:pt x="0" y="0"/>
                </a:lnTo>
                <a:lnTo>
                  <a:pt x="0" y="1827505"/>
                </a:lnTo>
                <a:lnTo>
                  <a:pt x="2995909" y="1827505"/>
                </a:lnTo>
                <a:lnTo>
                  <a:pt x="2995909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" name="TextBox 1"/>
          <p:cNvSpPr txBox="1"/>
          <p:nvPr/>
        </p:nvSpPr>
        <p:spPr>
          <a:xfrm>
            <a:off x="1497416" y="2948607"/>
            <a:ext cx="12325507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buFont typeface="+mj-lt"/>
              <a:buAutoNum type="arabicPeriod"/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Bầu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trời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trứng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nhấn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giọng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thiết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xúc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suy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nghĩ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chú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con.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tự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kể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chú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gà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con,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gắn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gian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gian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địa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cụ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;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xét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thay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xúc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nghĩ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suy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thay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gian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gian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giả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muốn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riêng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mình</a:t>
            </a:r>
            <a:endParaRPr lang="vi-VN" sz="3200" b="1" dirty="0">
              <a:solidFill>
                <a:schemeClr val="tx2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514350" lvl="0" indent="-514350" algn="just">
              <a:buFont typeface="+mj-lt"/>
              <a:buAutoNum type="arabicPeriod"/>
            </a:pPr>
            <a:r>
              <a:rPr lang="en-US" sz="3200" b="1" kern="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kern="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kern="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 hiện sự đồng cảm với niềm vui của người xung quanh, thân thiện với mọi người.</a:t>
            </a:r>
            <a:endParaRPr lang="en-US" sz="3200" b="1" kern="0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just">
              <a:buFont typeface="+mj-lt"/>
              <a:buAutoNum type="arabicPeriod"/>
            </a:pP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Freeform 6"/>
          <p:cNvSpPr/>
          <p:nvPr/>
        </p:nvSpPr>
        <p:spPr>
          <a:xfrm flipH="1">
            <a:off x="6575703" y="8490299"/>
            <a:ext cx="4001888" cy="2441152"/>
          </a:xfrm>
          <a:custGeom>
            <a:avLst/>
            <a:gdLst/>
            <a:ahLst/>
            <a:cxnLst/>
            <a:rect l="l" t="t" r="r" b="b"/>
            <a:pathLst>
              <a:path w="4001888" h="2441152">
                <a:moveTo>
                  <a:pt x="4001888" y="0"/>
                </a:moveTo>
                <a:lnTo>
                  <a:pt x="0" y="0"/>
                </a:lnTo>
                <a:lnTo>
                  <a:pt x="0" y="2441151"/>
                </a:lnTo>
                <a:lnTo>
                  <a:pt x="4001888" y="2441151"/>
                </a:lnTo>
                <a:lnTo>
                  <a:pt x="4001888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6" name="Freeform 8"/>
          <p:cNvSpPr/>
          <p:nvPr/>
        </p:nvSpPr>
        <p:spPr>
          <a:xfrm>
            <a:off x="8890392" y="8138630"/>
            <a:ext cx="4148919" cy="2530841"/>
          </a:xfrm>
          <a:custGeom>
            <a:avLst/>
            <a:gdLst/>
            <a:ahLst/>
            <a:cxnLst/>
            <a:rect l="l" t="t" r="r" b="b"/>
            <a:pathLst>
              <a:path w="4148919" h="2530841">
                <a:moveTo>
                  <a:pt x="0" y="0"/>
                </a:moveTo>
                <a:lnTo>
                  <a:pt x="4148919" y="0"/>
                </a:lnTo>
                <a:lnTo>
                  <a:pt x="4148919" y="2530841"/>
                </a:lnTo>
                <a:lnTo>
                  <a:pt x="0" y="253084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7" name="Freeform 7"/>
          <p:cNvSpPr/>
          <p:nvPr/>
        </p:nvSpPr>
        <p:spPr>
          <a:xfrm>
            <a:off x="13743390" y="4231191"/>
            <a:ext cx="4149751" cy="5532621"/>
          </a:xfrm>
          <a:custGeom>
            <a:avLst/>
            <a:gdLst/>
            <a:ahLst/>
            <a:cxnLst/>
            <a:rect l="l" t="t" r="r" b="b"/>
            <a:pathLst>
              <a:path w="6067621" h="7514081">
                <a:moveTo>
                  <a:pt x="0" y="0"/>
                </a:moveTo>
                <a:lnTo>
                  <a:pt x="6067620" y="0"/>
                </a:lnTo>
                <a:lnTo>
                  <a:pt x="6067620" y="7514081"/>
                </a:lnTo>
                <a:lnTo>
                  <a:pt x="0" y="751408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8" name="Freeform 3"/>
          <p:cNvSpPr/>
          <p:nvPr/>
        </p:nvSpPr>
        <p:spPr>
          <a:xfrm>
            <a:off x="-631308" y="7656785"/>
            <a:ext cx="3699491" cy="2729587"/>
          </a:xfrm>
          <a:custGeom>
            <a:avLst/>
            <a:gdLst/>
            <a:ahLst/>
            <a:cxnLst/>
            <a:rect l="l" t="t" r="r" b="b"/>
            <a:pathLst>
              <a:path w="4072498" h="3278336">
                <a:moveTo>
                  <a:pt x="0" y="0"/>
                </a:moveTo>
                <a:lnTo>
                  <a:pt x="4072497" y="0"/>
                </a:lnTo>
                <a:lnTo>
                  <a:pt x="4072497" y="3278337"/>
                </a:lnTo>
                <a:lnTo>
                  <a:pt x="0" y="327833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9" name="Freeform 5"/>
          <p:cNvSpPr/>
          <p:nvPr/>
        </p:nvSpPr>
        <p:spPr>
          <a:xfrm>
            <a:off x="1921328" y="7963629"/>
            <a:ext cx="4148919" cy="2530841"/>
          </a:xfrm>
          <a:custGeom>
            <a:avLst/>
            <a:gdLst/>
            <a:ahLst/>
            <a:cxnLst/>
            <a:rect l="l" t="t" r="r" b="b"/>
            <a:pathLst>
              <a:path w="4148919" h="2530841">
                <a:moveTo>
                  <a:pt x="0" y="0"/>
                </a:moveTo>
                <a:lnTo>
                  <a:pt x="4148919" y="0"/>
                </a:lnTo>
                <a:lnTo>
                  <a:pt x="4148919" y="2530840"/>
                </a:lnTo>
                <a:lnTo>
                  <a:pt x="0" y="25308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0" name="Freeform 7"/>
          <p:cNvSpPr/>
          <p:nvPr/>
        </p:nvSpPr>
        <p:spPr>
          <a:xfrm flipH="1">
            <a:off x="4495871" y="8697769"/>
            <a:ext cx="2995909" cy="1827504"/>
          </a:xfrm>
          <a:custGeom>
            <a:avLst/>
            <a:gdLst/>
            <a:ahLst/>
            <a:cxnLst/>
            <a:rect l="l" t="t" r="r" b="b"/>
            <a:pathLst>
              <a:path w="2995909" h="1827504">
                <a:moveTo>
                  <a:pt x="2995909" y="0"/>
                </a:moveTo>
                <a:lnTo>
                  <a:pt x="0" y="0"/>
                </a:lnTo>
                <a:lnTo>
                  <a:pt x="0" y="1827505"/>
                </a:lnTo>
                <a:lnTo>
                  <a:pt x="2995909" y="1827505"/>
                </a:lnTo>
                <a:lnTo>
                  <a:pt x="2995909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7811761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DE0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792200" y="728019"/>
            <a:ext cx="6522297" cy="3815544"/>
          </a:xfrm>
          <a:custGeom>
            <a:avLst/>
            <a:gdLst/>
            <a:ahLst/>
            <a:cxnLst/>
            <a:rect l="l" t="t" r="r" b="b"/>
            <a:pathLst>
              <a:path w="6522297" h="3815544">
                <a:moveTo>
                  <a:pt x="0" y="0"/>
                </a:moveTo>
                <a:lnTo>
                  <a:pt x="6522296" y="0"/>
                </a:lnTo>
                <a:lnTo>
                  <a:pt x="6522296" y="3815543"/>
                </a:lnTo>
                <a:lnTo>
                  <a:pt x="0" y="38155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66818" y="7290842"/>
            <a:ext cx="4072498" cy="3278336"/>
          </a:xfrm>
          <a:custGeom>
            <a:avLst/>
            <a:gdLst/>
            <a:ahLst/>
            <a:cxnLst/>
            <a:rect l="l" t="t" r="r" b="b"/>
            <a:pathLst>
              <a:path w="4072498" h="3278336">
                <a:moveTo>
                  <a:pt x="0" y="0"/>
                </a:moveTo>
                <a:lnTo>
                  <a:pt x="4072497" y="0"/>
                </a:lnTo>
                <a:lnTo>
                  <a:pt x="4072497" y="3278337"/>
                </a:lnTo>
                <a:lnTo>
                  <a:pt x="0" y="327833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196392" y="7992880"/>
            <a:ext cx="4148919" cy="2530841"/>
          </a:xfrm>
          <a:custGeom>
            <a:avLst/>
            <a:gdLst/>
            <a:ahLst/>
            <a:cxnLst/>
            <a:rect l="l" t="t" r="r" b="b"/>
            <a:pathLst>
              <a:path w="4148919" h="2530841">
                <a:moveTo>
                  <a:pt x="0" y="0"/>
                </a:moveTo>
                <a:lnTo>
                  <a:pt x="4148919" y="0"/>
                </a:lnTo>
                <a:lnTo>
                  <a:pt x="4148919" y="2530840"/>
                </a:lnTo>
                <a:lnTo>
                  <a:pt x="0" y="25308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8957952" y="7992880"/>
            <a:ext cx="4001888" cy="2441152"/>
          </a:xfrm>
          <a:custGeom>
            <a:avLst/>
            <a:gdLst/>
            <a:ahLst/>
            <a:cxnLst/>
            <a:rect l="l" t="t" r="r" b="b"/>
            <a:pathLst>
              <a:path w="4001888" h="2441152">
                <a:moveTo>
                  <a:pt x="4001888" y="0"/>
                </a:moveTo>
                <a:lnTo>
                  <a:pt x="0" y="0"/>
                </a:lnTo>
                <a:lnTo>
                  <a:pt x="0" y="2441151"/>
                </a:lnTo>
                <a:lnTo>
                  <a:pt x="4001888" y="2441151"/>
                </a:lnTo>
                <a:lnTo>
                  <a:pt x="4001888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6752191" y="8561509"/>
            <a:ext cx="2995909" cy="1827504"/>
          </a:xfrm>
          <a:custGeom>
            <a:avLst/>
            <a:gdLst/>
            <a:ahLst/>
            <a:cxnLst/>
            <a:rect l="l" t="t" r="r" b="b"/>
            <a:pathLst>
              <a:path w="2995909" h="1827504">
                <a:moveTo>
                  <a:pt x="2995909" y="0"/>
                </a:moveTo>
                <a:lnTo>
                  <a:pt x="0" y="0"/>
                </a:lnTo>
                <a:lnTo>
                  <a:pt x="0" y="1827505"/>
                </a:lnTo>
                <a:lnTo>
                  <a:pt x="2995909" y="1827505"/>
                </a:lnTo>
                <a:lnTo>
                  <a:pt x="2995909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499753" y="8038338"/>
            <a:ext cx="4148919" cy="2530841"/>
          </a:xfrm>
          <a:custGeom>
            <a:avLst/>
            <a:gdLst/>
            <a:ahLst/>
            <a:cxnLst/>
            <a:rect l="l" t="t" r="r" b="b"/>
            <a:pathLst>
              <a:path w="4148919" h="2530841">
                <a:moveTo>
                  <a:pt x="0" y="0"/>
                </a:moveTo>
                <a:lnTo>
                  <a:pt x="4148919" y="0"/>
                </a:lnTo>
                <a:lnTo>
                  <a:pt x="4148919" y="2530841"/>
                </a:lnTo>
                <a:lnTo>
                  <a:pt x="0" y="253084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15091192" y="8581119"/>
            <a:ext cx="3037561" cy="1852912"/>
          </a:xfrm>
          <a:custGeom>
            <a:avLst/>
            <a:gdLst/>
            <a:ahLst/>
            <a:cxnLst/>
            <a:rect l="l" t="t" r="r" b="b"/>
            <a:pathLst>
              <a:path w="3037561" h="1852912">
                <a:moveTo>
                  <a:pt x="3037562" y="0"/>
                </a:moveTo>
                <a:lnTo>
                  <a:pt x="0" y="0"/>
                </a:lnTo>
                <a:lnTo>
                  <a:pt x="0" y="1852912"/>
                </a:lnTo>
                <a:lnTo>
                  <a:pt x="3037562" y="1852912"/>
                </a:lnTo>
                <a:lnTo>
                  <a:pt x="3037562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6052840" y="507604"/>
            <a:ext cx="15196840" cy="10061575"/>
          </a:xfrm>
          <a:custGeom>
            <a:avLst/>
            <a:gdLst/>
            <a:ahLst/>
            <a:cxnLst/>
            <a:rect l="l" t="t" r="r" b="b"/>
            <a:pathLst>
              <a:path w="15196840" h="10061575">
                <a:moveTo>
                  <a:pt x="0" y="0"/>
                </a:moveTo>
                <a:lnTo>
                  <a:pt x="15196840" y="0"/>
                </a:lnTo>
                <a:lnTo>
                  <a:pt x="15196840" y="10061575"/>
                </a:lnTo>
                <a:lnTo>
                  <a:pt x="0" y="1006157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7424605" y="-1464067"/>
            <a:ext cx="6522297" cy="3815544"/>
          </a:xfrm>
          <a:custGeom>
            <a:avLst/>
            <a:gdLst/>
            <a:ahLst/>
            <a:cxnLst/>
            <a:rect l="l" t="t" r="r" b="b"/>
            <a:pathLst>
              <a:path w="6522297" h="3815544">
                <a:moveTo>
                  <a:pt x="0" y="0"/>
                </a:moveTo>
                <a:lnTo>
                  <a:pt x="6522297" y="0"/>
                </a:lnTo>
                <a:lnTo>
                  <a:pt x="6522297" y="3815544"/>
                </a:lnTo>
                <a:lnTo>
                  <a:pt x="0" y="38155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4" name="Freeform 16"/>
          <p:cNvSpPr/>
          <p:nvPr/>
        </p:nvSpPr>
        <p:spPr>
          <a:xfrm>
            <a:off x="3990881" y="2781871"/>
            <a:ext cx="10306237" cy="3340420"/>
          </a:xfrm>
          <a:custGeom>
            <a:avLst/>
            <a:gdLst/>
            <a:ahLst/>
            <a:cxnLst/>
            <a:rect l="l" t="t" r="r" b="b"/>
            <a:pathLst>
              <a:path w="7315200" h="2340864">
                <a:moveTo>
                  <a:pt x="0" y="0"/>
                </a:moveTo>
                <a:lnTo>
                  <a:pt x="7315200" y="0"/>
                </a:lnTo>
                <a:lnTo>
                  <a:pt x="7315200" y="2340864"/>
                </a:lnTo>
                <a:lnTo>
                  <a:pt x="0" y="23408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4053182" y="4080156"/>
            <a:ext cx="10066596" cy="15899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819"/>
              </a:lnSpc>
            </a:pPr>
            <a:r>
              <a:rPr lang="en-US" sz="9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ĐỌC</a:t>
            </a:r>
          </a:p>
        </p:txBody>
      </p:sp>
      <p:sp>
        <p:nvSpPr>
          <p:cNvPr id="15" name="Freeform 10"/>
          <p:cNvSpPr/>
          <p:nvPr/>
        </p:nvSpPr>
        <p:spPr>
          <a:xfrm>
            <a:off x="12304012" y="242525"/>
            <a:ext cx="3986212" cy="3934083"/>
          </a:xfrm>
          <a:custGeom>
            <a:avLst/>
            <a:gdLst/>
            <a:ahLst/>
            <a:cxnLst/>
            <a:rect l="l" t="t" r="r" b="b"/>
            <a:pathLst>
              <a:path w="7972425" h="8229600">
                <a:moveTo>
                  <a:pt x="0" y="0"/>
                </a:moveTo>
                <a:lnTo>
                  <a:pt x="7972424" y="0"/>
                </a:lnTo>
                <a:lnTo>
                  <a:pt x="797242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6" name="Freeform 4"/>
          <p:cNvSpPr/>
          <p:nvPr/>
        </p:nvSpPr>
        <p:spPr>
          <a:xfrm>
            <a:off x="7192704" y="6442537"/>
            <a:ext cx="3990941" cy="4277634"/>
          </a:xfrm>
          <a:custGeom>
            <a:avLst/>
            <a:gdLst/>
            <a:ahLst/>
            <a:cxnLst/>
            <a:rect l="l" t="t" r="r" b="b"/>
            <a:pathLst>
              <a:path w="3990941" h="4277634">
                <a:moveTo>
                  <a:pt x="0" y="0"/>
                </a:moveTo>
                <a:lnTo>
                  <a:pt x="3990941" y="0"/>
                </a:lnTo>
                <a:lnTo>
                  <a:pt x="3990941" y="4277634"/>
                </a:lnTo>
                <a:lnTo>
                  <a:pt x="0" y="427763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7" name="Freeform 5"/>
          <p:cNvSpPr/>
          <p:nvPr/>
        </p:nvSpPr>
        <p:spPr>
          <a:xfrm>
            <a:off x="10908674" y="6442537"/>
            <a:ext cx="3990941" cy="4277634"/>
          </a:xfrm>
          <a:custGeom>
            <a:avLst/>
            <a:gdLst/>
            <a:ahLst/>
            <a:cxnLst/>
            <a:rect l="l" t="t" r="r" b="b"/>
            <a:pathLst>
              <a:path w="3990941" h="4277634">
                <a:moveTo>
                  <a:pt x="0" y="0"/>
                </a:moveTo>
                <a:lnTo>
                  <a:pt x="3990941" y="0"/>
                </a:lnTo>
                <a:lnTo>
                  <a:pt x="3990941" y="4277634"/>
                </a:lnTo>
                <a:lnTo>
                  <a:pt x="0" y="427763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8" name="Freeform 6"/>
          <p:cNvSpPr/>
          <p:nvPr/>
        </p:nvSpPr>
        <p:spPr>
          <a:xfrm>
            <a:off x="14668086" y="6442537"/>
            <a:ext cx="3990941" cy="4277634"/>
          </a:xfrm>
          <a:custGeom>
            <a:avLst/>
            <a:gdLst/>
            <a:ahLst/>
            <a:cxnLst/>
            <a:rect l="l" t="t" r="r" b="b"/>
            <a:pathLst>
              <a:path w="3990941" h="4277634">
                <a:moveTo>
                  <a:pt x="0" y="0"/>
                </a:moveTo>
                <a:lnTo>
                  <a:pt x="3990941" y="0"/>
                </a:lnTo>
                <a:lnTo>
                  <a:pt x="3990941" y="4277634"/>
                </a:lnTo>
                <a:lnTo>
                  <a:pt x="0" y="427763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196883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DE0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266818" y="7290842"/>
            <a:ext cx="4072498" cy="3278336"/>
          </a:xfrm>
          <a:custGeom>
            <a:avLst/>
            <a:gdLst/>
            <a:ahLst/>
            <a:cxnLst/>
            <a:rect l="l" t="t" r="r" b="b"/>
            <a:pathLst>
              <a:path w="4072498" h="3278336">
                <a:moveTo>
                  <a:pt x="0" y="0"/>
                </a:moveTo>
                <a:lnTo>
                  <a:pt x="4072497" y="0"/>
                </a:lnTo>
                <a:lnTo>
                  <a:pt x="4072497" y="3278337"/>
                </a:lnTo>
                <a:lnTo>
                  <a:pt x="0" y="327833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196392" y="7992880"/>
            <a:ext cx="4148919" cy="2530841"/>
          </a:xfrm>
          <a:custGeom>
            <a:avLst/>
            <a:gdLst/>
            <a:ahLst/>
            <a:cxnLst/>
            <a:rect l="l" t="t" r="r" b="b"/>
            <a:pathLst>
              <a:path w="4148919" h="2530841">
                <a:moveTo>
                  <a:pt x="0" y="0"/>
                </a:moveTo>
                <a:lnTo>
                  <a:pt x="4148919" y="0"/>
                </a:lnTo>
                <a:lnTo>
                  <a:pt x="4148919" y="2530840"/>
                </a:lnTo>
                <a:lnTo>
                  <a:pt x="0" y="25308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8957952" y="7992880"/>
            <a:ext cx="4001888" cy="2441152"/>
          </a:xfrm>
          <a:custGeom>
            <a:avLst/>
            <a:gdLst/>
            <a:ahLst/>
            <a:cxnLst/>
            <a:rect l="l" t="t" r="r" b="b"/>
            <a:pathLst>
              <a:path w="4001888" h="2441152">
                <a:moveTo>
                  <a:pt x="4001888" y="0"/>
                </a:moveTo>
                <a:lnTo>
                  <a:pt x="0" y="0"/>
                </a:lnTo>
                <a:lnTo>
                  <a:pt x="0" y="2441151"/>
                </a:lnTo>
                <a:lnTo>
                  <a:pt x="4001888" y="2441151"/>
                </a:lnTo>
                <a:lnTo>
                  <a:pt x="4001888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6752191" y="8561509"/>
            <a:ext cx="2995909" cy="1827504"/>
          </a:xfrm>
          <a:custGeom>
            <a:avLst/>
            <a:gdLst/>
            <a:ahLst/>
            <a:cxnLst/>
            <a:rect l="l" t="t" r="r" b="b"/>
            <a:pathLst>
              <a:path w="2995909" h="1827504">
                <a:moveTo>
                  <a:pt x="2995909" y="0"/>
                </a:moveTo>
                <a:lnTo>
                  <a:pt x="0" y="0"/>
                </a:lnTo>
                <a:lnTo>
                  <a:pt x="0" y="1827505"/>
                </a:lnTo>
                <a:lnTo>
                  <a:pt x="2995909" y="1827505"/>
                </a:lnTo>
                <a:lnTo>
                  <a:pt x="2995909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1499753" y="8038338"/>
            <a:ext cx="4148919" cy="2530841"/>
          </a:xfrm>
          <a:custGeom>
            <a:avLst/>
            <a:gdLst/>
            <a:ahLst/>
            <a:cxnLst/>
            <a:rect l="l" t="t" r="r" b="b"/>
            <a:pathLst>
              <a:path w="4148919" h="2530841">
                <a:moveTo>
                  <a:pt x="0" y="0"/>
                </a:moveTo>
                <a:lnTo>
                  <a:pt x="4148919" y="0"/>
                </a:lnTo>
                <a:lnTo>
                  <a:pt x="4148919" y="2530841"/>
                </a:lnTo>
                <a:lnTo>
                  <a:pt x="0" y="25308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15091192" y="8581119"/>
            <a:ext cx="3037561" cy="1852912"/>
          </a:xfrm>
          <a:custGeom>
            <a:avLst/>
            <a:gdLst/>
            <a:ahLst/>
            <a:cxnLst/>
            <a:rect l="l" t="t" r="r" b="b"/>
            <a:pathLst>
              <a:path w="3037561" h="1852912">
                <a:moveTo>
                  <a:pt x="3037562" y="0"/>
                </a:moveTo>
                <a:lnTo>
                  <a:pt x="0" y="0"/>
                </a:lnTo>
                <a:lnTo>
                  <a:pt x="0" y="1852912"/>
                </a:lnTo>
                <a:lnTo>
                  <a:pt x="3037562" y="1852912"/>
                </a:lnTo>
                <a:lnTo>
                  <a:pt x="3037562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4511067" y="1483970"/>
            <a:ext cx="6202594" cy="3659530"/>
          </a:xfrm>
          <a:custGeom>
            <a:avLst/>
            <a:gdLst/>
            <a:ahLst/>
            <a:cxnLst/>
            <a:rect l="l" t="t" r="r" b="b"/>
            <a:pathLst>
              <a:path w="6202594" h="3659530">
                <a:moveTo>
                  <a:pt x="0" y="0"/>
                </a:moveTo>
                <a:lnTo>
                  <a:pt x="6202594" y="0"/>
                </a:lnTo>
                <a:lnTo>
                  <a:pt x="6202594" y="3659530"/>
                </a:lnTo>
                <a:lnTo>
                  <a:pt x="0" y="36595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7371619" y="-1224323"/>
            <a:ext cx="6202594" cy="3659530"/>
          </a:xfrm>
          <a:custGeom>
            <a:avLst/>
            <a:gdLst/>
            <a:ahLst/>
            <a:cxnLst/>
            <a:rect l="l" t="t" r="r" b="b"/>
            <a:pathLst>
              <a:path w="6202594" h="3659530">
                <a:moveTo>
                  <a:pt x="0" y="0"/>
                </a:moveTo>
                <a:lnTo>
                  <a:pt x="6202594" y="0"/>
                </a:lnTo>
                <a:lnTo>
                  <a:pt x="6202594" y="3659530"/>
                </a:lnTo>
                <a:lnTo>
                  <a:pt x="0" y="36595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15" name="Group 14"/>
          <p:cNvGrpSpPr/>
          <p:nvPr/>
        </p:nvGrpSpPr>
        <p:grpSpPr>
          <a:xfrm>
            <a:off x="533400" y="495300"/>
            <a:ext cx="17449800" cy="9372600"/>
            <a:chOff x="533400" y="495300"/>
            <a:chExt cx="17449800" cy="9372600"/>
          </a:xfrm>
        </p:grpSpPr>
        <p:sp>
          <p:nvSpPr>
            <p:cNvPr id="13" name="Rectangle 12"/>
            <p:cNvSpPr/>
            <p:nvPr/>
          </p:nvSpPr>
          <p:spPr>
            <a:xfrm>
              <a:off x="533400" y="495300"/>
              <a:ext cx="17297400" cy="92202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2381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685800" y="647700"/>
              <a:ext cx="17297400" cy="9220200"/>
            </a:xfrm>
            <a:prstGeom prst="rect">
              <a:avLst/>
            </a:prstGeom>
            <a:solidFill>
              <a:schemeClr val="bg1"/>
            </a:solidFill>
            <a:ln w="114300" cap="rnd" cmpd="dbl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/>
          <p:cNvSpPr/>
          <p:nvPr/>
        </p:nvSpPr>
        <p:spPr>
          <a:xfrm>
            <a:off x="1447966" y="1831721"/>
            <a:ext cx="6739232" cy="7478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vi-VN" sz="3200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vi-VN" sz="32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Tôi kể với các bạn</a:t>
            </a:r>
          </a:p>
          <a:p>
            <a:pPr algn="just"/>
            <a:r>
              <a:rPr lang="vi-VN" sz="32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Một màu trời đã lâu</a:t>
            </a:r>
          </a:p>
          <a:p>
            <a:pPr algn="just"/>
            <a:r>
              <a:rPr lang="vi-VN" sz="32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Đó là một màu nâu </a:t>
            </a:r>
          </a:p>
          <a:p>
            <a:pPr algn="just"/>
            <a:r>
              <a:rPr lang="vi-VN" sz="32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Bầu trời trong quả trứng</a:t>
            </a:r>
          </a:p>
          <a:p>
            <a:pPr algn="just"/>
            <a:r>
              <a:rPr lang="vi-VN" sz="32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Không có gió có nắng</a:t>
            </a:r>
          </a:p>
          <a:p>
            <a:pPr algn="just"/>
            <a:r>
              <a:rPr lang="vi-VN" sz="32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Không có lắm sắc màu</a:t>
            </a:r>
          </a:p>
          <a:p>
            <a:pPr algn="just"/>
            <a:r>
              <a:rPr lang="vi-VN" sz="32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Một vòm trời như nhau:</a:t>
            </a:r>
          </a:p>
          <a:p>
            <a:pPr algn="just"/>
            <a:r>
              <a:rPr lang="vi-VN" sz="32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Bầu trời trong quả trứng.</a:t>
            </a:r>
          </a:p>
          <a:p>
            <a:pPr algn="just"/>
            <a:r>
              <a:rPr lang="vi-VN" sz="32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Tôi chưa kêu “chiếp chiếp"</a:t>
            </a:r>
          </a:p>
          <a:p>
            <a:pPr algn="just"/>
            <a:r>
              <a:rPr lang="vi-VN" sz="32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Chẳng biết tìm giun, sâu</a:t>
            </a:r>
          </a:p>
          <a:p>
            <a:pPr algn="just"/>
            <a:r>
              <a:rPr lang="vi-VN" sz="32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Đói, no chẳng biết đâu</a:t>
            </a:r>
          </a:p>
          <a:p>
            <a:pPr algn="just"/>
            <a:r>
              <a:rPr lang="vi-VN" sz="32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Cứ việc mà yên ngủ...</a:t>
            </a:r>
          </a:p>
          <a:p>
            <a:pPr algn="just"/>
            <a:r>
              <a:rPr lang="vi-VN" sz="32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Tôi cũng không hiểu rõ</a:t>
            </a:r>
          </a:p>
          <a:p>
            <a:pPr algn="just"/>
            <a:r>
              <a:rPr lang="vi-VN" sz="32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Tôi sinh ra vì sao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849908" y="3118226"/>
            <a:ext cx="9144000" cy="55092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vi-VN" sz="32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Tôi </a:t>
            </a:r>
            <a:r>
              <a:rPr lang="en-US" sz="32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đạp</a:t>
            </a:r>
            <a:r>
              <a:rPr lang="vi-VN" sz="32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vỡ màu nâu</a:t>
            </a:r>
          </a:p>
          <a:p>
            <a:pPr algn="just"/>
            <a:r>
              <a:rPr lang="vi-VN" sz="32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Bầu trời trong quả trứng</a:t>
            </a:r>
          </a:p>
          <a:p>
            <a:pPr algn="just"/>
            <a:r>
              <a:rPr lang="vi-VN" sz="32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Bỗng thấy nhiều gió lộng</a:t>
            </a:r>
          </a:p>
          <a:p>
            <a:pPr algn="just"/>
            <a:r>
              <a:rPr lang="vi-VN" sz="32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Bỗng thấy nhiều nắng reo</a:t>
            </a:r>
          </a:p>
          <a:p>
            <a:pPr algn="just"/>
            <a:r>
              <a:rPr lang="vi-VN" sz="32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Bỗng tôi thấy thương yêu</a:t>
            </a:r>
          </a:p>
          <a:p>
            <a:pPr algn="just"/>
            <a:r>
              <a:rPr lang="vi-VN" sz="32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Tôi biết là có mẹ</a:t>
            </a:r>
          </a:p>
          <a:p>
            <a:pPr algn="just"/>
            <a:r>
              <a:rPr lang="vi-VN" sz="32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Đói, tôi tìm giun dế</a:t>
            </a:r>
          </a:p>
          <a:p>
            <a:pPr algn="just"/>
            <a:r>
              <a:rPr lang="vi-VN" sz="32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Ăn no xoải cánh phơi...</a:t>
            </a:r>
          </a:p>
          <a:p>
            <a:pPr algn="just"/>
            <a:r>
              <a:rPr lang="vi-VN" sz="32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Bầu trời ở bên ngoài</a:t>
            </a:r>
          </a:p>
          <a:p>
            <a:pPr algn="just"/>
            <a:r>
              <a:rPr lang="vi-VN" sz="32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Sao mà xanh đến thế</a:t>
            </a:r>
            <a:r>
              <a:rPr lang="en-US" sz="32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!</a:t>
            </a:r>
            <a:endParaRPr lang="vi-VN" sz="3200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en-US" sz="3200" b="1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      </a:t>
            </a:r>
            <a:r>
              <a:rPr lang="vi-VN" sz="3200" b="1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(Xuân Quỳnh)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1389" r="9566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83317" y="778366"/>
            <a:ext cx="7485260" cy="922020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-535070" y="925331"/>
            <a:ext cx="9144000" cy="14465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vi-VN" sz="4400" b="1" dirty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#9Slide05 SVNKitten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Bầu trời trong quả trứng</a:t>
            </a:r>
            <a:endParaRPr lang="vi-VN" sz="4400" dirty="0">
              <a:ln>
                <a:solidFill>
                  <a:schemeClr val="tx1"/>
                </a:solidFill>
              </a:ln>
              <a:solidFill>
                <a:srgbClr val="00B050"/>
              </a:solidFill>
              <a:latin typeface="#9Slide05 SVNKitten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vi-VN" sz="4400" b="1" dirty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#9Slide05 SVNKitten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(Trích)</a:t>
            </a:r>
            <a:endParaRPr lang="en-US" sz="4400" b="1" dirty="0">
              <a:ln>
                <a:solidFill>
                  <a:schemeClr val="tx1"/>
                </a:solidFill>
              </a:ln>
              <a:solidFill>
                <a:srgbClr val="00B050"/>
              </a:solidFill>
              <a:latin typeface="#9Slide05 SVNKitten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DE0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266818" y="7290842"/>
            <a:ext cx="4072498" cy="3278336"/>
          </a:xfrm>
          <a:custGeom>
            <a:avLst/>
            <a:gdLst/>
            <a:ahLst/>
            <a:cxnLst/>
            <a:rect l="l" t="t" r="r" b="b"/>
            <a:pathLst>
              <a:path w="4072498" h="3278336">
                <a:moveTo>
                  <a:pt x="0" y="0"/>
                </a:moveTo>
                <a:lnTo>
                  <a:pt x="4072497" y="0"/>
                </a:lnTo>
                <a:lnTo>
                  <a:pt x="4072497" y="3278337"/>
                </a:lnTo>
                <a:lnTo>
                  <a:pt x="0" y="327833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196392" y="7992880"/>
            <a:ext cx="4148919" cy="2530841"/>
          </a:xfrm>
          <a:custGeom>
            <a:avLst/>
            <a:gdLst/>
            <a:ahLst/>
            <a:cxnLst/>
            <a:rect l="l" t="t" r="r" b="b"/>
            <a:pathLst>
              <a:path w="4148919" h="2530841">
                <a:moveTo>
                  <a:pt x="0" y="0"/>
                </a:moveTo>
                <a:lnTo>
                  <a:pt x="4148919" y="0"/>
                </a:lnTo>
                <a:lnTo>
                  <a:pt x="4148919" y="2530840"/>
                </a:lnTo>
                <a:lnTo>
                  <a:pt x="0" y="25308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8957952" y="7992880"/>
            <a:ext cx="4001888" cy="2441152"/>
          </a:xfrm>
          <a:custGeom>
            <a:avLst/>
            <a:gdLst/>
            <a:ahLst/>
            <a:cxnLst/>
            <a:rect l="l" t="t" r="r" b="b"/>
            <a:pathLst>
              <a:path w="4001888" h="2441152">
                <a:moveTo>
                  <a:pt x="4001888" y="0"/>
                </a:moveTo>
                <a:lnTo>
                  <a:pt x="0" y="0"/>
                </a:lnTo>
                <a:lnTo>
                  <a:pt x="0" y="2441151"/>
                </a:lnTo>
                <a:lnTo>
                  <a:pt x="4001888" y="2441151"/>
                </a:lnTo>
                <a:lnTo>
                  <a:pt x="4001888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6752191" y="8561509"/>
            <a:ext cx="2995909" cy="1827504"/>
          </a:xfrm>
          <a:custGeom>
            <a:avLst/>
            <a:gdLst/>
            <a:ahLst/>
            <a:cxnLst/>
            <a:rect l="l" t="t" r="r" b="b"/>
            <a:pathLst>
              <a:path w="2995909" h="1827504">
                <a:moveTo>
                  <a:pt x="2995909" y="0"/>
                </a:moveTo>
                <a:lnTo>
                  <a:pt x="0" y="0"/>
                </a:lnTo>
                <a:lnTo>
                  <a:pt x="0" y="1827505"/>
                </a:lnTo>
                <a:lnTo>
                  <a:pt x="2995909" y="1827505"/>
                </a:lnTo>
                <a:lnTo>
                  <a:pt x="2995909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1499753" y="8038338"/>
            <a:ext cx="4148919" cy="2530841"/>
          </a:xfrm>
          <a:custGeom>
            <a:avLst/>
            <a:gdLst/>
            <a:ahLst/>
            <a:cxnLst/>
            <a:rect l="l" t="t" r="r" b="b"/>
            <a:pathLst>
              <a:path w="4148919" h="2530841">
                <a:moveTo>
                  <a:pt x="0" y="0"/>
                </a:moveTo>
                <a:lnTo>
                  <a:pt x="4148919" y="0"/>
                </a:lnTo>
                <a:lnTo>
                  <a:pt x="4148919" y="2530841"/>
                </a:lnTo>
                <a:lnTo>
                  <a:pt x="0" y="25308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15091192" y="8581119"/>
            <a:ext cx="3037561" cy="1852912"/>
          </a:xfrm>
          <a:custGeom>
            <a:avLst/>
            <a:gdLst/>
            <a:ahLst/>
            <a:cxnLst/>
            <a:rect l="l" t="t" r="r" b="b"/>
            <a:pathLst>
              <a:path w="3037561" h="1852912">
                <a:moveTo>
                  <a:pt x="3037562" y="0"/>
                </a:moveTo>
                <a:lnTo>
                  <a:pt x="0" y="0"/>
                </a:lnTo>
                <a:lnTo>
                  <a:pt x="0" y="1852912"/>
                </a:lnTo>
                <a:lnTo>
                  <a:pt x="3037562" y="1852912"/>
                </a:lnTo>
                <a:lnTo>
                  <a:pt x="3037562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4511067" y="1483970"/>
            <a:ext cx="6202594" cy="3659530"/>
          </a:xfrm>
          <a:custGeom>
            <a:avLst/>
            <a:gdLst/>
            <a:ahLst/>
            <a:cxnLst/>
            <a:rect l="l" t="t" r="r" b="b"/>
            <a:pathLst>
              <a:path w="6202594" h="3659530">
                <a:moveTo>
                  <a:pt x="0" y="0"/>
                </a:moveTo>
                <a:lnTo>
                  <a:pt x="6202594" y="0"/>
                </a:lnTo>
                <a:lnTo>
                  <a:pt x="6202594" y="3659530"/>
                </a:lnTo>
                <a:lnTo>
                  <a:pt x="0" y="36595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7371619" y="-1224323"/>
            <a:ext cx="6202594" cy="3659530"/>
          </a:xfrm>
          <a:custGeom>
            <a:avLst/>
            <a:gdLst/>
            <a:ahLst/>
            <a:cxnLst/>
            <a:rect l="l" t="t" r="r" b="b"/>
            <a:pathLst>
              <a:path w="6202594" h="3659530">
                <a:moveTo>
                  <a:pt x="0" y="0"/>
                </a:moveTo>
                <a:lnTo>
                  <a:pt x="6202594" y="0"/>
                </a:lnTo>
                <a:lnTo>
                  <a:pt x="6202594" y="3659530"/>
                </a:lnTo>
                <a:lnTo>
                  <a:pt x="0" y="36595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15" name="Group 14"/>
          <p:cNvGrpSpPr/>
          <p:nvPr/>
        </p:nvGrpSpPr>
        <p:grpSpPr>
          <a:xfrm>
            <a:off x="533400" y="495300"/>
            <a:ext cx="17449800" cy="9372600"/>
            <a:chOff x="533400" y="495300"/>
            <a:chExt cx="17449800" cy="9372600"/>
          </a:xfrm>
        </p:grpSpPr>
        <p:sp>
          <p:nvSpPr>
            <p:cNvPr id="13" name="Rectangle 12"/>
            <p:cNvSpPr/>
            <p:nvPr/>
          </p:nvSpPr>
          <p:spPr>
            <a:xfrm>
              <a:off x="533400" y="495300"/>
              <a:ext cx="17297400" cy="92202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2381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685800" y="647700"/>
              <a:ext cx="17297400" cy="9220200"/>
            </a:xfrm>
            <a:prstGeom prst="rect">
              <a:avLst/>
            </a:prstGeom>
            <a:solidFill>
              <a:schemeClr val="bg1"/>
            </a:solidFill>
            <a:ln w="114300" cap="rnd" cmpd="dbl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/>
          <p:cNvSpPr/>
          <p:nvPr/>
        </p:nvSpPr>
        <p:spPr>
          <a:xfrm>
            <a:off x="1447966" y="1831721"/>
            <a:ext cx="6739232" cy="7478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vi-VN" sz="3200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vi-VN" sz="32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Tôi kể với các bạn</a:t>
            </a:r>
          </a:p>
          <a:p>
            <a:pPr algn="just"/>
            <a:r>
              <a:rPr lang="vi-VN" sz="32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Một màu trời đã lâu</a:t>
            </a:r>
          </a:p>
          <a:p>
            <a:pPr algn="just"/>
            <a:r>
              <a:rPr lang="vi-VN" sz="32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Đó là một màu nâu </a:t>
            </a:r>
          </a:p>
          <a:p>
            <a:pPr algn="just"/>
            <a:r>
              <a:rPr lang="vi-VN" sz="32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Bầu trời trong quả trứng</a:t>
            </a:r>
          </a:p>
          <a:p>
            <a:pPr algn="just"/>
            <a:r>
              <a:rPr lang="vi-VN" sz="32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Không có gió có nắng</a:t>
            </a:r>
          </a:p>
          <a:p>
            <a:pPr algn="just"/>
            <a:r>
              <a:rPr lang="vi-VN" sz="32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Không có lắm sắc màu</a:t>
            </a:r>
          </a:p>
          <a:p>
            <a:pPr algn="just"/>
            <a:r>
              <a:rPr lang="vi-VN" sz="32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Một vòm trời như nhau:</a:t>
            </a:r>
          </a:p>
          <a:p>
            <a:pPr algn="just"/>
            <a:r>
              <a:rPr lang="vi-VN" sz="32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Bầu trời trong quả trứng.</a:t>
            </a:r>
          </a:p>
          <a:p>
            <a:pPr algn="just"/>
            <a:r>
              <a:rPr lang="vi-VN" sz="32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Tôi chưa kêu “chiếp chiếp"</a:t>
            </a:r>
          </a:p>
          <a:p>
            <a:pPr algn="just"/>
            <a:r>
              <a:rPr lang="vi-VN" sz="32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Chẳng biết tìm giun, sâu</a:t>
            </a:r>
          </a:p>
          <a:p>
            <a:pPr algn="just"/>
            <a:r>
              <a:rPr lang="vi-VN" sz="32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Đói, no chẳng biết đâu</a:t>
            </a:r>
          </a:p>
          <a:p>
            <a:pPr algn="just"/>
            <a:r>
              <a:rPr lang="vi-VN" sz="32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Cứ việc mà yên ngủ...</a:t>
            </a:r>
          </a:p>
          <a:p>
            <a:pPr algn="just"/>
            <a:r>
              <a:rPr lang="vi-VN" sz="32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Tôi cũng không hiểu rõ</a:t>
            </a:r>
          </a:p>
          <a:p>
            <a:pPr algn="just"/>
            <a:r>
              <a:rPr lang="vi-VN" sz="32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Tôi sinh ra vì sao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849908" y="3118226"/>
            <a:ext cx="9144000" cy="55092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vi-VN" sz="32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Tôi </a:t>
            </a:r>
            <a:r>
              <a:rPr lang="en-US" sz="32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đạp</a:t>
            </a:r>
            <a:r>
              <a:rPr lang="vi-VN" sz="32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vỡ màu nâu</a:t>
            </a:r>
          </a:p>
          <a:p>
            <a:pPr algn="just"/>
            <a:r>
              <a:rPr lang="vi-VN" sz="32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Bầu trời trong quả trứng</a:t>
            </a:r>
          </a:p>
          <a:p>
            <a:pPr algn="just"/>
            <a:r>
              <a:rPr lang="vi-VN" sz="32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Bỗng thấy nhiều gió lộng</a:t>
            </a:r>
          </a:p>
          <a:p>
            <a:pPr algn="just"/>
            <a:r>
              <a:rPr lang="vi-VN" sz="32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Bỗng thấy nhiều nắng reo</a:t>
            </a:r>
          </a:p>
          <a:p>
            <a:pPr algn="just"/>
            <a:r>
              <a:rPr lang="vi-VN" sz="32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Bỗng tôi thấy thương yêu</a:t>
            </a:r>
          </a:p>
          <a:p>
            <a:pPr algn="just"/>
            <a:r>
              <a:rPr lang="vi-VN" sz="32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Tôi biết là có mẹ</a:t>
            </a:r>
          </a:p>
          <a:p>
            <a:pPr algn="just"/>
            <a:r>
              <a:rPr lang="vi-VN" sz="32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Đói, tôi tìm giun dế</a:t>
            </a:r>
          </a:p>
          <a:p>
            <a:pPr algn="just"/>
            <a:r>
              <a:rPr lang="vi-VN" sz="32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Ăn no xoải cánh phơi...</a:t>
            </a:r>
          </a:p>
          <a:p>
            <a:pPr algn="just"/>
            <a:r>
              <a:rPr lang="vi-VN" sz="32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Bầu trời ở bên ngoài</a:t>
            </a:r>
          </a:p>
          <a:p>
            <a:pPr algn="just"/>
            <a:r>
              <a:rPr lang="vi-VN" sz="32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Sao mà xanh đến thế</a:t>
            </a:r>
            <a:r>
              <a:rPr lang="en-US" sz="32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!</a:t>
            </a:r>
            <a:endParaRPr lang="vi-VN" sz="3200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en-US" sz="32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       </a:t>
            </a:r>
            <a:r>
              <a:rPr lang="vi-VN" sz="3200" b="1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(Xuân Quỳnh)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1389" r="9566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16923" y="647700"/>
            <a:ext cx="7485260" cy="922020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-535070" y="925331"/>
            <a:ext cx="9144000" cy="14465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vi-VN" sz="4400" b="1" dirty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#9Slide05 SVNKitten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Bầu trời trong quả trứng</a:t>
            </a:r>
            <a:endParaRPr lang="vi-VN" sz="4400" dirty="0">
              <a:ln>
                <a:solidFill>
                  <a:schemeClr val="tx1"/>
                </a:solidFill>
              </a:ln>
              <a:solidFill>
                <a:srgbClr val="00B050"/>
              </a:solidFill>
              <a:latin typeface="#9Slide05 SVNKitten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vi-VN" sz="4400" b="1" dirty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#9Slide05 SVNKitten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(Trích)</a:t>
            </a:r>
            <a:endParaRPr lang="en-US" sz="4400" b="1" dirty="0">
              <a:ln>
                <a:solidFill>
                  <a:schemeClr val="tx1"/>
                </a:solidFill>
              </a:ln>
              <a:solidFill>
                <a:srgbClr val="00B050"/>
              </a:solidFill>
              <a:latin typeface="#9Slide05 SVNKitten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7622596" y="1071727"/>
            <a:ext cx="5047146" cy="1515880"/>
            <a:chOff x="7713052" y="952910"/>
            <a:chExt cx="5047146" cy="1515880"/>
          </a:xfrm>
        </p:grpSpPr>
        <p:sp>
          <p:nvSpPr>
            <p:cNvPr id="18" name="Freeform 15"/>
            <p:cNvSpPr/>
            <p:nvPr/>
          </p:nvSpPr>
          <p:spPr>
            <a:xfrm>
              <a:off x="7713052" y="952910"/>
              <a:ext cx="5047146" cy="1515880"/>
            </a:xfrm>
            <a:custGeom>
              <a:avLst/>
              <a:gdLst/>
              <a:ahLst/>
              <a:cxnLst/>
              <a:rect l="l" t="t" r="r" b="b"/>
              <a:pathLst>
                <a:path w="7315200" h="1442964">
                  <a:moveTo>
                    <a:pt x="0" y="0"/>
                  </a:moveTo>
                  <a:lnTo>
                    <a:pt x="7315200" y="0"/>
                  </a:lnTo>
                  <a:lnTo>
                    <a:pt x="7315200" y="1442964"/>
                  </a:lnTo>
                  <a:lnTo>
                    <a:pt x="0" y="14429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TextBox 4"/>
            <p:cNvSpPr txBox="1"/>
            <p:nvPr/>
          </p:nvSpPr>
          <p:spPr>
            <a:xfrm>
              <a:off x="8077200" y="1067353"/>
              <a:ext cx="4137671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#9Slide07 Soup of Justice" pitchFamily="2" charset="0"/>
                </a:rPr>
                <a:t>Chia </a:t>
              </a:r>
              <a:r>
                <a:rPr lang="en-US" sz="6600" dirty="0" err="1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#9Slide07 Soup of Justice" pitchFamily="2" charset="0"/>
                </a:rPr>
                <a:t>đoạn</a:t>
              </a:r>
              <a:endParaRPr lang="en-US" sz="6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#9Slide07 Soup of Justice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51368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1705</TotalTime>
  <Words>1808</Words>
  <Application>Microsoft Office PowerPoint</Application>
  <PresentationFormat>Custom</PresentationFormat>
  <Paragraphs>250</Paragraphs>
  <Slides>26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40" baseType="lpstr">
      <vt:lpstr>Open Sans</vt:lpstr>
      <vt:lpstr>Cambria</vt:lpstr>
      <vt:lpstr>Calibri</vt:lpstr>
      <vt:lpstr>#9Slide05 SVNLobster</vt:lpstr>
      <vt:lpstr>Times New Roman</vt:lpstr>
      <vt:lpstr>SVN-Good Dog</vt:lpstr>
      <vt:lpstr>Arial</vt:lpstr>
      <vt:lpstr>#9Slide07 SVNDessert Menu Scrip</vt:lpstr>
      <vt:lpstr>#9Slide05 SVNKitten</vt:lpstr>
      <vt:lpstr>SVN-Blue</vt:lpstr>
      <vt:lpstr>#9Slide07 Soup of Justice</vt:lpstr>
      <vt:lpstr>Scripter</vt:lpstr>
      <vt:lpstr>Arial-Rounded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Colorful Watercolor Old MacDonald's Farm Read-a-Long Nursery Rhyme Presentation</dc:title>
  <cp:lastModifiedBy>lan anh</cp:lastModifiedBy>
  <cp:revision>41</cp:revision>
  <dcterms:created xsi:type="dcterms:W3CDTF">2006-08-16T00:00:00Z</dcterms:created>
  <dcterms:modified xsi:type="dcterms:W3CDTF">2023-10-02T05:40:53Z</dcterms:modified>
  <dc:identifier>DAFosNzXoN0</dc:identifier>
</cp:coreProperties>
</file>