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84" r:id="rId4"/>
    <p:sldId id="294" r:id="rId5"/>
    <p:sldId id="285" r:id="rId6"/>
    <p:sldId id="296" r:id="rId7"/>
    <p:sldId id="288" r:id="rId8"/>
    <p:sldId id="297" r:id="rId9"/>
    <p:sldId id="295" r:id="rId10"/>
    <p:sldId id="280" r:id="rId11"/>
    <p:sldId id="289" r:id="rId12"/>
    <p:sldId id="290" r:id="rId13"/>
    <p:sldId id="291" r:id="rId14"/>
    <p:sldId id="293" r:id="rId15"/>
    <p:sldId id="298" r:id="rId16"/>
    <p:sldId id="264" r:id="rId17"/>
    <p:sldId id="28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59"/>
    <a:srgbClr val="1B94B7"/>
    <a:srgbClr val="EEB500"/>
    <a:srgbClr val="D4C506"/>
    <a:srgbClr val="F9DE8D"/>
    <a:srgbClr val="9AD98F"/>
    <a:srgbClr val="D7F0D3"/>
    <a:srgbClr val="DCF4F8"/>
    <a:srgbClr val="9EE2ED"/>
    <a:srgbClr val="EBD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-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CCA9-117F-EEC2-3EFF-B7395CF3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0DCC-1F80-9F8A-1704-8B1F329D1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97AD-2567-A962-3146-1F7BFB154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17B5-4BF7-47E9-A415-BC2FEE3B2F96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6AB1-9F64-76BA-33CC-36BAFF464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BA2FD-3CAC-25AB-F0ED-EC0DDBE7D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2315947-4FA9-F096-5B11-354F1D80B4C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AC334-8078-8D67-0976-082F5CF4765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824D1-CDFF-C510-330D-659C27CB208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C006B6-064B-DB78-E8F2-3BAE9483694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7F676F-F815-4BDE-53D0-094F61154C2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84ECC-0820-E63B-BC53-4F2D23E5961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9466E0-05F0-7F19-FDF3-E4A36397F3E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E58E2-6F2A-5195-A87D-DB50143CC16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3F1387-D512-5747-BC73-60D61D6E4C07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110.png"/><Relationship Id="rId12" Type="http://schemas.openxmlformats.org/officeDocument/2006/relationships/image" Target="../media/image2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50.png"/><Relationship Id="rId15" Type="http://schemas.openxmlformats.org/officeDocument/2006/relationships/image" Target="../media/image30.png"/><Relationship Id="rId10" Type="http://schemas.openxmlformats.org/officeDocument/2006/relationships/image" Target="../media/image140.png"/><Relationship Id="rId4" Type="http://schemas.openxmlformats.org/officeDocument/2006/relationships/image" Target="../media/image300.png"/><Relationship Id="rId9" Type="http://schemas.openxmlformats.org/officeDocument/2006/relationships/image" Target="../media/image130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10.png"/><Relationship Id="rId3" Type="http://schemas.openxmlformats.org/officeDocument/2006/relationships/image" Target="../media/image160.png"/><Relationship Id="rId7" Type="http://schemas.openxmlformats.org/officeDocument/2006/relationships/image" Target="../media/image190.png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32.png"/><Relationship Id="rId5" Type="http://schemas.openxmlformats.org/officeDocument/2006/relationships/image" Target="../media/image170.png"/><Relationship Id="rId1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210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6FCA9A-A647-4160-3FDF-D675F5D3B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2967" y="357360"/>
            <a:ext cx="4730906" cy="1871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ADFC2F-D19D-D193-4B40-18BB4B131D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8264" y="1399977"/>
            <a:ext cx="7852329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3688" y="623064"/>
            <a:ext cx="927262" cy="11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913442" y="2186499"/>
            <a:ext cx="4843546" cy="2040268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ABBA58-27DE-9A2D-5A50-E6B6B43CE77C}"/>
                  </a:ext>
                </a:extLst>
              </p:cNvPr>
              <p:cNvSpPr txBox="1"/>
              <p:nvPr/>
            </p:nvSpPr>
            <p:spPr>
              <a:xfrm>
                <a:off x="2224600" y="2417774"/>
                <a:ext cx="28699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35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ABBA58-27DE-9A2D-5A50-E6B6B43CE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600" y="2417774"/>
                <a:ext cx="2869915" cy="830997"/>
              </a:xfrm>
              <a:prstGeom prst="rect">
                <a:avLst/>
              </a:prstGeom>
              <a:blipFill>
                <a:blip r:embed="rId2"/>
                <a:stretch>
                  <a:fillRect t="-19118" r="-8068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E623DDE-911A-C262-1D84-71A347C58D23}"/>
              </a:ext>
            </a:extLst>
          </p:cNvPr>
          <p:cNvGrpSpPr/>
          <p:nvPr/>
        </p:nvGrpSpPr>
        <p:grpSpPr>
          <a:xfrm>
            <a:off x="1646225" y="2455186"/>
            <a:ext cx="815472" cy="744927"/>
            <a:chOff x="3208176" y="5138974"/>
            <a:chExt cx="815472" cy="7449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041BF1-16C7-6F15-3160-3C411E0E103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AD194D-4B67-B426-9670-9F27BEE63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1F0177-6092-EB7F-1F7B-EC43945C2DB5}"/>
                  </a:ext>
                </a:extLst>
              </p:cNvPr>
              <p:cNvSpPr txBox="1"/>
              <p:nvPr/>
            </p:nvSpPr>
            <p:spPr>
              <a:xfrm>
                <a:off x="1412153" y="3200113"/>
                <a:ext cx="35372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𝟑𝟓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: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1F0177-6092-EB7F-1F7B-EC43945C2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153" y="3200113"/>
                <a:ext cx="3537259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B45275-0D5C-0FE0-A6B9-9A82FC9AAE70}"/>
                  </a:ext>
                </a:extLst>
              </p:cNvPr>
              <p:cNvSpPr txBox="1"/>
              <p:nvPr/>
            </p:nvSpPr>
            <p:spPr>
              <a:xfrm>
                <a:off x="7866961" y="2152312"/>
                <a:ext cx="28699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28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B45275-0D5C-0FE0-A6B9-9A82FC9AA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961" y="2152312"/>
                <a:ext cx="2869915" cy="830997"/>
              </a:xfrm>
              <a:prstGeom prst="rect">
                <a:avLst/>
              </a:prstGeom>
              <a:blipFill>
                <a:blip r:embed="rId6"/>
                <a:stretch>
                  <a:fillRect t="-19118" r="-8298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6529E1A7-C4A7-EDB9-B606-3A58E923D629}"/>
              </a:ext>
            </a:extLst>
          </p:cNvPr>
          <p:cNvGrpSpPr/>
          <p:nvPr/>
        </p:nvGrpSpPr>
        <p:grpSpPr>
          <a:xfrm>
            <a:off x="7288586" y="2189724"/>
            <a:ext cx="815472" cy="744927"/>
            <a:chOff x="3208176" y="5138974"/>
            <a:chExt cx="815472" cy="7449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F641A3-B494-D179-4430-57A0DDAA4A6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F995E7-0FA0-44B4-D86C-3ED06F727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55A6ED-6802-9431-338F-D1F55B1FE5BA}"/>
                  </a:ext>
                </a:extLst>
              </p:cNvPr>
              <p:cNvSpPr txBox="1"/>
              <p:nvPr/>
            </p:nvSpPr>
            <p:spPr>
              <a:xfrm>
                <a:off x="7925132" y="3277862"/>
                <a:ext cx="28699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12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55A6ED-6802-9431-338F-D1F55B1FE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132" y="3277862"/>
                <a:ext cx="2869915" cy="830997"/>
              </a:xfrm>
              <a:prstGeom prst="rect">
                <a:avLst/>
              </a:prstGeom>
              <a:blipFill>
                <a:blip r:embed="rId7"/>
                <a:stretch>
                  <a:fillRect t="-19118" r="-8280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A9F3E68C-9FE5-1253-16F5-44C4BC064D3C}"/>
              </a:ext>
            </a:extLst>
          </p:cNvPr>
          <p:cNvGrpSpPr/>
          <p:nvPr/>
        </p:nvGrpSpPr>
        <p:grpSpPr>
          <a:xfrm>
            <a:off x="7346757" y="3315274"/>
            <a:ext cx="815472" cy="744927"/>
            <a:chOff x="3208176" y="5138974"/>
            <a:chExt cx="815472" cy="7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70851E-0D60-9620-80A8-E9DBC37CFDE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16636A-B1E7-CC5E-66A1-E7F553388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4E28B6-F1CE-4729-4D96-753565434667}"/>
                  </a:ext>
                </a:extLst>
              </p:cNvPr>
              <p:cNvSpPr txBox="1"/>
              <p:nvPr/>
            </p:nvSpPr>
            <p:spPr>
              <a:xfrm>
                <a:off x="7288586" y="4320323"/>
                <a:ext cx="363073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 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24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4E28B6-F1CE-4729-4D96-753565434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586" y="4320323"/>
                <a:ext cx="3630732" cy="830997"/>
              </a:xfrm>
              <a:prstGeom prst="rect">
                <a:avLst/>
              </a:prstGeom>
              <a:blipFill>
                <a:blip r:embed="rId8"/>
                <a:stretch>
                  <a:fillRect t="-19118" r="-4370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26305226-F01E-45B4-1248-D1B89008D05F}"/>
              </a:ext>
            </a:extLst>
          </p:cNvPr>
          <p:cNvGrpSpPr/>
          <p:nvPr/>
        </p:nvGrpSpPr>
        <p:grpSpPr>
          <a:xfrm>
            <a:off x="8512813" y="4406393"/>
            <a:ext cx="815472" cy="744927"/>
            <a:chOff x="3208176" y="5138974"/>
            <a:chExt cx="815472" cy="7449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DDFFE4A-F383-5189-BA66-1A68B156808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E7EAAE8-B4D3-3EE9-A084-3F8BADBC4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19A69C-D8DF-83DA-07D3-F260BF04AA4C}"/>
                  </a:ext>
                </a:extLst>
              </p:cNvPr>
              <p:cNvSpPr txBox="1"/>
              <p:nvPr/>
            </p:nvSpPr>
            <p:spPr>
              <a:xfrm>
                <a:off x="6335363" y="2216997"/>
                <a:ext cx="9972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19A69C-D8DF-83DA-07D3-F260BF04A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363" y="2216997"/>
                <a:ext cx="99721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4DA7DA-1866-9D6D-BE21-6B83FB3BAD49}"/>
                  </a:ext>
                </a:extLst>
              </p:cNvPr>
              <p:cNvSpPr txBox="1"/>
              <p:nvPr/>
            </p:nvSpPr>
            <p:spPr>
              <a:xfrm>
                <a:off x="6349540" y="3303016"/>
                <a:ext cx="9972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4DA7DA-1866-9D6D-BE21-6B83FB3BA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40" y="3303016"/>
                <a:ext cx="99721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DD9BEE-55BA-B5C2-35F8-666CABB413A1}"/>
                  </a:ext>
                </a:extLst>
              </p:cNvPr>
              <p:cNvSpPr txBox="1"/>
              <p:nvPr/>
            </p:nvSpPr>
            <p:spPr>
              <a:xfrm>
                <a:off x="6380467" y="4305675"/>
                <a:ext cx="9972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DD9BEE-55BA-B5C2-35F8-666CABB41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467" y="4305675"/>
                <a:ext cx="997217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5" y="4495454"/>
            <a:ext cx="2524029" cy="23625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2D5FA5-ACB0-30D3-3BAB-35D2B02B33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404" y="720398"/>
            <a:ext cx="73950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7" grpId="0"/>
      <p:bldP spid="18" grpId="0"/>
      <p:bldP spid="22" grpId="0"/>
      <p:bldP spid="26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36661F-2A7B-8A08-D9AF-D6DF0BEE7F82}"/>
                  </a:ext>
                </a:extLst>
              </p:cNvPr>
              <p:cNvSpPr txBox="1"/>
              <p:nvPr/>
            </p:nvSpPr>
            <p:spPr>
              <a:xfrm>
                <a:off x="2264001" y="2226957"/>
                <a:ext cx="28699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28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36661F-2A7B-8A08-D9AF-D6DF0BEE7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001" y="2226957"/>
                <a:ext cx="2869915" cy="830997"/>
              </a:xfrm>
              <a:prstGeom prst="rect">
                <a:avLst/>
              </a:prstGeom>
              <a:blipFill>
                <a:blip r:embed="rId3"/>
                <a:stretch>
                  <a:fillRect t="-18978" r="-8280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11E44773-0ED5-4F1D-7C9D-1A1F9A0A0948}"/>
              </a:ext>
            </a:extLst>
          </p:cNvPr>
          <p:cNvGrpSpPr/>
          <p:nvPr/>
        </p:nvGrpSpPr>
        <p:grpSpPr>
          <a:xfrm>
            <a:off x="1685626" y="2264369"/>
            <a:ext cx="815472" cy="744927"/>
            <a:chOff x="3208176" y="5138974"/>
            <a:chExt cx="815472" cy="7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C2DC9B0-1F51-7E95-5216-5C04ADF5E3B7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FBB7F-4EC6-7EFA-7195-FDF85C43B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22000A-F9F3-558A-31FB-FDEBC3B67E84}"/>
                  </a:ext>
                </a:extLst>
              </p:cNvPr>
              <p:cNvSpPr txBox="1"/>
              <p:nvPr/>
            </p:nvSpPr>
            <p:spPr>
              <a:xfrm>
                <a:off x="8493041" y="2291642"/>
                <a:ext cx="28699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12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22000A-F9F3-558A-31FB-FDEBC3B67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041" y="2291642"/>
                <a:ext cx="2869915" cy="830997"/>
              </a:xfrm>
              <a:prstGeom prst="rect">
                <a:avLst/>
              </a:prstGeom>
              <a:blipFill>
                <a:blip r:embed="rId5"/>
                <a:stretch>
                  <a:fillRect t="-19118" r="-8280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57BCEE8-89ED-4B23-0428-DF2D8CD0AB01}"/>
              </a:ext>
            </a:extLst>
          </p:cNvPr>
          <p:cNvGrpSpPr/>
          <p:nvPr/>
        </p:nvGrpSpPr>
        <p:grpSpPr>
          <a:xfrm>
            <a:off x="7914666" y="2329054"/>
            <a:ext cx="815472" cy="744927"/>
            <a:chOff x="3208176" y="5138974"/>
            <a:chExt cx="815472" cy="7449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4BC819A-1CE7-C5CC-773B-F5462C3B05B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6448A5-0519-A724-ED25-30D60E2B4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A02903-3649-7DC5-6B6B-F74F5D8A7047}"/>
                  </a:ext>
                </a:extLst>
              </p:cNvPr>
              <p:cNvSpPr txBox="1"/>
              <p:nvPr/>
            </p:nvSpPr>
            <p:spPr>
              <a:xfrm>
                <a:off x="4508063" y="4245678"/>
                <a:ext cx="363073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 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24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A02903-3649-7DC5-6B6B-F74F5D8A7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063" y="4245678"/>
                <a:ext cx="3630732" cy="830997"/>
              </a:xfrm>
              <a:prstGeom prst="rect">
                <a:avLst/>
              </a:prstGeom>
              <a:blipFill>
                <a:blip r:embed="rId6"/>
                <a:stretch>
                  <a:fillRect t="-18978" r="-4370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8B692A4E-4DF1-8644-6F19-855FCCF6CD6B}"/>
              </a:ext>
            </a:extLst>
          </p:cNvPr>
          <p:cNvGrpSpPr/>
          <p:nvPr/>
        </p:nvGrpSpPr>
        <p:grpSpPr>
          <a:xfrm>
            <a:off x="5732290" y="4331748"/>
            <a:ext cx="815472" cy="744927"/>
            <a:chOff x="3208176" y="5138974"/>
            <a:chExt cx="815472" cy="74492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C7F395A-1581-E798-CA7D-21700B529D2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3BEDC55-BDD8-45EC-A02A-77E13FB31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AAFCF8-EF65-59E7-1254-7C5166D4D2F3}"/>
                  </a:ext>
                </a:extLst>
              </p:cNvPr>
              <p:cNvSpPr txBox="1"/>
              <p:nvPr/>
            </p:nvSpPr>
            <p:spPr>
              <a:xfrm>
                <a:off x="732403" y="2291642"/>
                <a:ext cx="9972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AAFCF8-EF65-59E7-1254-7C5166D4D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03" y="2291642"/>
                <a:ext cx="997217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489914-3767-3443-D4B8-295E54F0FD51}"/>
                  </a:ext>
                </a:extLst>
              </p:cNvPr>
              <p:cNvSpPr txBox="1"/>
              <p:nvPr/>
            </p:nvSpPr>
            <p:spPr>
              <a:xfrm>
                <a:off x="6917449" y="2316796"/>
                <a:ext cx="9972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489914-3767-3443-D4B8-295E54F0F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449" y="2316796"/>
                <a:ext cx="9972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298CC7-4444-8654-AB8B-54F75D17A139}"/>
                  </a:ext>
                </a:extLst>
              </p:cNvPr>
              <p:cNvSpPr txBox="1"/>
              <p:nvPr/>
            </p:nvSpPr>
            <p:spPr>
              <a:xfrm>
                <a:off x="3599944" y="4231030"/>
                <a:ext cx="9972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298CC7-4444-8654-AB8B-54F75D17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44" y="4231030"/>
                <a:ext cx="99721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855D81-5FEB-B5D9-F5B6-786E7AAE36BE}"/>
                  </a:ext>
                </a:extLst>
              </p:cNvPr>
              <p:cNvSpPr txBox="1"/>
              <p:nvPr/>
            </p:nvSpPr>
            <p:spPr>
              <a:xfrm>
                <a:off x="1412153" y="3200113"/>
                <a:ext cx="35372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𝟐𝟖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: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855D81-5FEB-B5D9-F5B6-786E7AAE3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153" y="3200113"/>
                <a:ext cx="3537259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98528C-A9C1-E772-BC77-905C3C7928AC}"/>
                  </a:ext>
                </a:extLst>
              </p:cNvPr>
              <p:cNvSpPr txBox="1"/>
              <p:nvPr/>
            </p:nvSpPr>
            <p:spPr>
              <a:xfrm>
                <a:off x="7668192" y="3121419"/>
                <a:ext cx="35372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: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98528C-A9C1-E772-BC77-905C3C792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192" y="3121419"/>
                <a:ext cx="3537259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3EC2D5-FF5C-C46B-F5DB-66EFD05E0046}"/>
                  </a:ext>
                </a:extLst>
              </p:cNvPr>
              <p:cNvSpPr txBox="1"/>
              <p:nvPr/>
            </p:nvSpPr>
            <p:spPr>
              <a:xfrm>
                <a:off x="4554799" y="5180291"/>
                <a:ext cx="35372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𝟐𝟒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: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3EC2D5-FF5C-C46B-F5DB-66EFD05E0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799" y="5180291"/>
                <a:ext cx="3537259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3D88AEC-F6BA-B26B-66D3-5AFBB25CBB40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25913D-EB17-EFF0-877A-BF0F01A4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A90B61-E676-3621-0713-D1FD9EDF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84FDE99-BBA9-6087-3721-9CDF105818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10498746" y="3519980"/>
            <a:ext cx="2016835" cy="31047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B06BE0-A97C-51AC-3117-855A19A6000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8799706" y="4667481"/>
            <a:ext cx="1861342" cy="2212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FB37E-BB56-755B-EA38-75C0AA9EDC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103" y="720959"/>
            <a:ext cx="73950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3E0B54A-6B91-4986-9269-393E8489C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656623"/>
              </p:ext>
            </p:extLst>
          </p:nvPr>
        </p:nvGraphicFramePr>
        <p:xfrm>
          <a:off x="1334278" y="1992690"/>
          <a:ext cx="9352704" cy="287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098">
                  <a:extLst>
                    <a:ext uri="{9D8B030D-6E8A-4147-A177-3AD203B41FA5}">
                      <a16:colId xmlns:a16="http://schemas.microsoft.com/office/drawing/2014/main" val="575847426"/>
                    </a:ext>
                  </a:extLst>
                </a:gridCol>
                <a:gridCol w="1548881">
                  <a:extLst>
                    <a:ext uri="{9D8B030D-6E8A-4147-A177-3AD203B41FA5}">
                      <a16:colId xmlns:a16="http://schemas.microsoft.com/office/drawing/2014/main" val="3578112004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53982736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2552651664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973922120"/>
                    </a:ext>
                  </a:extLst>
                </a:gridCol>
                <a:gridCol w="1328378">
                  <a:extLst>
                    <a:ext uri="{9D8B030D-6E8A-4147-A177-3AD203B41FA5}">
                      <a16:colId xmlns:a16="http://schemas.microsoft.com/office/drawing/2014/main" val="548127346"/>
                    </a:ext>
                  </a:extLst>
                </a:gridCol>
              </a:tblGrid>
              <a:tr h="9575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98937"/>
                  </a:ext>
                </a:extLst>
              </a:tr>
              <a:tr h="9575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488864"/>
                  </a:ext>
                </a:extLst>
              </a:tr>
              <a:tr h="9575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135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654526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E3A93B23-0A58-8907-1D86-A1FACF2E08D1}"/>
              </a:ext>
            </a:extLst>
          </p:cNvPr>
          <p:cNvGrpSpPr/>
          <p:nvPr/>
        </p:nvGrpSpPr>
        <p:grpSpPr>
          <a:xfrm>
            <a:off x="5195158" y="2077757"/>
            <a:ext cx="815472" cy="744927"/>
            <a:chOff x="3208176" y="5138974"/>
            <a:chExt cx="815472" cy="74492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B223DCB-D004-8851-0E89-3B46CE86A35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FB74CF-6820-A789-293C-54F7CA9E9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88EBBA-8788-CFFC-3C90-6EA33B69C7C8}"/>
              </a:ext>
            </a:extLst>
          </p:cNvPr>
          <p:cNvGrpSpPr/>
          <p:nvPr/>
        </p:nvGrpSpPr>
        <p:grpSpPr>
          <a:xfrm>
            <a:off x="6709827" y="3056536"/>
            <a:ext cx="815472" cy="744927"/>
            <a:chOff x="3208176" y="5138974"/>
            <a:chExt cx="815472" cy="7449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45B2F5D-0653-3A0C-EED3-FDE2FEB82FD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D651D7-83C3-FF61-55EE-195EE86B2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AAD77A-2803-5DF8-E0D9-1F1279AB664B}"/>
              </a:ext>
            </a:extLst>
          </p:cNvPr>
          <p:cNvGrpSpPr/>
          <p:nvPr/>
        </p:nvGrpSpPr>
        <p:grpSpPr>
          <a:xfrm>
            <a:off x="8290668" y="3056536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447AAB0-5615-EA7C-7773-2302BD9796F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015C2B2-CF0B-6A0A-47FA-023467048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E6DA13-16FF-2C86-A75B-97100C79184A}"/>
              </a:ext>
            </a:extLst>
          </p:cNvPr>
          <p:cNvGrpSpPr/>
          <p:nvPr/>
        </p:nvGrpSpPr>
        <p:grpSpPr>
          <a:xfrm>
            <a:off x="9604408" y="2077756"/>
            <a:ext cx="815472" cy="744927"/>
            <a:chOff x="3208176" y="5138974"/>
            <a:chExt cx="815472" cy="74492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8BACCC3-4B49-ACDA-089D-BC192DC8F92B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0BEA7C-F7DC-1712-3E8D-E33CF945D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189CE8-112B-98BE-8816-7858820DF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5" t="26329" r="-1209" b="53080"/>
          <a:stretch/>
        </p:blipFill>
        <p:spPr>
          <a:xfrm>
            <a:off x="-296935" y="4657700"/>
            <a:ext cx="2748541" cy="23565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C6C65-CCE6-A05F-14FC-48EDCF2BD3F7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972C7F6-AA20-F220-BBFD-7B6D2B72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C0FF-7235-083C-377E-785768EB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482C3E-A20F-E463-C961-171E1C215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53" y="555859"/>
            <a:ext cx="275563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29585-5D40-C25B-ABE2-A73222FDF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1" t="28433" r="44132" b="45986"/>
          <a:stretch/>
        </p:blipFill>
        <p:spPr>
          <a:xfrm>
            <a:off x="2403050" y="2410353"/>
            <a:ext cx="7385900" cy="3630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2139621" y="878284"/>
            <a:ext cx="86758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5 ca-bin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chở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tất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rằng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ca-bin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</a:p>
          <a:p>
            <a:pPr algn="ctr"/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ca-bin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chở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37" y="817571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0172FF-DBD5-5763-0708-5700DDFE4A7D}"/>
              </a:ext>
            </a:extLst>
          </p:cNvPr>
          <p:cNvSpPr txBox="1"/>
          <p:nvPr/>
        </p:nvSpPr>
        <p:spPr>
          <a:xfrm>
            <a:off x="1984299" y="141271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A33F5-2B48-0F48-683F-13F30581D452}"/>
              </a:ext>
            </a:extLst>
          </p:cNvPr>
          <p:cNvSpPr txBox="1"/>
          <p:nvPr/>
        </p:nvSpPr>
        <p:spPr>
          <a:xfrm>
            <a:off x="940419" y="2176012"/>
            <a:ext cx="212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 ca-bin: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DFD04-9FC9-7C2B-0FC0-4C05B0B68A1B}"/>
              </a:ext>
            </a:extLst>
          </p:cNvPr>
          <p:cNvSpPr txBox="1"/>
          <p:nvPr/>
        </p:nvSpPr>
        <p:spPr>
          <a:xfrm>
            <a:off x="3111673" y="2219962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30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người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4E02F-AB2D-A6C2-A7F8-2C7C0BE204B0}"/>
              </a:ext>
            </a:extLst>
          </p:cNvPr>
          <p:cNvSpPr txBox="1"/>
          <p:nvPr/>
        </p:nvSpPr>
        <p:spPr>
          <a:xfrm>
            <a:off x="940419" y="2776175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ca-bin: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2374D-5561-DC6A-D618-F2B2848EB9B2}"/>
              </a:ext>
            </a:extLst>
          </p:cNvPr>
          <p:cNvSpPr txBox="1"/>
          <p:nvPr/>
        </p:nvSpPr>
        <p:spPr>
          <a:xfrm>
            <a:off x="3069224" y="2776175"/>
            <a:ext cx="212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837E8-28EB-7D54-7996-759D78008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6"/>
          <a:stretch/>
        </p:blipFill>
        <p:spPr>
          <a:xfrm>
            <a:off x="2905528" y="3994985"/>
            <a:ext cx="5276035" cy="235579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2F4A0E-EF39-1A23-68CD-2E4039F3CBE9}"/>
              </a:ext>
            </a:extLst>
          </p:cNvPr>
          <p:cNvSpPr/>
          <p:nvPr/>
        </p:nvSpPr>
        <p:spPr>
          <a:xfrm>
            <a:off x="5903892" y="1298533"/>
            <a:ext cx="5728461" cy="3005909"/>
          </a:xfrm>
          <a:prstGeom prst="roundRect">
            <a:avLst/>
          </a:prstGeom>
          <a:solidFill>
            <a:srgbClr val="EDF6FD"/>
          </a:solidFill>
          <a:ln w="19050">
            <a:solidFill>
              <a:srgbClr val="1C1D8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50F1E-4857-10E2-ACFD-6FACE0E4E5D3}"/>
              </a:ext>
            </a:extLst>
          </p:cNvPr>
          <p:cNvSpPr txBox="1"/>
          <p:nvPr/>
        </p:nvSpPr>
        <p:spPr>
          <a:xfrm>
            <a:off x="7943952" y="141271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1EC72-3268-0E0F-7368-BBFB4B5336F6}"/>
              </a:ext>
            </a:extLst>
          </p:cNvPr>
          <p:cNvSpPr txBox="1"/>
          <p:nvPr/>
        </p:nvSpPr>
        <p:spPr>
          <a:xfrm>
            <a:off x="5969031" y="2059044"/>
            <a:ext cx="57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ca-bin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ACFF4-E8EC-4B24-EDC8-B2E91DE38DBA}"/>
              </a:ext>
            </a:extLst>
          </p:cNvPr>
          <p:cNvSpPr txBox="1"/>
          <p:nvPr/>
        </p:nvSpPr>
        <p:spPr>
          <a:xfrm>
            <a:off x="6383665" y="270537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30 : 5 = 6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742D4-1536-C35C-7056-B0702627CE00}"/>
              </a:ext>
            </a:extLst>
          </p:cNvPr>
          <p:cNvSpPr txBox="1"/>
          <p:nvPr/>
        </p:nvSpPr>
        <p:spPr>
          <a:xfrm>
            <a:off x="6952795" y="335170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6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người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50C293-4F2F-0B4E-CD86-41C7E325BB87}"/>
              </a:ext>
            </a:extLst>
          </p:cNvPr>
          <p:cNvGrpSpPr/>
          <p:nvPr/>
        </p:nvGrpSpPr>
        <p:grpSpPr>
          <a:xfrm>
            <a:off x="9711159" y="-75927"/>
            <a:ext cx="2480841" cy="1392466"/>
            <a:chOff x="9041702" y="52390"/>
            <a:chExt cx="3241053" cy="176271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CC4D91-9EF7-8386-9E5D-4F75C9697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28FB81-2C90-50FA-09AA-D833CF14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209D64B-B5EA-AACC-2D6F-A574536006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-9765" r="53848" b="84289"/>
          <a:stretch/>
        </p:blipFill>
        <p:spPr>
          <a:xfrm>
            <a:off x="-133248" y="3764637"/>
            <a:ext cx="3359843" cy="600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43ECC0-5C7D-4E58-552E-15D2DAF3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3" t="12564" r="22296" b="2291"/>
          <a:stretch/>
        </p:blipFill>
        <p:spPr>
          <a:xfrm>
            <a:off x="1402230" y="4304170"/>
            <a:ext cx="1815838" cy="2005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7635BF-35FA-6E18-5CE7-AB03DB27E1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6" t="14073" r="38242"/>
          <a:stretch/>
        </p:blipFill>
        <p:spPr>
          <a:xfrm>
            <a:off x="681089" y="4304170"/>
            <a:ext cx="1629060" cy="20242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52258C-56F6-EFC6-7285-4D42A6152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97" y="436171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417AD-D727-CA4C-3FD6-9D041017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C8A30-FFCD-D34B-FF7A-AAB03C1C8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036A2-B7DA-C9D3-CD22-030F75CE7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9464409" y="3555771"/>
            <a:ext cx="3628417" cy="4017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E5029-C99A-1400-524F-7224E937ED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9714" y="3132692"/>
            <a:ext cx="2509737" cy="2946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43F3B-9813-48E2-5802-151017495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DB0F0D-8B63-977E-A32D-7AABFCD949BC}"/>
              </a:ext>
            </a:extLst>
          </p:cNvPr>
          <p:cNvGrpSpPr/>
          <p:nvPr/>
        </p:nvGrpSpPr>
        <p:grpSpPr>
          <a:xfrm>
            <a:off x="4849836" y="710436"/>
            <a:ext cx="2682472" cy="2421754"/>
            <a:chOff x="1771076" y="932681"/>
            <a:chExt cx="2682472" cy="2421754"/>
          </a:xfrm>
        </p:grpSpPr>
        <p:sp>
          <p:nvSpPr>
            <p:cNvPr id="8" name="椭圆 4">
              <a:extLst>
                <a:ext uri="{FF2B5EF4-FFF2-40B4-BE49-F238E27FC236}">
                  <a16:creationId xmlns:a16="http://schemas.microsoft.com/office/drawing/2014/main" id="{234ADAA8-43C3-EA1E-51AC-F4023F0E9AB3}"/>
                </a:ext>
              </a:extLst>
            </p:cNvPr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62F27E-794C-FAB9-8342-5F48757C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854CB1A-3957-ED65-633B-AF0C1C9C2E22}"/>
              </a:ext>
            </a:extLst>
          </p:cNvPr>
          <p:cNvSpPr txBox="1"/>
          <p:nvPr/>
        </p:nvSpPr>
        <p:spPr>
          <a:xfrm>
            <a:off x="2332140" y="3302229"/>
            <a:ext cx="84477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3400" b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Biết cách tìm và tìm được thừa số trong một tích. </a:t>
            </a:r>
            <a:endParaRPr lang="en-US" sz="3400" b="1" dirty="0">
              <a:solidFill>
                <a:srgbClr val="D6BDF7">
                  <a:lumMod val="10000"/>
                </a:srgbClr>
              </a:solidFill>
              <a:latin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3400" b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Vận dụng giải các bài tập, bài toán thực tế có liên quan.</a:t>
            </a:r>
          </a:p>
        </p:txBody>
      </p:sp>
    </p:spTree>
    <p:extLst>
      <p:ext uri="{BB962C8B-B14F-4D97-AF65-F5344CB8AC3E}">
        <p14:creationId xmlns:p14="http://schemas.microsoft.com/office/powerpoint/2010/main" val="220347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9464409" y="3555771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9714" y="3132692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4849836" y="710436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2332140" y="3302229"/>
            <a:ext cx="84477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3400" b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Biết cách tìm và tìm được thừa số trong một tích. </a:t>
            </a:r>
            <a:endParaRPr lang="en-US" sz="3400" b="1" dirty="0">
              <a:solidFill>
                <a:srgbClr val="D6BDF7">
                  <a:lumMod val="10000"/>
                </a:srgbClr>
              </a:solidFill>
              <a:latin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3400" b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Vận dụng giải các bài tập, bài toán thực tế có liên quan.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A8626B-FB2E-4AC5-4236-1E576A861223}"/>
              </a:ext>
            </a:extLst>
          </p:cNvPr>
          <p:cNvSpPr txBox="1"/>
          <p:nvPr/>
        </p:nvSpPr>
        <p:spPr>
          <a:xfrm rot="20875075">
            <a:off x="675104" y="661762"/>
            <a:ext cx="2832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#9Slide07 IcielBaliho Script" pitchFamily="2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#9Slide07 IcielBaliho Script" pitchFamily="2" charset="0"/>
              </a:rPr>
              <a:t>chơi</a:t>
            </a:r>
            <a:endParaRPr lang="en-US" sz="6600" b="1" dirty="0">
              <a:solidFill>
                <a:srgbClr val="002060"/>
              </a:solidFill>
              <a:latin typeface="#9Slide07 IcielBaliho Scrip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0C495-CE7A-F6D4-2D2F-7CCC9E19E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4" b="1"/>
          <a:stretch/>
        </p:blipFill>
        <p:spPr>
          <a:xfrm>
            <a:off x="3084693" y="3147705"/>
            <a:ext cx="6022614" cy="33326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920B11-BDC6-2829-8B78-06FDF63A5C40}"/>
              </a:ext>
            </a:extLst>
          </p:cNvPr>
          <p:cNvGrpSpPr/>
          <p:nvPr/>
        </p:nvGrpSpPr>
        <p:grpSpPr>
          <a:xfrm>
            <a:off x="2387195" y="2234562"/>
            <a:ext cx="7796980" cy="1088346"/>
            <a:chOff x="2684208" y="3274536"/>
            <a:chExt cx="7796980" cy="10883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375CBE-273E-1EAA-D0F0-3A175ED643E6}"/>
                </a:ext>
              </a:extLst>
            </p:cNvPr>
            <p:cNvSpPr/>
            <p:nvPr/>
          </p:nvSpPr>
          <p:spPr>
            <a:xfrm>
              <a:off x="2684208" y="3285664"/>
              <a:ext cx="7796980" cy="10772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1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DB703F-B8BC-174C-CF7C-CA016933FD3C}"/>
                </a:ext>
              </a:extLst>
            </p:cNvPr>
            <p:cNvSpPr txBox="1"/>
            <p:nvPr/>
          </p:nvSpPr>
          <p:spPr>
            <a:xfrm>
              <a:off x="2850865" y="3274536"/>
              <a:ext cx="74636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-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học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759E8-2870-4028-4149-DA181DDDD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065" y="538129"/>
            <a:ext cx="705368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6520CA-A155-3A76-3D86-7C02B5087BC7}"/>
              </a:ext>
            </a:extLst>
          </p:cNvPr>
          <p:cNvSpPr txBox="1"/>
          <p:nvPr/>
        </p:nvSpPr>
        <p:spPr>
          <a:xfrm>
            <a:off x="1426027" y="1345594"/>
            <a:ext cx="9604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3 ca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đựng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tất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6 </a:t>
            </a:r>
            <a:r>
              <a:rPr lang="en-US" sz="3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ca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đựng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mấy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lít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1E771A-9EE6-CEBD-EBE0-BD6F935728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7" y="2981692"/>
            <a:ext cx="1653221" cy="2014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6F37C6-E581-8B65-F7DB-578B673BEE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83" y="2981692"/>
            <a:ext cx="1653221" cy="2014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42735-0870-F596-2DE8-830B66C3B1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59" y="2981692"/>
            <a:ext cx="1653221" cy="20144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642352-D26E-BD53-E793-054891E2879A}"/>
              </a:ext>
            </a:extLst>
          </p:cNvPr>
          <p:cNvSpPr/>
          <p:nvPr/>
        </p:nvSpPr>
        <p:spPr>
          <a:xfrm>
            <a:off x="6408493" y="2714314"/>
            <a:ext cx="5180450" cy="2887834"/>
          </a:xfrm>
          <a:prstGeom prst="roundRect">
            <a:avLst/>
          </a:prstGeom>
          <a:solidFill>
            <a:srgbClr val="DCF4F8"/>
          </a:solidFill>
          <a:ln w="19050">
            <a:solidFill>
              <a:srgbClr val="1B9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52279-928A-3A60-274B-767EFA142698}"/>
              </a:ext>
            </a:extLst>
          </p:cNvPr>
          <p:cNvSpPr txBox="1"/>
          <p:nvPr/>
        </p:nvSpPr>
        <p:spPr>
          <a:xfrm>
            <a:off x="6654470" y="2881180"/>
            <a:ext cx="4746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lít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ca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6 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1FAB-E3D1-651B-0B5F-7E50BCF5B057}"/>
              </a:ext>
            </a:extLst>
          </p:cNvPr>
          <p:cNvSpPr txBox="1"/>
          <p:nvPr/>
        </p:nvSpPr>
        <p:spPr>
          <a:xfrm>
            <a:off x="6654470" y="4081509"/>
            <a:ext cx="45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lít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nước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ca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899BD-6BEE-D632-B132-48D0C09F2CB2}"/>
              </a:ext>
            </a:extLst>
          </p:cNvPr>
          <p:cNvSpPr txBox="1"/>
          <p:nvPr/>
        </p:nvSpPr>
        <p:spPr>
          <a:xfrm>
            <a:off x="7621746" y="4750260"/>
            <a:ext cx="240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6 : 3 = 2 (</a:t>
            </a:r>
            <a:r>
              <a:rPr lang="en-US" sz="3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2877844-0B46-3F1F-6CCF-75C6501901AE}"/>
              </a:ext>
            </a:extLst>
          </p:cNvPr>
          <p:cNvSpPr/>
          <p:nvPr/>
        </p:nvSpPr>
        <p:spPr>
          <a:xfrm rot="16200000">
            <a:off x="2890317" y="2985768"/>
            <a:ext cx="594975" cy="4458300"/>
          </a:xfrm>
          <a:prstGeom prst="leftBrace">
            <a:avLst>
              <a:gd name="adj1" fmla="val 52030"/>
              <a:gd name="adj2" fmla="val 5125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1ED68-38B3-8F4B-60B4-D0EAB3E94446}"/>
              </a:ext>
            </a:extLst>
          </p:cNvPr>
          <p:cNvSpPr txBox="1"/>
          <p:nvPr/>
        </p:nvSpPr>
        <p:spPr>
          <a:xfrm>
            <a:off x="2931290" y="5512406"/>
            <a:ext cx="10504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6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25529C-A7AB-A413-7404-683D3A93A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54" y="607177"/>
            <a:ext cx="362133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5" grpId="0"/>
      <p:bldP spid="6" grpId="0"/>
      <p:bldP spid="7" grpId="0"/>
      <p:bldP spid="1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45EE9B-ADE1-F8F9-8E62-AA6CCD4F75F1}"/>
              </a:ext>
            </a:extLst>
          </p:cNvPr>
          <p:cNvSpPr/>
          <p:nvPr/>
        </p:nvSpPr>
        <p:spPr>
          <a:xfrm>
            <a:off x="2833216" y="998375"/>
            <a:ext cx="6566171" cy="2620314"/>
          </a:xfrm>
          <a:prstGeom prst="roundRect">
            <a:avLst/>
          </a:prstGeom>
          <a:solidFill>
            <a:srgbClr val="EBDEF6"/>
          </a:solidFill>
          <a:ln w="19050">
            <a:solidFill>
              <a:srgbClr val="13135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77E10B-0FFF-231C-7BD5-AF8E245EC770}"/>
                  </a:ext>
                </a:extLst>
              </p:cNvPr>
              <p:cNvSpPr txBox="1"/>
              <p:nvPr/>
            </p:nvSpPr>
            <p:spPr>
              <a:xfrm>
                <a:off x="4794628" y="1259584"/>
                <a:ext cx="411088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×</m:t>
                    </m:r>
                  </m:oMath>
                </a14:m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 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3    =     6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77E10B-0FFF-231C-7BD5-AF8E245EC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628" y="1259584"/>
                <a:ext cx="4110885" cy="830997"/>
              </a:xfrm>
              <a:prstGeom prst="rect">
                <a:avLst/>
              </a:prstGeom>
              <a:blipFill>
                <a:blip r:embed="rId2"/>
                <a:stretch>
                  <a:fillRect t="-19118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FD21666-4552-5D0D-5595-38E0991DD48A}"/>
              </a:ext>
            </a:extLst>
          </p:cNvPr>
          <p:cNvGrpSpPr/>
          <p:nvPr/>
        </p:nvGrpSpPr>
        <p:grpSpPr>
          <a:xfrm>
            <a:off x="3755222" y="1345654"/>
            <a:ext cx="815472" cy="744927"/>
            <a:chOff x="3208176" y="5138974"/>
            <a:chExt cx="815472" cy="74492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046FD4-755A-E6A8-B7D3-6696E3A12FA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8CB4AD-AE66-B558-541A-8F819A266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4AB844-5ABA-4883-FA21-3CF0169E6F5B}"/>
              </a:ext>
            </a:extLst>
          </p:cNvPr>
          <p:cNvGrpSpPr/>
          <p:nvPr/>
        </p:nvGrpSpPr>
        <p:grpSpPr>
          <a:xfrm>
            <a:off x="3072734" y="2809290"/>
            <a:ext cx="2080993" cy="605006"/>
            <a:chOff x="3072734" y="3017749"/>
            <a:chExt cx="2080993" cy="60500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B9DBCB-9938-B2DF-9986-CEF91F651202}"/>
                </a:ext>
              </a:extLst>
            </p:cNvPr>
            <p:cNvSpPr/>
            <p:nvPr/>
          </p:nvSpPr>
          <p:spPr>
            <a:xfrm>
              <a:off x="3236751" y="3037980"/>
              <a:ext cx="1728705" cy="5847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0E8484-D33B-1E03-D2EE-3A59BD005DB4}"/>
                </a:ext>
              </a:extLst>
            </p:cNvPr>
            <p:cNvSpPr txBox="1"/>
            <p:nvPr/>
          </p:nvSpPr>
          <p:spPr>
            <a:xfrm>
              <a:off x="3072734" y="3017749"/>
              <a:ext cx="2080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Thừa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số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ECB82FD-412D-1ED9-4E81-89CD1762C4FF}"/>
              </a:ext>
            </a:extLst>
          </p:cNvPr>
          <p:cNvGrpSpPr/>
          <p:nvPr/>
        </p:nvGrpSpPr>
        <p:grpSpPr>
          <a:xfrm>
            <a:off x="5075806" y="2831148"/>
            <a:ext cx="2080993" cy="605577"/>
            <a:chOff x="5075806" y="3039607"/>
            <a:chExt cx="2080993" cy="60557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ECF5C56-72B1-8038-EF57-725824EA3F01}"/>
                </a:ext>
              </a:extLst>
            </p:cNvPr>
            <p:cNvSpPr/>
            <p:nvPr/>
          </p:nvSpPr>
          <p:spPr>
            <a:xfrm>
              <a:off x="5231648" y="3060409"/>
              <a:ext cx="1728705" cy="5847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645E9C-90A9-1100-290E-4A79EC734C56}"/>
                </a:ext>
              </a:extLst>
            </p:cNvPr>
            <p:cNvSpPr txBox="1"/>
            <p:nvPr/>
          </p:nvSpPr>
          <p:spPr>
            <a:xfrm>
              <a:off x="5075806" y="3039607"/>
              <a:ext cx="2080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Thừa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số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6FF971-D15A-6B3B-5C21-BC100C5CB6CB}"/>
              </a:ext>
            </a:extLst>
          </p:cNvPr>
          <p:cNvCxnSpPr>
            <a:cxnSpLocks/>
          </p:cNvCxnSpPr>
          <p:nvPr/>
        </p:nvCxnSpPr>
        <p:spPr>
          <a:xfrm>
            <a:off x="4105824" y="2101538"/>
            <a:ext cx="0" cy="7128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E6265F-1C66-9FB3-D79D-3ACD781FAD37}"/>
              </a:ext>
            </a:extLst>
          </p:cNvPr>
          <p:cNvCxnSpPr>
            <a:cxnSpLocks/>
          </p:cNvCxnSpPr>
          <p:nvPr/>
        </p:nvCxnSpPr>
        <p:spPr>
          <a:xfrm>
            <a:off x="6161316" y="2010100"/>
            <a:ext cx="0" cy="8418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94D116-A9AD-F485-87E3-399156F80541}"/>
              </a:ext>
            </a:extLst>
          </p:cNvPr>
          <p:cNvGrpSpPr/>
          <p:nvPr/>
        </p:nvGrpSpPr>
        <p:grpSpPr>
          <a:xfrm>
            <a:off x="7479639" y="2794386"/>
            <a:ext cx="1341899" cy="616341"/>
            <a:chOff x="7479639" y="3002845"/>
            <a:chExt cx="1341899" cy="6163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6945BA7-54D1-17C8-0F71-6CFA6116D250}"/>
                </a:ext>
              </a:extLst>
            </p:cNvPr>
            <p:cNvSpPr/>
            <p:nvPr/>
          </p:nvSpPr>
          <p:spPr>
            <a:xfrm>
              <a:off x="7479639" y="3034411"/>
              <a:ext cx="1341899" cy="5847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685CA9-D28A-F126-7385-B178A09B1F47}"/>
                </a:ext>
              </a:extLst>
            </p:cNvPr>
            <p:cNvSpPr txBox="1"/>
            <p:nvPr/>
          </p:nvSpPr>
          <p:spPr>
            <a:xfrm>
              <a:off x="7629374" y="3002845"/>
              <a:ext cx="1095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Tích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1100FE-DA1B-4A17-9D26-23127D1F8140}"/>
              </a:ext>
            </a:extLst>
          </p:cNvPr>
          <p:cNvCxnSpPr>
            <a:cxnSpLocks/>
          </p:cNvCxnSpPr>
          <p:nvPr/>
        </p:nvCxnSpPr>
        <p:spPr>
          <a:xfrm>
            <a:off x="8150588" y="1984102"/>
            <a:ext cx="0" cy="8418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9F1020-14C0-BB69-8F9C-F592F5A6E3A3}"/>
                  </a:ext>
                </a:extLst>
              </p:cNvPr>
              <p:cNvSpPr txBox="1"/>
              <p:nvPr/>
            </p:nvSpPr>
            <p:spPr>
              <a:xfrm>
                <a:off x="3649952" y="3978828"/>
                <a:ext cx="39464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:     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kumimoji="0" lang="en-US" sz="4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9F1020-14C0-BB69-8F9C-F592F5A6E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952" y="3978828"/>
                <a:ext cx="3946446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447FC0A-C12F-20E3-5104-98873B12A2A5}"/>
              </a:ext>
            </a:extLst>
          </p:cNvPr>
          <p:cNvGrpSpPr/>
          <p:nvPr/>
        </p:nvGrpSpPr>
        <p:grpSpPr>
          <a:xfrm>
            <a:off x="7713597" y="3879065"/>
            <a:ext cx="815472" cy="830997"/>
            <a:chOff x="7479639" y="4286828"/>
            <a:chExt cx="815472" cy="83099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3237D09-99E8-DFDB-83B1-1E0CC31A44D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F4430B-6728-A2FE-62B0-4E3FC55643A8}"/>
                    </a:ext>
                  </a:extLst>
                </p:cNvPr>
                <p:cNvSpPr txBox="1"/>
                <p:nvPr/>
              </p:nvSpPr>
              <p:spPr>
                <a:xfrm>
                  <a:off x="7544807" y="4286828"/>
                  <a:ext cx="666821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F4430B-6728-A2FE-62B0-4E3FC55643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4807" y="4286828"/>
                  <a:ext cx="666821" cy="8309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5E2AE1-6380-17A1-699C-0B3B09F38A39}"/>
              </a:ext>
            </a:extLst>
          </p:cNvPr>
          <p:cNvGrpSpPr/>
          <p:nvPr/>
        </p:nvGrpSpPr>
        <p:grpSpPr>
          <a:xfrm>
            <a:off x="7719702" y="3951792"/>
            <a:ext cx="815472" cy="744927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45FA9D-8013-105E-C0B6-97F46856D4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94A8B06-E5F5-6F1D-68BD-F0666AD36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50AA0F-8A51-82CB-E013-00EAAA4E1BC5}"/>
              </a:ext>
            </a:extLst>
          </p:cNvPr>
          <p:cNvGrpSpPr/>
          <p:nvPr/>
        </p:nvGrpSpPr>
        <p:grpSpPr>
          <a:xfrm>
            <a:off x="4985731" y="5414431"/>
            <a:ext cx="2080993" cy="605006"/>
            <a:chOff x="3072734" y="3017749"/>
            <a:chExt cx="2080993" cy="605006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25F69D2-FBFB-674E-FCCF-143933C46717}"/>
                </a:ext>
              </a:extLst>
            </p:cNvPr>
            <p:cNvSpPr/>
            <p:nvPr/>
          </p:nvSpPr>
          <p:spPr>
            <a:xfrm>
              <a:off x="3236751" y="3037980"/>
              <a:ext cx="1728705" cy="5847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9E88FE-05AD-3B10-D050-BEFBEF83272C}"/>
                </a:ext>
              </a:extLst>
            </p:cNvPr>
            <p:cNvSpPr txBox="1"/>
            <p:nvPr/>
          </p:nvSpPr>
          <p:spPr>
            <a:xfrm>
              <a:off x="3072734" y="3017749"/>
              <a:ext cx="2080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Thừa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số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C4CDFD-371A-9D3E-4B88-4D2213EE26EC}"/>
              </a:ext>
            </a:extLst>
          </p:cNvPr>
          <p:cNvGrpSpPr/>
          <p:nvPr/>
        </p:nvGrpSpPr>
        <p:grpSpPr>
          <a:xfrm>
            <a:off x="7222154" y="5387521"/>
            <a:ext cx="2080993" cy="605577"/>
            <a:chOff x="5075806" y="3039607"/>
            <a:chExt cx="2080993" cy="60557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2AE5A69-F855-136A-BFD6-F6E2887ED2D3}"/>
                </a:ext>
              </a:extLst>
            </p:cNvPr>
            <p:cNvSpPr/>
            <p:nvPr/>
          </p:nvSpPr>
          <p:spPr>
            <a:xfrm>
              <a:off x="5231648" y="3060409"/>
              <a:ext cx="1728705" cy="5847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C346C8-6BDD-9307-D9C4-F39C330B352B}"/>
                </a:ext>
              </a:extLst>
            </p:cNvPr>
            <p:cNvSpPr txBox="1"/>
            <p:nvPr/>
          </p:nvSpPr>
          <p:spPr>
            <a:xfrm>
              <a:off x="5075806" y="3039607"/>
              <a:ext cx="2080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Thừa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số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2FF05C1-5126-4949-E25E-D4FA63477FF5}"/>
              </a:ext>
            </a:extLst>
          </p:cNvPr>
          <p:cNvGrpSpPr/>
          <p:nvPr/>
        </p:nvGrpSpPr>
        <p:grpSpPr>
          <a:xfrm>
            <a:off x="3230558" y="5445493"/>
            <a:ext cx="1341899" cy="593191"/>
            <a:chOff x="7479639" y="3025995"/>
            <a:chExt cx="1341899" cy="59319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4744DCC-D31C-C33E-0AB1-E71F26AB947C}"/>
                </a:ext>
              </a:extLst>
            </p:cNvPr>
            <p:cNvSpPr/>
            <p:nvPr/>
          </p:nvSpPr>
          <p:spPr>
            <a:xfrm>
              <a:off x="7479639" y="3034411"/>
              <a:ext cx="1341899" cy="5847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EDB6051-D442-8B18-ECCD-F8882A49C51C}"/>
                </a:ext>
              </a:extLst>
            </p:cNvPr>
            <p:cNvSpPr txBox="1"/>
            <p:nvPr/>
          </p:nvSpPr>
          <p:spPr>
            <a:xfrm>
              <a:off x="7617799" y="3025995"/>
              <a:ext cx="1095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Tích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255F2B8-A877-ECC5-7C63-8C9BFA5C9B75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3916247" y="4728352"/>
            <a:ext cx="0" cy="7171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E99DBDD-934E-8A55-AD86-3725DD708B7F}"/>
              </a:ext>
            </a:extLst>
          </p:cNvPr>
          <p:cNvCxnSpPr>
            <a:cxnSpLocks/>
          </p:cNvCxnSpPr>
          <p:nvPr/>
        </p:nvCxnSpPr>
        <p:spPr>
          <a:xfrm>
            <a:off x="6020585" y="4696719"/>
            <a:ext cx="0" cy="7171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A22517B-4CB9-CB9A-DEB3-D1F53347804F}"/>
              </a:ext>
            </a:extLst>
          </p:cNvPr>
          <p:cNvCxnSpPr>
            <a:cxnSpLocks/>
          </p:cNvCxnSpPr>
          <p:nvPr/>
        </p:nvCxnSpPr>
        <p:spPr>
          <a:xfrm>
            <a:off x="8208463" y="4740375"/>
            <a:ext cx="0" cy="6248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7F6876-B76D-2F2F-8B43-B5417C84F124}"/>
              </a:ext>
            </a:extLst>
          </p:cNvPr>
          <p:cNvGrpSpPr/>
          <p:nvPr/>
        </p:nvGrpSpPr>
        <p:grpSpPr>
          <a:xfrm>
            <a:off x="1421826" y="2138534"/>
            <a:ext cx="9317889" cy="3185820"/>
            <a:chOff x="2081837" y="4261299"/>
            <a:chExt cx="7423767" cy="21438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591E0B-0725-0C3D-F701-0D19043E00A7}"/>
                </a:ext>
              </a:extLst>
            </p:cNvPr>
            <p:cNvGrpSpPr/>
            <p:nvPr/>
          </p:nvGrpSpPr>
          <p:grpSpPr>
            <a:xfrm>
              <a:off x="2081837" y="4261299"/>
              <a:ext cx="7423767" cy="2143864"/>
              <a:chOff x="463621" y="4504118"/>
              <a:chExt cx="7164999" cy="18672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4A71FE8-5BB8-0B45-3908-AFBEBF8E5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65" t="87262" r="56805" b="861"/>
              <a:stretch/>
            </p:blipFill>
            <p:spPr>
              <a:xfrm>
                <a:off x="463621" y="4504118"/>
                <a:ext cx="7164999" cy="1867247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3AEFC5B-3D49-E361-E3F3-D64D796A58BA}"/>
                  </a:ext>
                </a:extLst>
              </p:cNvPr>
              <p:cNvSpPr/>
              <p:nvPr/>
            </p:nvSpPr>
            <p:spPr>
              <a:xfrm>
                <a:off x="1259633" y="4969767"/>
                <a:ext cx="5827239" cy="803584"/>
              </a:xfrm>
              <a:prstGeom prst="rect">
                <a:avLst/>
              </a:prstGeom>
              <a:solidFill>
                <a:srgbClr val="D7F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A69B3-D9A0-D123-BB2B-BCF8ABAED688}"/>
                </a:ext>
              </a:extLst>
            </p:cNvPr>
            <p:cNvSpPr txBox="1"/>
            <p:nvPr/>
          </p:nvSpPr>
          <p:spPr>
            <a:xfrm>
              <a:off x="2522662" y="4729101"/>
              <a:ext cx="6711397" cy="1056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Muốn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một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thừa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</a:t>
              </a:r>
              <a:r>
                <a:rPr lang="en-US" sz="4800" b="1" dirty="0">
                  <a:latin typeface="Cambria" panose="02040503050406030204" pitchFamily="18" charset="0"/>
                </a:rPr>
                <a:t>, ta </a:t>
              </a:r>
              <a:r>
                <a:rPr lang="en-US" sz="4800" b="1" dirty="0" err="1">
                  <a:latin typeface="Cambria" panose="02040503050406030204" pitchFamily="18" charset="0"/>
                </a:rPr>
                <a:t>lấy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tích</a:t>
              </a:r>
              <a:r>
                <a:rPr lang="en-US" sz="4800" b="1" dirty="0">
                  <a:latin typeface="Cambria" panose="02040503050406030204" pitchFamily="18" charset="0"/>
                </a:rPr>
                <a:t> chia </a:t>
              </a:r>
              <a:r>
                <a:rPr lang="en-US" sz="4800" b="1" dirty="0" err="1">
                  <a:latin typeface="Cambria" panose="02040503050406030204" pitchFamily="18" charset="0"/>
                </a:rPr>
                <a:t>cho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thừa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</a:t>
              </a:r>
              <a:r>
                <a:rPr lang="en-US" sz="4800" b="1" dirty="0">
                  <a:latin typeface="Cambria" panose="02040503050406030204" pitchFamily="18" charset="0"/>
                </a:rPr>
                <a:t> kia.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C3EBF3E-327D-ABB8-3782-7317E44D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295" y="859303"/>
            <a:ext cx="4877223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324</Words>
  <Application>Microsoft Office PowerPoint</Application>
  <PresentationFormat>Widescreen</PresentationFormat>
  <Paragraphs>73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Cambria</vt:lpstr>
      <vt:lpstr>#9Slide07 IcielBaliho Script</vt:lpstr>
      <vt:lpstr>Calibri</vt:lpstr>
      <vt:lpstr>Calibri Light</vt:lpstr>
      <vt:lpstr>Arial</vt:lpstr>
      <vt:lpstr>Times New Roman</vt:lpstr>
      <vt:lpstr>字魂105号-简雅黑</vt:lpstr>
      <vt:lpstr>SVN-Newton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Dell</cp:lastModifiedBy>
  <cp:revision>2</cp:revision>
  <dcterms:created xsi:type="dcterms:W3CDTF">2022-08-23T00:31:44Z</dcterms:created>
  <dcterms:modified xsi:type="dcterms:W3CDTF">2022-10-05T05:45:44Z</dcterms:modified>
  <cp:category>HTTA2</cp:category>
  <cp:version>HTTA2</cp:version>
</cp:coreProperties>
</file>