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7" r:id="rId3"/>
  </p:sldMasterIdLst>
  <p:notesMasterIdLst>
    <p:notesMasterId r:id="rId24"/>
  </p:notesMasterIdLst>
  <p:sldIdLst>
    <p:sldId id="256" r:id="rId4"/>
    <p:sldId id="257" r:id="rId5"/>
    <p:sldId id="266" r:id="rId6"/>
    <p:sldId id="276" r:id="rId7"/>
    <p:sldId id="321" r:id="rId8"/>
    <p:sldId id="322" r:id="rId9"/>
    <p:sldId id="324" r:id="rId10"/>
    <p:sldId id="323" r:id="rId11"/>
    <p:sldId id="286" r:id="rId12"/>
    <p:sldId id="289" r:id="rId13"/>
    <p:sldId id="287" r:id="rId14"/>
    <p:sldId id="290" r:id="rId15"/>
    <p:sldId id="285" r:id="rId16"/>
    <p:sldId id="288" r:id="rId17"/>
    <p:sldId id="291" r:id="rId18"/>
    <p:sldId id="292" r:id="rId19"/>
    <p:sldId id="258" r:id="rId20"/>
    <p:sldId id="325" r:id="rId21"/>
    <p:sldId id="283" r:id="rId22"/>
    <p:sldId id="295" r:id="rId23"/>
  </p:sldIdLst>
  <p:sldSz cx="12192000" cy="6858000"/>
  <p:notesSz cx="6858000" cy="9144000"/>
  <p:embeddedFontLst>
    <p:embeddedFont>
      <p:font typeface="#9Slide05 Aphrodite Pro" panose="020B0604020202020204" charset="0"/>
      <p:regular r:id="rId25"/>
    </p:embeddedFont>
    <p:embeddedFont>
      <p:font typeface="#9Slide07 HoneyCream" panose="020B0604020202020204" charset="0"/>
      <p:regular r:id="rId26"/>
    </p:embeddedFont>
    <p:embeddedFont>
      <p:font typeface="Alef" panose="00000500000000000000" pitchFamily="2" charset="-79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Dosis" pitchFamily="2" charset="0"/>
      <p:regular r:id="rId39"/>
      <p:bold r:id="rId40"/>
    </p:embeddedFont>
    <p:embeddedFont>
      <p:font typeface="Lora" pitchFamily="2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Pacifico" panose="00000500000000000000" pitchFamily="2" charset="0"/>
      <p:regular r:id="rId49"/>
    </p:embeddedFont>
    <p:embeddedFont>
      <p:font typeface="Patrick Hand" panose="00000500000000000000" pitchFamily="2" charset="0"/>
      <p:regular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0eea31b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10eea31b1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6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259" name="Google Shape;259;p6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4" name="Google Shape;274;p6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75" name="Google Shape;275;p6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6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6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6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6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6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6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6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6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6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1" name="Google Shape;301;p6"/>
          <p:cNvSpPr/>
          <p:nvPr/>
        </p:nvSpPr>
        <p:spPr>
          <a:xfrm rot="-2108708">
            <a:off x="319973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6"/>
          <p:cNvSpPr/>
          <p:nvPr/>
        </p:nvSpPr>
        <p:spPr>
          <a:xfrm rot="2848518">
            <a:off x="10633484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6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6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6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6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6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6"/>
          <p:cNvSpPr txBox="1">
            <a:spLocks noGrp="1"/>
          </p:cNvSpPr>
          <p:nvPr>
            <p:ph type="ctrTitle"/>
          </p:nvPr>
        </p:nvSpPr>
        <p:spPr>
          <a:xfrm>
            <a:off x="3415733" y="593561"/>
            <a:ext cx="53604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309" name="Google Shape;309;p6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"/>
          <p:cNvSpPr/>
          <p:nvPr/>
        </p:nvSpPr>
        <p:spPr>
          <a:xfrm>
            <a:off x="711800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781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092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204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0847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234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880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389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6362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1153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926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37001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5028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2511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393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67356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090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468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733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784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81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407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814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528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31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828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01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481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7620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277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27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4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wlby One SC"/>
              <a:buNone/>
              <a:defRPr sz="34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1865900-9569-C24C-23AA-4F23040529E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023A6-305C-DB3F-0D92-D0A10B3427B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6CC675-8822-2C71-75AD-4C0B546D73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9735C-FE41-A764-BFB8-1B9AFCDC3DE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526D8-D1A4-5085-D03A-7BB7391D73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DCD18-D2BF-0AE5-B8AA-282CD1BD152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F07CB-9AC1-DC50-D970-CB36251B156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806CC-57B5-8675-2964-82C21DB7DDF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5666EE-FE0D-AF8A-9CB5-D33560080F5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665" r:id="rId5"/>
    <p:sldLayoutId id="2147483678" r:id="rId6"/>
    <p:sldLayoutId id="2147483727" r:id="rId7"/>
    <p:sldLayoutId id="2147483683" r:id="rId8"/>
    <p:sldLayoutId id="2147483726" r:id="rId9"/>
    <p:sldLayoutId id="2147483725" r:id="rId10"/>
    <p:sldLayoutId id="2147483724" r:id="rId11"/>
    <p:sldLayoutId id="2147483686" r:id="rId12"/>
    <p:sldLayoutId id="2147483723" r:id="rId13"/>
    <p:sldLayoutId id="2147483722" r:id="rId14"/>
    <p:sldLayoutId id="2147483721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2133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248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6" grpId="8"/>
      <p:bldP spid="16" grpId="9"/>
      <p:bldP spid="16" grpId="12"/>
      <p:bldP spid="16" grpId="13"/>
      <p:bldP spid="16" grpId="14"/>
      <p:bldP spid="16" grpId="15"/>
      <p:bldP spid="16" grpId="16"/>
      <p:bldP spid="16" grpId="17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56C005-72D1-3C92-0B06-07A6378C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38" y="1190020"/>
            <a:ext cx="5675868" cy="883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12E0F9-3F7D-2B23-964F-36CCAAF92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085" y="2000784"/>
            <a:ext cx="8468078" cy="2755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649" y="-46584"/>
            <a:ext cx="927262" cy="1126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5C66030A-8F9E-40D4-1A60-C870DDA01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12103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C2E8D-0DD4-0B58-B502-73850FF30971}"/>
              </a:ext>
            </a:extLst>
          </p:cNvPr>
          <p:cNvGrpSpPr/>
          <p:nvPr/>
        </p:nvGrpSpPr>
        <p:grpSpPr>
          <a:xfrm>
            <a:off x="195930" y="208265"/>
            <a:ext cx="4402563" cy="6425799"/>
            <a:chOff x="430694" y="472633"/>
            <a:chExt cx="4402563" cy="5988934"/>
          </a:xfrm>
        </p:grpSpPr>
        <p:sp>
          <p:nvSpPr>
            <p:cNvPr id="8" name="Google Shape;1387;p24">
              <a:extLst>
                <a:ext uri="{FF2B5EF4-FFF2-40B4-BE49-F238E27FC236}">
                  <a16:creationId xmlns:a16="http://schemas.microsoft.com/office/drawing/2014/main" id="{9A1448EA-0A4C-4466-5C05-E11D8B7E8AD6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395;p24">
              <a:extLst>
                <a:ext uri="{FF2B5EF4-FFF2-40B4-BE49-F238E27FC236}">
                  <a16:creationId xmlns:a16="http://schemas.microsoft.com/office/drawing/2014/main" id="{5A01118D-FA51-2D71-CCF1-AFF7A0574492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58D35-3AA1-484A-CA44-67DE33AE5208}"/>
              </a:ext>
            </a:extLst>
          </p:cNvPr>
          <p:cNvSpPr txBox="1"/>
          <p:nvPr/>
        </p:nvSpPr>
        <p:spPr>
          <a:xfrm>
            <a:off x="539651" y="1744657"/>
            <a:ext cx="37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</a:rPr>
              <a:t> 4 x 3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D9DBC-3BF6-71E3-985F-E793F8250309}"/>
              </a:ext>
            </a:extLst>
          </p:cNvPr>
          <p:cNvSpPr txBox="1"/>
          <p:nvPr/>
        </p:nvSpPr>
        <p:spPr>
          <a:xfrm>
            <a:off x="416339" y="2251747"/>
            <a:ext cx="3899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D54BB7-8299-D4AD-4182-944419C0CA7D}"/>
              </a:ext>
            </a:extLst>
          </p:cNvPr>
          <p:cNvSpPr txBox="1"/>
          <p:nvPr/>
        </p:nvSpPr>
        <p:spPr>
          <a:xfrm>
            <a:off x="416339" y="3506947"/>
            <a:ext cx="41670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3AEF78-4E41-C465-1BD0-6B9C49F01620}"/>
              </a:ext>
            </a:extLst>
          </p:cNvPr>
          <p:cNvSpPr txBox="1"/>
          <p:nvPr/>
        </p:nvSpPr>
        <p:spPr>
          <a:xfrm>
            <a:off x="401256" y="4414888"/>
            <a:ext cx="3814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C169B4-188D-6EDF-ED76-1B67FFD7A003}"/>
              </a:ext>
            </a:extLst>
          </p:cNvPr>
          <p:cNvSpPr txBox="1"/>
          <p:nvPr/>
        </p:nvSpPr>
        <p:spPr>
          <a:xfrm>
            <a:off x="539651" y="5404788"/>
            <a:ext cx="3044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4 x 3 =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2F113-9C9E-E6C0-4B09-CB34C6F7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4" y="394439"/>
            <a:ext cx="4285859" cy="14631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D337101-3A1E-2B84-68F4-55AF277DD93A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D88744-6FAB-9F14-3A80-E098914A410A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D4049A-3FA6-AD03-8CA6-1B9CB0282566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6989C-56DE-E59E-C219-E2C65726821C}"/>
              </a:ext>
            </a:extLst>
          </p:cNvPr>
          <p:cNvCxnSpPr>
            <a:cxnSpLocks/>
            <a:stCxn id="12" idx="5"/>
            <a:endCxn id="13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223ADA-4D48-AD0C-23F5-098C4D76FC36}"/>
              </a:ext>
            </a:extLst>
          </p:cNvPr>
          <p:cNvCxnSpPr>
            <a:cxnSpLocks/>
            <a:stCxn id="15" idx="5"/>
            <a:endCxn id="13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8" grpId="0"/>
      <p:bldP spid="20" grpId="0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C2E8D-0DD4-0B58-B502-73850FF30971}"/>
              </a:ext>
            </a:extLst>
          </p:cNvPr>
          <p:cNvGrpSpPr/>
          <p:nvPr/>
        </p:nvGrpSpPr>
        <p:grpSpPr>
          <a:xfrm>
            <a:off x="195930" y="208265"/>
            <a:ext cx="4402563" cy="6425799"/>
            <a:chOff x="430694" y="472633"/>
            <a:chExt cx="4402563" cy="5988934"/>
          </a:xfrm>
        </p:grpSpPr>
        <p:sp>
          <p:nvSpPr>
            <p:cNvPr id="8" name="Google Shape;1387;p24">
              <a:extLst>
                <a:ext uri="{FF2B5EF4-FFF2-40B4-BE49-F238E27FC236}">
                  <a16:creationId xmlns:a16="http://schemas.microsoft.com/office/drawing/2014/main" id="{9A1448EA-0A4C-4466-5C05-E11D8B7E8AD6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395;p24">
              <a:extLst>
                <a:ext uri="{FF2B5EF4-FFF2-40B4-BE49-F238E27FC236}">
                  <a16:creationId xmlns:a16="http://schemas.microsoft.com/office/drawing/2014/main" id="{5A01118D-FA51-2D71-CCF1-AFF7A0574492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1C19CC-23B5-C80D-C27F-00CAE6EA0620}"/>
              </a:ext>
            </a:extLst>
          </p:cNvPr>
          <p:cNvSpPr txBox="1"/>
          <p:nvPr/>
        </p:nvSpPr>
        <p:spPr>
          <a:xfrm>
            <a:off x="539651" y="1744657"/>
            <a:ext cx="37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</a:rPr>
              <a:t> 42 : 6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A7E95-F65F-63AB-0EA9-627CE3E088CD}"/>
              </a:ext>
            </a:extLst>
          </p:cNvPr>
          <p:cNvSpPr txBox="1"/>
          <p:nvPr/>
        </p:nvSpPr>
        <p:spPr>
          <a:xfrm>
            <a:off x="416339" y="2251747"/>
            <a:ext cx="3899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6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0D894-A3B6-4B44-CF34-8F117685CB7B}"/>
              </a:ext>
            </a:extLst>
          </p:cNvPr>
          <p:cNvSpPr txBox="1"/>
          <p:nvPr/>
        </p:nvSpPr>
        <p:spPr>
          <a:xfrm>
            <a:off x="375015" y="3718676"/>
            <a:ext cx="41670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7.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AE4E0-9856-A77E-5793-6EB2FBCA1BD4}"/>
              </a:ext>
            </a:extLst>
          </p:cNvPr>
          <p:cNvSpPr txBox="1"/>
          <p:nvPr/>
        </p:nvSpPr>
        <p:spPr>
          <a:xfrm>
            <a:off x="539651" y="5103671"/>
            <a:ext cx="3044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42 : 6 =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E3AE3-1873-87C6-425E-6A8576D8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4" y="394439"/>
            <a:ext cx="4285859" cy="1463167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77567C5-A8DC-37B1-234F-582F7ED95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81499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8E40EC02-745E-FE24-05AF-23CA330EFB7B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164187-52E2-A9A7-9D99-0683C5AAA8AC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4F8502-C18A-528A-9101-ABD65DC6D774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1CA4AD-9694-05F6-B95F-D7A35434C0EB}"/>
              </a:ext>
            </a:extLst>
          </p:cNvPr>
          <p:cNvCxnSpPr>
            <a:cxnSpLocks/>
            <a:stCxn id="15" idx="5"/>
            <a:endCxn id="17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C22AE3-EC9A-A044-E82A-6B80E0A64F37}"/>
              </a:ext>
            </a:extLst>
          </p:cNvPr>
          <p:cNvCxnSpPr>
            <a:cxnSpLocks/>
            <a:stCxn id="18" idx="5"/>
            <a:endCxn id="17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2AE1D1F-B390-1865-FDB7-125EADE71982}"/>
              </a:ext>
            </a:extLst>
          </p:cNvPr>
          <p:cNvSpPr/>
          <p:nvPr/>
        </p:nvSpPr>
        <p:spPr>
          <a:xfrm>
            <a:off x="4945225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BE6AE8-7B93-FC55-6E19-C4AE7150BE18}"/>
              </a:ext>
            </a:extLst>
          </p:cNvPr>
          <p:cNvCxnSpPr>
            <a:cxnSpLocks/>
            <a:endCxn id="25" idx="3"/>
          </p:cNvCxnSpPr>
          <p:nvPr/>
        </p:nvCxnSpPr>
        <p:spPr>
          <a:xfrm>
            <a:off x="5416652" y="4250782"/>
            <a:ext cx="4109453" cy="193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5A54EBF-334B-129F-F544-D587B78B3ED0}"/>
              </a:ext>
            </a:extLst>
          </p:cNvPr>
          <p:cNvSpPr/>
          <p:nvPr/>
        </p:nvSpPr>
        <p:spPr>
          <a:xfrm>
            <a:off x="9452317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05A82C-131D-BF88-8331-9D3419A3AE14}"/>
              </a:ext>
            </a:extLst>
          </p:cNvPr>
          <p:cNvCxnSpPr>
            <a:cxnSpLocks/>
          </p:cNvCxnSpPr>
          <p:nvPr/>
        </p:nvCxnSpPr>
        <p:spPr>
          <a:xfrm flipV="1">
            <a:off x="9956170" y="1254868"/>
            <a:ext cx="0" cy="26845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649BF6F-E089-E9FA-E7FE-3F91B7648D22}"/>
              </a:ext>
            </a:extLst>
          </p:cNvPr>
          <p:cNvSpPr/>
          <p:nvPr/>
        </p:nvSpPr>
        <p:spPr>
          <a:xfrm>
            <a:off x="9446569" y="907660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5" grpId="0" animBg="1"/>
      <p:bldP spid="17" grpId="0" animBg="1"/>
      <p:bldP spid="18" grpId="0" animBg="1"/>
      <p:bldP spid="21" grpId="0" animBg="1"/>
      <p:bldP spid="2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C2E8D-0DD4-0B58-B502-73850FF30971}"/>
              </a:ext>
            </a:extLst>
          </p:cNvPr>
          <p:cNvGrpSpPr/>
          <p:nvPr/>
        </p:nvGrpSpPr>
        <p:grpSpPr>
          <a:xfrm>
            <a:off x="195930" y="216100"/>
            <a:ext cx="4402563" cy="6425799"/>
            <a:chOff x="430694" y="472633"/>
            <a:chExt cx="4402563" cy="5988934"/>
          </a:xfrm>
        </p:grpSpPr>
        <p:sp>
          <p:nvSpPr>
            <p:cNvPr id="8" name="Google Shape;1387;p24">
              <a:extLst>
                <a:ext uri="{FF2B5EF4-FFF2-40B4-BE49-F238E27FC236}">
                  <a16:creationId xmlns:a16="http://schemas.microsoft.com/office/drawing/2014/main" id="{9A1448EA-0A4C-4466-5C05-E11D8B7E8AD6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395;p24">
              <a:extLst>
                <a:ext uri="{FF2B5EF4-FFF2-40B4-BE49-F238E27FC236}">
                  <a16:creationId xmlns:a16="http://schemas.microsoft.com/office/drawing/2014/main" id="{5A01118D-FA51-2D71-CCF1-AFF7A0574492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1C19CC-23B5-C80D-C27F-00CAE6EA0620}"/>
              </a:ext>
            </a:extLst>
          </p:cNvPr>
          <p:cNvSpPr txBox="1"/>
          <p:nvPr/>
        </p:nvSpPr>
        <p:spPr>
          <a:xfrm>
            <a:off x="539651" y="1652694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4 x 6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F8A3B-F391-D534-76F6-CCCF5836A43B}"/>
              </a:ext>
            </a:extLst>
          </p:cNvPr>
          <p:cNvSpPr txBox="1"/>
          <p:nvPr/>
        </p:nvSpPr>
        <p:spPr>
          <a:xfrm>
            <a:off x="493954" y="2648580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7 x 8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D0AB-1EAD-FBA5-95D4-0D39BD9EF721}"/>
              </a:ext>
            </a:extLst>
          </p:cNvPr>
          <p:cNvSpPr txBox="1"/>
          <p:nvPr/>
        </p:nvSpPr>
        <p:spPr>
          <a:xfrm>
            <a:off x="434485" y="3607146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15 : 3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E8C20-A3D6-33B4-DF04-9D5DF26C8A7D}"/>
              </a:ext>
            </a:extLst>
          </p:cNvPr>
          <p:cNvSpPr txBox="1"/>
          <p:nvPr/>
        </p:nvSpPr>
        <p:spPr>
          <a:xfrm>
            <a:off x="681672" y="4627519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40 : 5 =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86A6EB-46F1-9373-898C-1E027479F680}"/>
              </a:ext>
            </a:extLst>
          </p:cNvPr>
          <p:cNvSpPr/>
          <p:nvPr/>
        </p:nvSpPr>
        <p:spPr>
          <a:xfrm>
            <a:off x="2675107" y="1617708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92589B-9E09-4288-9039-1984DC4D7637}"/>
              </a:ext>
            </a:extLst>
          </p:cNvPr>
          <p:cNvSpPr/>
          <p:nvPr/>
        </p:nvSpPr>
        <p:spPr>
          <a:xfrm>
            <a:off x="2675107" y="2600933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A711B6E-EC2F-7A66-2543-63D9880EE812}"/>
              </a:ext>
            </a:extLst>
          </p:cNvPr>
          <p:cNvSpPr/>
          <p:nvPr/>
        </p:nvSpPr>
        <p:spPr>
          <a:xfrm>
            <a:off x="2669511" y="3584158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594761C-238F-A6EB-F79C-12D1573FC4D8}"/>
              </a:ext>
            </a:extLst>
          </p:cNvPr>
          <p:cNvSpPr/>
          <p:nvPr/>
        </p:nvSpPr>
        <p:spPr>
          <a:xfrm>
            <a:off x="2669511" y="4604531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93247-306A-262B-6E15-F27BC7F6C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15" y="489867"/>
            <a:ext cx="3578662" cy="1457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67C61B-170A-1B32-9A32-771D08916892}"/>
              </a:ext>
            </a:extLst>
          </p:cNvPr>
          <p:cNvSpPr txBox="1"/>
          <p:nvPr/>
        </p:nvSpPr>
        <p:spPr>
          <a:xfrm>
            <a:off x="2690569" y="2540107"/>
            <a:ext cx="1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56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D8118-153A-A850-C037-876777DD56B0}"/>
              </a:ext>
            </a:extLst>
          </p:cNvPr>
          <p:cNvSpPr txBox="1"/>
          <p:nvPr/>
        </p:nvSpPr>
        <p:spPr>
          <a:xfrm>
            <a:off x="2648856" y="1519860"/>
            <a:ext cx="1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8ACF04-F816-2D18-BEFB-2FA2CDFC8512}"/>
              </a:ext>
            </a:extLst>
          </p:cNvPr>
          <p:cNvSpPr txBox="1"/>
          <p:nvPr/>
        </p:nvSpPr>
        <p:spPr>
          <a:xfrm>
            <a:off x="2810185" y="3541091"/>
            <a:ext cx="6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5E1F31-309E-16BE-4E11-FEAE1C66557C}"/>
              </a:ext>
            </a:extLst>
          </p:cNvPr>
          <p:cNvSpPr txBox="1"/>
          <p:nvPr/>
        </p:nvSpPr>
        <p:spPr>
          <a:xfrm>
            <a:off x="2834147" y="4600030"/>
            <a:ext cx="6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8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01B4C223-DB29-FA3F-81AE-FE877495E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3467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C6CC9BE3-78A4-C126-5538-F439A5641505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01BB8-6B01-A96F-0A6D-BCF162AE6976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EAE0E5-E2B8-1D70-DDDE-376EB0C89AB2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8FC0BE-898D-139B-1F5F-DE4976C6432F}"/>
              </a:ext>
            </a:extLst>
          </p:cNvPr>
          <p:cNvCxnSpPr>
            <a:cxnSpLocks/>
            <a:stCxn id="25" idx="5"/>
            <a:endCxn id="26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42C506-2336-374A-5CD5-F63142798E33}"/>
              </a:ext>
            </a:extLst>
          </p:cNvPr>
          <p:cNvCxnSpPr>
            <a:cxnSpLocks/>
            <a:stCxn id="27" idx="5"/>
            <a:endCxn id="26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B7055C8-2E03-45E1-362C-AA270B4EED46}"/>
              </a:ext>
            </a:extLst>
          </p:cNvPr>
          <p:cNvSpPr/>
          <p:nvPr/>
        </p:nvSpPr>
        <p:spPr>
          <a:xfrm>
            <a:off x="4945225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31175-1CD3-3CDD-10DA-B89ACAAD5496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5416652" y="4250782"/>
            <a:ext cx="4109453" cy="193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8F21B76-AA5D-A860-F3A2-B61911AF996A}"/>
              </a:ext>
            </a:extLst>
          </p:cNvPr>
          <p:cNvSpPr/>
          <p:nvPr/>
        </p:nvSpPr>
        <p:spPr>
          <a:xfrm>
            <a:off x="9452317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093BB5-2576-CE58-2CEB-463A9173DEDE}"/>
              </a:ext>
            </a:extLst>
          </p:cNvPr>
          <p:cNvCxnSpPr>
            <a:cxnSpLocks/>
          </p:cNvCxnSpPr>
          <p:nvPr/>
        </p:nvCxnSpPr>
        <p:spPr>
          <a:xfrm flipV="1">
            <a:off x="9956170" y="1254868"/>
            <a:ext cx="0" cy="26845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FEF1B55-F0FD-FE7E-7148-0FE2B84ED49B}"/>
              </a:ext>
            </a:extLst>
          </p:cNvPr>
          <p:cNvSpPr/>
          <p:nvPr/>
        </p:nvSpPr>
        <p:spPr>
          <a:xfrm>
            <a:off x="9446569" y="907660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5" grpId="0"/>
      <p:bldP spid="18" grpId="0" animBg="1"/>
      <p:bldP spid="20" grpId="0" animBg="1"/>
      <p:bldP spid="21" grpId="0" animBg="1"/>
      <p:bldP spid="22" grpId="0" animBg="1"/>
      <p:bldP spid="14" grpId="0"/>
      <p:bldP spid="17" grpId="0"/>
      <p:bldP spid="19" grpId="0"/>
      <p:bldP spid="23" grpId="0"/>
      <p:bldP spid="25" grpId="0" animBg="1"/>
      <p:bldP spid="26" grpId="0" animBg="1"/>
      <p:bldP spid="27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C872B6-D3DE-97C6-A512-07A937107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38075"/>
              </p:ext>
            </p:extLst>
          </p:nvPr>
        </p:nvGraphicFramePr>
        <p:xfrm>
          <a:off x="950566" y="1896022"/>
          <a:ext cx="5069235" cy="3829071"/>
        </p:xfrm>
        <a:graphic>
          <a:graphicData uri="http://schemas.openxmlformats.org/drawingml/2006/table">
            <a:tbl>
              <a:tblPr firstRow="1" bandRow="1"/>
              <a:tblGrid>
                <a:gridCol w="1268029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69906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55442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75858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</a:tblGrid>
              <a:tr h="1276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F0E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F0E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F0E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A523FEB-19C3-1255-C51C-0CCF33B23CA9}"/>
              </a:ext>
            </a:extLst>
          </p:cNvPr>
          <p:cNvGrpSpPr/>
          <p:nvPr/>
        </p:nvGrpSpPr>
        <p:grpSpPr>
          <a:xfrm>
            <a:off x="4985358" y="4660517"/>
            <a:ext cx="849684" cy="815419"/>
            <a:chOff x="1677971" y="5532161"/>
            <a:chExt cx="924787" cy="8874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48C3E6-9F4B-FC5C-80DF-26D88B77B6FA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AADA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F9AC44-BD35-66F3-A420-41D810A64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AE757F-ABD4-58E7-02C6-BA925E6DB2D0}"/>
              </a:ext>
            </a:extLst>
          </p:cNvPr>
          <p:cNvGrpSpPr/>
          <p:nvPr/>
        </p:nvGrpSpPr>
        <p:grpSpPr>
          <a:xfrm>
            <a:off x="3682505" y="4660517"/>
            <a:ext cx="849684" cy="815419"/>
            <a:chOff x="1677971" y="5532161"/>
            <a:chExt cx="924787" cy="88749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FA0E997-0D61-A865-6F18-B5F48762FE5C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AADA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65C8C6-E10A-7843-87A1-731C0DCB6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D74D28D-455E-8D49-9F43-6D5566F7F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15601"/>
              </p:ext>
            </p:extLst>
          </p:nvPr>
        </p:nvGraphicFramePr>
        <p:xfrm>
          <a:off x="6288210" y="1896022"/>
          <a:ext cx="5182547" cy="3829071"/>
        </p:xfrm>
        <a:graphic>
          <a:graphicData uri="http://schemas.openxmlformats.org/drawingml/2006/table">
            <a:tbl>
              <a:tblPr firstRow="1" bandRow="1"/>
              <a:tblGrid>
                <a:gridCol w="1418876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175789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83505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304377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</a:tblGrid>
              <a:tr h="1276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5A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5A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5A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思源黑体 CN Medium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4F7560B2-D5CD-29F4-7DA1-30FC81729969}"/>
              </a:ext>
            </a:extLst>
          </p:cNvPr>
          <p:cNvGrpSpPr/>
          <p:nvPr/>
        </p:nvGrpSpPr>
        <p:grpSpPr>
          <a:xfrm>
            <a:off x="10391750" y="4660517"/>
            <a:ext cx="849684" cy="815419"/>
            <a:chOff x="1677971" y="5532161"/>
            <a:chExt cx="924787" cy="88749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03AFA11-7E1D-10B7-3E48-F02A1F2BBB5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AADA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12650A0-0264-F72D-E999-EF849BD62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F15417-6DEC-2E91-0F52-C2CF23793576}"/>
              </a:ext>
            </a:extLst>
          </p:cNvPr>
          <p:cNvGrpSpPr/>
          <p:nvPr/>
        </p:nvGrpSpPr>
        <p:grpSpPr>
          <a:xfrm>
            <a:off x="9088897" y="4660517"/>
            <a:ext cx="849684" cy="815419"/>
            <a:chOff x="1677971" y="5532161"/>
            <a:chExt cx="924787" cy="8874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A8A4464-BF06-A4B5-61C6-19C203CDCE2C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AADA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F93AE48-8AAD-386D-08B7-C96C4FC50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A9B694A-B381-BF92-E195-B964D2605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66" y="170437"/>
            <a:ext cx="290804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407735-4DE7-3E1B-A43E-88C1AA956788}"/>
              </a:ext>
            </a:extLst>
          </p:cNvPr>
          <p:cNvSpPr txBox="1"/>
          <p:nvPr/>
        </p:nvSpPr>
        <p:spPr>
          <a:xfrm>
            <a:off x="2284034" y="1490008"/>
            <a:ext cx="8647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cam.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cam?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2BD6DB-706A-B950-6D80-E0A1BC6AAA19}"/>
              </a:ext>
            </a:extLst>
          </p:cNvPr>
          <p:cNvGrpSpPr/>
          <p:nvPr/>
        </p:nvGrpSpPr>
        <p:grpSpPr>
          <a:xfrm>
            <a:off x="1588010" y="3071313"/>
            <a:ext cx="1978107" cy="2444568"/>
            <a:chOff x="1588010" y="3071313"/>
            <a:chExt cx="1978107" cy="2444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041B80-0606-308B-DE28-9977B1B61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010" y="3071313"/>
              <a:ext cx="841938" cy="10482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9825DB-9FEB-C94A-4042-FE932EFA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244" y="3071313"/>
              <a:ext cx="841938" cy="10482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AD212C-CEB3-FE8F-8267-1D2EF995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478" y="3071313"/>
              <a:ext cx="841938" cy="10482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8632C7-D0F7-B59D-A43D-CD3D994C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010" y="3722136"/>
              <a:ext cx="841938" cy="104826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DA9EFB-EF43-2051-2958-B87E62E7E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244" y="3722136"/>
              <a:ext cx="841938" cy="10482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F6AC6D-1108-4C2D-3BF5-89ACC120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478" y="3722136"/>
              <a:ext cx="841938" cy="1048262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679895-8EE0-0E29-2051-EA8EDDFF937E}"/>
                </a:ext>
              </a:extLst>
            </p:cNvPr>
            <p:cNvGrpSpPr/>
            <p:nvPr/>
          </p:nvGrpSpPr>
          <p:grpSpPr>
            <a:xfrm>
              <a:off x="1621711" y="4467619"/>
              <a:ext cx="1944406" cy="1048262"/>
              <a:chOff x="1621711" y="4467619"/>
              <a:chExt cx="1944406" cy="104826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DC4C630-F4AF-115E-83A5-82F26C6C1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11" y="4467619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0B37D91-71E5-C25F-4223-7F9660767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2945" y="4467619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E3C9F4A-8A96-8272-C38C-4D2599913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179" y="4467619"/>
                <a:ext cx="841938" cy="1048262"/>
              </a:xfrm>
              <a:prstGeom prst="rect">
                <a:avLst/>
              </a:prstGeom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915EE-7B71-11E5-9DCE-4DA4EBE32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0" b="90000" l="10000" r="90000">
                        <a14:foregroundMark x1="46350" y1="9200" x2="50200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5708" b="8255"/>
          <a:stretch/>
        </p:blipFill>
        <p:spPr>
          <a:xfrm>
            <a:off x="3599818" y="2611371"/>
            <a:ext cx="2213806" cy="292378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08D0588-FCD8-6B61-7511-FC9EDBE44031}"/>
              </a:ext>
            </a:extLst>
          </p:cNvPr>
          <p:cNvGrpSpPr/>
          <p:nvPr/>
        </p:nvGrpSpPr>
        <p:grpSpPr>
          <a:xfrm>
            <a:off x="7129408" y="2567740"/>
            <a:ext cx="3678648" cy="3502641"/>
            <a:chOff x="6815667" y="2595940"/>
            <a:chExt cx="3678648" cy="350264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110C7E-66A9-3DD7-9AD2-C1A4DC64435E}"/>
                </a:ext>
              </a:extLst>
            </p:cNvPr>
            <p:cNvGrpSpPr/>
            <p:nvPr/>
          </p:nvGrpSpPr>
          <p:grpSpPr>
            <a:xfrm>
              <a:off x="6859817" y="2595940"/>
              <a:ext cx="1895077" cy="2502839"/>
              <a:chOff x="6567987" y="2712409"/>
              <a:chExt cx="2213806" cy="292378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067DF8F-E7BC-C0E8-E5C6-28AA707298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5822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C09D5EF-4585-E798-6A24-681C987E5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921" y="3470589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E6E3F91-3C58-B40C-2467-60F69932E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020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6E91F51-E063-1088-AACA-42572CC57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00" b="90000" l="10000" r="90000">
                            <a14:foregroundMark x1="46350" y1="9200" x2="50200" y2="9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5" r="15708" b="8255"/>
              <a:stretch/>
            </p:blipFill>
            <p:spPr>
              <a:xfrm>
                <a:off x="6567987" y="2712409"/>
                <a:ext cx="2213806" cy="2923786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5FB29F-2F1D-C981-70A8-05D0721BE8C6}"/>
                </a:ext>
              </a:extLst>
            </p:cNvPr>
            <p:cNvGrpSpPr/>
            <p:nvPr/>
          </p:nvGrpSpPr>
          <p:grpSpPr>
            <a:xfrm>
              <a:off x="8599238" y="2611371"/>
              <a:ext cx="1895077" cy="2502839"/>
              <a:chOff x="6567987" y="2712409"/>
              <a:chExt cx="2213806" cy="292378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20DC40D-0775-E637-6B96-B1C3C19D6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5822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E0A713D-1C00-4E2F-DC12-41B9F5393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921" y="3470589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494FBBD-A44B-746D-8CDF-8E7B7B4E9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020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22449D4-9ABD-E258-C71D-65351F9C29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00" b="90000" l="10000" r="90000">
                            <a14:foregroundMark x1="46350" y1="9200" x2="50200" y2="9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5" r="15708" b="8255"/>
              <a:stretch/>
            </p:blipFill>
            <p:spPr>
              <a:xfrm>
                <a:off x="6567987" y="2712409"/>
                <a:ext cx="2213806" cy="2923786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BF96F2-C2CB-674E-0194-084CACFD94EA}"/>
                </a:ext>
              </a:extLst>
            </p:cNvPr>
            <p:cNvGrpSpPr/>
            <p:nvPr/>
          </p:nvGrpSpPr>
          <p:grpSpPr>
            <a:xfrm>
              <a:off x="6815667" y="3595444"/>
              <a:ext cx="1895077" cy="2502839"/>
              <a:chOff x="6567987" y="2712409"/>
              <a:chExt cx="2213806" cy="292378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99DA45D-7955-6E34-805F-FCDA40190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5822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E92E683-508D-6264-C7D8-A3B10BA70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921" y="3470589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FEE6593-1194-D3A1-9FB7-04FC056AF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020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11FA57F-AA6C-3E96-973B-664E3D887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00" b="90000" l="10000" r="90000">
                            <a14:foregroundMark x1="46350" y1="9200" x2="50200" y2="9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5" r="15708" b="8255"/>
              <a:stretch/>
            </p:blipFill>
            <p:spPr>
              <a:xfrm>
                <a:off x="6567987" y="2712409"/>
                <a:ext cx="2213806" cy="2923786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C048F6-12AA-055B-6018-83096BF3FA39}"/>
                </a:ext>
              </a:extLst>
            </p:cNvPr>
            <p:cNvGrpSpPr/>
            <p:nvPr/>
          </p:nvGrpSpPr>
          <p:grpSpPr>
            <a:xfrm>
              <a:off x="8577289" y="3595742"/>
              <a:ext cx="1895077" cy="2502839"/>
              <a:chOff x="6567987" y="2712409"/>
              <a:chExt cx="2213806" cy="2923786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E224068-DAC4-91A0-079E-157DDA6A8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5822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3ECBF46-14B9-9D07-674D-98AE0CFF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921" y="3470589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0907E08-CA4E-DCF8-4ADF-8CD8246F3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020" y="3470534"/>
                <a:ext cx="841938" cy="104826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7FBC21A-7B87-0986-0F87-5631FE7DD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00" b="90000" l="10000" r="90000">
                            <a14:foregroundMark x1="46350" y1="9200" x2="50200" y2="9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5" r="15708" b="8255"/>
              <a:stretch/>
            </p:blipFill>
            <p:spPr>
              <a:xfrm>
                <a:off x="6567987" y="2712409"/>
                <a:ext cx="2213806" cy="2923786"/>
              </a:xfrm>
              <a:prstGeom prst="rect">
                <a:avLst/>
              </a:prstGeom>
            </p:spPr>
          </p:pic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281" y="1332897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F78459-A0D8-A2D5-82E3-D4314636996C}"/>
              </a:ext>
            </a:extLst>
          </p:cNvPr>
          <p:cNvSpPr txBox="1"/>
          <p:nvPr/>
        </p:nvSpPr>
        <p:spPr>
          <a:xfrm>
            <a:off x="2035592" y="2065538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899AA-7743-023D-6EDA-701527B317F5}"/>
              </a:ext>
            </a:extLst>
          </p:cNvPr>
          <p:cNvSpPr txBox="1"/>
          <p:nvPr/>
        </p:nvSpPr>
        <p:spPr>
          <a:xfrm>
            <a:off x="991712" y="2828837"/>
            <a:ext cx="175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41976-9D2A-EBC6-35BC-18D29576177F}"/>
              </a:ext>
            </a:extLst>
          </p:cNvPr>
          <p:cNvSpPr txBox="1"/>
          <p:nvPr/>
        </p:nvSpPr>
        <p:spPr>
          <a:xfrm>
            <a:off x="3162966" y="2872787"/>
            <a:ext cx="224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74875-1CA0-FB32-AB3F-32C70DF72CEE}"/>
              </a:ext>
            </a:extLst>
          </p:cNvPr>
          <p:cNvSpPr txBox="1"/>
          <p:nvPr/>
        </p:nvSpPr>
        <p:spPr>
          <a:xfrm>
            <a:off x="991712" y="3429000"/>
            <a:ext cx="203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0592F-49BB-398A-CEEA-16C3F17BE569}"/>
              </a:ext>
            </a:extLst>
          </p:cNvPr>
          <p:cNvSpPr txBox="1"/>
          <p:nvPr/>
        </p:nvSpPr>
        <p:spPr>
          <a:xfrm>
            <a:off x="3120517" y="3429000"/>
            <a:ext cx="18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DF3E87-B045-7AFB-C170-BA919627E91C}"/>
              </a:ext>
            </a:extLst>
          </p:cNvPr>
          <p:cNvSpPr/>
          <p:nvPr/>
        </p:nvSpPr>
        <p:spPr>
          <a:xfrm>
            <a:off x="5642043" y="1780324"/>
            <a:ext cx="5806897" cy="3297352"/>
          </a:xfrm>
          <a:prstGeom prst="roundRect">
            <a:avLst/>
          </a:prstGeom>
          <a:solidFill>
            <a:srgbClr val="FFF1E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37BEF-27A9-33D3-C1D4-75651B6F7417}"/>
              </a:ext>
            </a:extLst>
          </p:cNvPr>
          <p:cNvSpPr txBox="1"/>
          <p:nvPr/>
        </p:nvSpPr>
        <p:spPr>
          <a:xfrm>
            <a:off x="7517767" y="1916966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6FE29-7340-99B3-01EC-AF5259538F7C}"/>
              </a:ext>
            </a:extLst>
          </p:cNvPr>
          <p:cNvSpPr txBox="1"/>
          <p:nvPr/>
        </p:nvSpPr>
        <p:spPr>
          <a:xfrm>
            <a:off x="5869490" y="2621887"/>
            <a:ext cx="529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cam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C57FDE-AC01-100C-2227-987C47DB6F27}"/>
              </a:ext>
            </a:extLst>
          </p:cNvPr>
          <p:cNvSpPr txBox="1"/>
          <p:nvPr/>
        </p:nvSpPr>
        <p:spPr>
          <a:xfrm>
            <a:off x="6075919" y="3268218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x 4 = 36 (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CA910-F9DC-653C-EE77-5910CBC35B55}"/>
              </a:ext>
            </a:extLst>
          </p:cNvPr>
          <p:cNvSpPr txBox="1"/>
          <p:nvPr/>
        </p:nvSpPr>
        <p:spPr>
          <a:xfrm>
            <a:off x="6075919" y="3941760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36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3" name="Google Shape;3478;p56">
            <a:extLst>
              <a:ext uri="{FF2B5EF4-FFF2-40B4-BE49-F238E27FC236}">
                <a16:creationId xmlns:a16="http://schemas.microsoft.com/office/drawing/2014/main" id="{1962C3EC-D06D-73B6-8FDB-D9CF0EB70EB9}"/>
              </a:ext>
            </a:extLst>
          </p:cNvPr>
          <p:cNvGrpSpPr/>
          <p:nvPr/>
        </p:nvGrpSpPr>
        <p:grpSpPr>
          <a:xfrm>
            <a:off x="9613581" y="511302"/>
            <a:ext cx="989567" cy="967128"/>
            <a:chOff x="2842466" y="1979906"/>
            <a:chExt cx="295825" cy="289117"/>
          </a:xfrm>
        </p:grpSpPr>
        <p:sp>
          <p:nvSpPr>
            <p:cNvPr id="54" name="Google Shape;3479;p56">
              <a:extLst>
                <a:ext uri="{FF2B5EF4-FFF2-40B4-BE49-F238E27FC236}">
                  <a16:creationId xmlns:a16="http://schemas.microsoft.com/office/drawing/2014/main" id="{9226434A-C4A6-AF63-4346-F2F9915091EC}"/>
                </a:ext>
              </a:extLst>
            </p:cNvPr>
            <p:cNvSpPr/>
            <p:nvPr/>
          </p:nvSpPr>
          <p:spPr>
            <a:xfrm>
              <a:off x="2847320" y="2000929"/>
              <a:ext cx="287072" cy="202925"/>
            </a:xfrm>
            <a:custGeom>
              <a:avLst/>
              <a:gdLst/>
              <a:ahLst/>
              <a:cxnLst/>
              <a:rect l="l" t="t" r="r" b="b"/>
              <a:pathLst>
                <a:path w="10528" h="7442" extrusionOk="0">
                  <a:moveTo>
                    <a:pt x="2391" y="1"/>
                  </a:moveTo>
                  <a:cubicBezTo>
                    <a:pt x="1910" y="1"/>
                    <a:pt x="1428" y="19"/>
                    <a:pt x="928" y="72"/>
                  </a:cubicBezTo>
                  <a:cubicBezTo>
                    <a:pt x="393" y="108"/>
                    <a:pt x="1" y="340"/>
                    <a:pt x="1" y="875"/>
                  </a:cubicBezTo>
                  <a:lnTo>
                    <a:pt x="1" y="6388"/>
                  </a:lnTo>
                  <a:cubicBezTo>
                    <a:pt x="1" y="6941"/>
                    <a:pt x="447" y="7209"/>
                    <a:pt x="1018" y="7209"/>
                  </a:cubicBezTo>
                  <a:lnTo>
                    <a:pt x="1089" y="7209"/>
                  </a:lnTo>
                  <a:cubicBezTo>
                    <a:pt x="1535" y="7173"/>
                    <a:pt x="1963" y="7156"/>
                    <a:pt x="2391" y="7156"/>
                  </a:cubicBezTo>
                  <a:cubicBezTo>
                    <a:pt x="3569" y="7156"/>
                    <a:pt x="4372" y="7298"/>
                    <a:pt x="4747" y="7388"/>
                  </a:cubicBezTo>
                  <a:cubicBezTo>
                    <a:pt x="4925" y="7423"/>
                    <a:pt x="5086" y="7441"/>
                    <a:pt x="5264" y="7441"/>
                  </a:cubicBezTo>
                  <a:cubicBezTo>
                    <a:pt x="5443" y="7441"/>
                    <a:pt x="5603" y="7423"/>
                    <a:pt x="5782" y="7388"/>
                  </a:cubicBezTo>
                  <a:cubicBezTo>
                    <a:pt x="6156" y="7298"/>
                    <a:pt x="6959" y="7156"/>
                    <a:pt x="8137" y="7156"/>
                  </a:cubicBezTo>
                  <a:cubicBezTo>
                    <a:pt x="8565" y="7156"/>
                    <a:pt x="8993" y="7173"/>
                    <a:pt x="9439" y="7209"/>
                  </a:cubicBezTo>
                  <a:lnTo>
                    <a:pt x="9511" y="7209"/>
                  </a:lnTo>
                  <a:cubicBezTo>
                    <a:pt x="10064" y="7209"/>
                    <a:pt x="10528" y="6941"/>
                    <a:pt x="10528" y="6388"/>
                  </a:cubicBezTo>
                  <a:lnTo>
                    <a:pt x="10528" y="875"/>
                  </a:lnTo>
                  <a:cubicBezTo>
                    <a:pt x="10528" y="340"/>
                    <a:pt x="10135" y="108"/>
                    <a:pt x="9600" y="72"/>
                  </a:cubicBezTo>
                  <a:cubicBezTo>
                    <a:pt x="9100" y="19"/>
                    <a:pt x="8619" y="1"/>
                    <a:pt x="8137" y="1"/>
                  </a:cubicBezTo>
                  <a:cubicBezTo>
                    <a:pt x="6656" y="1"/>
                    <a:pt x="5674" y="215"/>
                    <a:pt x="5264" y="322"/>
                  </a:cubicBezTo>
                  <a:cubicBezTo>
                    <a:pt x="4854" y="215"/>
                    <a:pt x="3872" y="1"/>
                    <a:pt x="2391" y="1"/>
                  </a:cubicBezTo>
                  <a:close/>
                </a:path>
              </a:pathLst>
            </a:custGeom>
            <a:solidFill>
              <a:srgbClr val="F1CC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80;p56">
              <a:extLst>
                <a:ext uri="{FF2B5EF4-FFF2-40B4-BE49-F238E27FC236}">
                  <a16:creationId xmlns:a16="http://schemas.microsoft.com/office/drawing/2014/main" id="{45FA4493-F7D5-BC0B-A50B-0C5EC607CCB4}"/>
                </a:ext>
              </a:extLst>
            </p:cNvPr>
            <p:cNvSpPr/>
            <p:nvPr/>
          </p:nvSpPr>
          <p:spPr>
            <a:xfrm>
              <a:off x="2990365" y="2000929"/>
              <a:ext cx="144027" cy="202925"/>
            </a:xfrm>
            <a:custGeom>
              <a:avLst/>
              <a:gdLst/>
              <a:ahLst/>
              <a:cxnLst/>
              <a:rect l="l" t="t" r="r" b="b"/>
              <a:pathLst>
                <a:path w="5282" h="7442" extrusionOk="0">
                  <a:moveTo>
                    <a:pt x="2891" y="1"/>
                  </a:moveTo>
                  <a:cubicBezTo>
                    <a:pt x="1392" y="1"/>
                    <a:pt x="428" y="215"/>
                    <a:pt x="0" y="322"/>
                  </a:cubicBezTo>
                  <a:lnTo>
                    <a:pt x="0" y="7441"/>
                  </a:lnTo>
                  <a:cubicBezTo>
                    <a:pt x="179" y="7441"/>
                    <a:pt x="357" y="7423"/>
                    <a:pt x="518" y="7388"/>
                  </a:cubicBezTo>
                  <a:cubicBezTo>
                    <a:pt x="892" y="7298"/>
                    <a:pt x="1695" y="7156"/>
                    <a:pt x="2891" y="7156"/>
                  </a:cubicBezTo>
                  <a:cubicBezTo>
                    <a:pt x="3301" y="7156"/>
                    <a:pt x="3747" y="7173"/>
                    <a:pt x="4175" y="7209"/>
                  </a:cubicBezTo>
                  <a:lnTo>
                    <a:pt x="4265" y="7209"/>
                  </a:lnTo>
                  <a:cubicBezTo>
                    <a:pt x="4532" y="7209"/>
                    <a:pt x="4782" y="7102"/>
                    <a:pt x="4978" y="6906"/>
                  </a:cubicBezTo>
                  <a:cubicBezTo>
                    <a:pt x="5175" y="6727"/>
                    <a:pt x="5282" y="6656"/>
                    <a:pt x="5282" y="6388"/>
                  </a:cubicBezTo>
                  <a:lnTo>
                    <a:pt x="5282" y="875"/>
                  </a:lnTo>
                  <a:cubicBezTo>
                    <a:pt x="5282" y="340"/>
                    <a:pt x="4889" y="108"/>
                    <a:pt x="4354" y="72"/>
                  </a:cubicBezTo>
                  <a:cubicBezTo>
                    <a:pt x="3854" y="19"/>
                    <a:pt x="3355" y="1"/>
                    <a:pt x="2891" y="1"/>
                  </a:cubicBez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81;p56">
              <a:extLst>
                <a:ext uri="{FF2B5EF4-FFF2-40B4-BE49-F238E27FC236}">
                  <a16:creationId xmlns:a16="http://schemas.microsoft.com/office/drawing/2014/main" id="{B83C961A-C272-907C-144A-5FC9C79AE8AE}"/>
                </a:ext>
              </a:extLst>
            </p:cNvPr>
            <p:cNvSpPr/>
            <p:nvPr/>
          </p:nvSpPr>
          <p:spPr>
            <a:xfrm>
              <a:off x="3094473" y="2001911"/>
              <a:ext cx="39429" cy="195617"/>
            </a:xfrm>
            <a:custGeom>
              <a:avLst/>
              <a:gdLst/>
              <a:ahLst/>
              <a:cxnLst/>
              <a:rect l="l" t="t" r="r" b="b"/>
              <a:pathLst>
                <a:path w="1446" h="7174" extrusionOk="0">
                  <a:moveTo>
                    <a:pt x="72" y="0"/>
                  </a:moveTo>
                  <a:lnTo>
                    <a:pt x="72" y="6941"/>
                  </a:lnTo>
                  <a:cubicBezTo>
                    <a:pt x="72" y="7013"/>
                    <a:pt x="36" y="7084"/>
                    <a:pt x="1" y="7137"/>
                  </a:cubicBezTo>
                  <a:cubicBezTo>
                    <a:pt x="108" y="7155"/>
                    <a:pt x="233" y="7155"/>
                    <a:pt x="340" y="7173"/>
                  </a:cubicBezTo>
                  <a:lnTo>
                    <a:pt x="429" y="7173"/>
                  </a:lnTo>
                  <a:cubicBezTo>
                    <a:pt x="982" y="7173"/>
                    <a:pt x="1446" y="6905"/>
                    <a:pt x="1446" y="6352"/>
                  </a:cubicBezTo>
                  <a:lnTo>
                    <a:pt x="1446" y="839"/>
                  </a:lnTo>
                  <a:cubicBezTo>
                    <a:pt x="1446" y="304"/>
                    <a:pt x="1053" y="72"/>
                    <a:pt x="518" y="36"/>
                  </a:cubicBezTo>
                  <a:cubicBezTo>
                    <a:pt x="375" y="18"/>
                    <a:pt x="215" y="0"/>
                    <a:pt x="72" y="0"/>
                  </a:cubicBez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82;p56">
              <a:extLst>
                <a:ext uri="{FF2B5EF4-FFF2-40B4-BE49-F238E27FC236}">
                  <a16:creationId xmlns:a16="http://schemas.microsoft.com/office/drawing/2014/main" id="{9111C129-DC40-1C38-409F-DD466CF5318C}"/>
                </a:ext>
              </a:extLst>
            </p:cNvPr>
            <p:cNvSpPr/>
            <p:nvPr/>
          </p:nvSpPr>
          <p:spPr>
            <a:xfrm>
              <a:off x="2865807" y="1984269"/>
              <a:ext cx="250098" cy="199271"/>
            </a:xfrm>
            <a:custGeom>
              <a:avLst/>
              <a:gdLst/>
              <a:ahLst/>
              <a:cxnLst/>
              <a:rect l="l" t="t" r="r" b="b"/>
              <a:pathLst>
                <a:path w="9172" h="7308" extrusionOk="0">
                  <a:moveTo>
                    <a:pt x="1659" y="1"/>
                  </a:moveTo>
                  <a:cubicBezTo>
                    <a:pt x="1249" y="1"/>
                    <a:pt x="797" y="18"/>
                    <a:pt x="304" y="59"/>
                  </a:cubicBezTo>
                  <a:cubicBezTo>
                    <a:pt x="125" y="76"/>
                    <a:pt x="1" y="219"/>
                    <a:pt x="1" y="398"/>
                  </a:cubicBezTo>
                  <a:lnTo>
                    <a:pt x="1" y="6732"/>
                  </a:lnTo>
                  <a:cubicBezTo>
                    <a:pt x="1" y="6918"/>
                    <a:pt x="145" y="7072"/>
                    <a:pt x="328" y="7072"/>
                  </a:cubicBezTo>
                  <a:cubicBezTo>
                    <a:pt x="337" y="7072"/>
                    <a:pt x="347" y="7072"/>
                    <a:pt x="357" y="7071"/>
                  </a:cubicBezTo>
                  <a:cubicBezTo>
                    <a:pt x="857" y="7030"/>
                    <a:pt x="1313" y="7014"/>
                    <a:pt x="1726" y="7014"/>
                  </a:cubicBezTo>
                  <a:cubicBezTo>
                    <a:pt x="2949" y="7014"/>
                    <a:pt x="3789" y="7160"/>
                    <a:pt x="4229" y="7267"/>
                  </a:cubicBezTo>
                  <a:cubicBezTo>
                    <a:pt x="4345" y="7294"/>
                    <a:pt x="4466" y="7307"/>
                    <a:pt x="4586" y="7307"/>
                  </a:cubicBezTo>
                  <a:cubicBezTo>
                    <a:pt x="4707" y="7307"/>
                    <a:pt x="4827" y="7294"/>
                    <a:pt x="4943" y="7267"/>
                  </a:cubicBezTo>
                  <a:cubicBezTo>
                    <a:pt x="5383" y="7160"/>
                    <a:pt x="6223" y="7014"/>
                    <a:pt x="7447" y="7014"/>
                  </a:cubicBezTo>
                  <a:cubicBezTo>
                    <a:pt x="7859" y="7014"/>
                    <a:pt x="8315" y="7030"/>
                    <a:pt x="8815" y="7071"/>
                  </a:cubicBezTo>
                  <a:cubicBezTo>
                    <a:pt x="8825" y="7072"/>
                    <a:pt x="8835" y="7072"/>
                    <a:pt x="8845" y="7072"/>
                  </a:cubicBezTo>
                  <a:cubicBezTo>
                    <a:pt x="9027" y="7072"/>
                    <a:pt x="9172" y="6918"/>
                    <a:pt x="9172" y="6732"/>
                  </a:cubicBezTo>
                  <a:lnTo>
                    <a:pt x="9172" y="398"/>
                  </a:lnTo>
                  <a:cubicBezTo>
                    <a:pt x="9172" y="219"/>
                    <a:pt x="9029" y="76"/>
                    <a:pt x="8868" y="59"/>
                  </a:cubicBezTo>
                  <a:cubicBezTo>
                    <a:pt x="8376" y="18"/>
                    <a:pt x="7924" y="1"/>
                    <a:pt x="7513" y="1"/>
                  </a:cubicBezTo>
                  <a:cubicBezTo>
                    <a:pt x="5961" y="1"/>
                    <a:pt x="5004" y="242"/>
                    <a:pt x="4693" y="326"/>
                  </a:cubicBezTo>
                  <a:cubicBezTo>
                    <a:pt x="4657" y="335"/>
                    <a:pt x="4622" y="340"/>
                    <a:pt x="4586" y="340"/>
                  </a:cubicBezTo>
                  <a:cubicBezTo>
                    <a:pt x="4550" y="340"/>
                    <a:pt x="4515" y="335"/>
                    <a:pt x="4479" y="326"/>
                  </a:cubicBezTo>
                  <a:cubicBezTo>
                    <a:pt x="4169" y="242"/>
                    <a:pt x="3211" y="1"/>
                    <a:pt x="1659" y="1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3;p56">
              <a:extLst>
                <a:ext uri="{FF2B5EF4-FFF2-40B4-BE49-F238E27FC236}">
                  <a16:creationId xmlns:a16="http://schemas.microsoft.com/office/drawing/2014/main" id="{AD3BA11A-F82D-C04B-EADA-07797CB3385C}"/>
                </a:ext>
              </a:extLst>
            </p:cNvPr>
            <p:cNvSpPr/>
            <p:nvPr/>
          </p:nvSpPr>
          <p:spPr>
            <a:xfrm>
              <a:off x="2990365" y="1984024"/>
              <a:ext cx="125540" cy="199871"/>
            </a:xfrm>
            <a:custGeom>
              <a:avLst/>
              <a:gdLst/>
              <a:ahLst/>
              <a:cxnLst/>
              <a:rect l="l" t="t" r="r" b="b"/>
              <a:pathLst>
                <a:path w="4604" h="7330" extrusionOk="0">
                  <a:moveTo>
                    <a:pt x="2859" y="1"/>
                  </a:moveTo>
                  <a:cubicBezTo>
                    <a:pt x="1344" y="1"/>
                    <a:pt x="413" y="238"/>
                    <a:pt x="107" y="335"/>
                  </a:cubicBezTo>
                  <a:lnTo>
                    <a:pt x="0" y="335"/>
                  </a:lnTo>
                  <a:lnTo>
                    <a:pt x="0" y="7330"/>
                  </a:lnTo>
                  <a:cubicBezTo>
                    <a:pt x="125" y="7330"/>
                    <a:pt x="250" y="7312"/>
                    <a:pt x="357" y="7294"/>
                  </a:cubicBezTo>
                  <a:cubicBezTo>
                    <a:pt x="805" y="7185"/>
                    <a:pt x="1675" y="7025"/>
                    <a:pt x="2937" y="7025"/>
                  </a:cubicBezTo>
                  <a:cubicBezTo>
                    <a:pt x="3335" y="7025"/>
                    <a:pt x="3772" y="7041"/>
                    <a:pt x="4247" y="7080"/>
                  </a:cubicBezTo>
                  <a:cubicBezTo>
                    <a:pt x="4258" y="7081"/>
                    <a:pt x="4269" y="7081"/>
                    <a:pt x="4280" y="7081"/>
                  </a:cubicBezTo>
                  <a:cubicBezTo>
                    <a:pt x="4461" y="7081"/>
                    <a:pt x="4604" y="6944"/>
                    <a:pt x="4604" y="6759"/>
                  </a:cubicBezTo>
                  <a:lnTo>
                    <a:pt x="4604" y="407"/>
                  </a:lnTo>
                  <a:cubicBezTo>
                    <a:pt x="4604" y="228"/>
                    <a:pt x="4461" y="85"/>
                    <a:pt x="4300" y="68"/>
                  </a:cubicBezTo>
                  <a:cubicBezTo>
                    <a:pt x="3773" y="20"/>
                    <a:pt x="3292" y="1"/>
                    <a:pt x="2859" y="1"/>
                  </a:cubicBez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84;p56">
              <a:extLst>
                <a:ext uri="{FF2B5EF4-FFF2-40B4-BE49-F238E27FC236}">
                  <a16:creationId xmlns:a16="http://schemas.microsoft.com/office/drawing/2014/main" id="{58B80223-C510-C72F-1B0D-9513CD389ADA}"/>
                </a:ext>
              </a:extLst>
            </p:cNvPr>
            <p:cNvSpPr/>
            <p:nvPr/>
          </p:nvSpPr>
          <p:spPr>
            <a:xfrm>
              <a:off x="3091555" y="1985851"/>
              <a:ext cx="23859" cy="190300"/>
            </a:xfrm>
            <a:custGeom>
              <a:avLst/>
              <a:gdLst/>
              <a:ahLst/>
              <a:cxnLst/>
              <a:rect l="l" t="t" r="r" b="b"/>
              <a:pathLst>
                <a:path w="875" h="6979" extrusionOk="0">
                  <a:moveTo>
                    <a:pt x="1" y="1"/>
                  </a:moveTo>
                  <a:cubicBezTo>
                    <a:pt x="108" y="54"/>
                    <a:pt x="179" y="161"/>
                    <a:pt x="179" y="286"/>
                  </a:cubicBezTo>
                  <a:lnTo>
                    <a:pt x="179" y="6727"/>
                  </a:lnTo>
                  <a:cubicBezTo>
                    <a:pt x="179" y="6816"/>
                    <a:pt x="143" y="6888"/>
                    <a:pt x="90" y="6959"/>
                  </a:cubicBezTo>
                  <a:cubicBezTo>
                    <a:pt x="215" y="6959"/>
                    <a:pt x="357" y="6977"/>
                    <a:pt x="500" y="6977"/>
                  </a:cubicBezTo>
                  <a:cubicBezTo>
                    <a:pt x="511" y="6978"/>
                    <a:pt x="522" y="6979"/>
                    <a:pt x="533" y="6979"/>
                  </a:cubicBezTo>
                  <a:cubicBezTo>
                    <a:pt x="716" y="6979"/>
                    <a:pt x="875" y="6841"/>
                    <a:pt x="875" y="6656"/>
                  </a:cubicBezTo>
                  <a:lnTo>
                    <a:pt x="875" y="357"/>
                  </a:lnTo>
                  <a:cubicBezTo>
                    <a:pt x="875" y="197"/>
                    <a:pt x="732" y="54"/>
                    <a:pt x="571" y="36"/>
                  </a:cubicBezTo>
                  <a:cubicBezTo>
                    <a:pt x="375" y="18"/>
                    <a:pt x="179" y="1"/>
                    <a:pt x="1" y="1"/>
                  </a:cubicBez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485;p56">
              <a:extLst>
                <a:ext uri="{FF2B5EF4-FFF2-40B4-BE49-F238E27FC236}">
                  <a16:creationId xmlns:a16="http://schemas.microsoft.com/office/drawing/2014/main" id="{235A9746-9A94-DE7A-06E3-03E5584C449A}"/>
                </a:ext>
              </a:extLst>
            </p:cNvPr>
            <p:cNvSpPr/>
            <p:nvPr/>
          </p:nvSpPr>
          <p:spPr>
            <a:xfrm>
              <a:off x="3006889" y="2092412"/>
              <a:ext cx="95873" cy="163496"/>
            </a:xfrm>
            <a:custGeom>
              <a:avLst/>
              <a:gdLst/>
              <a:ahLst/>
              <a:cxnLst/>
              <a:rect l="l" t="t" r="r" b="b"/>
              <a:pathLst>
                <a:path w="3516" h="5996" extrusionOk="0">
                  <a:moveTo>
                    <a:pt x="2552" y="0"/>
                  </a:moveTo>
                  <a:cubicBezTo>
                    <a:pt x="2356" y="0"/>
                    <a:pt x="2196" y="161"/>
                    <a:pt x="2196" y="375"/>
                  </a:cubicBezTo>
                  <a:lnTo>
                    <a:pt x="2196" y="2480"/>
                  </a:lnTo>
                  <a:cubicBezTo>
                    <a:pt x="2196" y="2284"/>
                    <a:pt x="2053" y="2123"/>
                    <a:pt x="1874" y="2123"/>
                  </a:cubicBezTo>
                  <a:cubicBezTo>
                    <a:pt x="1863" y="2122"/>
                    <a:pt x="1853" y="2122"/>
                    <a:pt x="1842" y="2122"/>
                  </a:cubicBezTo>
                  <a:cubicBezTo>
                    <a:pt x="1643" y="2122"/>
                    <a:pt x="1482" y="2277"/>
                    <a:pt x="1482" y="2480"/>
                  </a:cubicBezTo>
                  <a:lnTo>
                    <a:pt x="1482" y="2837"/>
                  </a:lnTo>
                  <a:cubicBezTo>
                    <a:pt x="1482" y="2646"/>
                    <a:pt x="1482" y="2301"/>
                    <a:pt x="1117" y="2301"/>
                  </a:cubicBezTo>
                  <a:cubicBezTo>
                    <a:pt x="1108" y="2301"/>
                    <a:pt x="1099" y="2301"/>
                    <a:pt x="1089" y="2302"/>
                  </a:cubicBezTo>
                  <a:cubicBezTo>
                    <a:pt x="893" y="2302"/>
                    <a:pt x="732" y="2462"/>
                    <a:pt x="732" y="2659"/>
                  </a:cubicBezTo>
                  <a:lnTo>
                    <a:pt x="732" y="2873"/>
                  </a:lnTo>
                  <a:cubicBezTo>
                    <a:pt x="732" y="2669"/>
                    <a:pt x="567" y="2506"/>
                    <a:pt x="357" y="2506"/>
                  </a:cubicBezTo>
                  <a:cubicBezTo>
                    <a:pt x="328" y="2506"/>
                    <a:pt x="299" y="2509"/>
                    <a:pt x="269" y="2516"/>
                  </a:cubicBezTo>
                  <a:cubicBezTo>
                    <a:pt x="108" y="2552"/>
                    <a:pt x="1" y="2712"/>
                    <a:pt x="1" y="2873"/>
                  </a:cubicBezTo>
                  <a:lnTo>
                    <a:pt x="1" y="4068"/>
                  </a:lnTo>
                  <a:cubicBezTo>
                    <a:pt x="1" y="4282"/>
                    <a:pt x="37" y="4479"/>
                    <a:pt x="108" y="4657"/>
                  </a:cubicBezTo>
                  <a:lnTo>
                    <a:pt x="429" y="5389"/>
                  </a:lnTo>
                  <a:cubicBezTo>
                    <a:pt x="483" y="5531"/>
                    <a:pt x="518" y="5692"/>
                    <a:pt x="518" y="5852"/>
                  </a:cubicBezTo>
                  <a:lnTo>
                    <a:pt x="518" y="5995"/>
                  </a:lnTo>
                  <a:lnTo>
                    <a:pt x="2767" y="5995"/>
                  </a:lnTo>
                  <a:cubicBezTo>
                    <a:pt x="2802" y="5567"/>
                    <a:pt x="2998" y="5174"/>
                    <a:pt x="3355" y="4925"/>
                  </a:cubicBezTo>
                  <a:cubicBezTo>
                    <a:pt x="3445" y="4853"/>
                    <a:pt x="3516" y="4728"/>
                    <a:pt x="3516" y="4621"/>
                  </a:cubicBezTo>
                  <a:lnTo>
                    <a:pt x="3516" y="3051"/>
                  </a:lnTo>
                  <a:cubicBezTo>
                    <a:pt x="3516" y="3033"/>
                    <a:pt x="3498" y="3016"/>
                    <a:pt x="3498" y="3016"/>
                  </a:cubicBezTo>
                  <a:cubicBezTo>
                    <a:pt x="3380" y="2888"/>
                    <a:pt x="3257" y="2836"/>
                    <a:pt x="3146" y="2836"/>
                  </a:cubicBezTo>
                  <a:cubicBezTo>
                    <a:pt x="3055" y="2836"/>
                    <a:pt x="2973" y="2870"/>
                    <a:pt x="2909" y="2926"/>
                  </a:cubicBezTo>
                  <a:lnTo>
                    <a:pt x="2909" y="375"/>
                  </a:lnTo>
                  <a:cubicBezTo>
                    <a:pt x="2909" y="161"/>
                    <a:pt x="2749" y="0"/>
                    <a:pt x="2552" y="0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486;p56">
              <a:extLst>
                <a:ext uri="{FF2B5EF4-FFF2-40B4-BE49-F238E27FC236}">
                  <a16:creationId xmlns:a16="http://schemas.microsoft.com/office/drawing/2014/main" id="{6B7740A0-0C62-8AAF-1B7B-1466072C4920}"/>
                </a:ext>
              </a:extLst>
            </p:cNvPr>
            <p:cNvSpPr/>
            <p:nvPr/>
          </p:nvSpPr>
          <p:spPr>
            <a:xfrm>
              <a:off x="3044355" y="2092357"/>
              <a:ext cx="58407" cy="163550"/>
            </a:xfrm>
            <a:custGeom>
              <a:avLst/>
              <a:gdLst/>
              <a:ahLst/>
              <a:cxnLst/>
              <a:rect l="l" t="t" r="r" b="b"/>
              <a:pathLst>
                <a:path w="2142" h="5998" extrusionOk="0">
                  <a:moveTo>
                    <a:pt x="1174" y="1"/>
                  </a:moveTo>
                  <a:cubicBezTo>
                    <a:pt x="1164" y="1"/>
                    <a:pt x="1153" y="1"/>
                    <a:pt x="1143" y="2"/>
                  </a:cubicBezTo>
                  <a:cubicBezTo>
                    <a:pt x="964" y="20"/>
                    <a:pt x="822" y="181"/>
                    <a:pt x="822" y="377"/>
                  </a:cubicBezTo>
                  <a:lnTo>
                    <a:pt x="822" y="2482"/>
                  </a:lnTo>
                  <a:cubicBezTo>
                    <a:pt x="822" y="2268"/>
                    <a:pt x="643" y="2108"/>
                    <a:pt x="429" y="2108"/>
                  </a:cubicBezTo>
                  <a:cubicBezTo>
                    <a:pt x="358" y="2108"/>
                    <a:pt x="286" y="2143"/>
                    <a:pt x="233" y="2197"/>
                  </a:cubicBezTo>
                  <a:lnTo>
                    <a:pt x="233" y="2357"/>
                  </a:lnTo>
                  <a:cubicBezTo>
                    <a:pt x="233" y="2554"/>
                    <a:pt x="340" y="2732"/>
                    <a:pt x="518" y="2786"/>
                  </a:cubicBezTo>
                  <a:cubicBezTo>
                    <a:pt x="643" y="2821"/>
                    <a:pt x="750" y="2964"/>
                    <a:pt x="750" y="3214"/>
                  </a:cubicBezTo>
                  <a:lnTo>
                    <a:pt x="750" y="3820"/>
                  </a:lnTo>
                  <a:cubicBezTo>
                    <a:pt x="750" y="4320"/>
                    <a:pt x="607" y="4820"/>
                    <a:pt x="304" y="5212"/>
                  </a:cubicBezTo>
                  <a:cubicBezTo>
                    <a:pt x="126" y="5444"/>
                    <a:pt x="19" y="5712"/>
                    <a:pt x="1" y="5997"/>
                  </a:cubicBezTo>
                  <a:lnTo>
                    <a:pt x="1393" y="5997"/>
                  </a:lnTo>
                  <a:cubicBezTo>
                    <a:pt x="1428" y="5569"/>
                    <a:pt x="1624" y="5176"/>
                    <a:pt x="1981" y="4927"/>
                  </a:cubicBezTo>
                  <a:cubicBezTo>
                    <a:pt x="2071" y="4855"/>
                    <a:pt x="2142" y="4730"/>
                    <a:pt x="2142" y="4623"/>
                  </a:cubicBezTo>
                  <a:lnTo>
                    <a:pt x="2142" y="3053"/>
                  </a:lnTo>
                  <a:cubicBezTo>
                    <a:pt x="2142" y="3035"/>
                    <a:pt x="2124" y="3018"/>
                    <a:pt x="2124" y="3018"/>
                  </a:cubicBezTo>
                  <a:cubicBezTo>
                    <a:pt x="2006" y="2890"/>
                    <a:pt x="1883" y="2838"/>
                    <a:pt x="1772" y="2838"/>
                  </a:cubicBezTo>
                  <a:cubicBezTo>
                    <a:pt x="1681" y="2838"/>
                    <a:pt x="1599" y="2872"/>
                    <a:pt x="1535" y="2928"/>
                  </a:cubicBezTo>
                  <a:lnTo>
                    <a:pt x="1535" y="377"/>
                  </a:lnTo>
                  <a:cubicBezTo>
                    <a:pt x="1535" y="173"/>
                    <a:pt x="1389" y="1"/>
                    <a:pt x="1174" y="1"/>
                  </a:cubicBezTo>
                  <a:close/>
                </a:path>
              </a:pathLst>
            </a:custGeom>
            <a:solidFill>
              <a:srgbClr val="FAE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487;p56">
              <a:extLst>
                <a:ext uri="{FF2B5EF4-FFF2-40B4-BE49-F238E27FC236}">
                  <a16:creationId xmlns:a16="http://schemas.microsoft.com/office/drawing/2014/main" id="{C1028C78-1886-61E9-2BEC-882ACC543E09}"/>
                </a:ext>
              </a:extLst>
            </p:cNvPr>
            <p:cNvSpPr/>
            <p:nvPr/>
          </p:nvSpPr>
          <p:spPr>
            <a:xfrm>
              <a:off x="3013706" y="2246146"/>
              <a:ext cx="77385" cy="19005"/>
            </a:xfrm>
            <a:custGeom>
              <a:avLst/>
              <a:gdLst/>
              <a:ahLst/>
              <a:cxnLst/>
              <a:rect l="l" t="t" r="r" b="b"/>
              <a:pathLst>
                <a:path w="2838" h="697" extrusionOk="0">
                  <a:moveTo>
                    <a:pt x="233" y="0"/>
                  </a:moveTo>
                  <a:cubicBezTo>
                    <a:pt x="108" y="0"/>
                    <a:pt x="1" y="90"/>
                    <a:pt x="1" y="214"/>
                  </a:cubicBezTo>
                  <a:lnTo>
                    <a:pt x="1" y="464"/>
                  </a:lnTo>
                  <a:cubicBezTo>
                    <a:pt x="1" y="589"/>
                    <a:pt x="108" y="696"/>
                    <a:pt x="233" y="696"/>
                  </a:cubicBezTo>
                  <a:lnTo>
                    <a:pt x="2606" y="696"/>
                  </a:lnTo>
                  <a:cubicBezTo>
                    <a:pt x="2731" y="696"/>
                    <a:pt x="2838" y="589"/>
                    <a:pt x="2838" y="464"/>
                  </a:cubicBezTo>
                  <a:lnTo>
                    <a:pt x="2838" y="214"/>
                  </a:lnTo>
                  <a:cubicBezTo>
                    <a:pt x="2838" y="90"/>
                    <a:pt x="2731" y="0"/>
                    <a:pt x="2606" y="0"/>
                  </a:cubicBezTo>
                  <a:close/>
                </a:path>
              </a:pathLst>
            </a:custGeom>
            <a:solidFill>
              <a:srgbClr val="9CF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488;p56">
              <a:extLst>
                <a:ext uri="{FF2B5EF4-FFF2-40B4-BE49-F238E27FC236}">
                  <a16:creationId xmlns:a16="http://schemas.microsoft.com/office/drawing/2014/main" id="{6AA35DE6-72C5-1121-78BD-13015B6575B1}"/>
                </a:ext>
              </a:extLst>
            </p:cNvPr>
            <p:cNvSpPr/>
            <p:nvPr/>
          </p:nvSpPr>
          <p:spPr>
            <a:xfrm>
              <a:off x="3004953" y="2030269"/>
              <a:ext cx="95382" cy="13497"/>
            </a:xfrm>
            <a:custGeom>
              <a:avLst/>
              <a:gdLst/>
              <a:ahLst/>
              <a:cxnLst/>
              <a:rect l="l" t="t" r="r" b="b"/>
              <a:pathLst>
                <a:path w="3498" h="495" extrusionOk="0">
                  <a:moveTo>
                    <a:pt x="2364" y="1"/>
                  </a:moveTo>
                  <a:cubicBezTo>
                    <a:pt x="1385" y="1"/>
                    <a:pt x="634" y="96"/>
                    <a:pt x="143" y="192"/>
                  </a:cubicBezTo>
                  <a:cubicBezTo>
                    <a:pt x="54" y="209"/>
                    <a:pt x="1" y="281"/>
                    <a:pt x="18" y="370"/>
                  </a:cubicBezTo>
                  <a:cubicBezTo>
                    <a:pt x="36" y="441"/>
                    <a:pt x="108" y="495"/>
                    <a:pt x="179" y="495"/>
                  </a:cubicBezTo>
                  <a:cubicBezTo>
                    <a:pt x="237" y="495"/>
                    <a:pt x="987" y="319"/>
                    <a:pt x="2305" y="319"/>
                  </a:cubicBezTo>
                  <a:cubicBezTo>
                    <a:pt x="2613" y="319"/>
                    <a:pt x="2951" y="328"/>
                    <a:pt x="3319" y="352"/>
                  </a:cubicBezTo>
                  <a:cubicBezTo>
                    <a:pt x="3408" y="352"/>
                    <a:pt x="3480" y="299"/>
                    <a:pt x="3480" y="209"/>
                  </a:cubicBezTo>
                  <a:cubicBezTo>
                    <a:pt x="3498" y="120"/>
                    <a:pt x="3426" y="49"/>
                    <a:pt x="3337" y="31"/>
                  </a:cubicBezTo>
                  <a:cubicBezTo>
                    <a:pt x="2991" y="10"/>
                    <a:pt x="2667" y="1"/>
                    <a:pt x="2364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489;p56">
              <a:extLst>
                <a:ext uri="{FF2B5EF4-FFF2-40B4-BE49-F238E27FC236}">
                  <a16:creationId xmlns:a16="http://schemas.microsoft.com/office/drawing/2014/main" id="{F7D656CF-341E-DF4B-63B3-46D8ACE5C865}"/>
                </a:ext>
              </a:extLst>
            </p:cNvPr>
            <p:cNvSpPr/>
            <p:nvPr/>
          </p:nvSpPr>
          <p:spPr>
            <a:xfrm>
              <a:off x="3004953" y="2062390"/>
              <a:ext cx="95382" cy="13497"/>
            </a:xfrm>
            <a:custGeom>
              <a:avLst/>
              <a:gdLst/>
              <a:ahLst/>
              <a:cxnLst/>
              <a:rect l="l" t="t" r="r" b="b"/>
              <a:pathLst>
                <a:path w="3498" h="495" extrusionOk="0">
                  <a:moveTo>
                    <a:pt x="2352" y="0"/>
                  </a:moveTo>
                  <a:cubicBezTo>
                    <a:pt x="1379" y="0"/>
                    <a:pt x="632" y="92"/>
                    <a:pt x="143" y="173"/>
                  </a:cubicBezTo>
                  <a:cubicBezTo>
                    <a:pt x="54" y="191"/>
                    <a:pt x="1" y="280"/>
                    <a:pt x="18" y="370"/>
                  </a:cubicBezTo>
                  <a:cubicBezTo>
                    <a:pt x="36" y="441"/>
                    <a:pt x="108" y="494"/>
                    <a:pt x="179" y="494"/>
                  </a:cubicBezTo>
                  <a:cubicBezTo>
                    <a:pt x="237" y="494"/>
                    <a:pt x="987" y="319"/>
                    <a:pt x="2305" y="319"/>
                  </a:cubicBezTo>
                  <a:cubicBezTo>
                    <a:pt x="2613" y="319"/>
                    <a:pt x="2951" y="328"/>
                    <a:pt x="3319" y="352"/>
                  </a:cubicBezTo>
                  <a:cubicBezTo>
                    <a:pt x="3408" y="352"/>
                    <a:pt x="3480" y="280"/>
                    <a:pt x="3480" y="191"/>
                  </a:cubicBezTo>
                  <a:cubicBezTo>
                    <a:pt x="3498" y="102"/>
                    <a:pt x="3426" y="31"/>
                    <a:pt x="3337" y="31"/>
                  </a:cubicBezTo>
                  <a:cubicBezTo>
                    <a:pt x="2987" y="9"/>
                    <a:pt x="2658" y="0"/>
                    <a:pt x="2352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490;p56">
              <a:extLst>
                <a:ext uri="{FF2B5EF4-FFF2-40B4-BE49-F238E27FC236}">
                  <a16:creationId xmlns:a16="http://schemas.microsoft.com/office/drawing/2014/main" id="{798998D0-A257-DFAA-8E3F-8D46A6478E67}"/>
                </a:ext>
              </a:extLst>
            </p:cNvPr>
            <p:cNvSpPr/>
            <p:nvPr/>
          </p:nvSpPr>
          <p:spPr>
            <a:xfrm>
              <a:off x="3004953" y="2127369"/>
              <a:ext cx="39429" cy="12243"/>
            </a:xfrm>
            <a:custGeom>
              <a:avLst/>
              <a:gdLst/>
              <a:ahLst/>
              <a:cxnLst/>
              <a:rect l="l" t="t" r="r" b="b"/>
              <a:pathLst>
                <a:path w="1446" h="449" extrusionOk="0">
                  <a:moveTo>
                    <a:pt x="1295" y="0"/>
                  </a:moveTo>
                  <a:cubicBezTo>
                    <a:pt x="1286" y="0"/>
                    <a:pt x="1277" y="1"/>
                    <a:pt x="1267" y="3"/>
                  </a:cubicBezTo>
                  <a:cubicBezTo>
                    <a:pt x="875" y="38"/>
                    <a:pt x="500" y="74"/>
                    <a:pt x="143" y="146"/>
                  </a:cubicBezTo>
                  <a:cubicBezTo>
                    <a:pt x="54" y="163"/>
                    <a:pt x="1" y="235"/>
                    <a:pt x="18" y="324"/>
                  </a:cubicBezTo>
                  <a:cubicBezTo>
                    <a:pt x="36" y="413"/>
                    <a:pt x="108" y="449"/>
                    <a:pt x="179" y="449"/>
                  </a:cubicBezTo>
                  <a:cubicBezTo>
                    <a:pt x="232" y="449"/>
                    <a:pt x="571" y="377"/>
                    <a:pt x="1285" y="324"/>
                  </a:cubicBezTo>
                  <a:cubicBezTo>
                    <a:pt x="1374" y="306"/>
                    <a:pt x="1446" y="235"/>
                    <a:pt x="1446" y="146"/>
                  </a:cubicBezTo>
                  <a:cubicBezTo>
                    <a:pt x="1430" y="66"/>
                    <a:pt x="1371" y="0"/>
                    <a:pt x="1295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491;p56">
              <a:extLst>
                <a:ext uri="{FF2B5EF4-FFF2-40B4-BE49-F238E27FC236}">
                  <a16:creationId xmlns:a16="http://schemas.microsoft.com/office/drawing/2014/main" id="{A3AF6A60-DC9A-5C26-382D-F67C9EB37E93}"/>
                </a:ext>
              </a:extLst>
            </p:cNvPr>
            <p:cNvSpPr/>
            <p:nvPr/>
          </p:nvSpPr>
          <p:spPr>
            <a:xfrm>
              <a:off x="2900846" y="2030569"/>
              <a:ext cx="75422" cy="13688"/>
            </a:xfrm>
            <a:custGeom>
              <a:avLst/>
              <a:gdLst/>
              <a:ahLst/>
              <a:cxnLst/>
              <a:rect l="l" t="t" r="r" b="b"/>
              <a:pathLst>
                <a:path w="2766" h="502" extrusionOk="0">
                  <a:moveTo>
                    <a:pt x="407" y="0"/>
                  </a:moveTo>
                  <a:cubicBezTo>
                    <a:pt x="327" y="0"/>
                    <a:pt x="245" y="1"/>
                    <a:pt x="161" y="2"/>
                  </a:cubicBezTo>
                  <a:cubicBezTo>
                    <a:pt x="89" y="2"/>
                    <a:pt x="18" y="56"/>
                    <a:pt x="0" y="145"/>
                  </a:cubicBezTo>
                  <a:cubicBezTo>
                    <a:pt x="0" y="234"/>
                    <a:pt x="72" y="323"/>
                    <a:pt x="161" y="323"/>
                  </a:cubicBezTo>
                  <a:cubicBezTo>
                    <a:pt x="257" y="322"/>
                    <a:pt x="351" y="321"/>
                    <a:pt x="443" y="321"/>
                  </a:cubicBezTo>
                  <a:cubicBezTo>
                    <a:pt x="1405" y="321"/>
                    <a:pt x="2112" y="402"/>
                    <a:pt x="2552" y="484"/>
                  </a:cubicBezTo>
                  <a:cubicBezTo>
                    <a:pt x="2570" y="502"/>
                    <a:pt x="2570" y="502"/>
                    <a:pt x="2587" y="502"/>
                  </a:cubicBezTo>
                  <a:cubicBezTo>
                    <a:pt x="2659" y="502"/>
                    <a:pt x="2730" y="448"/>
                    <a:pt x="2748" y="359"/>
                  </a:cubicBezTo>
                  <a:cubicBezTo>
                    <a:pt x="2766" y="288"/>
                    <a:pt x="2694" y="198"/>
                    <a:pt x="2623" y="181"/>
                  </a:cubicBezTo>
                  <a:cubicBezTo>
                    <a:pt x="2144" y="98"/>
                    <a:pt x="1406" y="0"/>
                    <a:pt x="407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492;p56">
              <a:extLst>
                <a:ext uri="{FF2B5EF4-FFF2-40B4-BE49-F238E27FC236}">
                  <a16:creationId xmlns:a16="http://schemas.microsoft.com/office/drawing/2014/main" id="{AADE94B5-C231-3EE4-9188-E917A3E1A309}"/>
                </a:ext>
              </a:extLst>
            </p:cNvPr>
            <p:cNvSpPr/>
            <p:nvPr/>
          </p:nvSpPr>
          <p:spPr>
            <a:xfrm>
              <a:off x="2880886" y="2062390"/>
              <a:ext cx="95382" cy="13579"/>
            </a:xfrm>
            <a:custGeom>
              <a:avLst/>
              <a:gdLst/>
              <a:ahLst/>
              <a:cxnLst/>
              <a:rect l="l" t="t" r="r" b="b"/>
              <a:pathLst>
                <a:path w="3498" h="498" extrusionOk="0">
                  <a:moveTo>
                    <a:pt x="1144" y="0"/>
                  </a:moveTo>
                  <a:cubicBezTo>
                    <a:pt x="839" y="0"/>
                    <a:pt x="511" y="9"/>
                    <a:pt x="161" y="31"/>
                  </a:cubicBezTo>
                  <a:cubicBezTo>
                    <a:pt x="72" y="31"/>
                    <a:pt x="1" y="102"/>
                    <a:pt x="1" y="191"/>
                  </a:cubicBezTo>
                  <a:cubicBezTo>
                    <a:pt x="19" y="280"/>
                    <a:pt x="90" y="352"/>
                    <a:pt x="179" y="352"/>
                  </a:cubicBezTo>
                  <a:cubicBezTo>
                    <a:pt x="546" y="329"/>
                    <a:pt x="889" y="319"/>
                    <a:pt x="1206" y="319"/>
                  </a:cubicBezTo>
                  <a:cubicBezTo>
                    <a:pt x="2120" y="319"/>
                    <a:pt x="2820" y="402"/>
                    <a:pt x="3284" y="494"/>
                  </a:cubicBezTo>
                  <a:cubicBezTo>
                    <a:pt x="3295" y="497"/>
                    <a:pt x="3307" y="498"/>
                    <a:pt x="3318" y="498"/>
                  </a:cubicBezTo>
                  <a:cubicBezTo>
                    <a:pt x="3395" y="498"/>
                    <a:pt x="3464" y="447"/>
                    <a:pt x="3480" y="370"/>
                  </a:cubicBezTo>
                  <a:cubicBezTo>
                    <a:pt x="3498" y="280"/>
                    <a:pt x="3426" y="191"/>
                    <a:pt x="3355" y="173"/>
                  </a:cubicBezTo>
                  <a:cubicBezTo>
                    <a:pt x="2853" y="92"/>
                    <a:pt x="2113" y="0"/>
                    <a:pt x="1144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493;p56">
              <a:extLst>
                <a:ext uri="{FF2B5EF4-FFF2-40B4-BE49-F238E27FC236}">
                  <a16:creationId xmlns:a16="http://schemas.microsoft.com/office/drawing/2014/main" id="{48BE0307-8147-6DD7-9518-6F42FAD646C2}"/>
                </a:ext>
              </a:extLst>
            </p:cNvPr>
            <p:cNvSpPr/>
            <p:nvPr/>
          </p:nvSpPr>
          <p:spPr>
            <a:xfrm>
              <a:off x="2880886" y="2094212"/>
              <a:ext cx="95382" cy="13852"/>
            </a:xfrm>
            <a:custGeom>
              <a:avLst/>
              <a:gdLst/>
              <a:ahLst/>
              <a:cxnLst/>
              <a:rect l="l" t="t" r="r" b="b"/>
              <a:pathLst>
                <a:path w="3498" h="508" extrusionOk="0">
                  <a:moveTo>
                    <a:pt x="1246" y="1"/>
                  </a:moveTo>
                  <a:cubicBezTo>
                    <a:pt x="912" y="1"/>
                    <a:pt x="551" y="13"/>
                    <a:pt x="161" y="41"/>
                  </a:cubicBezTo>
                  <a:cubicBezTo>
                    <a:pt x="72" y="41"/>
                    <a:pt x="1" y="113"/>
                    <a:pt x="1" y="202"/>
                  </a:cubicBezTo>
                  <a:cubicBezTo>
                    <a:pt x="17" y="282"/>
                    <a:pt x="76" y="347"/>
                    <a:pt x="152" y="347"/>
                  </a:cubicBezTo>
                  <a:cubicBezTo>
                    <a:pt x="161" y="347"/>
                    <a:pt x="170" y="346"/>
                    <a:pt x="179" y="344"/>
                  </a:cubicBezTo>
                  <a:cubicBezTo>
                    <a:pt x="516" y="323"/>
                    <a:pt x="833" y="314"/>
                    <a:pt x="1127" y="314"/>
                  </a:cubicBezTo>
                  <a:cubicBezTo>
                    <a:pt x="2080" y="314"/>
                    <a:pt x="2807" y="410"/>
                    <a:pt x="3284" y="505"/>
                  </a:cubicBezTo>
                  <a:cubicBezTo>
                    <a:pt x="3293" y="507"/>
                    <a:pt x="3303" y="508"/>
                    <a:pt x="3312" y="508"/>
                  </a:cubicBezTo>
                  <a:cubicBezTo>
                    <a:pt x="3391" y="508"/>
                    <a:pt x="3464" y="444"/>
                    <a:pt x="3480" y="380"/>
                  </a:cubicBezTo>
                  <a:cubicBezTo>
                    <a:pt x="3498" y="291"/>
                    <a:pt x="3426" y="202"/>
                    <a:pt x="3355" y="184"/>
                  </a:cubicBezTo>
                  <a:cubicBezTo>
                    <a:pt x="2871" y="92"/>
                    <a:pt x="2165" y="1"/>
                    <a:pt x="1246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494;p56">
              <a:extLst>
                <a:ext uri="{FF2B5EF4-FFF2-40B4-BE49-F238E27FC236}">
                  <a16:creationId xmlns:a16="http://schemas.microsoft.com/office/drawing/2014/main" id="{850ECA5D-2700-38E6-2A3D-B95F43896358}"/>
                </a:ext>
              </a:extLst>
            </p:cNvPr>
            <p:cNvSpPr/>
            <p:nvPr/>
          </p:nvSpPr>
          <p:spPr>
            <a:xfrm>
              <a:off x="2880886" y="2126142"/>
              <a:ext cx="95382" cy="13579"/>
            </a:xfrm>
            <a:custGeom>
              <a:avLst/>
              <a:gdLst/>
              <a:ahLst/>
              <a:cxnLst/>
              <a:rect l="l" t="t" r="r" b="b"/>
              <a:pathLst>
                <a:path w="3498" h="498" extrusionOk="0">
                  <a:moveTo>
                    <a:pt x="1098" y="0"/>
                  </a:moveTo>
                  <a:cubicBezTo>
                    <a:pt x="788" y="0"/>
                    <a:pt x="475" y="9"/>
                    <a:pt x="161" y="30"/>
                  </a:cubicBezTo>
                  <a:cubicBezTo>
                    <a:pt x="72" y="48"/>
                    <a:pt x="1" y="119"/>
                    <a:pt x="1" y="208"/>
                  </a:cubicBezTo>
                  <a:cubicBezTo>
                    <a:pt x="19" y="298"/>
                    <a:pt x="90" y="351"/>
                    <a:pt x="179" y="351"/>
                  </a:cubicBezTo>
                  <a:cubicBezTo>
                    <a:pt x="493" y="330"/>
                    <a:pt x="800" y="322"/>
                    <a:pt x="1101" y="322"/>
                  </a:cubicBezTo>
                  <a:cubicBezTo>
                    <a:pt x="1314" y="322"/>
                    <a:pt x="1524" y="326"/>
                    <a:pt x="1731" y="333"/>
                  </a:cubicBezTo>
                  <a:cubicBezTo>
                    <a:pt x="2302" y="351"/>
                    <a:pt x="2820" y="405"/>
                    <a:pt x="3284" y="494"/>
                  </a:cubicBezTo>
                  <a:cubicBezTo>
                    <a:pt x="3295" y="496"/>
                    <a:pt x="3307" y="497"/>
                    <a:pt x="3318" y="497"/>
                  </a:cubicBezTo>
                  <a:cubicBezTo>
                    <a:pt x="3395" y="497"/>
                    <a:pt x="3464" y="447"/>
                    <a:pt x="3480" y="369"/>
                  </a:cubicBezTo>
                  <a:cubicBezTo>
                    <a:pt x="3498" y="280"/>
                    <a:pt x="3426" y="208"/>
                    <a:pt x="3355" y="191"/>
                  </a:cubicBezTo>
                  <a:cubicBezTo>
                    <a:pt x="2855" y="101"/>
                    <a:pt x="2320" y="30"/>
                    <a:pt x="1749" y="12"/>
                  </a:cubicBezTo>
                  <a:cubicBezTo>
                    <a:pt x="1535" y="5"/>
                    <a:pt x="1318" y="0"/>
                    <a:pt x="1098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495;p56">
              <a:extLst>
                <a:ext uri="{FF2B5EF4-FFF2-40B4-BE49-F238E27FC236}">
                  <a16:creationId xmlns:a16="http://schemas.microsoft.com/office/drawing/2014/main" id="{40C3CF70-E0A3-D60C-644F-CC83A5297E8C}"/>
                </a:ext>
              </a:extLst>
            </p:cNvPr>
            <p:cNvSpPr/>
            <p:nvPr/>
          </p:nvSpPr>
          <p:spPr>
            <a:xfrm>
              <a:off x="2842466" y="1979906"/>
              <a:ext cx="295825" cy="289117"/>
            </a:xfrm>
            <a:custGeom>
              <a:avLst/>
              <a:gdLst/>
              <a:ahLst/>
              <a:cxnLst/>
              <a:rect l="l" t="t" r="r" b="b"/>
              <a:pathLst>
                <a:path w="10849" h="10603" extrusionOk="0">
                  <a:moveTo>
                    <a:pt x="8308" y="319"/>
                  </a:moveTo>
                  <a:cubicBezTo>
                    <a:pt x="8724" y="319"/>
                    <a:pt x="9185" y="337"/>
                    <a:pt x="9689" y="379"/>
                  </a:cubicBezTo>
                  <a:cubicBezTo>
                    <a:pt x="9778" y="397"/>
                    <a:pt x="9849" y="468"/>
                    <a:pt x="9849" y="558"/>
                  </a:cubicBezTo>
                  <a:lnTo>
                    <a:pt x="9849" y="4715"/>
                  </a:lnTo>
                  <a:cubicBezTo>
                    <a:pt x="9849" y="4804"/>
                    <a:pt x="9921" y="4875"/>
                    <a:pt x="9992" y="4875"/>
                  </a:cubicBezTo>
                  <a:cubicBezTo>
                    <a:pt x="10003" y="4877"/>
                    <a:pt x="10014" y="4878"/>
                    <a:pt x="10024" y="4878"/>
                  </a:cubicBezTo>
                  <a:cubicBezTo>
                    <a:pt x="10113" y="4878"/>
                    <a:pt x="10170" y="4811"/>
                    <a:pt x="10170" y="4715"/>
                  </a:cubicBezTo>
                  <a:lnTo>
                    <a:pt x="10170" y="1075"/>
                  </a:lnTo>
                  <a:cubicBezTo>
                    <a:pt x="10420" y="1182"/>
                    <a:pt x="10527" y="1360"/>
                    <a:pt x="10527" y="1628"/>
                  </a:cubicBezTo>
                  <a:lnTo>
                    <a:pt x="10527" y="7142"/>
                  </a:lnTo>
                  <a:cubicBezTo>
                    <a:pt x="10527" y="7748"/>
                    <a:pt x="9921" y="7802"/>
                    <a:pt x="9706" y="7802"/>
                  </a:cubicBezTo>
                  <a:lnTo>
                    <a:pt x="9706" y="7391"/>
                  </a:lnTo>
                  <a:cubicBezTo>
                    <a:pt x="9974" y="7373"/>
                    <a:pt x="10170" y="7159"/>
                    <a:pt x="10170" y="6910"/>
                  </a:cubicBezTo>
                  <a:lnTo>
                    <a:pt x="10170" y="5464"/>
                  </a:lnTo>
                  <a:cubicBezTo>
                    <a:pt x="10170" y="5393"/>
                    <a:pt x="10117" y="5322"/>
                    <a:pt x="10028" y="5304"/>
                  </a:cubicBezTo>
                  <a:cubicBezTo>
                    <a:pt x="9938" y="5304"/>
                    <a:pt x="9849" y="5375"/>
                    <a:pt x="9849" y="5464"/>
                  </a:cubicBezTo>
                  <a:lnTo>
                    <a:pt x="9849" y="6892"/>
                  </a:lnTo>
                  <a:cubicBezTo>
                    <a:pt x="9849" y="6990"/>
                    <a:pt x="9775" y="7072"/>
                    <a:pt x="9694" y="7072"/>
                  </a:cubicBezTo>
                  <a:cubicBezTo>
                    <a:pt x="9686" y="7072"/>
                    <a:pt x="9679" y="7072"/>
                    <a:pt x="9671" y="7070"/>
                  </a:cubicBezTo>
                  <a:lnTo>
                    <a:pt x="9617" y="7070"/>
                  </a:lnTo>
                  <a:cubicBezTo>
                    <a:pt x="9524" y="6915"/>
                    <a:pt x="9363" y="6813"/>
                    <a:pt x="9182" y="6813"/>
                  </a:cubicBezTo>
                  <a:cubicBezTo>
                    <a:pt x="9155" y="6813"/>
                    <a:pt x="9127" y="6816"/>
                    <a:pt x="9100" y="6820"/>
                  </a:cubicBezTo>
                  <a:lnTo>
                    <a:pt x="9100" y="4536"/>
                  </a:lnTo>
                  <a:lnTo>
                    <a:pt x="9260" y="4536"/>
                  </a:lnTo>
                  <a:cubicBezTo>
                    <a:pt x="9270" y="4538"/>
                    <a:pt x="9279" y="4539"/>
                    <a:pt x="9288" y="4539"/>
                  </a:cubicBezTo>
                  <a:cubicBezTo>
                    <a:pt x="9364" y="4539"/>
                    <a:pt x="9423" y="4474"/>
                    <a:pt x="9439" y="4394"/>
                  </a:cubicBezTo>
                  <a:cubicBezTo>
                    <a:pt x="9439" y="4305"/>
                    <a:pt x="9367" y="4233"/>
                    <a:pt x="9278" y="4233"/>
                  </a:cubicBezTo>
                  <a:cubicBezTo>
                    <a:pt x="9189" y="4215"/>
                    <a:pt x="9100" y="4215"/>
                    <a:pt x="9011" y="4215"/>
                  </a:cubicBezTo>
                  <a:cubicBezTo>
                    <a:pt x="8921" y="4073"/>
                    <a:pt x="8761" y="3966"/>
                    <a:pt x="8582" y="3966"/>
                  </a:cubicBezTo>
                  <a:cubicBezTo>
                    <a:pt x="8404" y="3966"/>
                    <a:pt x="8243" y="4055"/>
                    <a:pt x="8154" y="4197"/>
                  </a:cubicBezTo>
                  <a:cubicBezTo>
                    <a:pt x="7262" y="4197"/>
                    <a:pt x="6584" y="4287"/>
                    <a:pt x="6120" y="4376"/>
                  </a:cubicBezTo>
                  <a:cubicBezTo>
                    <a:pt x="6031" y="4394"/>
                    <a:pt x="5977" y="4483"/>
                    <a:pt x="5995" y="4554"/>
                  </a:cubicBezTo>
                  <a:cubicBezTo>
                    <a:pt x="6013" y="4644"/>
                    <a:pt x="6067" y="4697"/>
                    <a:pt x="6138" y="4697"/>
                  </a:cubicBezTo>
                  <a:cubicBezTo>
                    <a:pt x="6209" y="4697"/>
                    <a:pt x="6852" y="4536"/>
                    <a:pt x="8065" y="4519"/>
                  </a:cubicBezTo>
                  <a:lnTo>
                    <a:pt x="8065" y="6124"/>
                  </a:lnTo>
                  <a:cubicBezTo>
                    <a:pt x="8013" y="6098"/>
                    <a:pt x="7951" y="6082"/>
                    <a:pt x="7894" y="6082"/>
                  </a:cubicBezTo>
                  <a:cubicBezTo>
                    <a:pt x="7873" y="6082"/>
                    <a:pt x="7852" y="6084"/>
                    <a:pt x="7833" y="6089"/>
                  </a:cubicBezTo>
                  <a:cubicBezTo>
                    <a:pt x="7655" y="6089"/>
                    <a:pt x="7494" y="6196"/>
                    <a:pt x="7405" y="6339"/>
                  </a:cubicBezTo>
                  <a:cubicBezTo>
                    <a:pt x="7333" y="6303"/>
                    <a:pt x="7244" y="6267"/>
                    <a:pt x="7137" y="6267"/>
                  </a:cubicBezTo>
                  <a:cubicBezTo>
                    <a:pt x="6923" y="6267"/>
                    <a:pt x="6745" y="6374"/>
                    <a:pt x="6655" y="6553"/>
                  </a:cubicBezTo>
                  <a:cubicBezTo>
                    <a:pt x="6584" y="6499"/>
                    <a:pt x="6477" y="6481"/>
                    <a:pt x="6370" y="6481"/>
                  </a:cubicBezTo>
                  <a:cubicBezTo>
                    <a:pt x="6102" y="6481"/>
                    <a:pt x="5870" y="6713"/>
                    <a:pt x="5870" y="6999"/>
                  </a:cubicBezTo>
                  <a:lnTo>
                    <a:pt x="5870" y="7249"/>
                  </a:lnTo>
                  <a:cubicBezTo>
                    <a:pt x="5835" y="7249"/>
                    <a:pt x="5781" y="7266"/>
                    <a:pt x="5745" y="7284"/>
                  </a:cubicBezTo>
                  <a:cubicBezTo>
                    <a:pt x="5692" y="7284"/>
                    <a:pt x="5638" y="7302"/>
                    <a:pt x="5585" y="7302"/>
                  </a:cubicBezTo>
                  <a:lnTo>
                    <a:pt x="5585" y="629"/>
                  </a:lnTo>
                  <a:cubicBezTo>
                    <a:pt x="5878" y="545"/>
                    <a:pt x="6806" y="319"/>
                    <a:pt x="8308" y="319"/>
                  </a:cubicBezTo>
                  <a:close/>
                  <a:moveTo>
                    <a:pt x="2541" y="319"/>
                  </a:moveTo>
                  <a:cubicBezTo>
                    <a:pt x="4044" y="319"/>
                    <a:pt x="4974" y="545"/>
                    <a:pt x="5282" y="629"/>
                  </a:cubicBezTo>
                  <a:lnTo>
                    <a:pt x="5282" y="7302"/>
                  </a:lnTo>
                  <a:cubicBezTo>
                    <a:pt x="5228" y="7302"/>
                    <a:pt x="5174" y="7284"/>
                    <a:pt x="5121" y="7284"/>
                  </a:cubicBezTo>
                  <a:cubicBezTo>
                    <a:pt x="4666" y="7164"/>
                    <a:pt x="3799" y="7013"/>
                    <a:pt x="2559" y="7013"/>
                  </a:cubicBezTo>
                  <a:cubicBezTo>
                    <a:pt x="2146" y="7013"/>
                    <a:pt x="1691" y="7030"/>
                    <a:pt x="1196" y="7070"/>
                  </a:cubicBezTo>
                  <a:cubicBezTo>
                    <a:pt x="1186" y="7072"/>
                    <a:pt x="1177" y="7072"/>
                    <a:pt x="1168" y="7072"/>
                  </a:cubicBezTo>
                  <a:cubicBezTo>
                    <a:pt x="1074" y="7072"/>
                    <a:pt x="999" y="6990"/>
                    <a:pt x="999" y="6892"/>
                  </a:cubicBezTo>
                  <a:lnTo>
                    <a:pt x="999" y="2913"/>
                  </a:lnTo>
                  <a:cubicBezTo>
                    <a:pt x="999" y="2841"/>
                    <a:pt x="946" y="2770"/>
                    <a:pt x="857" y="2752"/>
                  </a:cubicBezTo>
                  <a:cubicBezTo>
                    <a:pt x="849" y="2751"/>
                    <a:pt x="841" y="2750"/>
                    <a:pt x="833" y="2750"/>
                  </a:cubicBezTo>
                  <a:cubicBezTo>
                    <a:pt x="752" y="2750"/>
                    <a:pt x="678" y="2831"/>
                    <a:pt x="678" y="2913"/>
                  </a:cubicBezTo>
                  <a:lnTo>
                    <a:pt x="678" y="6892"/>
                  </a:lnTo>
                  <a:cubicBezTo>
                    <a:pt x="678" y="7167"/>
                    <a:pt x="910" y="7392"/>
                    <a:pt x="1183" y="7392"/>
                  </a:cubicBezTo>
                  <a:cubicBezTo>
                    <a:pt x="1193" y="7392"/>
                    <a:pt x="1203" y="7392"/>
                    <a:pt x="1213" y="7391"/>
                  </a:cubicBezTo>
                  <a:cubicBezTo>
                    <a:pt x="1704" y="7351"/>
                    <a:pt x="2152" y="7334"/>
                    <a:pt x="2558" y="7334"/>
                  </a:cubicBezTo>
                  <a:cubicBezTo>
                    <a:pt x="3762" y="7334"/>
                    <a:pt x="4591" y="7481"/>
                    <a:pt x="5032" y="7588"/>
                  </a:cubicBezTo>
                  <a:cubicBezTo>
                    <a:pt x="5173" y="7619"/>
                    <a:pt x="5300" y="7633"/>
                    <a:pt x="5421" y="7633"/>
                  </a:cubicBezTo>
                  <a:cubicBezTo>
                    <a:pt x="5575" y="7633"/>
                    <a:pt x="5720" y="7610"/>
                    <a:pt x="5870" y="7570"/>
                  </a:cubicBezTo>
                  <a:lnTo>
                    <a:pt x="5870" y="7998"/>
                  </a:lnTo>
                  <a:cubicBezTo>
                    <a:pt x="5719" y="8034"/>
                    <a:pt x="5567" y="8051"/>
                    <a:pt x="5415" y="8051"/>
                  </a:cubicBezTo>
                  <a:cubicBezTo>
                    <a:pt x="5264" y="8051"/>
                    <a:pt x="5112" y="8034"/>
                    <a:pt x="4960" y="7998"/>
                  </a:cubicBezTo>
                  <a:cubicBezTo>
                    <a:pt x="4140" y="7797"/>
                    <a:pt x="3242" y="7746"/>
                    <a:pt x="2527" y="7746"/>
                  </a:cubicBezTo>
                  <a:cubicBezTo>
                    <a:pt x="1780" y="7746"/>
                    <a:pt x="1232" y="7802"/>
                    <a:pt x="1178" y="7802"/>
                  </a:cubicBezTo>
                  <a:cubicBezTo>
                    <a:pt x="981" y="7802"/>
                    <a:pt x="321" y="7766"/>
                    <a:pt x="321" y="7142"/>
                  </a:cubicBezTo>
                  <a:lnTo>
                    <a:pt x="321" y="1628"/>
                  </a:lnTo>
                  <a:cubicBezTo>
                    <a:pt x="321" y="1360"/>
                    <a:pt x="446" y="1182"/>
                    <a:pt x="678" y="1075"/>
                  </a:cubicBezTo>
                  <a:lnTo>
                    <a:pt x="678" y="2163"/>
                  </a:lnTo>
                  <a:cubicBezTo>
                    <a:pt x="678" y="2235"/>
                    <a:pt x="749" y="2324"/>
                    <a:pt x="821" y="2324"/>
                  </a:cubicBezTo>
                  <a:cubicBezTo>
                    <a:pt x="832" y="2326"/>
                    <a:pt x="843" y="2327"/>
                    <a:pt x="853" y="2327"/>
                  </a:cubicBezTo>
                  <a:cubicBezTo>
                    <a:pt x="942" y="2327"/>
                    <a:pt x="999" y="2259"/>
                    <a:pt x="999" y="2163"/>
                  </a:cubicBezTo>
                  <a:lnTo>
                    <a:pt x="999" y="558"/>
                  </a:lnTo>
                  <a:cubicBezTo>
                    <a:pt x="999" y="468"/>
                    <a:pt x="1071" y="397"/>
                    <a:pt x="1160" y="379"/>
                  </a:cubicBezTo>
                  <a:cubicBezTo>
                    <a:pt x="1663" y="337"/>
                    <a:pt x="2124" y="319"/>
                    <a:pt x="2541" y="319"/>
                  </a:cubicBezTo>
                  <a:close/>
                  <a:moveTo>
                    <a:pt x="8565" y="4287"/>
                  </a:moveTo>
                  <a:cubicBezTo>
                    <a:pt x="8672" y="4287"/>
                    <a:pt x="8779" y="4376"/>
                    <a:pt x="8779" y="4501"/>
                  </a:cubicBezTo>
                  <a:lnTo>
                    <a:pt x="8779" y="7034"/>
                  </a:lnTo>
                  <a:cubicBezTo>
                    <a:pt x="8779" y="7088"/>
                    <a:pt x="8797" y="7124"/>
                    <a:pt x="8832" y="7159"/>
                  </a:cubicBezTo>
                  <a:cubicBezTo>
                    <a:pt x="8862" y="7189"/>
                    <a:pt x="8902" y="7202"/>
                    <a:pt x="8944" y="7202"/>
                  </a:cubicBezTo>
                  <a:cubicBezTo>
                    <a:pt x="8979" y="7202"/>
                    <a:pt x="9014" y="7193"/>
                    <a:pt x="9046" y="7177"/>
                  </a:cubicBezTo>
                  <a:cubicBezTo>
                    <a:pt x="9089" y="7140"/>
                    <a:pt x="9137" y="7123"/>
                    <a:pt x="9183" y="7123"/>
                  </a:cubicBezTo>
                  <a:cubicBezTo>
                    <a:pt x="9289" y="7123"/>
                    <a:pt x="9385" y="7213"/>
                    <a:pt x="9385" y="7338"/>
                  </a:cubicBezTo>
                  <a:lnTo>
                    <a:pt x="9385" y="7980"/>
                  </a:lnTo>
                  <a:cubicBezTo>
                    <a:pt x="9385" y="8426"/>
                    <a:pt x="9243" y="8872"/>
                    <a:pt x="8957" y="9247"/>
                  </a:cubicBezTo>
                  <a:cubicBezTo>
                    <a:pt x="8868" y="9354"/>
                    <a:pt x="8814" y="9461"/>
                    <a:pt x="8761" y="9586"/>
                  </a:cubicBezTo>
                  <a:lnTo>
                    <a:pt x="6673" y="9586"/>
                  </a:lnTo>
                  <a:cubicBezTo>
                    <a:pt x="6620" y="9461"/>
                    <a:pt x="6620" y="9461"/>
                    <a:pt x="6299" y="8712"/>
                  </a:cubicBezTo>
                  <a:cubicBezTo>
                    <a:pt x="6227" y="8551"/>
                    <a:pt x="6191" y="8373"/>
                    <a:pt x="6191" y="8194"/>
                  </a:cubicBezTo>
                  <a:lnTo>
                    <a:pt x="6191" y="6999"/>
                  </a:lnTo>
                  <a:cubicBezTo>
                    <a:pt x="6191" y="6892"/>
                    <a:pt x="6281" y="6785"/>
                    <a:pt x="6388" y="6785"/>
                  </a:cubicBezTo>
                  <a:cubicBezTo>
                    <a:pt x="6513" y="6785"/>
                    <a:pt x="6602" y="6874"/>
                    <a:pt x="6602" y="6981"/>
                  </a:cubicBezTo>
                  <a:cubicBezTo>
                    <a:pt x="6620" y="7052"/>
                    <a:pt x="6655" y="7124"/>
                    <a:pt x="6709" y="7142"/>
                  </a:cubicBezTo>
                  <a:cubicBezTo>
                    <a:pt x="6728" y="7147"/>
                    <a:pt x="6747" y="7150"/>
                    <a:pt x="6765" y="7150"/>
                  </a:cubicBezTo>
                  <a:cubicBezTo>
                    <a:pt x="6864" y="7150"/>
                    <a:pt x="6941" y="7074"/>
                    <a:pt x="6941" y="6999"/>
                  </a:cubicBezTo>
                  <a:lnTo>
                    <a:pt x="6941" y="6785"/>
                  </a:lnTo>
                  <a:cubicBezTo>
                    <a:pt x="6941" y="6678"/>
                    <a:pt x="7030" y="6588"/>
                    <a:pt x="7137" y="6588"/>
                  </a:cubicBezTo>
                  <a:cubicBezTo>
                    <a:pt x="7298" y="6588"/>
                    <a:pt x="7333" y="6660"/>
                    <a:pt x="7333" y="6963"/>
                  </a:cubicBezTo>
                  <a:cubicBezTo>
                    <a:pt x="7333" y="7034"/>
                    <a:pt x="7405" y="7124"/>
                    <a:pt x="7494" y="7124"/>
                  </a:cubicBezTo>
                  <a:cubicBezTo>
                    <a:pt x="7583" y="7124"/>
                    <a:pt x="7655" y="7052"/>
                    <a:pt x="7655" y="6963"/>
                  </a:cubicBezTo>
                  <a:lnTo>
                    <a:pt x="7655" y="6606"/>
                  </a:lnTo>
                  <a:cubicBezTo>
                    <a:pt x="7655" y="6499"/>
                    <a:pt x="7744" y="6410"/>
                    <a:pt x="7851" y="6410"/>
                  </a:cubicBezTo>
                  <a:cubicBezTo>
                    <a:pt x="7860" y="6408"/>
                    <a:pt x="7869" y="6408"/>
                    <a:pt x="7878" y="6408"/>
                  </a:cubicBezTo>
                  <a:cubicBezTo>
                    <a:pt x="7975" y="6408"/>
                    <a:pt x="8065" y="6492"/>
                    <a:pt x="8065" y="6606"/>
                  </a:cubicBezTo>
                  <a:cubicBezTo>
                    <a:pt x="8065" y="6678"/>
                    <a:pt x="8101" y="6731"/>
                    <a:pt x="8172" y="6749"/>
                  </a:cubicBezTo>
                  <a:cubicBezTo>
                    <a:pt x="8191" y="6755"/>
                    <a:pt x="8209" y="6758"/>
                    <a:pt x="8227" y="6758"/>
                  </a:cubicBezTo>
                  <a:cubicBezTo>
                    <a:pt x="8308" y="6758"/>
                    <a:pt x="8368" y="6694"/>
                    <a:pt x="8368" y="6606"/>
                  </a:cubicBezTo>
                  <a:lnTo>
                    <a:pt x="8368" y="4501"/>
                  </a:lnTo>
                  <a:cubicBezTo>
                    <a:pt x="8368" y="4394"/>
                    <a:pt x="8458" y="4305"/>
                    <a:pt x="8565" y="4287"/>
                  </a:cubicBezTo>
                  <a:close/>
                  <a:moveTo>
                    <a:pt x="8886" y="9907"/>
                  </a:moveTo>
                  <a:cubicBezTo>
                    <a:pt x="8921" y="9907"/>
                    <a:pt x="8939" y="9943"/>
                    <a:pt x="8939" y="9978"/>
                  </a:cubicBezTo>
                  <a:lnTo>
                    <a:pt x="8939" y="10210"/>
                  </a:lnTo>
                  <a:cubicBezTo>
                    <a:pt x="8939" y="10264"/>
                    <a:pt x="8921" y="10282"/>
                    <a:pt x="8886" y="10282"/>
                  </a:cubicBezTo>
                  <a:lnTo>
                    <a:pt x="6495" y="10282"/>
                  </a:lnTo>
                  <a:cubicBezTo>
                    <a:pt x="6459" y="10282"/>
                    <a:pt x="6423" y="10264"/>
                    <a:pt x="6423" y="10210"/>
                  </a:cubicBezTo>
                  <a:lnTo>
                    <a:pt x="6423" y="9978"/>
                  </a:lnTo>
                  <a:cubicBezTo>
                    <a:pt x="6423" y="9943"/>
                    <a:pt x="6459" y="9907"/>
                    <a:pt x="6495" y="9907"/>
                  </a:cubicBezTo>
                  <a:close/>
                  <a:moveTo>
                    <a:pt x="2510" y="0"/>
                  </a:moveTo>
                  <a:cubicBezTo>
                    <a:pt x="2095" y="0"/>
                    <a:pt x="1638" y="17"/>
                    <a:pt x="1142" y="58"/>
                  </a:cubicBezTo>
                  <a:cubicBezTo>
                    <a:pt x="892" y="94"/>
                    <a:pt x="678" y="308"/>
                    <a:pt x="678" y="558"/>
                  </a:cubicBezTo>
                  <a:lnTo>
                    <a:pt x="678" y="736"/>
                  </a:lnTo>
                  <a:cubicBezTo>
                    <a:pt x="250" y="879"/>
                    <a:pt x="0" y="1200"/>
                    <a:pt x="0" y="1628"/>
                  </a:cubicBezTo>
                  <a:lnTo>
                    <a:pt x="0" y="7142"/>
                  </a:lnTo>
                  <a:cubicBezTo>
                    <a:pt x="0" y="7730"/>
                    <a:pt x="464" y="8123"/>
                    <a:pt x="1178" y="8123"/>
                  </a:cubicBezTo>
                  <a:cubicBezTo>
                    <a:pt x="1243" y="8123"/>
                    <a:pt x="1808" y="8065"/>
                    <a:pt x="2565" y="8065"/>
                  </a:cubicBezTo>
                  <a:cubicBezTo>
                    <a:pt x="3258" y="8065"/>
                    <a:pt x="4112" y="8114"/>
                    <a:pt x="4889" y="8301"/>
                  </a:cubicBezTo>
                  <a:cubicBezTo>
                    <a:pt x="5069" y="8341"/>
                    <a:pt x="5255" y="8365"/>
                    <a:pt x="5444" y="8365"/>
                  </a:cubicBezTo>
                  <a:cubicBezTo>
                    <a:pt x="5591" y="8365"/>
                    <a:pt x="5740" y="8350"/>
                    <a:pt x="5888" y="8319"/>
                  </a:cubicBezTo>
                  <a:cubicBezTo>
                    <a:pt x="5906" y="8498"/>
                    <a:pt x="5942" y="8676"/>
                    <a:pt x="6013" y="8837"/>
                  </a:cubicBezTo>
                  <a:cubicBezTo>
                    <a:pt x="6334" y="9622"/>
                    <a:pt x="6334" y="9568"/>
                    <a:pt x="6352" y="9639"/>
                  </a:cubicBezTo>
                  <a:cubicBezTo>
                    <a:pt x="6209" y="9693"/>
                    <a:pt x="6138" y="9818"/>
                    <a:pt x="6138" y="9978"/>
                  </a:cubicBezTo>
                  <a:lnTo>
                    <a:pt x="6138" y="10210"/>
                  </a:lnTo>
                  <a:cubicBezTo>
                    <a:pt x="6138" y="10425"/>
                    <a:pt x="6299" y="10603"/>
                    <a:pt x="6513" y="10603"/>
                  </a:cubicBezTo>
                  <a:lnTo>
                    <a:pt x="8886" y="10603"/>
                  </a:lnTo>
                  <a:cubicBezTo>
                    <a:pt x="9082" y="10603"/>
                    <a:pt x="9260" y="10425"/>
                    <a:pt x="9260" y="10210"/>
                  </a:cubicBezTo>
                  <a:lnTo>
                    <a:pt x="9260" y="9978"/>
                  </a:lnTo>
                  <a:cubicBezTo>
                    <a:pt x="9260" y="9836"/>
                    <a:pt x="9189" y="9711"/>
                    <a:pt x="9082" y="9657"/>
                  </a:cubicBezTo>
                  <a:cubicBezTo>
                    <a:pt x="9118" y="9568"/>
                    <a:pt x="9153" y="9497"/>
                    <a:pt x="9207" y="9443"/>
                  </a:cubicBezTo>
                  <a:cubicBezTo>
                    <a:pt x="9492" y="9051"/>
                    <a:pt x="9671" y="8587"/>
                    <a:pt x="9689" y="8123"/>
                  </a:cubicBezTo>
                  <a:cubicBezTo>
                    <a:pt x="10402" y="8123"/>
                    <a:pt x="10848" y="7730"/>
                    <a:pt x="10848" y="7142"/>
                  </a:cubicBezTo>
                  <a:lnTo>
                    <a:pt x="10848" y="1628"/>
                  </a:lnTo>
                  <a:cubicBezTo>
                    <a:pt x="10848" y="1200"/>
                    <a:pt x="10616" y="879"/>
                    <a:pt x="10170" y="736"/>
                  </a:cubicBezTo>
                  <a:lnTo>
                    <a:pt x="10170" y="558"/>
                  </a:lnTo>
                  <a:cubicBezTo>
                    <a:pt x="10170" y="308"/>
                    <a:pt x="9974" y="94"/>
                    <a:pt x="9724" y="58"/>
                  </a:cubicBezTo>
                  <a:cubicBezTo>
                    <a:pt x="9224" y="17"/>
                    <a:pt x="8765" y="0"/>
                    <a:pt x="8349" y="0"/>
                  </a:cubicBezTo>
                  <a:cubicBezTo>
                    <a:pt x="6775" y="0"/>
                    <a:pt x="5806" y="241"/>
                    <a:pt x="5496" y="326"/>
                  </a:cubicBezTo>
                  <a:cubicBezTo>
                    <a:pt x="5478" y="335"/>
                    <a:pt x="5455" y="339"/>
                    <a:pt x="5433" y="339"/>
                  </a:cubicBezTo>
                  <a:cubicBezTo>
                    <a:pt x="5411" y="339"/>
                    <a:pt x="5389" y="335"/>
                    <a:pt x="5371" y="326"/>
                  </a:cubicBezTo>
                  <a:cubicBezTo>
                    <a:pt x="5060" y="241"/>
                    <a:pt x="4080" y="0"/>
                    <a:pt x="2510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ACCC7FC-9FC0-10F5-D470-2F4E54C93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0" b="90000" l="10000" r="90000">
                        <a14:foregroundMark x1="46350" y1="9200" x2="50200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5708" b="8255"/>
          <a:stretch/>
        </p:blipFill>
        <p:spPr>
          <a:xfrm>
            <a:off x="423373" y="4221482"/>
            <a:ext cx="1756733" cy="23201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4748EC-0FE2-4C62-173A-189C071957BA}"/>
              </a:ext>
            </a:extLst>
          </p:cNvPr>
          <p:cNvGrpSpPr/>
          <p:nvPr/>
        </p:nvGrpSpPr>
        <p:grpSpPr>
          <a:xfrm>
            <a:off x="1646071" y="5420458"/>
            <a:ext cx="1944406" cy="1048262"/>
            <a:chOff x="1621711" y="4467619"/>
            <a:chExt cx="1944406" cy="10482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4369DD-B5FC-3E63-BC6D-59184164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711" y="4467619"/>
              <a:ext cx="841938" cy="10482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9037C44-0427-A2AE-1959-AB97BE067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945" y="4467619"/>
              <a:ext cx="841938" cy="10482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316BFC-0486-B3F8-46DC-E7544FD5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79" y="4467619"/>
              <a:ext cx="841938" cy="104826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137667-C769-7E56-AB7C-8B6A8700652B}"/>
              </a:ext>
            </a:extLst>
          </p:cNvPr>
          <p:cNvGrpSpPr/>
          <p:nvPr/>
        </p:nvGrpSpPr>
        <p:grpSpPr>
          <a:xfrm>
            <a:off x="870747" y="1478430"/>
            <a:ext cx="861983" cy="1015663"/>
            <a:chOff x="1144100" y="726302"/>
            <a:chExt cx="861983" cy="1015663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5B485089-D74A-01E6-A20D-397046EB603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PA-文本框 54">
              <a:extLst>
                <a:ext uri="{FF2B5EF4-FFF2-40B4-BE49-F238E27FC236}">
                  <a16:creationId xmlns:a16="http://schemas.microsoft.com/office/drawing/2014/main" id="{90ECD91D-263D-D13B-D10C-D0A0C3503AA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BA093-263F-6E62-AC93-69AD7F2A03BC}"/>
              </a:ext>
            </a:extLst>
          </p:cNvPr>
          <p:cNvSpPr txBox="1"/>
          <p:nvPr/>
        </p:nvSpPr>
        <p:spPr>
          <a:xfrm>
            <a:off x="1795052" y="559678"/>
            <a:ext cx="939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87750-FF97-6409-669A-AB8BCEE0107B}"/>
              </a:ext>
            </a:extLst>
          </p:cNvPr>
          <p:cNvGrpSpPr/>
          <p:nvPr/>
        </p:nvGrpSpPr>
        <p:grpSpPr>
          <a:xfrm>
            <a:off x="1475201" y="2023091"/>
            <a:ext cx="3213563" cy="1253266"/>
            <a:chOff x="4709881" y="4373248"/>
            <a:chExt cx="3357665" cy="125326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421ACC7-058E-A8E8-82A9-282B2DDB7F16}"/>
                </a:ext>
              </a:extLst>
            </p:cNvPr>
            <p:cNvSpPr/>
            <p:nvPr/>
          </p:nvSpPr>
          <p:spPr>
            <a:xfrm>
              <a:off x="4807658" y="4373248"/>
              <a:ext cx="3162109" cy="1253266"/>
            </a:xfrm>
            <a:prstGeom prst="wedgeRoundRectCallout">
              <a:avLst>
                <a:gd name="adj1" fmla="val -40591"/>
                <a:gd name="adj2" fmla="val 93345"/>
                <a:gd name="adj3" fmla="val 16667"/>
              </a:avLst>
            </a:prstGeom>
            <a:solidFill>
              <a:srgbClr val="E1FBF7"/>
            </a:solidFill>
            <a:ln w="28575">
              <a:solidFill>
                <a:srgbClr val="1EC4A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5CA88A-1379-4068-D49D-8A25826D35D1}"/>
                </a:ext>
              </a:extLst>
            </p:cNvPr>
            <p:cNvSpPr txBox="1"/>
            <p:nvPr/>
          </p:nvSpPr>
          <p:spPr>
            <a:xfrm>
              <a:off x="4709881" y="4461272"/>
              <a:ext cx="33576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18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tích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hai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F431EF-5F22-630B-E642-1988F94000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7" y="3880577"/>
            <a:ext cx="3026399" cy="2612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DBE42-36DB-A468-FDA8-13CF1766CE1A}"/>
              </a:ext>
            </a:extLst>
          </p:cNvPr>
          <p:cNvSpPr txBox="1"/>
          <p:nvPr/>
        </p:nvSpPr>
        <p:spPr>
          <a:xfrm>
            <a:off x="5099215" y="2120357"/>
            <a:ext cx="1535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3A017-ECB4-C5A6-7553-93BEF486E270}"/>
              </a:ext>
            </a:extLst>
          </p:cNvPr>
          <p:cNvSpPr txBox="1"/>
          <p:nvPr/>
        </p:nvSpPr>
        <p:spPr>
          <a:xfrm>
            <a:off x="6228075" y="2101600"/>
            <a:ext cx="1917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3F505-5C02-0220-14A2-DBB83D12DFF5}"/>
              </a:ext>
            </a:extLst>
          </p:cNvPr>
          <p:cNvSpPr txBox="1"/>
          <p:nvPr/>
        </p:nvSpPr>
        <p:spPr>
          <a:xfrm>
            <a:off x="7920688" y="2120357"/>
            <a:ext cx="1917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 2 x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BD677-D3F8-A923-4343-454DAD6923BE}"/>
              </a:ext>
            </a:extLst>
          </p:cNvPr>
          <p:cNvSpPr txBox="1"/>
          <p:nvPr/>
        </p:nvSpPr>
        <p:spPr>
          <a:xfrm>
            <a:off x="9638790" y="2153705"/>
            <a:ext cx="1917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 3 x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3F19D-E711-41BA-4836-BC0EB674ECD6}"/>
              </a:ext>
            </a:extLst>
          </p:cNvPr>
          <p:cNvSpPr txBox="1"/>
          <p:nvPr/>
        </p:nvSpPr>
        <p:spPr>
          <a:xfrm>
            <a:off x="4941681" y="2911081"/>
            <a:ext cx="6799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&gt; 1, 3 &gt; 1, 6 &gt; 1, 9 &gt;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15" y="205618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1645634" y="2349356"/>
            <a:ext cx="8888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1853979" y="3649112"/>
            <a:ext cx="82045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9 = 18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x 6 = 18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2&gt;1; 9&gt;1; 3&gt; 1; 6&gt;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F61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noProof="0" dirty="0" err="1">
                <a:solidFill>
                  <a:srgbClr val="0F61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F61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F615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847196" y="3065997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u="sng" dirty="0" err="1">
                <a:solidFill>
                  <a:srgbClr val="0F61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 rot="3075489">
            <a:off x="10379899" y="4216272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0CDF5-F9F6-E34F-EB76-FD26AF5A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4" y="706978"/>
            <a:ext cx="4261473" cy="107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97" y="1860601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C981-6BB8-1AC3-B9B8-71216F4C5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CB2-4467-38F8-7614-BE05DEDCE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582;p31">
            <a:extLst>
              <a:ext uri="{FF2B5EF4-FFF2-40B4-BE49-F238E27FC236}">
                <a16:creationId xmlns:a16="http://schemas.microsoft.com/office/drawing/2014/main" id="{714E744D-5CB1-9743-1DFF-7E70A62773D1}"/>
              </a:ext>
            </a:extLst>
          </p:cNvPr>
          <p:cNvSpPr/>
          <p:nvPr/>
        </p:nvSpPr>
        <p:spPr>
          <a:xfrm>
            <a:off x="1382238" y="2210490"/>
            <a:ext cx="9248917" cy="3617553"/>
          </a:xfrm>
          <a:prstGeom prst="roundRect">
            <a:avLst>
              <a:gd name="adj" fmla="val 19468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oogle Shape;1583;p31">
            <a:extLst>
              <a:ext uri="{FF2B5EF4-FFF2-40B4-BE49-F238E27FC236}">
                <a16:creationId xmlns:a16="http://schemas.microsoft.com/office/drawing/2014/main" id="{BC44C027-8A70-4649-151F-1A94E22E6537}"/>
              </a:ext>
            </a:extLst>
          </p:cNvPr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6" name="Google Shape;1584;p31">
              <a:extLst>
                <a:ext uri="{FF2B5EF4-FFF2-40B4-BE49-F238E27FC236}">
                  <a16:creationId xmlns:a16="http://schemas.microsoft.com/office/drawing/2014/main" id="{47EFEBFA-030C-AEDE-A964-729EBA54F9E1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585;p31">
              <a:extLst>
                <a:ext uri="{FF2B5EF4-FFF2-40B4-BE49-F238E27FC236}">
                  <a16:creationId xmlns:a16="http://schemas.microsoft.com/office/drawing/2014/main" id="{8CA15205-BFF1-B441-A028-E3AE56D4D236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8;p31">
            <a:extLst>
              <a:ext uri="{FF2B5EF4-FFF2-40B4-BE49-F238E27FC236}">
                <a16:creationId xmlns:a16="http://schemas.microsoft.com/office/drawing/2014/main" id="{957FF67A-D2B5-B26B-E6E5-2B3BC34BB1A0}"/>
              </a:ext>
            </a:extLst>
          </p:cNvPr>
          <p:cNvSpPr/>
          <p:nvPr/>
        </p:nvSpPr>
        <p:spPr>
          <a:xfrm>
            <a:off x="10262467" y="2013711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038F1-9346-DC5D-6AB7-791C310AA04C}"/>
              </a:ext>
            </a:extLst>
          </p:cNvPr>
          <p:cNvSpPr txBox="1"/>
          <p:nvPr/>
        </p:nvSpPr>
        <p:spPr>
          <a:xfrm>
            <a:off x="1560845" y="2663342"/>
            <a:ext cx="8859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Sử dụng được bảng nhân, bảng chia để tính được các phép tính nh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â</a:t>
            </a: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n, chia trong bảng đã học. 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Củng cố các phép nhân, chia trong bảng vào giải một số bài tập, bài toán thực tế có liên quan.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6D0163-60F5-8B77-960C-66329508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21" y="607103"/>
            <a:ext cx="762675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1"/>
          <p:cNvSpPr/>
          <p:nvPr/>
        </p:nvSpPr>
        <p:spPr>
          <a:xfrm>
            <a:off x="1382238" y="2210490"/>
            <a:ext cx="9248917" cy="3617553"/>
          </a:xfrm>
          <a:prstGeom prst="roundRect">
            <a:avLst>
              <a:gd name="adj" fmla="val 19468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83" name="Google Shape;1583;p31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1584" name="Google Shape;1584;p31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31"/>
          <p:cNvSpPr/>
          <p:nvPr/>
        </p:nvSpPr>
        <p:spPr>
          <a:xfrm>
            <a:off x="10262467" y="2013711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5C27C-D271-9264-D91E-998E79F34CCB}"/>
              </a:ext>
            </a:extLst>
          </p:cNvPr>
          <p:cNvSpPr txBox="1"/>
          <p:nvPr/>
        </p:nvSpPr>
        <p:spPr>
          <a:xfrm>
            <a:off x="1560845" y="2663342"/>
            <a:ext cx="8859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Sử dụng được bảng nhân, bảng chia để tính được các phép tính nh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â</a:t>
            </a: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n, chia trong bảng đã học. 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Củng cố các phép nhân, chia trong bảng vào giải một số bài tập, bài toán thực tế có liên quan.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13368-DFD8-CAB3-56E2-696057B2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21" y="607103"/>
            <a:ext cx="7626757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A22C0EA-15AF-D6B5-59B3-028CF8A01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88" y="1110013"/>
            <a:ext cx="5675868" cy="8839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779" y="1073301"/>
            <a:ext cx="2397968" cy="271498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1616" y="4169661"/>
            <a:ext cx="2489275" cy="1582816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63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3261362" y="473863"/>
              <a:ext cx="3434406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9 X 7 = ?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64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36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46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40</a:t>
              </a: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45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55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735276" y="341642"/>
                <a:ext cx="6877782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hộp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bút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9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chiếc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bút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Hỏi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5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hộp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bao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nhiêu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chiếc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bút</a:t>
                </a:r>
                <a:r>
                  <a:rPr lang="en-US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1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25</a:t>
              </a: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26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27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3261362" y="473863"/>
                <a:ext cx="3434406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 x 3 =?</a:t>
                </a:r>
              </a:p>
            </p:txBody>
          </p:sp>
        </p:grpSp>
        <p:pic>
          <p:nvPicPr>
            <p:cNvPr id="37" name="Picture 3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196761" y="2483950"/>
            <a:ext cx="1736176" cy="1496332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261943" y="4637169"/>
            <a:ext cx="1736176" cy="1540675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26991" y="4562856"/>
            <a:ext cx="1670421" cy="1598277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033F98-D29F-CC36-918F-01F5490E548B}"/>
              </a:ext>
            </a:extLst>
          </p:cNvPr>
          <p:cNvGrpSpPr/>
          <p:nvPr/>
        </p:nvGrpSpPr>
        <p:grpSpPr>
          <a:xfrm>
            <a:off x="57479" y="72356"/>
            <a:ext cx="11940640" cy="2148475"/>
            <a:chOff x="43109" y="85990"/>
            <a:chExt cx="8955480" cy="161135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494FD56-6031-30C1-EBD3-D8BFA61ED704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469D7A8D-AC90-821C-807E-ACF7EF71BEE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85" name="Google Shape;2105;p47">
                  <a:extLst>
                    <a:ext uri="{FF2B5EF4-FFF2-40B4-BE49-F238E27FC236}">
                      <a16:creationId xmlns:a16="http://schemas.microsoft.com/office/drawing/2014/main" id="{DA3FBF7E-E84E-7E93-863D-5C618E6F7EF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F8CBEE7-4D51-C2A8-57D9-B137FF524BE2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8"/>
                            <a:gd name="connsiteY0" fmla="*/ 0 h 1627807"/>
                            <a:gd name="connsiteX1" fmla="*/ 370739 w 10427048"/>
                            <a:gd name="connsiteY1" fmla="*/ 0 h 1627807"/>
                            <a:gd name="connsiteX2" fmla="*/ 1054290 w 10427048"/>
                            <a:gd name="connsiteY2" fmla="*/ 0 h 1627807"/>
                            <a:gd name="connsiteX3" fmla="*/ 1842112 w 10427048"/>
                            <a:gd name="connsiteY3" fmla="*/ 0 h 1627807"/>
                            <a:gd name="connsiteX4" fmla="*/ 2629933 w 10427048"/>
                            <a:gd name="connsiteY4" fmla="*/ 0 h 1627807"/>
                            <a:gd name="connsiteX5" fmla="*/ 3313484 w 10427048"/>
                            <a:gd name="connsiteY5" fmla="*/ 0 h 1627807"/>
                            <a:gd name="connsiteX6" fmla="*/ 3892765 w 10427048"/>
                            <a:gd name="connsiteY6" fmla="*/ 0 h 1627807"/>
                            <a:gd name="connsiteX7" fmla="*/ 4680586 w 10427048"/>
                            <a:gd name="connsiteY7" fmla="*/ 0 h 1627807"/>
                            <a:gd name="connsiteX8" fmla="*/ 5051325 w 10427048"/>
                            <a:gd name="connsiteY8" fmla="*/ 0 h 1627807"/>
                            <a:gd name="connsiteX9" fmla="*/ 5526335 w 10427048"/>
                            <a:gd name="connsiteY9" fmla="*/ 0 h 1627807"/>
                            <a:gd name="connsiteX10" fmla="*/ 6001345 w 10427048"/>
                            <a:gd name="connsiteY10" fmla="*/ 0 h 1627807"/>
                            <a:gd name="connsiteX11" fmla="*/ 6372085 w 10427048"/>
                            <a:gd name="connsiteY11" fmla="*/ 0 h 1627807"/>
                            <a:gd name="connsiteX12" fmla="*/ 6951365 w 10427048"/>
                            <a:gd name="connsiteY12" fmla="*/ 0 h 1627807"/>
                            <a:gd name="connsiteX13" fmla="*/ 7322105 w 10427048"/>
                            <a:gd name="connsiteY13" fmla="*/ 0 h 1627807"/>
                            <a:gd name="connsiteX14" fmla="*/ 7901385 w 10427048"/>
                            <a:gd name="connsiteY14" fmla="*/ 0 h 1627807"/>
                            <a:gd name="connsiteX15" fmla="*/ 8584936 w 10427048"/>
                            <a:gd name="connsiteY15" fmla="*/ 0 h 1627807"/>
                            <a:gd name="connsiteX16" fmla="*/ 9372758 w 10427048"/>
                            <a:gd name="connsiteY16" fmla="*/ 0 h 1627807"/>
                            <a:gd name="connsiteX17" fmla="*/ 10427048 w 10427048"/>
                            <a:gd name="connsiteY17" fmla="*/ 0 h 1627807"/>
                            <a:gd name="connsiteX18" fmla="*/ 10427048 w 10427048"/>
                            <a:gd name="connsiteY18" fmla="*/ 558880 h 1627807"/>
                            <a:gd name="connsiteX19" fmla="*/ 10427048 w 10427048"/>
                            <a:gd name="connsiteY19" fmla="*/ 1068927 h 1627807"/>
                            <a:gd name="connsiteX20" fmla="*/ 10427048 w 10427048"/>
                            <a:gd name="connsiteY20" fmla="*/ 1627807 h 1627807"/>
                            <a:gd name="connsiteX21" fmla="*/ 9952038 w 10427048"/>
                            <a:gd name="connsiteY21" fmla="*/ 1627807 h 1627807"/>
                            <a:gd name="connsiteX22" fmla="*/ 9268487 w 10427048"/>
                            <a:gd name="connsiteY22" fmla="*/ 1627807 h 1627807"/>
                            <a:gd name="connsiteX23" fmla="*/ 8793477 w 10427048"/>
                            <a:gd name="connsiteY23" fmla="*/ 1627807 h 1627807"/>
                            <a:gd name="connsiteX24" fmla="*/ 8214197 w 10427048"/>
                            <a:gd name="connsiteY24" fmla="*/ 1627807 h 1627807"/>
                            <a:gd name="connsiteX25" fmla="*/ 7530646 w 10427048"/>
                            <a:gd name="connsiteY25" fmla="*/ 1627807 h 1627807"/>
                            <a:gd name="connsiteX26" fmla="*/ 7264177 w 10427048"/>
                            <a:gd name="connsiteY26" fmla="*/ 1627807 h 1627807"/>
                            <a:gd name="connsiteX27" fmla="*/ 6684896 w 10427048"/>
                            <a:gd name="connsiteY27" fmla="*/ 1627807 h 1627807"/>
                            <a:gd name="connsiteX28" fmla="*/ 6001345 w 10427048"/>
                            <a:gd name="connsiteY28" fmla="*/ 1627807 h 1627807"/>
                            <a:gd name="connsiteX29" fmla="*/ 5317794 w 10427048"/>
                            <a:gd name="connsiteY29" fmla="*/ 1627807 h 1627807"/>
                            <a:gd name="connsiteX30" fmla="*/ 4947055 w 10427048"/>
                            <a:gd name="connsiteY30" fmla="*/ 1627807 h 1627807"/>
                            <a:gd name="connsiteX31" fmla="*/ 4472045 w 10427048"/>
                            <a:gd name="connsiteY31" fmla="*/ 1627807 h 1627807"/>
                            <a:gd name="connsiteX32" fmla="*/ 3892765 w 10427048"/>
                            <a:gd name="connsiteY32" fmla="*/ 1627807 h 1627807"/>
                            <a:gd name="connsiteX33" fmla="*/ 3522025 w 10427048"/>
                            <a:gd name="connsiteY33" fmla="*/ 1627807 h 1627807"/>
                            <a:gd name="connsiteX34" fmla="*/ 2942745 w 10427048"/>
                            <a:gd name="connsiteY34" fmla="*/ 1627807 h 1627807"/>
                            <a:gd name="connsiteX35" fmla="*/ 2363464 w 10427048"/>
                            <a:gd name="connsiteY35" fmla="*/ 1627807 h 1627807"/>
                            <a:gd name="connsiteX36" fmla="*/ 1679913 w 10427048"/>
                            <a:gd name="connsiteY36" fmla="*/ 1627807 h 1627807"/>
                            <a:gd name="connsiteX37" fmla="*/ 996362 w 10427048"/>
                            <a:gd name="connsiteY37" fmla="*/ 1627807 h 1627807"/>
                            <a:gd name="connsiteX38" fmla="*/ 625623 w 10427048"/>
                            <a:gd name="connsiteY38" fmla="*/ 1627807 h 1627807"/>
                            <a:gd name="connsiteX39" fmla="*/ 0 w 10427048"/>
                            <a:gd name="connsiteY39" fmla="*/ 1627807 h 1627807"/>
                            <a:gd name="connsiteX40" fmla="*/ 0 w 10427048"/>
                            <a:gd name="connsiteY40" fmla="*/ 1101483 h 1627807"/>
                            <a:gd name="connsiteX41" fmla="*/ 0 w 10427048"/>
                            <a:gd name="connsiteY41" fmla="*/ 591437 h 1627807"/>
                            <a:gd name="connsiteX42" fmla="*/ 0 w 10427048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8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3332" y="50694"/>
                                <a:pt x="3892765" y="0"/>
                              </a:cubicBezTo>
                              <a:cubicBezTo>
                                <a:pt x="4182198" y="-50694"/>
                                <a:pt x="4426196" y="90823"/>
                                <a:pt x="4680586" y="0"/>
                              </a:cubicBezTo>
                              <a:cubicBezTo>
                                <a:pt x="4934976" y="-90823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0005" y="39322"/>
                                <a:pt x="6372085" y="0"/>
                              </a:cubicBezTo>
                              <a:cubicBezTo>
                                <a:pt x="6554165" y="-39322"/>
                                <a:pt x="6744580" y="20168"/>
                                <a:pt x="6951365" y="0"/>
                              </a:cubicBezTo>
                              <a:cubicBezTo>
                                <a:pt x="7158150" y="-20168"/>
                                <a:pt x="7171483" y="2788"/>
                                <a:pt x="7322105" y="0"/>
                              </a:cubicBezTo>
                              <a:cubicBezTo>
                                <a:pt x="7472727" y="-2788"/>
                                <a:pt x="7708912" y="42679"/>
                                <a:pt x="7901385" y="0"/>
                              </a:cubicBezTo>
                              <a:cubicBezTo>
                                <a:pt x="8093858" y="-42679"/>
                                <a:pt x="8398536" y="732"/>
                                <a:pt x="8584936" y="0"/>
                              </a:cubicBezTo>
                              <a:cubicBezTo>
                                <a:pt x="8771336" y="-732"/>
                                <a:pt x="9034919" y="13238"/>
                                <a:pt x="9372758" y="0"/>
                              </a:cubicBezTo>
                              <a:cubicBezTo>
                                <a:pt x="9710597" y="-13238"/>
                                <a:pt x="10145836" y="116504"/>
                                <a:pt x="10427048" y="0"/>
                              </a:cubicBezTo>
                              <a:cubicBezTo>
                                <a:pt x="10493719" y="179319"/>
                                <a:pt x="10380718" y="346951"/>
                                <a:pt x="10427048" y="558880"/>
                              </a:cubicBezTo>
                              <a:cubicBezTo>
                                <a:pt x="10473378" y="770809"/>
                                <a:pt x="10424973" y="962590"/>
                                <a:pt x="10427048" y="1068927"/>
                              </a:cubicBezTo>
                              <a:cubicBezTo>
                                <a:pt x="10429123" y="1175264"/>
                                <a:pt x="10394361" y="1458132"/>
                                <a:pt x="10427048" y="1627807"/>
                              </a:cubicBezTo>
                              <a:cubicBezTo>
                                <a:pt x="10297867" y="1637641"/>
                                <a:pt x="10167324" y="1611428"/>
                                <a:pt x="9952038" y="1627807"/>
                              </a:cubicBezTo>
                              <a:cubicBezTo>
                                <a:pt x="9736752" y="1644186"/>
                                <a:pt x="9472864" y="1610939"/>
                                <a:pt x="9268487" y="1627807"/>
                              </a:cubicBezTo>
                              <a:cubicBezTo>
                                <a:pt x="9064110" y="1644675"/>
                                <a:pt x="9016709" y="1597107"/>
                                <a:pt x="8793477" y="1627807"/>
                              </a:cubicBezTo>
                              <a:cubicBezTo>
                                <a:pt x="8570245" y="1658507"/>
                                <a:pt x="8380377" y="1609481"/>
                                <a:pt x="8214197" y="1627807"/>
                              </a:cubicBezTo>
                              <a:cubicBezTo>
                                <a:pt x="8048017" y="1646133"/>
                                <a:pt x="7804428" y="1588746"/>
                                <a:pt x="7530646" y="1627807"/>
                              </a:cubicBezTo>
                              <a:cubicBezTo>
                                <a:pt x="7256864" y="1666868"/>
                                <a:pt x="7332574" y="1616744"/>
                                <a:pt x="7264177" y="1627807"/>
                              </a:cubicBezTo>
                              <a:cubicBezTo>
                                <a:pt x="7195780" y="1638870"/>
                                <a:pt x="6859827" y="1607794"/>
                                <a:pt x="6684896" y="1627807"/>
                              </a:cubicBezTo>
                              <a:cubicBezTo>
                                <a:pt x="6509965" y="164782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181849" y="1606928"/>
                                <a:pt x="3892765" y="1627807"/>
                              </a:cubicBezTo>
                              <a:cubicBezTo>
                                <a:pt x="3603681" y="1648686"/>
                                <a:pt x="3643487" y="1586406"/>
                                <a:pt x="3522025" y="1627807"/>
                              </a:cubicBezTo>
                              <a:cubicBezTo>
                                <a:pt x="3400563" y="1669208"/>
                                <a:pt x="3166295" y="1608365"/>
                                <a:pt x="2942745" y="1627807"/>
                              </a:cubicBezTo>
                              <a:cubicBezTo>
                                <a:pt x="2719195" y="1647249"/>
                                <a:pt x="2534841" y="1589097"/>
                                <a:pt x="2363464" y="1627807"/>
                              </a:cubicBezTo>
                              <a:cubicBezTo>
                                <a:pt x="2192087" y="1666517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C9217A-F002-4CBC-34C1-FD13B89B137E}"/>
                  </a:ext>
                </a:extLst>
              </p:cNvPr>
              <p:cNvSpPr txBox="1"/>
              <p:nvPr/>
            </p:nvSpPr>
            <p:spPr>
              <a:xfrm>
                <a:off x="3261362" y="473863"/>
                <a:ext cx="3434406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 x … = 81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F2F55941-A3F1-D455-CA3B-3810A5E2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09" y="128121"/>
              <a:ext cx="1722272" cy="1569225"/>
            </a:xfrm>
            <a:prstGeom prst="rect">
              <a:avLst/>
            </a:prstGeom>
          </p:spPr>
        </p:pic>
      </p:grpSp>
      <p:sp>
        <p:nvSpPr>
          <p:cNvPr id="36" name="Arrow: Right 35">
            <a:hlinkClick r:id="rId11" action="ppaction://hlinksldjump"/>
            <a:extLst>
              <a:ext uri="{FF2B5EF4-FFF2-40B4-BE49-F238E27FC236}">
                <a16:creationId xmlns:a16="http://schemas.microsoft.com/office/drawing/2014/main" id="{6BAB617F-26BA-70B1-2DED-2017C806856E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4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844</Words>
  <Application>Microsoft Office PowerPoint</Application>
  <PresentationFormat>Widescreen</PresentationFormat>
  <Paragraphs>392</Paragraphs>
  <Slides>20</Slides>
  <Notes>9</Notes>
  <HiddenSlides>0</HiddenSlides>
  <MMClips>16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Lora</vt:lpstr>
      <vt:lpstr>Quicksand Medium</vt:lpstr>
      <vt:lpstr>#9Slide07 HoneyCream</vt:lpstr>
      <vt:lpstr>Cambria</vt:lpstr>
      <vt:lpstr>Poppins</vt:lpstr>
      <vt:lpstr>Manjari</vt:lpstr>
      <vt:lpstr>Alef</vt:lpstr>
      <vt:lpstr>SVN-Cookies</vt:lpstr>
      <vt:lpstr>Bowlby One SC</vt:lpstr>
      <vt:lpstr>Open Sans</vt:lpstr>
      <vt:lpstr>Patrick Hand</vt:lpstr>
      <vt:lpstr>Arial</vt:lpstr>
      <vt:lpstr>Times New Roman</vt:lpstr>
      <vt:lpstr>Dosis</vt:lpstr>
      <vt:lpstr>Calibri Light</vt:lpstr>
      <vt:lpstr>SVN-Newton</vt:lpstr>
      <vt:lpstr>Comfortaa Medium</vt:lpstr>
      <vt:lpstr>Calibri</vt:lpstr>
      <vt:lpstr>#9Slide05 Aphrodite Pro</vt:lpstr>
      <vt:lpstr>Pacifico</vt:lpstr>
      <vt:lpstr>Office Theme</vt:lpstr>
      <vt:lpstr>Cute Pastel Interface Style for Coding &amp; Programming Learning Center by Slidesgo</vt:lpstr>
      <vt:lpstr>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KHuyen;KhanhHuyen</dc:creator>
  <cp:keywords>MNT;MangnonTeam</cp:keywords>
  <cp:lastModifiedBy>ADMIN88</cp:lastModifiedBy>
  <cp:revision>3</cp:revision>
  <dcterms:created xsi:type="dcterms:W3CDTF">2022-08-23T00:34:32Z</dcterms:created>
  <dcterms:modified xsi:type="dcterms:W3CDTF">2022-10-10T09:19:42Z</dcterms:modified>
  <cp:category>HTTA2</cp:category>
  <cp:version>HTTA2</cp:version>
</cp:coreProperties>
</file>