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wav"/>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5.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701" r:id="rId4"/>
    <p:sldMasterId id="2147483713" r:id="rId5"/>
    <p:sldMasterId id="2147483725" r:id="rId6"/>
  </p:sldMasterIdLst>
  <p:notesMasterIdLst>
    <p:notesMasterId r:id="rId31"/>
  </p:notesMasterIdLst>
  <p:sldIdLst>
    <p:sldId id="257" r:id="rId7"/>
    <p:sldId id="282" r:id="rId8"/>
    <p:sldId id="256" r:id="rId9"/>
    <p:sldId id="284" r:id="rId10"/>
    <p:sldId id="285" r:id="rId11"/>
    <p:sldId id="299" r:id="rId12"/>
    <p:sldId id="259" r:id="rId13"/>
    <p:sldId id="288" r:id="rId14"/>
    <p:sldId id="262" r:id="rId15"/>
    <p:sldId id="261" r:id="rId16"/>
    <p:sldId id="263" r:id="rId17"/>
    <p:sldId id="289" r:id="rId18"/>
    <p:sldId id="267" r:id="rId19"/>
    <p:sldId id="268" r:id="rId20"/>
    <p:sldId id="279" r:id="rId21"/>
    <p:sldId id="269" r:id="rId22"/>
    <p:sldId id="280" r:id="rId23"/>
    <p:sldId id="295" r:id="rId24"/>
    <p:sldId id="296" r:id="rId25"/>
    <p:sldId id="298" r:id="rId26"/>
    <p:sldId id="301" r:id="rId27"/>
    <p:sldId id="300" r:id="rId28"/>
    <p:sldId id="290" r:id="rId29"/>
    <p:sldId id="283"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63" d="100"/>
          <a:sy n="63" d="100"/>
        </p:scale>
        <p:origin x="798"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theme" Target="theme/theme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FA936FE-4A3C-4F40-89E8-9A8814CFCBE3}" type="datetimeFigureOut">
              <a:rPr lang="en-US" smtClean="0"/>
              <a:t>9/27/2023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E64A2B4-463B-4D19-A623-E80BC8D67836}" type="slidenum">
              <a:rPr lang="en-US" smtClean="0"/>
              <a:t>‹#›</a:t>
            </a:fld>
            <a:endParaRPr lang="en-US"/>
          </a:p>
        </p:txBody>
      </p:sp>
    </p:spTree>
    <p:extLst>
      <p:ext uri="{BB962C8B-B14F-4D97-AF65-F5344CB8AC3E}">
        <p14:creationId xmlns:p14="http://schemas.microsoft.com/office/powerpoint/2010/main" val="13511531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6C8020-144F-4A97-BC6C-8348BECFAAB1}" type="slidenum">
              <a:rPr kumimoji="0" lang="zh-CN" altLang="en-US" sz="1200" b="0" i="0" u="none" strike="noStrike" kern="1200" cap="none" spc="0" normalizeH="0" baseline="0" noProof="0" smtClean="0">
                <a:ln>
                  <a:noFill/>
                </a:ln>
                <a:solidFill>
                  <a:prstClr val="black"/>
                </a:solidFill>
                <a:effectLst/>
                <a:uLnTx/>
                <a:uFillTx/>
                <a:ea typeface="inpin heiti"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ea typeface="inpin heiti" charset="-122"/>
              <a:cs typeface="+mn-cs"/>
            </a:endParaRPr>
          </a:p>
        </p:txBody>
      </p:sp>
    </p:spTree>
    <p:extLst>
      <p:ext uri="{BB962C8B-B14F-4D97-AF65-F5344CB8AC3E}">
        <p14:creationId xmlns:p14="http://schemas.microsoft.com/office/powerpoint/2010/main" val="24446116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6C8020-144F-4A97-BC6C-8348BECFAAB1}" type="slidenum">
              <a:rPr kumimoji="0" lang="zh-CN" altLang="en-US" sz="1200" b="0" i="0" u="none" strike="noStrike" kern="1200" cap="none" spc="0" normalizeH="0" baseline="0" noProof="0" smtClean="0">
                <a:ln>
                  <a:noFill/>
                </a:ln>
                <a:solidFill>
                  <a:prstClr val="black"/>
                </a:solidFill>
                <a:effectLst/>
                <a:uLnTx/>
                <a:uFillTx/>
                <a:ea typeface="inpin heiti"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ea typeface="inpin heiti" charset="-122"/>
              <a:cs typeface="+mn-cs"/>
            </a:endParaRPr>
          </a:p>
        </p:txBody>
      </p:sp>
    </p:spTree>
    <p:extLst>
      <p:ext uri="{BB962C8B-B14F-4D97-AF65-F5344CB8AC3E}">
        <p14:creationId xmlns:p14="http://schemas.microsoft.com/office/powerpoint/2010/main" val="9677316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6C8020-144F-4A97-BC6C-8348BECFAAB1}" type="slidenum">
              <a:rPr kumimoji="0" lang="zh-CN" altLang="en-US" sz="1200" b="0" i="0" u="none" strike="noStrike" kern="1200" cap="none" spc="0" normalizeH="0" baseline="0" noProof="0" smtClean="0">
                <a:ln>
                  <a:noFill/>
                </a:ln>
                <a:solidFill>
                  <a:prstClr val="black"/>
                </a:solidFill>
                <a:effectLst/>
                <a:uLnTx/>
                <a:uFillTx/>
                <a:ea typeface="inpin heiti"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ea typeface="inpin heiti" charset="-122"/>
              <a:cs typeface="+mn-cs"/>
            </a:endParaRPr>
          </a:p>
        </p:txBody>
      </p:sp>
    </p:spTree>
    <p:extLst>
      <p:ext uri="{BB962C8B-B14F-4D97-AF65-F5344CB8AC3E}">
        <p14:creationId xmlns:p14="http://schemas.microsoft.com/office/powerpoint/2010/main" val="8837929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6C8020-144F-4A97-BC6C-8348BECFAAB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inpin heiti"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inpin heiti" charset="-122"/>
              <a:cs typeface="+mn-cs"/>
            </a:endParaRPr>
          </a:p>
        </p:txBody>
      </p:sp>
    </p:spTree>
    <p:extLst>
      <p:ext uri="{BB962C8B-B14F-4D97-AF65-F5344CB8AC3E}">
        <p14:creationId xmlns:p14="http://schemas.microsoft.com/office/powerpoint/2010/main" val="5516229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6C8020-144F-4A97-BC6C-8348BECFAAB1}" type="slidenum">
              <a:rPr kumimoji="0" lang="zh-CN" altLang="en-US" sz="1200" b="0" i="0" u="none" strike="noStrike" kern="1200" cap="none" spc="0" normalizeH="0" baseline="0" noProof="0" smtClean="0">
                <a:ln>
                  <a:noFill/>
                </a:ln>
                <a:solidFill>
                  <a:prstClr val="black"/>
                </a:solidFill>
                <a:effectLst/>
                <a:uLnTx/>
                <a:uFillTx/>
                <a:ea typeface="inpin heiti"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ea typeface="inpin heiti" charset="-122"/>
              <a:cs typeface="+mn-cs"/>
            </a:endParaRPr>
          </a:p>
        </p:txBody>
      </p:sp>
    </p:spTree>
    <p:extLst>
      <p:ext uri="{BB962C8B-B14F-4D97-AF65-F5344CB8AC3E}">
        <p14:creationId xmlns:p14="http://schemas.microsoft.com/office/powerpoint/2010/main" val="25519835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6C8020-144F-4A97-BC6C-8348BECFAAB1}" type="slidenum">
              <a:rPr kumimoji="0" lang="zh-CN" altLang="en-US" sz="1200" b="0" i="0" u="none" strike="noStrike" kern="1200" cap="none" spc="0" normalizeH="0" baseline="0" noProof="0" smtClean="0">
                <a:ln>
                  <a:noFill/>
                </a:ln>
                <a:solidFill>
                  <a:prstClr val="black"/>
                </a:solidFill>
                <a:effectLst/>
                <a:uLnTx/>
                <a:uFillTx/>
                <a:ea typeface="inpin heiti"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ea typeface="inpin heiti" charset="-122"/>
              <a:cs typeface="+mn-cs"/>
            </a:endParaRPr>
          </a:p>
        </p:txBody>
      </p:sp>
    </p:spTree>
    <p:extLst>
      <p:ext uri="{BB962C8B-B14F-4D97-AF65-F5344CB8AC3E}">
        <p14:creationId xmlns:p14="http://schemas.microsoft.com/office/powerpoint/2010/main" val="8586878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6C8020-144F-4A97-BC6C-8348BECFAAB1}" type="slidenum">
              <a:rPr kumimoji="0" lang="zh-CN" altLang="en-US" sz="1200" b="0" i="0" u="none" strike="noStrike" kern="1200" cap="none" spc="0" normalizeH="0" baseline="0" noProof="0" smtClean="0">
                <a:ln>
                  <a:noFill/>
                </a:ln>
                <a:solidFill>
                  <a:prstClr val="black"/>
                </a:solidFill>
                <a:effectLst/>
                <a:uLnTx/>
                <a:uFillTx/>
                <a:ea typeface="inpin heiti"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ea typeface="inpin heiti" charset="-122"/>
              <a:cs typeface="+mn-cs"/>
            </a:endParaRPr>
          </a:p>
        </p:txBody>
      </p:sp>
    </p:spTree>
    <p:extLst>
      <p:ext uri="{BB962C8B-B14F-4D97-AF65-F5344CB8AC3E}">
        <p14:creationId xmlns:p14="http://schemas.microsoft.com/office/powerpoint/2010/main" val="31476288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6C8020-144F-4A97-BC6C-8348BECFAAB1}" type="slidenum">
              <a:rPr kumimoji="0" lang="zh-CN" altLang="en-US" sz="1200" b="0" i="0" u="none" strike="noStrike" kern="1200" cap="none" spc="0" normalizeH="0" baseline="0" noProof="0" smtClean="0">
                <a:ln>
                  <a:noFill/>
                </a:ln>
                <a:solidFill>
                  <a:prstClr val="black"/>
                </a:solidFill>
                <a:effectLst/>
                <a:uLnTx/>
                <a:uFillTx/>
                <a:ea typeface="inpin heiti"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ea typeface="inpin heiti" charset="-122"/>
              <a:cs typeface="+mn-cs"/>
            </a:endParaRPr>
          </a:p>
        </p:txBody>
      </p:sp>
    </p:spTree>
    <p:extLst>
      <p:ext uri="{BB962C8B-B14F-4D97-AF65-F5344CB8AC3E}">
        <p14:creationId xmlns:p14="http://schemas.microsoft.com/office/powerpoint/2010/main" val="23076677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6C8020-144F-4A97-BC6C-8348BECFAAB1}" type="slidenum">
              <a:rPr kumimoji="0" lang="zh-CN" altLang="en-US" sz="1200" b="0" i="0" u="none" strike="noStrike" kern="1200" cap="none" spc="0" normalizeH="0" baseline="0" noProof="0" smtClean="0">
                <a:ln>
                  <a:noFill/>
                </a:ln>
                <a:solidFill>
                  <a:prstClr val="black"/>
                </a:solidFill>
                <a:effectLst/>
                <a:uLnTx/>
                <a:uFillTx/>
                <a:ea typeface="inpin heiti"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ea typeface="inpin heiti" charset="-122"/>
              <a:cs typeface="+mn-cs"/>
            </a:endParaRPr>
          </a:p>
        </p:txBody>
      </p:sp>
    </p:spTree>
    <p:extLst>
      <p:ext uri="{BB962C8B-B14F-4D97-AF65-F5344CB8AC3E}">
        <p14:creationId xmlns:p14="http://schemas.microsoft.com/office/powerpoint/2010/main" val="31945405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6C8020-144F-4A97-BC6C-8348BECFAAB1}" type="slidenum">
              <a:rPr kumimoji="0" lang="zh-CN" altLang="en-US" sz="1200" b="0" i="0" u="none" strike="noStrike" kern="1200" cap="none" spc="0" normalizeH="0" baseline="0" noProof="0" smtClean="0">
                <a:ln>
                  <a:noFill/>
                </a:ln>
                <a:solidFill>
                  <a:prstClr val="black"/>
                </a:solidFill>
                <a:effectLst/>
                <a:uLnTx/>
                <a:uFillTx/>
                <a:ea typeface="inpin heiti"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ea typeface="inpin heiti" charset="-122"/>
              <a:cs typeface="+mn-cs"/>
            </a:endParaRPr>
          </a:p>
        </p:txBody>
      </p:sp>
    </p:spTree>
    <p:extLst>
      <p:ext uri="{BB962C8B-B14F-4D97-AF65-F5344CB8AC3E}">
        <p14:creationId xmlns:p14="http://schemas.microsoft.com/office/powerpoint/2010/main" val="30202227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6C8020-144F-4A97-BC6C-8348BECFAAB1}" type="slidenum">
              <a:rPr kumimoji="0" lang="zh-CN" altLang="en-US" sz="1200" b="0" i="0" u="none" strike="noStrike" kern="1200" cap="none" spc="0" normalizeH="0" baseline="0" noProof="0" smtClean="0">
                <a:ln>
                  <a:noFill/>
                </a:ln>
                <a:solidFill>
                  <a:prstClr val="black"/>
                </a:solidFill>
                <a:effectLst/>
                <a:uLnTx/>
                <a:uFillTx/>
                <a:ea typeface="inpin heiti"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ea typeface="inpin heiti" charset="-122"/>
              <a:cs typeface="+mn-cs"/>
            </a:endParaRPr>
          </a:p>
        </p:txBody>
      </p:sp>
    </p:spTree>
    <p:extLst>
      <p:ext uri="{BB962C8B-B14F-4D97-AF65-F5344CB8AC3E}">
        <p14:creationId xmlns:p14="http://schemas.microsoft.com/office/powerpoint/2010/main" val="17732155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6C8020-144F-4A97-BC6C-8348BECFAAB1}" type="slidenum">
              <a:rPr kumimoji="0" lang="zh-CN" altLang="en-US" sz="1200" b="0" i="0" u="none" strike="noStrike" kern="1200" cap="none" spc="0" normalizeH="0" baseline="0" noProof="0" smtClean="0">
                <a:ln>
                  <a:noFill/>
                </a:ln>
                <a:solidFill>
                  <a:prstClr val="black"/>
                </a:solidFill>
                <a:effectLst/>
                <a:uLnTx/>
                <a:uFillTx/>
                <a:ea typeface="inpin heiti"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ea typeface="inpin heiti" charset="-122"/>
              <a:cs typeface="+mn-cs"/>
            </a:endParaRPr>
          </a:p>
        </p:txBody>
      </p:sp>
    </p:spTree>
    <p:extLst>
      <p:ext uri="{BB962C8B-B14F-4D97-AF65-F5344CB8AC3E}">
        <p14:creationId xmlns:p14="http://schemas.microsoft.com/office/powerpoint/2010/main" val="138577955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id="{7A9E6BA3-C478-4E39-BF83-1CCF670F37E6}"/>
              </a:ext>
            </a:extLst>
          </p:cNvPr>
          <p:cNvSpPr>
            <a:spLocks noGrp="1"/>
          </p:cNvSpPr>
          <p:nvPr>
            <p:ph type="dt" sz="half" idx="10"/>
          </p:nvPr>
        </p:nvSpPr>
        <p:spPr/>
        <p:txBody>
          <a:bodyPr/>
          <a:lstStyle/>
          <a:p>
            <a:fld id="{632953DF-B1B4-42B0-A667-181681EE5C8F}" type="datetimeFigureOut">
              <a:rPr lang="zh-CN" altLang="en-US" smtClean="0"/>
              <a:t>2023/9/27</a:t>
            </a:fld>
            <a:endParaRPr lang="zh-CN" altLang="en-US"/>
          </a:p>
        </p:txBody>
      </p:sp>
      <p:sp>
        <p:nvSpPr>
          <p:cNvPr id="5" name="页脚占位符 4">
            <a:extLst>
              <a:ext uri="{FF2B5EF4-FFF2-40B4-BE49-F238E27FC236}">
                <a16:creationId xmlns:a16="http://schemas.microsoft.com/office/drawing/2014/main" id="{2ED2F477-2049-4356-997B-DEFAE81F958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20FF3F9-EBC6-4806-A776-67B6AAE59309}"/>
              </a:ext>
            </a:extLst>
          </p:cNvPr>
          <p:cNvSpPr>
            <a:spLocks noGrp="1"/>
          </p:cNvSpPr>
          <p:nvPr>
            <p:ph type="sldNum" sz="quarter" idx="12"/>
          </p:nvPr>
        </p:nvSpPr>
        <p:spPr/>
        <p:txBody>
          <a:bodyPr/>
          <a:lstStyle/>
          <a:p>
            <a:fld id="{8A3D01AF-D3DD-4E34-9C7A-E010CBC5334E}" type="slidenum">
              <a:rPr lang="zh-CN" altLang="en-US" smtClean="0"/>
              <a:t>‹#›</a:t>
            </a:fld>
            <a:endParaRPr lang="zh-CN" altLang="en-US"/>
          </a:p>
        </p:txBody>
      </p:sp>
      <p:pic>
        <p:nvPicPr>
          <p:cNvPr id="7" name="图片 6">
            <a:extLst>
              <a:ext uri="{FF2B5EF4-FFF2-40B4-BE49-F238E27FC236}">
                <a16:creationId xmlns:a16="http://schemas.microsoft.com/office/drawing/2014/main" id="{C6BDF12A-FF4C-4F99-A8D6-1D666B1FF62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558"/>
          <a:stretch/>
        </p:blipFill>
        <p:spPr>
          <a:xfrm>
            <a:off x="0" y="0"/>
            <a:ext cx="12192000" cy="6858000"/>
          </a:xfrm>
          <a:prstGeom prst="rect">
            <a:avLst/>
          </a:prstGeom>
        </p:spPr>
      </p:pic>
    </p:spTree>
    <p:extLst>
      <p:ext uri="{BB962C8B-B14F-4D97-AF65-F5344CB8AC3E}">
        <p14:creationId xmlns:p14="http://schemas.microsoft.com/office/powerpoint/2010/main" val="340563378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E60E684-095A-4766-A45C-77DF3655B631}"/>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E390B241-82E8-4C94-9F1B-25EEEF68EE79}"/>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E3B63620-1A70-447E-B4EB-832D237B3826}"/>
              </a:ext>
            </a:extLst>
          </p:cNvPr>
          <p:cNvSpPr>
            <a:spLocks noGrp="1"/>
          </p:cNvSpPr>
          <p:nvPr>
            <p:ph type="dt" sz="half" idx="10"/>
          </p:nvPr>
        </p:nvSpPr>
        <p:spPr/>
        <p:txBody>
          <a:bodyPr/>
          <a:lstStyle/>
          <a:p>
            <a:fld id="{632953DF-B1B4-42B0-A667-181681EE5C8F}" type="datetimeFigureOut">
              <a:rPr lang="zh-CN" altLang="en-US" smtClean="0"/>
              <a:t>2023/9/27</a:t>
            </a:fld>
            <a:endParaRPr lang="zh-CN" altLang="en-US"/>
          </a:p>
        </p:txBody>
      </p:sp>
      <p:sp>
        <p:nvSpPr>
          <p:cNvPr id="5" name="页脚占位符 4">
            <a:extLst>
              <a:ext uri="{FF2B5EF4-FFF2-40B4-BE49-F238E27FC236}">
                <a16:creationId xmlns:a16="http://schemas.microsoft.com/office/drawing/2014/main" id="{0E88A912-55AA-4AF4-BC23-DAF3D6C79B5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6BBED710-3289-45AF-996B-B7D9DD456210}"/>
              </a:ext>
            </a:extLst>
          </p:cNvPr>
          <p:cNvSpPr>
            <a:spLocks noGrp="1"/>
          </p:cNvSpPr>
          <p:nvPr>
            <p:ph type="sldNum" sz="quarter" idx="12"/>
          </p:nvPr>
        </p:nvSpPr>
        <p:spPr/>
        <p:txBody>
          <a:bodyPr/>
          <a:lstStyle/>
          <a:p>
            <a:fld id="{8A3D01AF-D3DD-4E34-9C7A-E010CBC5334E}" type="slidenum">
              <a:rPr lang="zh-CN" altLang="en-US" smtClean="0"/>
              <a:t>‹#›</a:t>
            </a:fld>
            <a:endParaRPr lang="zh-CN" altLang="en-US"/>
          </a:p>
        </p:txBody>
      </p:sp>
    </p:spTree>
    <p:extLst>
      <p:ext uri="{BB962C8B-B14F-4D97-AF65-F5344CB8AC3E}">
        <p14:creationId xmlns:p14="http://schemas.microsoft.com/office/powerpoint/2010/main" val="385630195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CD3B4F8F-18EE-4856-BE7D-984D5DA34002}"/>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7238A31E-088C-4B1C-B63B-A8ADE602B80E}"/>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B559D88A-41E7-43F1-9EF7-8B0356BE56B5}"/>
              </a:ext>
            </a:extLst>
          </p:cNvPr>
          <p:cNvSpPr>
            <a:spLocks noGrp="1"/>
          </p:cNvSpPr>
          <p:nvPr>
            <p:ph type="dt" sz="half" idx="10"/>
          </p:nvPr>
        </p:nvSpPr>
        <p:spPr/>
        <p:txBody>
          <a:bodyPr/>
          <a:lstStyle/>
          <a:p>
            <a:fld id="{632953DF-B1B4-42B0-A667-181681EE5C8F}" type="datetimeFigureOut">
              <a:rPr lang="zh-CN" altLang="en-US" smtClean="0"/>
              <a:t>2023/9/27</a:t>
            </a:fld>
            <a:endParaRPr lang="zh-CN" altLang="en-US"/>
          </a:p>
        </p:txBody>
      </p:sp>
      <p:sp>
        <p:nvSpPr>
          <p:cNvPr id="5" name="页脚占位符 4">
            <a:extLst>
              <a:ext uri="{FF2B5EF4-FFF2-40B4-BE49-F238E27FC236}">
                <a16:creationId xmlns:a16="http://schemas.microsoft.com/office/drawing/2014/main" id="{1C7D1023-E752-4E11-82EE-9D68AFF76596}"/>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AA1702CC-3EB7-4BB6-B5D7-C8A5474C0C9A}"/>
              </a:ext>
            </a:extLst>
          </p:cNvPr>
          <p:cNvSpPr>
            <a:spLocks noGrp="1"/>
          </p:cNvSpPr>
          <p:nvPr>
            <p:ph type="sldNum" sz="quarter" idx="12"/>
          </p:nvPr>
        </p:nvSpPr>
        <p:spPr/>
        <p:txBody>
          <a:bodyPr/>
          <a:lstStyle/>
          <a:p>
            <a:fld id="{8A3D01AF-D3DD-4E34-9C7A-E010CBC5334E}" type="slidenum">
              <a:rPr lang="zh-CN" altLang="en-US" smtClean="0"/>
              <a:t>‹#›</a:t>
            </a:fld>
            <a:endParaRPr lang="zh-CN" altLang="en-US"/>
          </a:p>
        </p:txBody>
      </p:sp>
    </p:spTree>
    <p:extLst>
      <p:ext uri="{BB962C8B-B14F-4D97-AF65-F5344CB8AC3E}">
        <p14:creationId xmlns:p14="http://schemas.microsoft.com/office/powerpoint/2010/main" val="227185584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B7C912-EE96-CC4D-B477-4B9F38E46EA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3025876-3FE5-2248-B9C1-40F22987F259}"/>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A10037A-374D-254B-A98E-1D740076530B}"/>
              </a:ext>
            </a:extLst>
          </p:cNvPr>
          <p:cNvSpPr>
            <a:spLocks noGrp="1"/>
          </p:cNvSpPr>
          <p:nvPr>
            <p:ph type="dt" sz="half" idx="10"/>
          </p:nvPr>
        </p:nvSpPr>
        <p:spPr>
          <a:xfrm>
            <a:off x="838200" y="6356350"/>
            <a:ext cx="2743200" cy="365125"/>
          </a:xfrm>
          <a:prstGeom prst="rect">
            <a:avLst/>
          </a:prstGeom>
        </p:spPr>
        <p:txBody>
          <a:bodyPr/>
          <a:lstStyle/>
          <a:p>
            <a:fld id="{AA29EE0B-9708-8543-920F-1FCD47C06D2B}" type="datetimeFigureOut">
              <a:rPr lang="en-US" smtClean="0"/>
              <a:pPr/>
              <a:t>9/27/2023</a:t>
            </a:fld>
            <a:endParaRPr lang="en-US"/>
          </a:p>
        </p:txBody>
      </p:sp>
      <p:sp>
        <p:nvSpPr>
          <p:cNvPr id="5" name="Footer Placeholder 4">
            <a:extLst>
              <a:ext uri="{FF2B5EF4-FFF2-40B4-BE49-F238E27FC236}">
                <a16:creationId xmlns:a16="http://schemas.microsoft.com/office/drawing/2014/main" id="{F987C2E1-2E3E-1341-99FA-CE72F70AD04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0B41AE0-4DB5-124B-A00B-B1C13FB22B28}"/>
              </a:ext>
            </a:extLst>
          </p:cNvPr>
          <p:cNvSpPr>
            <a:spLocks noGrp="1"/>
          </p:cNvSpPr>
          <p:nvPr>
            <p:ph type="sldNum" sz="quarter" idx="12"/>
          </p:nvPr>
        </p:nvSpPr>
        <p:spPr>
          <a:xfrm>
            <a:off x="8610600" y="6356350"/>
            <a:ext cx="2743200" cy="365125"/>
          </a:xfrm>
          <a:prstGeom prst="rect">
            <a:avLst/>
          </a:prstGeom>
        </p:spPr>
        <p:txBody>
          <a:bodyPr/>
          <a:lstStyle/>
          <a:p>
            <a:fld id="{0D455255-2392-0042-B858-B4CF1672318D}" type="slidenum">
              <a:rPr lang="en-US" smtClean="0"/>
              <a:pPr/>
              <a:t>‹#›</a:t>
            </a:fld>
            <a:endParaRPr lang="en-US"/>
          </a:p>
        </p:txBody>
      </p:sp>
    </p:spTree>
    <p:extLst>
      <p:ext uri="{BB962C8B-B14F-4D97-AF65-F5344CB8AC3E}">
        <p14:creationId xmlns:p14="http://schemas.microsoft.com/office/powerpoint/2010/main" val="30210153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A50442-47FD-394C-93F2-7A10577A6EC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3A39A80-C1A8-444B-A746-7CB2532DD209}"/>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EF8B9AE-A96E-8445-BD32-08895F2EAA2D}"/>
              </a:ext>
            </a:extLst>
          </p:cNvPr>
          <p:cNvSpPr>
            <a:spLocks noGrp="1"/>
          </p:cNvSpPr>
          <p:nvPr>
            <p:ph type="dt" sz="half" idx="10"/>
          </p:nvPr>
        </p:nvSpPr>
        <p:spPr>
          <a:xfrm>
            <a:off x="838200" y="6356350"/>
            <a:ext cx="2743200" cy="365125"/>
          </a:xfrm>
          <a:prstGeom prst="rect">
            <a:avLst/>
          </a:prstGeom>
        </p:spPr>
        <p:txBody>
          <a:bodyPr/>
          <a:lstStyle/>
          <a:p>
            <a:fld id="{AA29EE0B-9708-8543-920F-1FCD47C06D2B}" type="datetimeFigureOut">
              <a:rPr lang="en-US" smtClean="0"/>
              <a:pPr/>
              <a:t>9/27/2023</a:t>
            </a:fld>
            <a:endParaRPr lang="en-US"/>
          </a:p>
        </p:txBody>
      </p:sp>
      <p:sp>
        <p:nvSpPr>
          <p:cNvPr id="5" name="Footer Placeholder 4">
            <a:extLst>
              <a:ext uri="{FF2B5EF4-FFF2-40B4-BE49-F238E27FC236}">
                <a16:creationId xmlns:a16="http://schemas.microsoft.com/office/drawing/2014/main" id="{B221FCE7-F304-6243-9959-8A85717ABCC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B717E52-8C11-384B-966B-9DB4BC632BF6}"/>
              </a:ext>
            </a:extLst>
          </p:cNvPr>
          <p:cNvSpPr>
            <a:spLocks noGrp="1"/>
          </p:cNvSpPr>
          <p:nvPr>
            <p:ph type="sldNum" sz="quarter" idx="12"/>
          </p:nvPr>
        </p:nvSpPr>
        <p:spPr>
          <a:xfrm>
            <a:off x="8610600" y="6356350"/>
            <a:ext cx="2743200" cy="365125"/>
          </a:xfrm>
          <a:prstGeom prst="rect">
            <a:avLst/>
          </a:prstGeom>
        </p:spPr>
        <p:txBody>
          <a:bodyPr/>
          <a:lstStyle/>
          <a:p>
            <a:fld id="{0D455255-2392-0042-B858-B4CF1672318D}" type="slidenum">
              <a:rPr lang="en-US" smtClean="0"/>
              <a:pPr/>
              <a:t>‹#›</a:t>
            </a:fld>
            <a:endParaRPr lang="en-US"/>
          </a:p>
        </p:txBody>
      </p:sp>
    </p:spTree>
    <p:extLst>
      <p:ext uri="{BB962C8B-B14F-4D97-AF65-F5344CB8AC3E}">
        <p14:creationId xmlns:p14="http://schemas.microsoft.com/office/powerpoint/2010/main" val="20232025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41544C-E024-2642-B1D8-509C670CC5DB}"/>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B0AC94D-F7ED-C94C-B108-4B51630CDB46}"/>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9FCAA13-CADF-D049-8A05-ABD182675DC6}"/>
              </a:ext>
            </a:extLst>
          </p:cNvPr>
          <p:cNvSpPr>
            <a:spLocks noGrp="1"/>
          </p:cNvSpPr>
          <p:nvPr>
            <p:ph type="dt" sz="half" idx="10"/>
          </p:nvPr>
        </p:nvSpPr>
        <p:spPr>
          <a:xfrm>
            <a:off x="838200" y="6356350"/>
            <a:ext cx="2743200" cy="365125"/>
          </a:xfrm>
          <a:prstGeom prst="rect">
            <a:avLst/>
          </a:prstGeom>
        </p:spPr>
        <p:txBody>
          <a:bodyPr/>
          <a:lstStyle/>
          <a:p>
            <a:fld id="{AA29EE0B-9708-8543-920F-1FCD47C06D2B}" type="datetimeFigureOut">
              <a:rPr lang="en-US" smtClean="0"/>
              <a:pPr/>
              <a:t>9/27/2023</a:t>
            </a:fld>
            <a:endParaRPr lang="en-US"/>
          </a:p>
        </p:txBody>
      </p:sp>
      <p:sp>
        <p:nvSpPr>
          <p:cNvPr id="5" name="Footer Placeholder 4">
            <a:extLst>
              <a:ext uri="{FF2B5EF4-FFF2-40B4-BE49-F238E27FC236}">
                <a16:creationId xmlns:a16="http://schemas.microsoft.com/office/drawing/2014/main" id="{3A89E1A9-9390-DF47-872F-1ADB01FB1C1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9059506-3FFB-A54F-A0BA-7434AF8F8942}"/>
              </a:ext>
            </a:extLst>
          </p:cNvPr>
          <p:cNvSpPr>
            <a:spLocks noGrp="1"/>
          </p:cNvSpPr>
          <p:nvPr>
            <p:ph type="sldNum" sz="quarter" idx="12"/>
          </p:nvPr>
        </p:nvSpPr>
        <p:spPr>
          <a:xfrm>
            <a:off x="8610600" y="6356350"/>
            <a:ext cx="2743200" cy="365125"/>
          </a:xfrm>
          <a:prstGeom prst="rect">
            <a:avLst/>
          </a:prstGeom>
        </p:spPr>
        <p:txBody>
          <a:bodyPr/>
          <a:lstStyle/>
          <a:p>
            <a:fld id="{0D455255-2392-0042-B858-B4CF1672318D}" type="slidenum">
              <a:rPr lang="en-US" smtClean="0"/>
              <a:pPr/>
              <a:t>‹#›</a:t>
            </a:fld>
            <a:endParaRPr lang="en-US"/>
          </a:p>
        </p:txBody>
      </p:sp>
    </p:spTree>
    <p:extLst>
      <p:ext uri="{BB962C8B-B14F-4D97-AF65-F5344CB8AC3E}">
        <p14:creationId xmlns:p14="http://schemas.microsoft.com/office/powerpoint/2010/main" val="112409862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953DEE-B95C-094F-A7BE-867220D624E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54DFE8F4-A6DD-444F-AA50-73747564AE8A}"/>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A1ABE68-DAFC-C642-8AC7-3A409BEAB81A}"/>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48C9682-3374-0F42-91EC-C03B396705D1}"/>
              </a:ext>
            </a:extLst>
          </p:cNvPr>
          <p:cNvSpPr>
            <a:spLocks noGrp="1"/>
          </p:cNvSpPr>
          <p:nvPr>
            <p:ph type="dt" sz="half" idx="10"/>
          </p:nvPr>
        </p:nvSpPr>
        <p:spPr>
          <a:xfrm>
            <a:off x="838200" y="6356350"/>
            <a:ext cx="2743200" cy="365125"/>
          </a:xfrm>
          <a:prstGeom prst="rect">
            <a:avLst/>
          </a:prstGeom>
        </p:spPr>
        <p:txBody>
          <a:bodyPr/>
          <a:lstStyle/>
          <a:p>
            <a:fld id="{AA29EE0B-9708-8543-920F-1FCD47C06D2B}" type="datetimeFigureOut">
              <a:rPr lang="en-US" smtClean="0"/>
              <a:pPr/>
              <a:t>9/27/2023</a:t>
            </a:fld>
            <a:endParaRPr lang="en-US"/>
          </a:p>
        </p:txBody>
      </p:sp>
      <p:sp>
        <p:nvSpPr>
          <p:cNvPr id="6" name="Footer Placeholder 5">
            <a:extLst>
              <a:ext uri="{FF2B5EF4-FFF2-40B4-BE49-F238E27FC236}">
                <a16:creationId xmlns:a16="http://schemas.microsoft.com/office/drawing/2014/main" id="{0CE9B739-9404-104B-89B0-9BEA1B28325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6B0196D-5490-D747-A55B-13104A9560A4}"/>
              </a:ext>
            </a:extLst>
          </p:cNvPr>
          <p:cNvSpPr>
            <a:spLocks noGrp="1"/>
          </p:cNvSpPr>
          <p:nvPr>
            <p:ph type="sldNum" sz="quarter" idx="12"/>
          </p:nvPr>
        </p:nvSpPr>
        <p:spPr>
          <a:xfrm>
            <a:off x="8610600" y="6356350"/>
            <a:ext cx="2743200" cy="365125"/>
          </a:xfrm>
          <a:prstGeom prst="rect">
            <a:avLst/>
          </a:prstGeom>
        </p:spPr>
        <p:txBody>
          <a:bodyPr/>
          <a:lstStyle/>
          <a:p>
            <a:fld id="{0D455255-2392-0042-B858-B4CF1672318D}" type="slidenum">
              <a:rPr lang="en-US" smtClean="0"/>
              <a:pPr/>
              <a:t>‹#›</a:t>
            </a:fld>
            <a:endParaRPr lang="en-US"/>
          </a:p>
        </p:txBody>
      </p:sp>
    </p:spTree>
    <p:extLst>
      <p:ext uri="{BB962C8B-B14F-4D97-AF65-F5344CB8AC3E}">
        <p14:creationId xmlns:p14="http://schemas.microsoft.com/office/powerpoint/2010/main" val="15349647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D53E29-8697-0748-85BB-3419D581A8F5}"/>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1541C3D6-ABA2-724C-B63C-32A938D33438}"/>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01525BD-FCC2-074E-B6FC-D324180B8EB0}"/>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12B13A3-929E-A84F-85D2-A1293B24E398}"/>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3F9FB3E-A4CB-C44E-AD92-9E9C4BC363EF}"/>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46CFDF2-2840-E248-9340-6C29C4FDDE4B}"/>
              </a:ext>
            </a:extLst>
          </p:cNvPr>
          <p:cNvSpPr>
            <a:spLocks noGrp="1"/>
          </p:cNvSpPr>
          <p:nvPr>
            <p:ph type="dt" sz="half" idx="10"/>
          </p:nvPr>
        </p:nvSpPr>
        <p:spPr>
          <a:xfrm>
            <a:off x="838200" y="6356350"/>
            <a:ext cx="2743200" cy="365125"/>
          </a:xfrm>
          <a:prstGeom prst="rect">
            <a:avLst/>
          </a:prstGeom>
        </p:spPr>
        <p:txBody>
          <a:bodyPr/>
          <a:lstStyle/>
          <a:p>
            <a:fld id="{AA29EE0B-9708-8543-920F-1FCD47C06D2B}" type="datetimeFigureOut">
              <a:rPr lang="en-US" smtClean="0"/>
              <a:pPr/>
              <a:t>9/27/2023</a:t>
            </a:fld>
            <a:endParaRPr lang="en-US"/>
          </a:p>
        </p:txBody>
      </p:sp>
      <p:sp>
        <p:nvSpPr>
          <p:cNvPr id="8" name="Footer Placeholder 7">
            <a:extLst>
              <a:ext uri="{FF2B5EF4-FFF2-40B4-BE49-F238E27FC236}">
                <a16:creationId xmlns:a16="http://schemas.microsoft.com/office/drawing/2014/main" id="{B702962B-C5A2-2042-82A6-1CCD668038F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088CF9CF-1DA2-5D47-BA4A-2E4AFC1D3F27}"/>
              </a:ext>
            </a:extLst>
          </p:cNvPr>
          <p:cNvSpPr>
            <a:spLocks noGrp="1"/>
          </p:cNvSpPr>
          <p:nvPr>
            <p:ph type="sldNum" sz="quarter" idx="12"/>
          </p:nvPr>
        </p:nvSpPr>
        <p:spPr>
          <a:xfrm>
            <a:off x="8610600" y="6356350"/>
            <a:ext cx="2743200" cy="365125"/>
          </a:xfrm>
          <a:prstGeom prst="rect">
            <a:avLst/>
          </a:prstGeom>
        </p:spPr>
        <p:txBody>
          <a:bodyPr/>
          <a:lstStyle/>
          <a:p>
            <a:fld id="{0D455255-2392-0042-B858-B4CF1672318D}" type="slidenum">
              <a:rPr lang="en-US" smtClean="0"/>
              <a:pPr/>
              <a:t>‹#›</a:t>
            </a:fld>
            <a:endParaRPr lang="en-US"/>
          </a:p>
        </p:txBody>
      </p:sp>
    </p:spTree>
    <p:extLst>
      <p:ext uri="{BB962C8B-B14F-4D97-AF65-F5344CB8AC3E}">
        <p14:creationId xmlns:p14="http://schemas.microsoft.com/office/powerpoint/2010/main" val="192673012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09FD72-DC06-2F4C-B20D-41851EED690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44CDD203-6D9E-8D4C-BA81-3882C43E495D}"/>
              </a:ext>
            </a:extLst>
          </p:cNvPr>
          <p:cNvSpPr>
            <a:spLocks noGrp="1"/>
          </p:cNvSpPr>
          <p:nvPr>
            <p:ph type="dt" sz="half" idx="10"/>
          </p:nvPr>
        </p:nvSpPr>
        <p:spPr>
          <a:xfrm>
            <a:off x="838200" y="6356350"/>
            <a:ext cx="2743200" cy="365125"/>
          </a:xfrm>
          <a:prstGeom prst="rect">
            <a:avLst/>
          </a:prstGeom>
        </p:spPr>
        <p:txBody>
          <a:bodyPr/>
          <a:lstStyle/>
          <a:p>
            <a:fld id="{AA29EE0B-9708-8543-920F-1FCD47C06D2B}" type="datetimeFigureOut">
              <a:rPr lang="en-US" smtClean="0"/>
              <a:pPr/>
              <a:t>9/27/2023</a:t>
            </a:fld>
            <a:endParaRPr lang="en-US"/>
          </a:p>
        </p:txBody>
      </p:sp>
      <p:sp>
        <p:nvSpPr>
          <p:cNvPr id="4" name="Footer Placeholder 3">
            <a:extLst>
              <a:ext uri="{FF2B5EF4-FFF2-40B4-BE49-F238E27FC236}">
                <a16:creationId xmlns:a16="http://schemas.microsoft.com/office/drawing/2014/main" id="{9DF72E22-5697-674F-BFAB-CE50B801099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64EE093C-EA54-6149-BD1D-3A7E80E2E74D}"/>
              </a:ext>
            </a:extLst>
          </p:cNvPr>
          <p:cNvSpPr>
            <a:spLocks noGrp="1"/>
          </p:cNvSpPr>
          <p:nvPr>
            <p:ph type="sldNum" sz="quarter" idx="12"/>
          </p:nvPr>
        </p:nvSpPr>
        <p:spPr>
          <a:xfrm>
            <a:off x="8610600" y="6356350"/>
            <a:ext cx="2743200" cy="365125"/>
          </a:xfrm>
          <a:prstGeom prst="rect">
            <a:avLst/>
          </a:prstGeom>
        </p:spPr>
        <p:txBody>
          <a:bodyPr/>
          <a:lstStyle/>
          <a:p>
            <a:fld id="{0D455255-2392-0042-B858-B4CF1672318D}" type="slidenum">
              <a:rPr lang="en-US" smtClean="0"/>
              <a:pPr/>
              <a:t>‹#›</a:t>
            </a:fld>
            <a:endParaRPr lang="en-US"/>
          </a:p>
        </p:txBody>
      </p:sp>
    </p:spTree>
    <p:extLst>
      <p:ext uri="{BB962C8B-B14F-4D97-AF65-F5344CB8AC3E}">
        <p14:creationId xmlns:p14="http://schemas.microsoft.com/office/powerpoint/2010/main" val="139139398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D7C1B-43F8-0B44-9937-A30F85BCB102}"/>
              </a:ext>
            </a:extLst>
          </p:cNvPr>
          <p:cNvSpPr>
            <a:spLocks noGrp="1"/>
          </p:cNvSpPr>
          <p:nvPr>
            <p:ph type="dt" sz="half" idx="10"/>
          </p:nvPr>
        </p:nvSpPr>
        <p:spPr>
          <a:xfrm>
            <a:off x="838200" y="6356350"/>
            <a:ext cx="2743200" cy="365125"/>
          </a:xfrm>
          <a:prstGeom prst="rect">
            <a:avLst/>
          </a:prstGeom>
        </p:spPr>
        <p:txBody>
          <a:bodyPr/>
          <a:lstStyle/>
          <a:p>
            <a:fld id="{AA29EE0B-9708-8543-920F-1FCD47C06D2B}" type="datetimeFigureOut">
              <a:rPr lang="en-US" smtClean="0"/>
              <a:pPr/>
              <a:t>9/27/2023</a:t>
            </a:fld>
            <a:endParaRPr lang="en-US"/>
          </a:p>
        </p:txBody>
      </p:sp>
      <p:sp>
        <p:nvSpPr>
          <p:cNvPr id="3" name="Footer Placeholder 2">
            <a:extLst>
              <a:ext uri="{FF2B5EF4-FFF2-40B4-BE49-F238E27FC236}">
                <a16:creationId xmlns:a16="http://schemas.microsoft.com/office/drawing/2014/main" id="{07226690-A658-2B4C-B0B2-4931519B589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3645697D-E994-264C-8901-D37A4450FC7E}"/>
              </a:ext>
            </a:extLst>
          </p:cNvPr>
          <p:cNvSpPr>
            <a:spLocks noGrp="1"/>
          </p:cNvSpPr>
          <p:nvPr>
            <p:ph type="sldNum" sz="quarter" idx="12"/>
          </p:nvPr>
        </p:nvSpPr>
        <p:spPr>
          <a:xfrm>
            <a:off x="8610600" y="6356350"/>
            <a:ext cx="2743200" cy="365125"/>
          </a:xfrm>
          <a:prstGeom prst="rect">
            <a:avLst/>
          </a:prstGeom>
        </p:spPr>
        <p:txBody>
          <a:bodyPr/>
          <a:lstStyle/>
          <a:p>
            <a:fld id="{0D455255-2392-0042-B858-B4CF1672318D}" type="slidenum">
              <a:rPr lang="en-US" smtClean="0"/>
              <a:pPr/>
              <a:t>‹#›</a:t>
            </a:fld>
            <a:endParaRPr lang="en-US"/>
          </a:p>
        </p:txBody>
      </p:sp>
    </p:spTree>
    <p:extLst>
      <p:ext uri="{BB962C8B-B14F-4D97-AF65-F5344CB8AC3E}">
        <p14:creationId xmlns:p14="http://schemas.microsoft.com/office/powerpoint/2010/main" val="161672191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03CC3B-E8EC-E44D-94F3-AAD8DB29C41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6979AF1-7F54-3D4B-A733-BB6FF391238B}"/>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C9E4A50-F04E-BF48-A090-56462925DF1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87F9E9E-ECC8-DC4D-A74D-F330B91FD001}"/>
              </a:ext>
            </a:extLst>
          </p:cNvPr>
          <p:cNvSpPr>
            <a:spLocks noGrp="1"/>
          </p:cNvSpPr>
          <p:nvPr>
            <p:ph type="dt" sz="half" idx="10"/>
          </p:nvPr>
        </p:nvSpPr>
        <p:spPr>
          <a:xfrm>
            <a:off x="838200" y="6356350"/>
            <a:ext cx="2743200" cy="365125"/>
          </a:xfrm>
          <a:prstGeom prst="rect">
            <a:avLst/>
          </a:prstGeom>
        </p:spPr>
        <p:txBody>
          <a:bodyPr/>
          <a:lstStyle/>
          <a:p>
            <a:fld id="{AA29EE0B-9708-8543-920F-1FCD47C06D2B}" type="datetimeFigureOut">
              <a:rPr lang="en-US" smtClean="0"/>
              <a:pPr/>
              <a:t>9/27/2023</a:t>
            </a:fld>
            <a:endParaRPr lang="en-US"/>
          </a:p>
        </p:txBody>
      </p:sp>
      <p:sp>
        <p:nvSpPr>
          <p:cNvPr id="6" name="Footer Placeholder 5">
            <a:extLst>
              <a:ext uri="{FF2B5EF4-FFF2-40B4-BE49-F238E27FC236}">
                <a16:creationId xmlns:a16="http://schemas.microsoft.com/office/drawing/2014/main" id="{8143E2E2-00C3-C64B-885C-54B0A9F5E23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C359E33-F055-0C4B-B49C-ED5AEAE406A6}"/>
              </a:ext>
            </a:extLst>
          </p:cNvPr>
          <p:cNvSpPr>
            <a:spLocks noGrp="1"/>
          </p:cNvSpPr>
          <p:nvPr>
            <p:ph type="sldNum" sz="quarter" idx="12"/>
          </p:nvPr>
        </p:nvSpPr>
        <p:spPr>
          <a:xfrm>
            <a:off x="8610600" y="6356350"/>
            <a:ext cx="2743200" cy="365125"/>
          </a:xfrm>
          <a:prstGeom prst="rect">
            <a:avLst/>
          </a:prstGeom>
        </p:spPr>
        <p:txBody>
          <a:bodyPr/>
          <a:lstStyle/>
          <a:p>
            <a:fld id="{0D455255-2392-0042-B858-B4CF1672318D}" type="slidenum">
              <a:rPr lang="en-US" smtClean="0"/>
              <a:pPr/>
              <a:t>‹#›</a:t>
            </a:fld>
            <a:endParaRPr lang="en-US"/>
          </a:p>
        </p:txBody>
      </p:sp>
    </p:spTree>
    <p:extLst>
      <p:ext uri="{BB962C8B-B14F-4D97-AF65-F5344CB8AC3E}">
        <p14:creationId xmlns:p14="http://schemas.microsoft.com/office/powerpoint/2010/main" val="32612125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CE37532-D587-4B07-B4CB-7F0513C2D71F}"/>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A5B2A672-3FF0-4C50-9048-B0EDE56C819A}"/>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09830186-65DC-4768-83F5-6FADFB86FDC3}"/>
              </a:ext>
            </a:extLst>
          </p:cNvPr>
          <p:cNvSpPr>
            <a:spLocks noGrp="1"/>
          </p:cNvSpPr>
          <p:nvPr>
            <p:ph type="dt" sz="half" idx="10"/>
          </p:nvPr>
        </p:nvSpPr>
        <p:spPr/>
        <p:txBody>
          <a:bodyPr/>
          <a:lstStyle/>
          <a:p>
            <a:fld id="{632953DF-B1B4-42B0-A667-181681EE5C8F}" type="datetimeFigureOut">
              <a:rPr lang="zh-CN" altLang="en-US" smtClean="0"/>
              <a:t>2023/9/27</a:t>
            </a:fld>
            <a:endParaRPr lang="zh-CN" altLang="en-US"/>
          </a:p>
        </p:txBody>
      </p:sp>
      <p:sp>
        <p:nvSpPr>
          <p:cNvPr id="5" name="页脚占位符 4">
            <a:extLst>
              <a:ext uri="{FF2B5EF4-FFF2-40B4-BE49-F238E27FC236}">
                <a16:creationId xmlns:a16="http://schemas.microsoft.com/office/drawing/2014/main" id="{D6FE755B-1915-48E8-805A-896F2D5C075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08CDA2D-389E-4DE8-B851-7FB95EBDF643}"/>
              </a:ext>
            </a:extLst>
          </p:cNvPr>
          <p:cNvSpPr>
            <a:spLocks noGrp="1"/>
          </p:cNvSpPr>
          <p:nvPr>
            <p:ph type="sldNum" sz="quarter" idx="12"/>
          </p:nvPr>
        </p:nvSpPr>
        <p:spPr/>
        <p:txBody>
          <a:bodyPr/>
          <a:lstStyle/>
          <a:p>
            <a:fld id="{8A3D01AF-D3DD-4E34-9C7A-E010CBC5334E}" type="slidenum">
              <a:rPr lang="zh-CN" altLang="en-US" smtClean="0"/>
              <a:t>‹#›</a:t>
            </a:fld>
            <a:endParaRPr lang="zh-CN" altLang="en-US"/>
          </a:p>
        </p:txBody>
      </p:sp>
    </p:spTree>
    <p:extLst>
      <p:ext uri="{BB962C8B-B14F-4D97-AF65-F5344CB8AC3E}">
        <p14:creationId xmlns:p14="http://schemas.microsoft.com/office/powerpoint/2010/main" val="30571691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21FAC3-32E2-6748-B09E-9792BBB504E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BF66907-BC68-9848-897E-95D644329633}"/>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40955D7-7255-9141-8873-320E7D7CED5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6D0D40C-43F5-4142-95AE-0F26C3A54B81}"/>
              </a:ext>
            </a:extLst>
          </p:cNvPr>
          <p:cNvSpPr>
            <a:spLocks noGrp="1"/>
          </p:cNvSpPr>
          <p:nvPr>
            <p:ph type="dt" sz="half" idx="10"/>
          </p:nvPr>
        </p:nvSpPr>
        <p:spPr>
          <a:xfrm>
            <a:off x="838200" y="6356350"/>
            <a:ext cx="2743200" cy="365125"/>
          </a:xfrm>
          <a:prstGeom prst="rect">
            <a:avLst/>
          </a:prstGeom>
        </p:spPr>
        <p:txBody>
          <a:bodyPr/>
          <a:lstStyle/>
          <a:p>
            <a:fld id="{AA29EE0B-9708-8543-920F-1FCD47C06D2B}" type="datetimeFigureOut">
              <a:rPr lang="en-US" smtClean="0"/>
              <a:pPr/>
              <a:t>9/27/2023</a:t>
            </a:fld>
            <a:endParaRPr lang="en-US"/>
          </a:p>
        </p:txBody>
      </p:sp>
      <p:sp>
        <p:nvSpPr>
          <p:cNvPr id="6" name="Footer Placeholder 5">
            <a:extLst>
              <a:ext uri="{FF2B5EF4-FFF2-40B4-BE49-F238E27FC236}">
                <a16:creationId xmlns:a16="http://schemas.microsoft.com/office/drawing/2014/main" id="{548F4C2D-BC5B-F34B-9A36-74B60B139C9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63DD608-9DC0-004A-802C-5A12A45C2CA4}"/>
              </a:ext>
            </a:extLst>
          </p:cNvPr>
          <p:cNvSpPr>
            <a:spLocks noGrp="1"/>
          </p:cNvSpPr>
          <p:nvPr>
            <p:ph type="sldNum" sz="quarter" idx="12"/>
          </p:nvPr>
        </p:nvSpPr>
        <p:spPr>
          <a:xfrm>
            <a:off x="8610600" y="6356350"/>
            <a:ext cx="2743200" cy="365125"/>
          </a:xfrm>
          <a:prstGeom prst="rect">
            <a:avLst/>
          </a:prstGeom>
        </p:spPr>
        <p:txBody>
          <a:bodyPr/>
          <a:lstStyle/>
          <a:p>
            <a:fld id="{0D455255-2392-0042-B858-B4CF1672318D}" type="slidenum">
              <a:rPr lang="en-US" smtClean="0"/>
              <a:pPr/>
              <a:t>‹#›</a:t>
            </a:fld>
            <a:endParaRPr lang="en-US"/>
          </a:p>
        </p:txBody>
      </p:sp>
    </p:spTree>
    <p:extLst>
      <p:ext uri="{BB962C8B-B14F-4D97-AF65-F5344CB8AC3E}">
        <p14:creationId xmlns:p14="http://schemas.microsoft.com/office/powerpoint/2010/main" val="307031352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BA262A-1448-994B-8870-6FF832FF219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8F0CD89-BE4A-6849-ABFB-FCDD79F87958}"/>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ECD003-466E-B049-8BA0-A8CFA911C6F2}"/>
              </a:ext>
            </a:extLst>
          </p:cNvPr>
          <p:cNvSpPr>
            <a:spLocks noGrp="1"/>
          </p:cNvSpPr>
          <p:nvPr>
            <p:ph type="dt" sz="half" idx="10"/>
          </p:nvPr>
        </p:nvSpPr>
        <p:spPr>
          <a:xfrm>
            <a:off x="838200" y="6356350"/>
            <a:ext cx="2743200" cy="365125"/>
          </a:xfrm>
          <a:prstGeom prst="rect">
            <a:avLst/>
          </a:prstGeom>
        </p:spPr>
        <p:txBody>
          <a:bodyPr/>
          <a:lstStyle/>
          <a:p>
            <a:fld id="{AA29EE0B-9708-8543-920F-1FCD47C06D2B}" type="datetimeFigureOut">
              <a:rPr lang="en-US" smtClean="0"/>
              <a:pPr/>
              <a:t>9/27/2023</a:t>
            </a:fld>
            <a:endParaRPr lang="en-US"/>
          </a:p>
        </p:txBody>
      </p:sp>
      <p:sp>
        <p:nvSpPr>
          <p:cNvPr id="5" name="Footer Placeholder 4">
            <a:extLst>
              <a:ext uri="{FF2B5EF4-FFF2-40B4-BE49-F238E27FC236}">
                <a16:creationId xmlns:a16="http://schemas.microsoft.com/office/drawing/2014/main" id="{01FEFBC9-589D-A343-993D-C97789A0807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72EAF1C-71E1-0248-A0BD-FBCEE025E826}"/>
              </a:ext>
            </a:extLst>
          </p:cNvPr>
          <p:cNvSpPr>
            <a:spLocks noGrp="1"/>
          </p:cNvSpPr>
          <p:nvPr>
            <p:ph type="sldNum" sz="quarter" idx="12"/>
          </p:nvPr>
        </p:nvSpPr>
        <p:spPr>
          <a:xfrm>
            <a:off x="8610600" y="6356350"/>
            <a:ext cx="2743200" cy="365125"/>
          </a:xfrm>
          <a:prstGeom prst="rect">
            <a:avLst/>
          </a:prstGeom>
        </p:spPr>
        <p:txBody>
          <a:bodyPr/>
          <a:lstStyle/>
          <a:p>
            <a:fld id="{0D455255-2392-0042-B858-B4CF1672318D}" type="slidenum">
              <a:rPr lang="en-US" smtClean="0"/>
              <a:pPr/>
              <a:t>‹#›</a:t>
            </a:fld>
            <a:endParaRPr lang="en-US"/>
          </a:p>
        </p:txBody>
      </p:sp>
    </p:spTree>
    <p:extLst>
      <p:ext uri="{BB962C8B-B14F-4D97-AF65-F5344CB8AC3E}">
        <p14:creationId xmlns:p14="http://schemas.microsoft.com/office/powerpoint/2010/main" val="348704153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23ABAA0-246C-5646-911E-47B82D388EA9}"/>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E4A80F7-13F1-EC4B-8C17-631F85E2306B}"/>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9065C09-E490-D54C-A8A6-6CB97AC9EE3A}"/>
              </a:ext>
            </a:extLst>
          </p:cNvPr>
          <p:cNvSpPr>
            <a:spLocks noGrp="1"/>
          </p:cNvSpPr>
          <p:nvPr>
            <p:ph type="dt" sz="half" idx="10"/>
          </p:nvPr>
        </p:nvSpPr>
        <p:spPr>
          <a:xfrm>
            <a:off x="838200" y="6356350"/>
            <a:ext cx="2743200" cy="365125"/>
          </a:xfrm>
          <a:prstGeom prst="rect">
            <a:avLst/>
          </a:prstGeom>
        </p:spPr>
        <p:txBody>
          <a:bodyPr/>
          <a:lstStyle/>
          <a:p>
            <a:fld id="{AA29EE0B-9708-8543-920F-1FCD47C06D2B}" type="datetimeFigureOut">
              <a:rPr lang="en-US" smtClean="0"/>
              <a:pPr/>
              <a:t>9/27/2023</a:t>
            </a:fld>
            <a:endParaRPr lang="en-US"/>
          </a:p>
        </p:txBody>
      </p:sp>
      <p:sp>
        <p:nvSpPr>
          <p:cNvPr id="5" name="Footer Placeholder 4">
            <a:extLst>
              <a:ext uri="{FF2B5EF4-FFF2-40B4-BE49-F238E27FC236}">
                <a16:creationId xmlns:a16="http://schemas.microsoft.com/office/drawing/2014/main" id="{FEFA9D44-1AB3-DB48-A26E-2D368D7E329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A863D8F-6314-6F4F-B915-A46CBAE65F18}"/>
              </a:ext>
            </a:extLst>
          </p:cNvPr>
          <p:cNvSpPr>
            <a:spLocks noGrp="1"/>
          </p:cNvSpPr>
          <p:nvPr>
            <p:ph type="sldNum" sz="quarter" idx="12"/>
          </p:nvPr>
        </p:nvSpPr>
        <p:spPr>
          <a:xfrm>
            <a:off x="8610600" y="6356350"/>
            <a:ext cx="2743200" cy="365125"/>
          </a:xfrm>
          <a:prstGeom prst="rect">
            <a:avLst/>
          </a:prstGeom>
        </p:spPr>
        <p:txBody>
          <a:bodyPr/>
          <a:lstStyle/>
          <a:p>
            <a:fld id="{0D455255-2392-0042-B858-B4CF1672318D}" type="slidenum">
              <a:rPr lang="en-US" smtClean="0"/>
              <a:pPr/>
              <a:t>‹#›</a:t>
            </a:fld>
            <a:endParaRPr lang="en-US"/>
          </a:p>
        </p:txBody>
      </p:sp>
    </p:spTree>
    <p:extLst>
      <p:ext uri="{BB962C8B-B14F-4D97-AF65-F5344CB8AC3E}">
        <p14:creationId xmlns:p14="http://schemas.microsoft.com/office/powerpoint/2010/main" val="172876352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AAD347D-5ACD-4C99-B74B-A9C85AD731AF}" type="datetimeFigureOut">
              <a:rPr lang="en-US" smtClean="0"/>
              <a:t>9/27/2023</a:t>
            </a:fld>
            <a:endParaRPr lang="en-US" dirty="0"/>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158000806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509A250-FF31-4206-8172-F9D3106AACB1}" type="datetimeFigureOut">
              <a:rPr lang="en-US" smtClean="0"/>
              <a:t>9/27/2023</a:t>
            </a:fld>
            <a:endParaRPr lang="en-US" dirty="0"/>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190969958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9796027F-7875-4030-9381-8BD8C4F21935}" type="datetimeFigureOut">
              <a:rPr lang="en-US" smtClean="0"/>
              <a:t>9/27/2023</a:t>
            </a:fld>
            <a:endParaRPr lang="en-US" dirty="0"/>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414310942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9796027F-7875-4030-9381-8BD8C4F21935}" type="datetimeFigureOut">
              <a:rPr lang="en-US" smtClean="0"/>
              <a:t>9/27/2023</a:t>
            </a:fld>
            <a:endParaRPr lang="en-US" dirty="0"/>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395241898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9796027F-7875-4030-9381-8BD8C4F21935}" type="datetimeFigureOut">
              <a:rPr lang="en-US" smtClean="0"/>
              <a:t>9/27/2023</a:t>
            </a:fld>
            <a:endParaRPr lang="en-US" dirty="0"/>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198170050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4509A250-FF31-4206-8172-F9D3106AACB1}" type="datetimeFigureOut">
              <a:rPr lang="en-US" smtClean="0"/>
              <a:t>9/27/2023</a:t>
            </a:fld>
            <a:endParaRPr lang="en-US" dirty="0"/>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70507572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4509A250-FF31-4206-8172-F9D3106AACB1}" type="datetimeFigureOut">
              <a:rPr lang="en-US" smtClean="0"/>
              <a:t>9/27/2023</a:t>
            </a:fld>
            <a:endParaRPr lang="en-US" dirty="0"/>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40698316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A96E935-C528-4F03-91CE-81E2B11686F5}"/>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88AF6C0E-9915-40ED-B03C-0ADD9959478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9289877E-AB13-4EB8-8AB2-896D7D7B9D1A}"/>
              </a:ext>
            </a:extLst>
          </p:cNvPr>
          <p:cNvSpPr>
            <a:spLocks noGrp="1"/>
          </p:cNvSpPr>
          <p:nvPr>
            <p:ph type="dt" sz="half" idx="10"/>
          </p:nvPr>
        </p:nvSpPr>
        <p:spPr/>
        <p:txBody>
          <a:bodyPr/>
          <a:lstStyle/>
          <a:p>
            <a:fld id="{632953DF-B1B4-42B0-A667-181681EE5C8F}" type="datetimeFigureOut">
              <a:rPr lang="zh-CN" altLang="en-US" smtClean="0"/>
              <a:t>2023/9/27</a:t>
            </a:fld>
            <a:endParaRPr lang="zh-CN" altLang="en-US"/>
          </a:p>
        </p:txBody>
      </p:sp>
      <p:sp>
        <p:nvSpPr>
          <p:cNvPr id="5" name="页脚占位符 4">
            <a:extLst>
              <a:ext uri="{FF2B5EF4-FFF2-40B4-BE49-F238E27FC236}">
                <a16:creationId xmlns:a16="http://schemas.microsoft.com/office/drawing/2014/main" id="{5960A331-4E56-4AD8-BF46-B9BAD276CC4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7AF7664-2DCF-472A-A7F2-EBB865797D42}"/>
              </a:ext>
            </a:extLst>
          </p:cNvPr>
          <p:cNvSpPr>
            <a:spLocks noGrp="1"/>
          </p:cNvSpPr>
          <p:nvPr>
            <p:ph type="sldNum" sz="quarter" idx="12"/>
          </p:nvPr>
        </p:nvSpPr>
        <p:spPr/>
        <p:txBody>
          <a:bodyPr/>
          <a:lstStyle/>
          <a:p>
            <a:fld id="{8A3D01AF-D3DD-4E34-9C7A-E010CBC5334E}" type="slidenum">
              <a:rPr lang="zh-CN" altLang="en-US" smtClean="0"/>
              <a:t>‹#›</a:t>
            </a:fld>
            <a:endParaRPr lang="zh-CN" altLang="en-US"/>
          </a:p>
        </p:txBody>
      </p:sp>
    </p:spTree>
    <p:extLst>
      <p:ext uri="{BB962C8B-B14F-4D97-AF65-F5344CB8AC3E}">
        <p14:creationId xmlns:p14="http://schemas.microsoft.com/office/powerpoint/2010/main" val="419039383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4509A250-FF31-4206-8172-F9D3106AACB1}" type="datetimeFigureOut">
              <a:rPr lang="en-US" smtClean="0"/>
              <a:t>9/27/2023</a:t>
            </a:fld>
            <a:endParaRPr lang="en-US" dirty="0"/>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357498111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4509A250-FF31-4206-8172-F9D3106AACB1}" type="datetimeFigureOut">
              <a:rPr lang="en-US" smtClean="0"/>
              <a:t>9/27/2023</a:t>
            </a:fld>
            <a:endParaRPr lang="en-US" dirty="0"/>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397525305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509A250-FF31-4206-8172-F9D3106AACB1}" type="datetimeFigureOut">
              <a:rPr lang="en-US" smtClean="0"/>
              <a:t>9/27/2023</a:t>
            </a:fld>
            <a:endParaRPr lang="en-US" dirty="0"/>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96212591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509A250-FF31-4206-8172-F9D3106AACB1}" type="datetimeFigureOut">
              <a:rPr lang="en-US" smtClean="0"/>
              <a:t>9/27/2023</a:t>
            </a:fld>
            <a:endParaRPr lang="en-US" dirty="0"/>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191699453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121"/>
        <p:cNvGrpSpPr/>
        <p:nvPr/>
      </p:nvGrpSpPr>
      <p:grpSpPr>
        <a:xfrm>
          <a:off x="0" y="0"/>
          <a:ext cx="0" cy="0"/>
          <a:chOff x="0" y="0"/>
          <a:chExt cx="0" cy="0"/>
        </a:xfrm>
      </p:grpSpPr>
      <p:sp>
        <p:nvSpPr>
          <p:cNvPr id="122" name="Google Shape;122;p8"/>
          <p:cNvSpPr txBox="1">
            <a:spLocks noGrp="1"/>
          </p:cNvSpPr>
          <p:nvPr>
            <p:ph type="title"/>
          </p:nvPr>
        </p:nvSpPr>
        <p:spPr>
          <a:xfrm>
            <a:off x="3523400" y="1765300"/>
            <a:ext cx="7718000" cy="33496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12000">
                <a:solidFill>
                  <a:schemeClr val="lt2"/>
                </a:solidFill>
              </a:defRPr>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Tree>
    <p:extLst>
      <p:ext uri="{BB962C8B-B14F-4D97-AF65-F5344CB8AC3E}">
        <p14:creationId xmlns:p14="http://schemas.microsoft.com/office/powerpoint/2010/main" val="82578366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2"/>
        <p:cNvGrpSpPr/>
        <p:nvPr/>
      </p:nvGrpSpPr>
      <p:grpSpPr>
        <a:xfrm>
          <a:off x="0" y="0"/>
          <a:ext cx="0" cy="0"/>
          <a:chOff x="0" y="0"/>
          <a:chExt cx="0" cy="0"/>
        </a:xfrm>
      </p:grpSpPr>
      <p:sp>
        <p:nvSpPr>
          <p:cNvPr id="36" name="Google Shape;36;p4"/>
          <p:cNvSpPr txBox="1">
            <a:spLocks noGrp="1"/>
          </p:cNvSpPr>
          <p:nvPr>
            <p:ph type="body" idx="1"/>
          </p:nvPr>
        </p:nvSpPr>
        <p:spPr>
          <a:xfrm>
            <a:off x="950800" y="1638233"/>
            <a:ext cx="10290400" cy="4555200"/>
          </a:xfrm>
          <a:prstGeom prst="rect">
            <a:avLst/>
          </a:prstGeom>
        </p:spPr>
        <p:txBody>
          <a:bodyPr spcFirstLastPara="1" wrap="square" lIns="91425" tIns="91425" rIns="91425" bIns="91425" anchor="t" anchorCtr="0">
            <a:noAutofit/>
          </a:bodyPr>
          <a:lstStyle>
            <a:lvl1pPr marL="609585" lvl="0" indent="-397923">
              <a:lnSpc>
                <a:spcPct val="100000"/>
              </a:lnSpc>
              <a:spcBef>
                <a:spcPts val="0"/>
              </a:spcBef>
              <a:spcAft>
                <a:spcPts val="0"/>
              </a:spcAft>
              <a:buSzPts val="1100"/>
              <a:buAutoNum type="arabicPeriod"/>
              <a:defRPr sz="1600"/>
            </a:lvl1pPr>
            <a:lvl2pPr marL="1219170" lvl="1" indent="-423323">
              <a:spcBef>
                <a:spcPts val="0"/>
              </a:spcBef>
              <a:spcAft>
                <a:spcPts val="0"/>
              </a:spcAft>
              <a:buSzPts val="1400"/>
              <a:buAutoNum type="alphaLcPeriod"/>
              <a:defRPr/>
            </a:lvl2pPr>
            <a:lvl3pPr marL="1828754" lvl="2" indent="-423323">
              <a:spcBef>
                <a:spcPts val="0"/>
              </a:spcBef>
              <a:spcAft>
                <a:spcPts val="0"/>
              </a:spcAft>
              <a:buSzPts val="1400"/>
              <a:buAutoNum type="romanLcPeriod"/>
              <a:defRPr/>
            </a:lvl3pPr>
            <a:lvl4pPr marL="2438339" lvl="3" indent="-423323">
              <a:spcBef>
                <a:spcPts val="0"/>
              </a:spcBef>
              <a:spcAft>
                <a:spcPts val="0"/>
              </a:spcAft>
              <a:buSzPts val="1400"/>
              <a:buAutoNum type="arabicPeriod"/>
              <a:defRPr/>
            </a:lvl4pPr>
            <a:lvl5pPr marL="3047924" lvl="4" indent="-423323">
              <a:spcBef>
                <a:spcPts val="0"/>
              </a:spcBef>
              <a:spcAft>
                <a:spcPts val="0"/>
              </a:spcAft>
              <a:buSzPts val="1400"/>
              <a:buAutoNum type="alphaLcPeriod"/>
              <a:defRPr/>
            </a:lvl5pPr>
            <a:lvl6pPr marL="3657509" lvl="5" indent="-423323">
              <a:spcBef>
                <a:spcPts val="0"/>
              </a:spcBef>
              <a:spcAft>
                <a:spcPts val="0"/>
              </a:spcAft>
              <a:buSzPts val="1400"/>
              <a:buAutoNum type="romanLcPeriod"/>
              <a:defRPr/>
            </a:lvl6pPr>
            <a:lvl7pPr marL="4267093" lvl="6" indent="-423323">
              <a:spcBef>
                <a:spcPts val="0"/>
              </a:spcBef>
              <a:spcAft>
                <a:spcPts val="0"/>
              </a:spcAft>
              <a:buSzPts val="1400"/>
              <a:buAutoNum type="arabicPeriod"/>
              <a:defRPr/>
            </a:lvl7pPr>
            <a:lvl8pPr marL="4876678" lvl="7" indent="-423323">
              <a:spcBef>
                <a:spcPts val="0"/>
              </a:spcBef>
              <a:spcAft>
                <a:spcPts val="0"/>
              </a:spcAft>
              <a:buSzPts val="1400"/>
              <a:buAutoNum type="alphaLcPeriod"/>
              <a:defRPr/>
            </a:lvl8pPr>
            <a:lvl9pPr marL="5486263" lvl="8" indent="-423323">
              <a:spcBef>
                <a:spcPts val="0"/>
              </a:spcBef>
              <a:spcAft>
                <a:spcPts val="0"/>
              </a:spcAft>
              <a:buSzPts val="1400"/>
              <a:buAutoNum type="romanLcPeriod"/>
              <a:defRPr/>
            </a:lvl9pPr>
          </a:lstStyle>
          <a:p>
            <a:endParaRPr/>
          </a:p>
        </p:txBody>
      </p:sp>
      <p:sp>
        <p:nvSpPr>
          <p:cNvPr id="37" name="Google Shape;37;p4"/>
          <p:cNvSpPr txBox="1">
            <a:spLocks noGrp="1"/>
          </p:cNvSpPr>
          <p:nvPr>
            <p:ph type="title"/>
          </p:nvPr>
        </p:nvSpPr>
        <p:spPr>
          <a:xfrm>
            <a:off x="950800" y="491767"/>
            <a:ext cx="102904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30198835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24"/>
        <p:cNvGrpSpPr/>
        <p:nvPr/>
      </p:nvGrpSpPr>
      <p:grpSpPr>
        <a:xfrm>
          <a:off x="0" y="0"/>
          <a:ext cx="0" cy="0"/>
          <a:chOff x="0" y="0"/>
          <a:chExt cx="0" cy="0"/>
        </a:xfrm>
      </p:grpSpPr>
      <p:sp>
        <p:nvSpPr>
          <p:cNvPr id="126" name="Google Shape;126;p9"/>
          <p:cNvSpPr txBox="1">
            <a:spLocks noGrp="1"/>
          </p:cNvSpPr>
          <p:nvPr>
            <p:ph type="title"/>
          </p:nvPr>
        </p:nvSpPr>
        <p:spPr>
          <a:xfrm>
            <a:off x="960000" y="2194133"/>
            <a:ext cx="5646000" cy="11224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6133"/>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27" name="Google Shape;127;p9"/>
          <p:cNvSpPr txBox="1">
            <a:spLocks noGrp="1"/>
          </p:cNvSpPr>
          <p:nvPr>
            <p:ph type="subTitle" idx="1"/>
          </p:nvPr>
        </p:nvSpPr>
        <p:spPr>
          <a:xfrm>
            <a:off x="960000" y="3266933"/>
            <a:ext cx="4856800" cy="20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8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60168208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14"/>
        <p:cNvGrpSpPr/>
        <p:nvPr/>
      </p:nvGrpSpPr>
      <p:grpSpPr>
        <a:xfrm>
          <a:off x="0" y="0"/>
          <a:ext cx="0" cy="0"/>
          <a:chOff x="0" y="0"/>
          <a:chExt cx="0" cy="0"/>
        </a:xfrm>
      </p:grpSpPr>
      <p:sp>
        <p:nvSpPr>
          <p:cNvPr id="115" name="Google Shape;115;p7"/>
          <p:cNvSpPr txBox="1">
            <a:spLocks noGrp="1"/>
          </p:cNvSpPr>
          <p:nvPr>
            <p:ph type="title"/>
          </p:nvPr>
        </p:nvSpPr>
        <p:spPr>
          <a:xfrm>
            <a:off x="950800" y="491767"/>
            <a:ext cx="102904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20" name="Google Shape;120;p7"/>
          <p:cNvSpPr txBox="1">
            <a:spLocks noGrp="1"/>
          </p:cNvSpPr>
          <p:nvPr>
            <p:ph type="body" idx="1"/>
          </p:nvPr>
        </p:nvSpPr>
        <p:spPr>
          <a:xfrm>
            <a:off x="4159967" y="2601067"/>
            <a:ext cx="7081200" cy="3058400"/>
          </a:xfrm>
          <a:prstGeom prst="rect">
            <a:avLst/>
          </a:prstGeom>
        </p:spPr>
        <p:txBody>
          <a:bodyPr spcFirstLastPara="1" wrap="square" lIns="91425" tIns="91425" rIns="91425" bIns="91425" anchor="t" anchorCtr="0">
            <a:noAutofit/>
          </a:bodyPr>
          <a:lstStyle>
            <a:lvl1pPr marL="609585" lvl="0" indent="-457189" rtl="0">
              <a:lnSpc>
                <a:spcPct val="150000"/>
              </a:lnSpc>
              <a:spcBef>
                <a:spcPts val="0"/>
              </a:spcBef>
              <a:spcAft>
                <a:spcPts val="0"/>
              </a:spcAft>
              <a:buClr>
                <a:schemeClr val="accent2"/>
              </a:buClr>
              <a:buSzPts val="1800"/>
              <a:buChar char="●"/>
              <a:defRPr sz="2133">
                <a:solidFill>
                  <a:schemeClr val="dk1"/>
                </a:solidFill>
              </a:defRPr>
            </a:lvl1pPr>
            <a:lvl2pPr marL="1219170" lvl="1" indent="-423323" rtl="0">
              <a:lnSpc>
                <a:spcPct val="100000"/>
              </a:lnSpc>
              <a:spcBef>
                <a:spcPts val="2133"/>
              </a:spcBef>
              <a:spcAft>
                <a:spcPts val="0"/>
              </a:spcAft>
              <a:buClr>
                <a:schemeClr val="dk1"/>
              </a:buClr>
              <a:buSzPts val="1400"/>
              <a:buChar char="○"/>
              <a:defRPr>
                <a:solidFill>
                  <a:schemeClr val="dk1"/>
                </a:solidFill>
              </a:defRPr>
            </a:lvl2pPr>
            <a:lvl3pPr marL="1828754" lvl="2" indent="-423323" rtl="0">
              <a:lnSpc>
                <a:spcPct val="100000"/>
              </a:lnSpc>
              <a:spcBef>
                <a:spcPts val="2133"/>
              </a:spcBef>
              <a:spcAft>
                <a:spcPts val="0"/>
              </a:spcAft>
              <a:buClr>
                <a:schemeClr val="dk1"/>
              </a:buClr>
              <a:buSzPts val="1400"/>
              <a:buChar char="■"/>
              <a:defRPr>
                <a:solidFill>
                  <a:schemeClr val="dk1"/>
                </a:solidFill>
              </a:defRPr>
            </a:lvl3pPr>
            <a:lvl4pPr marL="2438339" lvl="3" indent="-423323" rtl="0">
              <a:lnSpc>
                <a:spcPct val="100000"/>
              </a:lnSpc>
              <a:spcBef>
                <a:spcPts val="2133"/>
              </a:spcBef>
              <a:spcAft>
                <a:spcPts val="0"/>
              </a:spcAft>
              <a:buClr>
                <a:schemeClr val="dk1"/>
              </a:buClr>
              <a:buSzPts val="1400"/>
              <a:buChar char="●"/>
              <a:defRPr>
                <a:solidFill>
                  <a:schemeClr val="dk1"/>
                </a:solidFill>
              </a:defRPr>
            </a:lvl4pPr>
            <a:lvl5pPr marL="3047924" lvl="4" indent="-423323" rtl="0">
              <a:lnSpc>
                <a:spcPct val="100000"/>
              </a:lnSpc>
              <a:spcBef>
                <a:spcPts val="2133"/>
              </a:spcBef>
              <a:spcAft>
                <a:spcPts val="0"/>
              </a:spcAft>
              <a:buClr>
                <a:schemeClr val="dk1"/>
              </a:buClr>
              <a:buSzPts val="1400"/>
              <a:buChar char="○"/>
              <a:defRPr>
                <a:solidFill>
                  <a:schemeClr val="dk1"/>
                </a:solidFill>
              </a:defRPr>
            </a:lvl5pPr>
            <a:lvl6pPr marL="3657509" lvl="5" indent="-423323" rtl="0">
              <a:lnSpc>
                <a:spcPct val="100000"/>
              </a:lnSpc>
              <a:spcBef>
                <a:spcPts val="2133"/>
              </a:spcBef>
              <a:spcAft>
                <a:spcPts val="0"/>
              </a:spcAft>
              <a:buClr>
                <a:schemeClr val="dk1"/>
              </a:buClr>
              <a:buSzPts val="1400"/>
              <a:buChar char="■"/>
              <a:defRPr>
                <a:solidFill>
                  <a:schemeClr val="dk1"/>
                </a:solidFill>
              </a:defRPr>
            </a:lvl6pPr>
            <a:lvl7pPr marL="4267093" lvl="6" indent="-423323" rtl="0">
              <a:lnSpc>
                <a:spcPct val="100000"/>
              </a:lnSpc>
              <a:spcBef>
                <a:spcPts val="2133"/>
              </a:spcBef>
              <a:spcAft>
                <a:spcPts val="0"/>
              </a:spcAft>
              <a:buClr>
                <a:schemeClr val="dk1"/>
              </a:buClr>
              <a:buSzPts val="1400"/>
              <a:buChar char="●"/>
              <a:defRPr>
                <a:solidFill>
                  <a:schemeClr val="dk1"/>
                </a:solidFill>
              </a:defRPr>
            </a:lvl7pPr>
            <a:lvl8pPr marL="4876678" lvl="7" indent="-423323" rtl="0">
              <a:lnSpc>
                <a:spcPct val="100000"/>
              </a:lnSpc>
              <a:spcBef>
                <a:spcPts val="2133"/>
              </a:spcBef>
              <a:spcAft>
                <a:spcPts val="0"/>
              </a:spcAft>
              <a:buClr>
                <a:schemeClr val="dk1"/>
              </a:buClr>
              <a:buSzPts val="1400"/>
              <a:buChar char="○"/>
              <a:defRPr>
                <a:solidFill>
                  <a:schemeClr val="dk1"/>
                </a:solidFill>
              </a:defRPr>
            </a:lvl8pPr>
            <a:lvl9pPr marL="5486263" lvl="8" indent="-423323" rtl="0">
              <a:lnSpc>
                <a:spcPct val="100000"/>
              </a:lnSpc>
              <a:spcBef>
                <a:spcPts val="2133"/>
              </a:spcBef>
              <a:spcAft>
                <a:spcPts val="2133"/>
              </a:spcAft>
              <a:buClr>
                <a:schemeClr val="dk1"/>
              </a:buClr>
              <a:buSzPts val="1400"/>
              <a:buChar char="■"/>
              <a:defRPr>
                <a:solidFill>
                  <a:schemeClr val="dk1"/>
                </a:solidFill>
              </a:defRPr>
            </a:lvl9pPr>
          </a:lstStyle>
          <a:p>
            <a:endParaRPr/>
          </a:p>
        </p:txBody>
      </p:sp>
    </p:spTree>
    <p:extLst>
      <p:ext uri="{BB962C8B-B14F-4D97-AF65-F5344CB8AC3E}">
        <p14:creationId xmlns:p14="http://schemas.microsoft.com/office/powerpoint/2010/main" val="349579970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171"/>
        <p:cNvGrpSpPr/>
        <p:nvPr/>
      </p:nvGrpSpPr>
      <p:grpSpPr>
        <a:xfrm>
          <a:off x="0" y="0"/>
          <a:ext cx="0" cy="0"/>
          <a:chOff x="0" y="0"/>
          <a:chExt cx="0" cy="0"/>
        </a:xfrm>
      </p:grpSpPr>
      <p:sp>
        <p:nvSpPr>
          <p:cNvPr id="175" name="Google Shape;175;p15"/>
          <p:cNvSpPr txBox="1">
            <a:spLocks noGrp="1"/>
          </p:cNvSpPr>
          <p:nvPr>
            <p:ph type="title"/>
          </p:nvPr>
        </p:nvSpPr>
        <p:spPr>
          <a:xfrm>
            <a:off x="3189200" y="4387717"/>
            <a:ext cx="5813600" cy="70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200"/>
              <a:buNone/>
              <a:defRPr sz="2933"/>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a:p>
        </p:txBody>
      </p:sp>
      <p:sp>
        <p:nvSpPr>
          <p:cNvPr id="176" name="Google Shape;176;p15"/>
          <p:cNvSpPr txBox="1">
            <a:spLocks noGrp="1"/>
          </p:cNvSpPr>
          <p:nvPr>
            <p:ph type="subTitle" idx="1"/>
          </p:nvPr>
        </p:nvSpPr>
        <p:spPr>
          <a:xfrm>
            <a:off x="1117600" y="1858800"/>
            <a:ext cx="10072800" cy="2381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3000"/>
              <a:buNone/>
              <a:defRPr sz="3067"/>
            </a:lvl1pPr>
            <a:lvl2pPr lvl="1" algn="ctr" rtl="0">
              <a:lnSpc>
                <a:spcPct val="100000"/>
              </a:lnSpc>
              <a:spcBef>
                <a:spcPts val="0"/>
              </a:spcBef>
              <a:spcAft>
                <a:spcPts val="0"/>
              </a:spcAft>
              <a:buSzPts val="3000"/>
              <a:buNone/>
              <a:defRPr sz="4000"/>
            </a:lvl2pPr>
            <a:lvl3pPr lvl="2" algn="ctr" rtl="0">
              <a:lnSpc>
                <a:spcPct val="100000"/>
              </a:lnSpc>
              <a:spcBef>
                <a:spcPts val="0"/>
              </a:spcBef>
              <a:spcAft>
                <a:spcPts val="0"/>
              </a:spcAft>
              <a:buSzPts val="3000"/>
              <a:buNone/>
              <a:defRPr sz="4000"/>
            </a:lvl3pPr>
            <a:lvl4pPr lvl="3" algn="ctr" rtl="0">
              <a:lnSpc>
                <a:spcPct val="100000"/>
              </a:lnSpc>
              <a:spcBef>
                <a:spcPts val="0"/>
              </a:spcBef>
              <a:spcAft>
                <a:spcPts val="0"/>
              </a:spcAft>
              <a:buSzPts val="3000"/>
              <a:buNone/>
              <a:defRPr sz="4000"/>
            </a:lvl4pPr>
            <a:lvl5pPr lvl="4" algn="ctr" rtl="0">
              <a:lnSpc>
                <a:spcPct val="100000"/>
              </a:lnSpc>
              <a:spcBef>
                <a:spcPts val="0"/>
              </a:spcBef>
              <a:spcAft>
                <a:spcPts val="0"/>
              </a:spcAft>
              <a:buSzPts val="3000"/>
              <a:buNone/>
              <a:defRPr sz="4000"/>
            </a:lvl5pPr>
            <a:lvl6pPr lvl="5" algn="ctr" rtl="0">
              <a:lnSpc>
                <a:spcPct val="100000"/>
              </a:lnSpc>
              <a:spcBef>
                <a:spcPts val="0"/>
              </a:spcBef>
              <a:spcAft>
                <a:spcPts val="0"/>
              </a:spcAft>
              <a:buSzPts val="3000"/>
              <a:buNone/>
              <a:defRPr sz="4000"/>
            </a:lvl6pPr>
            <a:lvl7pPr lvl="6" algn="ctr" rtl="0">
              <a:lnSpc>
                <a:spcPct val="100000"/>
              </a:lnSpc>
              <a:spcBef>
                <a:spcPts val="0"/>
              </a:spcBef>
              <a:spcAft>
                <a:spcPts val="0"/>
              </a:spcAft>
              <a:buSzPts val="3000"/>
              <a:buNone/>
              <a:defRPr sz="4000"/>
            </a:lvl7pPr>
            <a:lvl8pPr lvl="7" algn="ctr" rtl="0">
              <a:lnSpc>
                <a:spcPct val="100000"/>
              </a:lnSpc>
              <a:spcBef>
                <a:spcPts val="0"/>
              </a:spcBef>
              <a:spcAft>
                <a:spcPts val="0"/>
              </a:spcAft>
              <a:buSzPts val="3000"/>
              <a:buNone/>
              <a:defRPr sz="4000"/>
            </a:lvl8pPr>
            <a:lvl9pPr lvl="8" algn="ctr" rtl="0">
              <a:lnSpc>
                <a:spcPct val="100000"/>
              </a:lnSpc>
              <a:spcBef>
                <a:spcPts val="0"/>
              </a:spcBef>
              <a:spcAft>
                <a:spcPts val="0"/>
              </a:spcAft>
              <a:buSzPts val="3000"/>
              <a:buNone/>
              <a:defRPr sz="4000"/>
            </a:lvl9pPr>
          </a:lstStyle>
          <a:p>
            <a:endParaRPr/>
          </a:p>
        </p:txBody>
      </p:sp>
    </p:spTree>
    <p:extLst>
      <p:ext uri="{BB962C8B-B14F-4D97-AF65-F5344CB8AC3E}">
        <p14:creationId xmlns:p14="http://schemas.microsoft.com/office/powerpoint/2010/main" val="351435735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3B0CDA-A59C-2792-9B59-C775967CD07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7DF4564-DE06-1637-EA4D-36B6D52E223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B77EAC6-7A1D-D109-0344-70B1E32A7B8E}"/>
              </a:ext>
            </a:extLst>
          </p:cNvPr>
          <p:cNvSpPr>
            <a:spLocks noGrp="1"/>
          </p:cNvSpPr>
          <p:nvPr>
            <p:ph type="dt" sz="half" idx="10"/>
          </p:nvPr>
        </p:nvSpPr>
        <p:spPr/>
        <p:txBody>
          <a:bodyPr/>
          <a:lstStyle/>
          <a:p>
            <a:fld id="{6C51DFE3-E97C-426E-9270-EB26156B3BEA}" type="datetimeFigureOut">
              <a:rPr lang="en-US" smtClean="0"/>
              <a:t>9/27/2023</a:t>
            </a:fld>
            <a:endParaRPr lang="en-US"/>
          </a:p>
        </p:txBody>
      </p:sp>
      <p:sp>
        <p:nvSpPr>
          <p:cNvPr id="5" name="Footer Placeholder 4">
            <a:extLst>
              <a:ext uri="{FF2B5EF4-FFF2-40B4-BE49-F238E27FC236}">
                <a16:creationId xmlns:a16="http://schemas.microsoft.com/office/drawing/2014/main" id="{5C59D8CC-AFE1-41BE-D40C-F8E9F8A6FF3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51A412-6008-0595-CACC-F699456FFBBC}"/>
              </a:ext>
            </a:extLst>
          </p:cNvPr>
          <p:cNvSpPr>
            <a:spLocks noGrp="1"/>
          </p:cNvSpPr>
          <p:nvPr>
            <p:ph type="sldNum" sz="quarter" idx="12"/>
          </p:nvPr>
        </p:nvSpPr>
        <p:spPr/>
        <p:txBody>
          <a:bodyPr/>
          <a:lstStyle/>
          <a:p>
            <a:fld id="{C1E78B70-D60B-4CEE-8A74-042EBBE806DF}" type="slidenum">
              <a:rPr lang="en-US" smtClean="0"/>
              <a:t>‹#›</a:t>
            </a:fld>
            <a:endParaRPr lang="en-US"/>
          </a:p>
        </p:txBody>
      </p:sp>
    </p:spTree>
    <p:extLst>
      <p:ext uri="{BB962C8B-B14F-4D97-AF65-F5344CB8AC3E}">
        <p14:creationId xmlns:p14="http://schemas.microsoft.com/office/powerpoint/2010/main" val="950384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6D20E8F-6399-431A-B13E-4AD50FA5908A}"/>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E93510D5-D3F8-4A20-9FED-093BD5CBE849}"/>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FB0AD077-3C0E-4070-BA97-9EF06B5B071A}"/>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266DC948-7CD9-4CF2-BB59-60C951867CA2}"/>
              </a:ext>
            </a:extLst>
          </p:cNvPr>
          <p:cNvSpPr>
            <a:spLocks noGrp="1"/>
          </p:cNvSpPr>
          <p:nvPr>
            <p:ph type="dt" sz="half" idx="10"/>
          </p:nvPr>
        </p:nvSpPr>
        <p:spPr/>
        <p:txBody>
          <a:bodyPr/>
          <a:lstStyle/>
          <a:p>
            <a:fld id="{632953DF-B1B4-42B0-A667-181681EE5C8F}" type="datetimeFigureOut">
              <a:rPr lang="zh-CN" altLang="en-US" smtClean="0"/>
              <a:t>2023/9/27</a:t>
            </a:fld>
            <a:endParaRPr lang="zh-CN" altLang="en-US"/>
          </a:p>
        </p:txBody>
      </p:sp>
      <p:sp>
        <p:nvSpPr>
          <p:cNvPr id="6" name="页脚占位符 5">
            <a:extLst>
              <a:ext uri="{FF2B5EF4-FFF2-40B4-BE49-F238E27FC236}">
                <a16:creationId xmlns:a16="http://schemas.microsoft.com/office/drawing/2014/main" id="{59574A8E-10B3-421E-824E-9CF4A317850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C0FB13B5-5C59-4E6F-99DE-2691FE368311}"/>
              </a:ext>
            </a:extLst>
          </p:cNvPr>
          <p:cNvSpPr>
            <a:spLocks noGrp="1"/>
          </p:cNvSpPr>
          <p:nvPr>
            <p:ph type="sldNum" sz="quarter" idx="12"/>
          </p:nvPr>
        </p:nvSpPr>
        <p:spPr/>
        <p:txBody>
          <a:bodyPr/>
          <a:lstStyle/>
          <a:p>
            <a:fld id="{8A3D01AF-D3DD-4E34-9C7A-E010CBC5334E}" type="slidenum">
              <a:rPr lang="zh-CN" altLang="en-US" smtClean="0"/>
              <a:t>‹#›</a:t>
            </a:fld>
            <a:endParaRPr lang="zh-CN" altLang="en-US"/>
          </a:p>
        </p:txBody>
      </p:sp>
    </p:spTree>
    <p:extLst>
      <p:ext uri="{BB962C8B-B14F-4D97-AF65-F5344CB8AC3E}">
        <p14:creationId xmlns:p14="http://schemas.microsoft.com/office/powerpoint/2010/main" val="324528889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CCF8B8-41AA-076D-EB4D-534A51AC7C0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70590F1-3AED-C7ED-BC37-3A89FAEED3F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ACE37C5-6E25-B3A0-DF5E-2B5E74D9FA2A}"/>
              </a:ext>
            </a:extLst>
          </p:cNvPr>
          <p:cNvSpPr>
            <a:spLocks noGrp="1"/>
          </p:cNvSpPr>
          <p:nvPr>
            <p:ph type="dt" sz="half" idx="10"/>
          </p:nvPr>
        </p:nvSpPr>
        <p:spPr/>
        <p:txBody>
          <a:bodyPr/>
          <a:lstStyle/>
          <a:p>
            <a:fld id="{6C51DFE3-E97C-426E-9270-EB26156B3BEA}" type="datetimeFigureOut">
              <a:rPr lang="en-US" smtClean="0"/>
              <a:t>9/27/2023</a:t>
            </a:fld>
            <a:endParaRPr lang="en-US"/>
          </a:p>
        </p:txBody>
      </p:sp>
      <p:sp>
        <p:nvSpPr>
          <p:cNvPr id="5" name="Footer Placeholder 4">
            <a:extLst>
              <a:ext uri="{FF2B5EF4-FFF2-40B4-BE49-F238E27FC236}">
                <a16:creationId xmlns:a16="http://schemas.microsoft.com/office/drawing/2014/main" id="{7A7DA67A-3CB3-D03B-043F-73AF3FE6CF8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3B3D267-D929-12A4-6BC8-1541A3EC83EA}"/>
              </a:ext>
            </a:extLst>
          </p:cNvPr>
          <p:cNvSpPr>
            <a:spLocks noGrp="1"/>
          </p:cNvSpPr>
          <p:nvPr>
            <p:ph type="sldNum" sz="quarter" idx="12"/>
          </p:nvPr>
        </p:nvSpPr>
        <p:spPr/>
        <p:txBody>
          <a:bodyPr/>
          <a:lstStyle/>
          <a:p>
            <a:fld id="{C1E78B70-D60B-4CEE-8A74-042EBBE806DF}" type="slidenum">
              <a:rPr lang="en-US" smtClean="0"/>
              <a:t>‹#›</a:t>
            </a:fld>
            <a:endParaRPr lang="en-US"/>
          </a:p>
        </p:txBody>
      </p:sp>
    </p:spTree>
    <p:extLst>
      <p:ext uri="{BB962C8B-B14F-4D97-AF65-F5344CB8AC3E}">
        <p14:creationId xmlns:p14="http://schemas.microsoft.com/office/powerpoint/2010/main" val="167375397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B52175-FCDA-DC0D-30EA-E96B7AF9643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4C9A90F-7FED-4CBB-6D8A-C5B1BC04290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C0E803D-7E8F-2389-E21B-47438A4EB69B}"/>
              </a:ext>
            </a:extLst>
          </p:cNvPr>
          <p:cNvSpPr>
            <a:spLocks noGrp="1"/>
          </p:cNvSpPr>
          <p:nvPr>
            <p:ph type="dt" sz="half" idx="10"/>
          </p:nvPr>
        </p:nvSpPr>
        <p:spPr/>
        <p:txBody>
          <a:bodyPr/>
          <a:lstStyle/>
          <a:p>
            <a:fld id="{6C51DFE3-E97C-426E-9270-EB26156B3BEA}" type="datetimeFigureOut">
              <a:rPr lang="en-US" smtClean="0"/>
              <a:t>9/27/2023</a:t>
            </a:fld>
            <a:endParaRPr lang="en-US"/>
          </a:p>
        </p:txBody>
      </p:sp>
      <p:sp>
        <p:nvSpPr>
          <p:cNvPr id="5" name="Footer Placeholder 4">
            <a:extLst>
              <a:ext uri="{FF2B5EF4-FFF2-40B4-BE49-F238E27FC236}">
                <a16:creationId xmlns:a16="http://schemas.microsoft.com/office/drawing/2014/main" id="{73F9AFC1-A787-1BBA-F4B2-1AF08DA756F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E2B4AE9-F372-2726-DDB0-8381F56C69C5}"/>
              </a:ext>
            </a:extLst>
          </p:cNvPr>
          <p:cNvSpPr>
            <a:spLocks noGrp="1"/>
          </p:cNvSpPr>
          <p:nvPr>
            <p:ph type="sldNum" sz="quarter" idx="12"/>
          </p:nvPr>
        </p:nvSpPr>
        <p:spPr/>
        <p:txBody>
          <a:bodyPr/>
          <a:lstStyle/>
          <a:p>
            <a:fld id="{C1E78B70-D60B-4CEE-8A74-042EBBE806DF}" type="slidenum">
              <a:rPr lang="en-US" smtClean="0"/>
              <a:t>‹#›</a:t>
            </a:fld>
            <a:endParaRPr lang="en-US"/>
          </a:p>
        </p:txBody>
      </p:sp>
    </p:spTree>
    <p:extLst>
      <p:ext uri="{BB962C8B-B14F-4D97-AF65-F5344CB8AC3E}">
        <p14:creationId xmlns:p14="http://schemas.microsoft.com/office/powerpoint/2010/main" val="313523452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F99EBB-C10C-4123-011F-73436B1D9EA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195CF19-50F5-F6E2-7180-3D3E3E0BC8C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6D327C0-BA61-DA37-7E4F-09BD5831D62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5B18D80-DAE6-37E9-4836-AAB7B8773FBB}"/>
              </a:ext>
            </a:extLst>
          </p:cNvPr>
          <p:cNvSpPr>
            <a:spLocks noGrp="1"/>
          </p:cNvSpPr>
          <p:nvPr>
            <p:ph type="dt" sz="half" idx="10"/>
          </p:nvPr>
        </p:nvSpPr>
        <p:spPr/>
        <p:txBody>
          <a:bodyPr/>
          <a:lstStyle/>
          <a:p>
            <a:fld id="{6C51DFE3-E97C-426E-9270-EB26156B3BEA}" type="datetimeFigureOut">
              <a:rPr lang="en-US" smtClean="0"/>
              <a:t>9/27/2023</a:t>
            </a:fld>
            <a:endParaRPr lang="en-US"/>
          </a:p>
        </p:txBody>
      </p:sp>
      <p:sp>
        <p:nvSpPr>
          <p:cNvPr id="6" name="Footer Placeholder 5">
            <a:extLst>
              <a:ext uri="{FF2B5EF4-FFF2-40B4-BE49-F238E27FC236}">
                <a16:creationId xmlns:a16="http://schemas.microsoft.com/office/drawing/2014/main" id="{34A8FA0D-20F8-FA97-ABF9-0685698B73B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CBB1857-7079-F560-97FA-D1829D00984B}"/>
              </a:ext>
            </a:extLst>
          </p:cNvPr>
          <p:cNvSpPr>
            <a:spLocks noGrp="1"/>
          </p:cNvSpPr>
          <p:nvPr>
            <p:ph type="sldNum" sz="quarter" idx="12"/>
          </p:nvPr>
        </p:nvSpPr>
        <p:spPr/>
        <p:txBody>
          <a:bodyPr/>
          <a:lstStyle/>
          <a:p>
            <a:fld id="{C1E78B70-D60B-4CEE-8A74-042EBBE806DF}" type="slidenum">
              <a:rPr lang="en-US" smtClean="0"/>
              <a:t>‹#›</a:t>
            </a:fld>
            <a:endParaRPr lang="en-US"/>
          </a:p>
        </p:txBody>
      </p:sp>
    </p:spTree>
    <p:extLst>
      <p:ext uri="{BB962C8B-B14F-4D97-AF65-F5344CB8AC3E}">
        <p14:creationId xmlns:p14="http://schemas.microsoft.com/office/powerpoint/2010/main" val="282176005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0D44E0-555C-6491-AAF3-FB22BD43A75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21C64DA-FC92-7747-D1A1-8D47B918ED4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8803559-0E96-4542-F399-2C30738394B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5278D2B-45A9-E2EF-B12F-B8D06A836E3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D5AF788-3ED3-CB59-E2E1-5BDC158E030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71F8C20-CBE5-41D2-30F5-EA2B60EEAE48}"/>
              </a:ext>
            </a:extLst>
          </p:cNvPr>
          <p:cNvSpPr>
            <a:spLocks noGrp="1"/>
          </p:cNvSpPr>
          <p:nvPr>
            <p:ph type="dt" sz="half" idx="10"/>
          </p:nvPr>
        </p:nvSpPr>
        <p:spPr/>
        <p:txBody>
          <a:bodyPr/>
          <a:lstStyle/>
          <a:p>
            <a:fld id="{6C51DFE3-E97C-426E-9270-EB26156B3BEA}" type="datetimeFigureOut">
              <a:rPr lang="en-US" smtClean="0"/>
              <a:t>9/27/2023</a:t>
            </a:fld>
            <a:endParaRPr lang="en-US"/>
          </a:p>
        </p:txBody>
      </p:sp>
      <p:sp>
        <p:nvSpPr>
          <p:cNvPr id="8" name="Footer Placeholder 7">
            <a:extLst>
              <a:ext uri="{FF2B5EF4-FFF2-40B4-BE49-F238E27FC236}">
                <a16:creationId xmlns:a16="http://schemas.microsoft.com/office/drawing/2014/main" id="{D993F18F-E49E-6A80-75E5-73FEAB54EC3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7E691C2-8848-843E-7D20-800274455737}"/>
              </a:ext>
            </a:extLst>
          </p:cNvPr>
          <p:cNvSpPr>
            <a:spLocks noGrp="1"/>
          </p:cNvSpPr>
          <p:nvPr>
            <p:ph type="sldNum" sz="quarter" idx="12"/>
          </p:nvPr>
        </p:nvSpPr>
        <p:spPr/>
        <p:txBody>
          <a:bodyPr/>
          <a:lstStyle/>
          <a:p>
            <a:fld id="{C1E78B70-D60B-4CEE-8A74-042EBBE806DF}" type="slidenum">
              <a:rPr lang="en-US" smtClean="0"/>
              <a:t>‹#›</a:t>
            </a:fld>
            <a:endParaRPr lang="en-US"/>
          </a:p>
        </p:txBody>
      </p:sp>
    </p:spTree>
    <p:extLst>
      <p:ext uri="{BB962C8B-B14F-4D97-AF65-F5344CB8AC3E}">
        <p14:creationId xmlns:p14="http://schemas.microsoft.com/office/powerpoint/2010/main" val="316251873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CAFA-4871-F6D5-179B-9C246B6D4DB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54DCE13-7E68-4F6C-E671-A672F523AE8A}"/>
              </a:ext>
            </a:extLst>
          </p:cNvPr>
          <p:cNvSpPr>
            <a:spLocks noGrp="1"/>
          </p:cNvSpPr>
          <p:nvPr>
            <p:ph type="dt" sz="half" idx="10"/>
          </p:nvPr>
        </p:nvSpPr>
        <p:spPr/>
        <p:txBody>
          <a:bodyPr/>
          <a:lstStyle/>
          <a:p>
            <a:fld id="{6C51DFE3-E97C-426E-9270-EB26156B3BEA}" type="datetimeFigureOut">
              <a:rPr lang="en-US" smtClean="0"/>
              <a:t>9/27/2023</a:t>
            </a:fld>
            <a:endParaRPr lang="en-US"/>
          </a:p>
        </p:txBody>
      </p:sp>
      <p:sp>
        <p:nvSpPr>
          <p:cNvPr id="4" name="Footer Placeholder 3">
            <a:extLst>
              <a:ext uri="{FF2B5EF4-FFF2-40B4-BE49-F238E27FC236}">
                <a16:creationId xmlns:a16="http://schemas.microsoft.com/office/drawing/2014/main" id="{4BAAB350-0D49-25B9-6100-4A31E6651C9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E4E7F5E-8CF9-3D6F-D61D-38DFBB0B06FC}"/>
              </a:ext>
            </a:extLst>
          </p:cNvPr>
          <p:cNvSpPr>
            <a:spLocks noGrp="1"/>
          </p:cNvSpPr>
          <p:nvPr>
            <p:ph type="sldNum" sz="quarter" idx="12"/>
          </p:nvPr>
        </p:nvSpPr>
        <p:spPr/>
        <p:txBody>
          <a:bodyPr/>
          <a:lstStyle/>
          <a:p>
            <a:fld id="{C1E78B70-D60B-4CEE-8A74-042EBBE806DF}" type="slidenum">
              <a:rPr lang="en-US" smtClean="0"/>
              <a:t>‹#›</a:t>
            </a:fld>
            <a:endParaRPr lang="en-US"/>
          </a:p>
        </p:txBody>
      </p:sp>
    </p:spTree>
    <p:extLst>
      <p:ext uri="{BB962C8B-B14F-4D97-AF65-F5344CB8AC3E}">
        <p14:creationId xmlns:p14="http://schemas.microsoft.com/office/powerpoint/2010/main" val="308206733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48F1ECA-A123-3B36-7482-2C9708E3A1F5}"/>
              </a:ext>
            </a:extLst>
          </p:cNvPr>
          <p:cNvSpPr>
            <a:spLocks noGrp="1"/>
          </p:cNvSpPr>
          <p:nvPr>
            <p:ph type="dt" sz="half" idx="10"/>
          </p:nvPr>
        </p:nvSpPr>
        <p:spPr/>
        <p:txBody>
          <a:bodyPr/>
          <a:lstStyle/>
          <a:p>
            <a:fld id="{6C51DFE3-E97C-426E-9270-EB26156B3BEA}" type="datetimeFigureOut">
              <a:rPr lang="en-US" smtClean="0"/>
              <a:t>9/27/2023</a:t>
            </a:fld>
            <a:endParaRPr lang="en-US"/>
          </a:p>
        </p:txBody>
      </p:sp>
      <p:sp>
        <p:nvSpPr>
          <p:cNvPr id="3" name="Footer Placeholder 2">
            <a:extLst>
              <a:ext uri="{FF2B5EF4-FFF2-40B4-BE49-F238E27FC236}">
                <a16:creationId xmlns:a16="http://schemas.microsoft.com/office/drawing/2014/main" id="{F4FB4187-86A9-412F-A26D-C9CC4F8D2F8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06BD87A-67A8-D167-E723-F00442EC7DFB}"/>
              </a:ext>
            </a:extLst>
          </p:cNvPr>
          <p:cNvSpPr>
            <a:spLocks noGrp="1"/>
          </p:cNvSpPr>
          <p:nvPr>
            <p:ph type="sldNum" sz="quarter" idx="12"/>
          </p:nvPr>
        </p:nvSpPr>
        <p:spPr/>
        <p:txBody>
          <a:bodyPr/>
          <a:lstStyle/>
          <a:p>
            <a:fld id="{C1E78B70-D60B-4CEE-8A74-042EBBE806DF}" type="slidenum">
              <a:rPr lang="en-US" smtClean="0"/>
              <a:t>‹#›</a:t>
            </a:fld>
            <a:endParaRPr lang="en-US"/>
          </a:p>
        </p:txBody>
      </p:sp>
    </p:spTree>
    <p:extLst>
      <p:ext uri="{BB962C8B-B14F-4D97-AF65-F5344CB8AC3E}">
        <p14:creationId xmlns:p14="http://schemas.microsoft.com/office/powerpoint/2010/main" val="364935526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08393E-038F-D2E0-452C-7FA57D77469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FE5B5C5-DCFA-1978-8A8B-75EB17B18E8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B52F5B8-5084-1098-8062-652C8D48292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9DB099-2796-7F2B-FC23-E20B9934C2BD}"/>
              </a:ext>
            </a:extLst>
          </p:cNvPr>
          <p:cNvSpPr>
            <a:spLocks noGrp="1"/>
          </p:cNvSpPr>
          <p:nvPr>
            <p:ph type="dt" sz="half" idx="10"/>
          </p:nvPr>
        </p:nvSpPr>
        <p:spPr/>
        <p:txBody>
          <a:bodyPr/>
          <a:lstStyle/>
          <a:p>
            <a:fld id="{6C51DFE3-E97C-426E-9270-EB26156B3BEA}" type="datetimeFigureOut">
              <a:rPr lang="en-US" smtClean="0"/>
              <a:t>9/27/2023</a:t>
            </a:fld>
            <a:endParaRPr lang="en-US"/>
          </a:p>
        </p:txBody>
      </p:sp>
      <p:sp>
        <p:nvSpPr>
          <p:cNvPr id="6" name="Footer Placeholder 5">
            <a:extLst>
              <a:ext uri="{FF2B5EF4-FFF2-40B4-BE49-F238E27FC236}">
                <a16:creationId xmlns:a16="http://schemas.microsoft.com/office/drawing/2014/main" id="{20940308-7B5C-8C70-CB4F-CE39AF4C768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423B7D2-0074-FE9C-90F9-98083F02A697}"/>
              </a:ext>
            </a:extLst>
          </p:cNvPr>
          <p:cNvSpPr>
            <a:spLocks noGrp="1"/>
          </p:cNvSpPr>
          <p:nvPr>
            <p:ph type="sldNum" sz="quarter" idx="12"/>
          </p:nvPr>
        </p:nvSpPr>
        <p:spPr/>
        <p:txBody>
          <a:bodyPr/>
          <a:lstStyle/>
          <a:p>
            <a:fld id="{C1E78B70-D60B-4CEE-8A74-042EBBE806DF}" type="slidenum">
              <a:rPr lang="en-US" smtClean="0"/>
              <a:t>‹#›</a:t>
            </a:fld>
            <a:endParaRPr lang="en-US"/>
          </a:p>
        </p:txBody>
      </p:sp>
    </p:spTree>
    <p:extLst>
      <p:ext uri="{BB962C8B-B14F-4D97-AF65-F5344CB8AC3E}">
        <p14:creationId xmlns:p14="http://schemas.microsoft.com/office/powerpoint/2010/main" val="220688273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7A68E8-6708-F379-E5FE-A6995219FEC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42D01FE-3F7C-F868-74B0-54300339630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D637BDF-9FD4-C33B-505B-8D6C0AF597F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8A33143-3548-6B15-5DAD-0937181AD8FB}"/>
              </a:ext>
            </a:extLst>
          </p:cNvPr>
          <p:cNvSpPr>
            <a:spLocks noGrp="1"/>
          </p:cNvSpPr>
          <p:nvPr>
            <p:ph type="dt" sz="half" idx="10"/>
          </p:nvPr>
        </p:nvSpPr>
        <p:spPr/>
        <p:txBody>
          <a:bodyPr/>
          <a:lstStyle/>
          <a:p>
            <a:fld id="{6C51DFE3-E97C-426E-9270-EB26156B3BEA}" type="datetimeFigureOut">
              <a:rPr lang="en-US" smtClean="0"/>
              <a:t>9/27/2023</a:t>
            </a:fld>
            <a:endParaRPr lang="en-US"/>
          </a:p>
        </p:txBody>
      </p:sp>
      <p:sp>
        <p:nvSpPr>
          <p:cNvPr id="6" name="Footer Placeholder 5">
            <a:extLst>
              <a:ext uri="{FF2B5EF4-FFF2-40B4-BE49-F238E27FC236}">
                <a16:creationId xmlns:a16="http://schemas.microsoft.com/office/drawing/2014/main" id="{F191A030-DD50-3E57-F723-74BF967C9DB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47F8FDE-C20E-7095-2E71-A16FDA70D4A0}"/>
              </a:ext>
            </a:extLst>
          </p:cNvPr>
          <p:cNvSpPr>
            <a:spLocks noGrp="1"/>
          </p:cNvSpPr>
          <p:nvPr>
            <p:ph type="sldNum" sz="quarter" idx="12"/>
          </p:nvPr>
        </p:nvSpPr>
        <p:spPr/>
        <p:txBody>
          <a:bodyPr/>
          <a:lstStyle/>
          <a:p>
            <a:fld id="{C1E78B70-D60B-4CEE-8A74-042EBBE806DF}" type="slidenum">
              <a:rPr lang="en-US" smtClean="0"/>
              <a:t>‹#›</a:t>
            </a:fld>
            <a:endParaRPr lang="en-US"/>
          </a:p>
        </p:txBody>
      </p:sp>
    </p:spTree>
    <p:extLst>
      <p:ext uri="{BB962C8B-B14F-4D97-AF65-F5344CB8AC3E}">
        <p14:creationId xmlns:p14="http://schemas.microsoft.com/office/powerpoint/2010/main" val="349330928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18510A-3B9E-5DE4-2EC5-49BED146A68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0D80F8F-6D07-0636-B19D-C2B41B0B5FD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F24DEF3-C065-C5B1-0DA4-07C49F4F4AE2}"/>
              </a:ext>
            </a:extLst>
          </p:cNvPr>
          <p:cNvSpPr>
            <a:spLocks noGrp="1"/>
          </p:cNvSpPr>
          <p:nvPr>
            <p:ph type="dt" sz="half" idx="10"/>
          </p:nvPr>
        </p:nvSpPr>
        <p:spPr/>
        <p:txBody>
          <a:bodyPr/>
          <a:lstStyle/>
          <a:p>
            <a:fld id="{6C51DFE3-E97C-426E-9270-EB26156B3BEA}" type="datetimeFigureOut">
              <a:rPr lang="en-US" smtClean="0"/>
              <a:t>9/27/2023</a:t>
            </a:fld>
            <a:endParaRPr lang="en-US"/>
          </a:p>
        </p:txBody>
      </p:sp>
      <p:sp>
        <p:nvSpPr>
          <p:cNvPr id="5" name="Footer Placeholder 4">
            <a:extLst>
              <a:ext uri="{FF2B5EF4-FFF2-40B4-BE49-F238E27FC236}">
                <a16:creationId xmlns:a16="http://schemas.microsoft.com/office/drawing/2014/main" id="{81B89D24-91CA-6936-1D10-592F8FB9CF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7E79044-15F8-C776-9D34-76CBDDB8788D}"/>
              </a:ext>
            </a:extLst>
          </p:cNvPr>
          <p:cNvSpPr>
            <a:spLocks noGrp="1"/>
          </p:cNvSpPr>
          <p:nvPr>
            <p:ph type="sldNum" sz="quarter" idx="12"/>
          </p:nvPr>
        </p:nvSpPr>
        <p:spPr/>
        <p:txBody>
          <a:bodyPr/>
          <a:lstStyle/>
          <a:p>
            <a:fld id="{C1E78B70-D60B-4CEE-8A74-042EBBE806DF}" type="slidenum">
              <a:rPr lang="en-US" smtClean="0"/>
              <a:t>‹#›</a:t>
            </a:fld>
            <a:endParaRPr lang="en-US"/>
          </a:p>
        </p:txBody>
      </p:sp>
    </p:spTree>
    <p:extLst>
      <p:ext uri="{BB962C8B-B14F-4D97-AF65-F5344CB8AC3E}">
        <p14:creationId xmlns:p14="http://schemas.microsoft.com/office/powerpoint/2010/main" val="30023547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7CFFD05-6FEB-6738-770E-4093C2EDA1A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332A2FC-18DC-9985-4787-55BA9DEA7CD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2CA6543-499D-B268-BE19-282FA07A8732}"/>
              </a:ext>
            </a:extLst>
          </p:cNvPr>
          <p:cNvSpPr>
            <a:spLocks noGrp="1"/>
          </p:cNvSpPr>
          <p:nvPr>
            <p:ph type="dt" sz="half" idx="10"/>
          </p:nvPr>
        </p:nvSpPr>
        <p:spPr/>
        <p:txBody>
          <a:bodyPr/>
          <a:lstStyle/>
          <a:p>
            <a:fld id="{6C51DFE3-E97C-426E-9270-EB26156B3BEA}" type="datetimeFigureOut">
              <a:rPr lang="en-US" smtClean="0"/>
              <a:t>9/27/2023</a:t>
            </a:fld>
            <a:endParaRPr lang="en-US"/>
          </a:p>
        </p:txBody>
      </p:sp>
      <p:sp>
        <p:nvSpPr>
          <p:cNvPr id="5" name="Footer Placeholder 4">
            <a:extLst>
              <a:ext uri="{FF2B5EF4-FFF2-40B4-BE49-F238E27FC236}">
                <a16:creationId xmlns:a16="http://schemas.microsoft.com/office/drawing/2014/main" id="{FBD1EE59-899C-43AF-36EE-5E58F9B318F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2D57AAC-5E26-181B-8563-A663B790B2C6}"/>
              </a:ext>
            </a:extLst>
          </p:cNvPr>
          <p:cNvSpPr>
            <a:spLocks noGrp="1"/>
          </p:cNvSpPr>
          <p:nvPr>
            <p:ph type="sldNum" sz="quarter" idx="12"/>
          </p:nvPr>
        </p:nvSpPr>
        <p:spPr/>
        <p:txBody>
          <a:bodyPr/>
          <a:lstStyle/>
          <a:p>
            <a:fld id="{C1E78B70-D60B-4CEE-8A74-042EBBE806DF}" type="slidenum">
              <a:rPr lang="en-US" smtClean="0"/>
              <a:t>‹#›</a:t>
            </a:fld>
            <a:endParaRPr lang="en-US"/>
          </a:p>
        </p:txBody>
      </p:sp>
    </p:spTree>
    <p:extLst>
      <p:ext uri="{BB962C8B-B14F-4D97-AF65-F5344CB8AC3E}">
        <p14:creationId xmlns:p14="http://schemas.microsoft.com/office/powerpoint/2010/main" val="32290023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B55A509-68C5-4DDC-AC65-B35D24F22932}"/>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CAFB4B61-7778-49AD-820C-46B6FCF3C93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A5B8A45E-CCDF-44F6-A51C-E7705D075A7C}"/>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C04833B5-12DB-4589-A248-B8AA2499812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2B86C33C-FEF7-4FD7-8533-FB3530E99EA0}"/>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9A4E449C-4E6B-4EB3-90CE-531083CD5957}"/>
              </a:ext>
            </a:extLst>
          </p:cNvPr>
          <p:cNvSpPr>
            <a:spLocks noGrp="1"/>
          </p:cNvSpPr>
          <p:nvPr>
            <p:ph type="dt" sz="half" idx="10"/>
          </p:nvPr>
        </p:nvSpPr>
        <p:spPr/>
        <p:txBody>
          <a:bodyPr/>
          <a:lstStyle/>
          <a:p>
            <a:fld id="{632953DF-B1B4-42B0-A667-181681EE5C8F}" type="datetimeFigureOut">
              <a:rPr lang="zh-CN" altLang="en-US" smtClean="0"/>
              <a:t>2023/9/27</a:t>
            </a:fld>
            <a:endParaRPr lang="zh-CN" altLang="en-US"/>
          </a:p>
        </p:txBody>
      </p:sp>
      <p:sp>
        <p:nvSpPr>
          <p:cNvPr id="8" name="页脚占位符 7">
            <a:extLst>
              <a:ext uri="{FF2B5EF4-FFF2-40B4-BE49-F238E27FC236}">
                <a16:creationId xmlns:a16="http://schemas.microsoft.com/office/drawing/2014/main" id="{3835C84B-3537-467C-A44B-6760CEA8CDA6}"/>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CCC45A8E-2CA6-4C60-B788-CD46B3FC8498}"/>
              </a:ext>
            </a:extLst>
          </p:cNvPr>
          <p:cNvSpPr>
            <a:spLocks noGrp="1"/>
          </p:cNvSpPr>
          <p:nvPr>
            <p:ph type="sldNum" sz="quarter" idx="12"/>
          </p:nvPr>
        </p:nvSpPr>
        <p:spPr/>
        <p:txBody>
          <a:bodyPr/>
          <a:lstStyle/>
          <a:p>
            <a:fld id="{8A3D01AF-D3DD-4E34-9C7A-E010CBC5334E}" type="slidenum">
              <a:rPr lang="zh-CN" altLang="en-US" smtClean="0"/>
              <a:t>‹#›</a:t>
            </a:fld>
            <a:endParaRPr lang="zh-CN" altLang="en-US"/>
          </a:p>
        </p:txBody>
      </p:sp>
    </p:spTree>
    <p:extLst>
      <p:ext uri="{BB962C8B-B14F-4D97-AF65-F5344CB8AC3E}">
        <p14:creationId xmlns:p14="http://schemas.microsoft.com/office/powerpoint/2010/main" val="422279534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23525301"/>
      </p:ext>
    </p:extLst>
  </p:cSld>
  <p:clrMapOvr>
    <a:masterClrMapping/>
  </p:clrMapOvr>
  <p:transition spd="slow">
    <p:randomBar dir="vert"/>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A9A823D7-9F98-4745-9AB7-E61F100F41C7}" type="datetimeFigureOut">
              <a:rPr lang="zh-CN" altLang="en-US" smtClean="0"/>
              <a:t>2023/9/27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9E70BDC-379E-4DD2-83C4-35F30E35AB3D}" type="slidenum">
              <a:rPr lang="zh-CN" altLang="en-US" smtClean="0"/>
              <a:t>‹#›</a:t>
            </a:fld>
            <a:endParaRPr lang="zh-CN" altLang="en-US"/>
          </a:p>
        </p:txBody>
      </p:sp>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115523822"/>
      </p:ext>
    </p:extLst>
  </p:cSld>
  <p:clrMapOvr>
    <a:masterClrMapping/>
  </p:clrMapOvr>
  <p:transition spd="slow">
    <p:randomBar dir="vert"/>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A9A823D7-9F98-4745-9AB7-E61F100F41C7}" type="datetimeFigureOut">
              <a:rPr lang="zh-CN" altLang="en-US" smtClean="0"/>
              <a:t>2023/9/27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9E70BDC-379E-4DD2-83C4-35F30E35AB3D}" type="slidenum">
              <a:rPr lang="zh-CN" altLang="en-US" smtClean="0"/>
              <a:t>‹#›</a:t>
            </a:fld>
            <a:endParaRPr lang="zh-CN" altLang="en-US"/>
          </a:p>
        </p:txBody>
      </p:sp>
    </p:spTree>
    <p:extLst>
      <p:ext uri="{BB962C8B-B14F-4D97-AF65-F5344CB8AC3E}">
        <p14:creationId xmlns:p14="http://schemas.microsoft.com/office/powerpoint/2010/main" val="1536424245"/>
      </p:ext>
    </p:extLst>
  </p:cSld>
  <p:clrMapOvr>
    <a:masterClrMapping/>
  </p:clrMapOvr>
  <p:transition spd="slow">
    <p:randomBar dir="vert"/>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A9A823D7-9F98-4745-9AB7-E61F100F41C7}" type="datetimeFigureOut">
              <a:rPr lang="zh-CN" altLang="en-US" smtClean="0"/>
              <a:t>2023/9/27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A9E70BDC-379E-4DD2-83C4-35F30E35AB3D}" type="slidenum">
              <a:rPr lang="zh-CN" altLang="en-US" smtClean="0"/>
              <a:t>‹#›</a:t>
            </a:fld>
            <a:endParaRPr lang="zh-CN" altLang="en-US"/>
          </a:p>
        </p:txBody>
      </p:sp>
    </p:spTree>
    <p:extLst>
      <p:ext uri="{BB962C8B-B14F-4D97-AF65-F5344CB8AC3E}">
        <p14:creationId xmlns:p14="http://schemas.microsoft.com/office/powerpoint/2010/main" val="2327186895"/>
      </p:ext>
    </p:extLst>
  </p:cSld>
  <p:clrMapOvr>
    <a:masterClrMapping/>
  </p:clrMapOvr>
  <p:transition spd="slow">
    <p:randomBar dir="vert"/>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A9A823D7-9F98-4745-9AB7-E61F100F41C7}" type="datetimeFigureOut">
              <a:rPr lang="zh-CN" altLang="en-US" smtClean="0"/>
              <a:t>2023/9/27</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A9E70BDC-379E-4DD2-83C4-35F30E35AB3D}" type="slidenum">
              <a:rPr lang="zh-CN" altLang="en-US" smtClean="0"/>
              <a:t>‹#›</a:t>
            </a:fld>
            <a:endParaRPr lang="zh-CN" altLang="en-US"/>
          </a:p>
        </p:txBody>
      </p:sp>
    </p:spTree>
    <p:extLst>
      <p:ext uri="{BB962C8B-B14F-4D97-AF65-F5344CB8AC3E}">
        <p14:creationId xmlns:p14="http://schemas.microsoft.com/office/powerpoint/2010/main" val="1834820515"/>
      </p:ext>
    </p:extLst>
  </p:cSld>
  <p:clrMapOvr>
    <a:masterClrMapping/>
  </p:clrMapOvr>
  <p:transition spd="slow">
    <p:randomBar dir="vert"/>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A9A823D7-9F98-4745-9AB7-E61F100F41C7}" type="datetimeFigureOut">
              <a:rPr lang="zh-CN" altLang="en-US" smtClean="0"/>
              <a:t>2023/9/27</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A9E70BDC-379E-4DD2-83C4-35F30E35AB3D}" type="slidenum">
              <a:rPr lang="zh-CN" altLang="en-US" smtClean="0"/>
              <a:t>‹#›</a:t>
            </a:fld>
            <a:endParaRPr lang="zh-CN" altLang="en-US"/>
          </a:p>
        </p:txBody>
      </p:sp>
    </p:spTree>
    <p:extLst>
      <p:ext uri="{BB962C8B-B14F-4D97-AF65-F5344CB8AC3E}">
        <p14:creationId xmlns:p14="http://schemas.microsoft.com/office/powerpoint/2010/main" val="1530818173"/>
      </p:ext>
    </p:extLst>
  </p:cSld>
  <p:clrMapOvr>
    <a:masterClrMapping/>
  </p:clrMapOvr>
  <p:transition spd="slow">
    <p:randomBar dir="vert"/>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A9A823D7-9F98-4745-9AB7-E61F100F41C7}" type="datetimeFigureOut">
              <a:rPr lang="zh-CN" altLang="en-US" smtClean="0"/>
              <a:t>2023/9/27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A9E70BDC-379E-4DD2-83C4-35F30E35AB3D}" type="slidenum">
              <a:rPr lang="zh-CN" altLang="en-US" smtClean="0"/>
              <a:t>‹#›</a:t>
            </a:fld>
            <a:endParaRPr lang="zh-CN" altLang="en-US"/>
          </a:p>
        </p:txBody>
      </p:sp>
    </p:spTree>
    <p:extLst>
      <p:ext uri="{BB962C8B-B14F-4D97-AF65-F5344CB8AC3E}">
        <p14:creationId xmlns:p14="http://schemas.microsoft.com/office/powerpoint/2010/main" val="1556110331"/>
      </p:ext>
    </p:extLst>
  </p:cSld>
  <p:clrMapOvr>
    <a:masterClrMapping/>
  </p:clrMapOvr>
  <p:transition spd="slow">
    <p:randomBar dir="vert"/>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A9A823D7-9F98-4745-9AB7-E61F100F41C7}" type="datetimeFigureOut">
              <a:rPr lang="zh-CN" altLang="en-US" smtClean="0"/>
              <a:t>2023/9/27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A9E70BDC-379E-4DD2-83C4-35F30E35AB3D}" type="slidenum">
              <a:rPr lang="zh-CN" altLang="en-US" smtClean="0"/>
              <a:t>‹#›</a:t>
            </a:fld>
            <a:endParaRPr lang="zh-CN" altLang="en-US"/>
          </a:p>
        </p:txBody>
      </p:sp>
    </p:spTree>
    <p:extLst>
      <p:ext uri="{BB962C8B-B14F-4D97-AF65-F5344CB8AC3E}">
        <p14:creationId xmlns:p14="http://schemas.microsoft.com/office/powerpoint/2010/main" val="1581713944"/>
      </p:ext>
    </p:extLst>
  </p:cSld>
  <p:clrMapOvr>
    <a:masterClrMapping/>
  </p:clrMapOvr>
  <p:transition spd="slow">
    <p:randomBar dir="vert"/>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A9A823D7-9F98-4745-9AB7-E61F100F41C7}" type="datetimeFigureOut">
              <a:rPr lang="zh-CN" altLang="en-US" smtClean="0"/>
              <a:t>2023/9/27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A9E70BDC-379E-4DD2-83C4-35F30E35AB3D}" type="slidenum">
              <a:rPr lang="zh-CN" altLang="en-US" smtClean="0"/>
              <a:t>‹#›</a:t>
            </a:fld>
            <a:endParaRPr lang="zh-CN" altLang="en-US"/>
          </a:p>
        </p:txBody>
      </p:sp>
    </p:spTree>
    <p:extLst>
      <p:ext uri="{BB962C8B-B14F-4D97-AF65-F5344CB8AC3E}">
        <p14:creationId xmlns:p14="http://schemas.microsoft.com/office/powerpoint/2010/main" val="3140815435"/>
      </p:ext>
    </p:extLst>
  </p:cSld>
  <p:clrMapOvr>
    <a:masterClrMapping/>
  </p:clrMapOvr>
  <p:transition spd="slow">
    <p:randomBar dir="vert"/>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A9A823D7-9F98-4745-9AB7-E61F100F41C7}" type="datetimeFigureOut">
              <a:rPr lang="zh-CN" altLang="en-US" smtClean="0"/>
              <a:t>2023/9/27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9E70BDC-379E-4DD2-83C4-35F30E35AB3D}" type="slidenum">
              <a:rPr lang="zh-CN" altLang="en-US" smtClean="0"/>
              <a:t>‹#›</a:t>
            </a:fld>
            <a:endParaRPr lang="zh-CN" altLang="en-US"/>
          </a:p>
        </p:txBody>
      </p:sp>
    </p:spTree>
    <p:extLst>
      <p:ext uri="{BB962C8B-B14F-4D97-AF65-F5344CB8AC3E}">
        <p14:creationId xmlns:p14="http://schemas.microsoft.com/office/powerpoint/2010/main" val="3957087573"/>
      </p:ext>
    </p:extLst>
  </p:cSld>
  <p:clrMapOvr>
    <a:masterClrMapping/>
  </p:clrMapOvr>
  <p:transition spd="slow">
    <p:randomBar dir="vert"/>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0D44B1B-2D21-47A4-A919-C701F9063FB6}"/>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644751A5-13FF-413F-96FC-6FC931F56AEC}"/>
              </a:ext>
            </a:extLst>
          </p:cNvPr>
          <p:cNvSpPr>
            <a:spLocks noGrp="1"/>
          </p:cNvSpPr>
          <p:nvPr>
            <p:ph type="dt" sz="half" idx="10"/>
          </p:nvPr>
        </p:nvSpPr>
        <p:spPr/>
        <p:txBody>
          <a:bodyPr/>
          <a:lstStyle/>
          <a:p>
            <a:fld id="{632953DF-B1B4-42B0-A667-181681EE5C8F}" type="datetimeFigureOut">
              <a:rPr lang="zh-CN" altLang="en-US" smtClean="0"/>
              <a:t>2023/9/27</a:t>
            </a:fld>
            <a:endParaRPr lang="zh-CN" altLang="en-US"/>
          </a:p>
        </p:txBody>
      </p:sp>
      <p:sp>
        <p:nvSpPr>
          <p:cNvPr id="4" name="页脚占位符 3">
            <a:extLst>
              <a:ext uri="{FF2B5EF4-FFF2-40B4-BE49-F238E27FC236}">
                <a16:creationId xmlns:a16="http://schemas.microsoft.com/office/drawing/2014/main" id="{939892C7-C967-4ABB-A281-41C69503ADA0}"/>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B0C90151-F8D1-4191-804C-097E43EF9852}"/>
              </a:ext>
            </a:extLst>
          </p:cNvPr>
          <p:cNvSpPr>
            <a:spLocks noGrp="1"/>
          </p:cNvSpPr>
          <p:nvPr>
            <p:ph type="sldNum" sz="quarter" idx="12"/>
          </p:nvPr>
        </p:nvSpPr>
        <p:spPr/>
        <p:txBody>
          <a:bodyPr/>
          <a:lstStyle/>
          <a:p>
            <a:fld id="{8A3D01AF-D3DD-4E34-9C7A-E010CBC5334E}" type="slidenum">
              <a:rPr lang="zh-CN" altLang="en-US" smtClean="0"/>
              <a:t>‹#›</a:t>
            </a:fld>
            <a:endParaRPr lang="zh-CN" altLang="en-US"/>
          </a:p>
        </p:txBody>
      </p:sp>
    </p:spTree>
    <p:extLst>
      <p:ext uri="{BB962C8B-B14F-4D97-AF65-F5344CB8AC3E}">
        <p14:creationId xmlns:p14="http://schemas.microsoft.com/office/powerpoint/2010/main" val="101367358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A9A823D7-9F98-4745-9AB7-E61F100F41C7}" type="datetimeFigureOut">
              <a:rPr lang="zh-CN" altLang="en-US" smtClean="0"/>
              <a:t>2023/9/27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9E70BDC-379E-4DD2-83C4-35F30E35AB3D}" type="slidenum">
              <a:rPr lang="zh-CN" altLang="en-US" smtClean="0"/>
              <a:t>‹#›</a:t>
            </a:fld>
            <a:endParaRPr lang="zh-CN" altLang="en-US"/>
          </a:p>
        </p:txBody>
      </p:sp>
    </p:spTree>
    <p:extLst>
      <p:ext uri="{BB962C8B-B14F-4D97-AF65-F5344CB8AC3E}">
        <p14:creationId xmlns:p14="http://schemas.microsoft.com/office/powerpoint/2010/main" val="1362264481"/>
      </p:ext>
    </p:extLst>
  </p:cSld>
  <p:clrMapOvr>
    <a:masterClrMapping/>
  </p:clrMapOvr>
  <p:transition spd="slow">
    <p:randomBar dir="vert"/>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980989684"/>
      </p:ext>
    </p:extLst>
  </p:cSld>
  <p:clrMapOvr>
    <a:masterClrMapping/>
  </p:clrMapOvr>
  <p:timing>
    <p:tnLst>
      <p:par>
        <p:cTn id="1" dur="indefinite" restart="never" nodeType="tmRoot"/>
      </p:par>
    </p:tn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967014085"/>
      </p:ext>
    </p:extLst>
  </p:cSld>
  <p:clrMapOvr>
    <a:masterClrMapping/>
  </p:clrMapOvr>
  <p:timing>
    <p:tnLst>
      <p:par>
        <p:cTn id="1" dur="indefinite" restart="never" nodeType="tmRoot"/>
      </p:par>
    </p:tn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矩形: 圆角 10">
            <a:extLst>
              <a:ext uri="{FF2B5EF4-FFF2-40B4-BE49-F238E27FC236}">
                <a16:creationId xmlns:a16="http://schemas.microsoft.com/office/drawing/2014/main" id="{8412E2C9-82C5-4B91-9C70-78A97EE48304}"/>
              </a:ext>
            </a:extLst>
          </p:cNvPr>
          <p:cNvSpPr/>
          <p:nvPr userDrawn="1"/>
        </p:nvSpPr>
        <p:spPr>
          <a:xfrm>
            <a:off x="261257" y="293914"/>
            <a:ext cx="11658599" cy="6364515"/>
          </a:xfrm>
          <a:prstGeom prst="roundRect">
            <a:avLst>
              <a:gd name="adj" fmla="val 9786"/>
            </a:avLst>
          </a:prstGeom>
          <a:solidFill>
            <a:schemeClr val="bg1"/>
          </a:solidFill>
          <a:ln w="19050">
            <a:solidFill>
              <a:srgbClr val="5EAD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panose="020B0500000000000000" pitchFamily="34" charset="-122"/>
              <a:ea typeface="思源黑体 CN" panose="020B0500000000000000" pitchFamily="34" charset="-122"/>
              <a:cs typeface="+mn-cs"/>
              <a:sym typeface="思源黑体 CN" panose="020B0500000000000000" pitchFamily="34" charset="-122"/>
            </a:endParaRPr>
          </a:p>
        </p:txBody>
      </p:sp>
    </p:spTree>
    <p:extLst>
      <p:ext uri="{BB962C8B-B14F-4D97-AF65-F5344CB8AC3E}">
        <p14:creationId xmlns:p14="http://schemas.microsoft.com/office/powerpoint/2010/main" val="3386647901"/>
      </p:ext>
    </p:extLst>
  </p:cSld>
  <p:clrMapOvr>
    <a:masterClrMapping/>
  </p:clrMapOvr>
  <p:timing>
    <p:tnLst>
      <p:par>
        <p:cTn id="1" dur="indefinite" restart="never" nodeType="tmRoot"/>
      </p:par>
    </p:tn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3D8C612-D1BB-4C64-B9BF-2DBA39AC2662}"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9/27/2023</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C211C78-ED2D-481B-802E-E147749F6BE2}"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52320442"/>
      </p:ext>
    </p:extLst>
  </p:cSld>
  <p:clrMapOvr>
    <a:masterClrMapping/>
  </p:clrMapOvr>
  <p:timing>
    <p:tnLst>
      <p:par>
        <p:cTn id="1" dur="indefinite" restart="never" nodeType="tmRoot"/>
      </p:par>
    </p:tn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FE3333-75B2-4745-AF58-812DCE72041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326C01C-D6AD-4768-9A62-AC577202058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72A4877-3B66-4C54-A28B-97C39AC2D1A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28593A9-40E4-4715-BB88-DD783705E2B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A0D29427-8EFC-4B56-9706-F68E7ABF50A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4C8107B7-FECB-48E6-B3D9-E87865BCAE2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D6A31A-DEAA-4B37-8FF5-84366831316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61004551"/>
      </p:ext>
    </p:extLst>
  </p:cSld>
  <p:clrMapOvr>
    <a:masterClrMapping/>
  </p:clrMapOvr>
  <p:timing>
    <p:tnLst>
      <p:par>
        <p:cTn id="1" dur="indefinite" restart="never" nodeType="tmRoot"/>
      </p:par>
    </p:tn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178F42-097B-416F-8946-30DDCEE119C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F51C547-E4BC-423F-AD8B-29D63A2A2A6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AC94566-CDA4-4741-B964-6576CAC6BD0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28593A9-40E4-4715-BB88-DD783705E2B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7AD5C0DB-9765-4A30-8E83-3ABFBAED1EE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42DAF23C-6EDE-43B4-B49B-DA449F0EC28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D6A31A-DEAA-4B37-8FF5-84366831316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19855579"/>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83F90EE0-3BD7-41E7-8608-EAAE577AE4EB}"/>
              </a:ext>
            </a:extLst>
          </p:cNvPr>
          <p:cNvSpPr>
            <a:spLocks noGrp="1"/>
          </p:cNvSpPr>
          <p:nvPr>
            <p:ph type="dt" sz="half" idx="10"/>
          </p:nvPr>
        </p:nvSpPr>
        <p:spPr/>
        <p:txBody>
          <a:bodyPr/>
          <a:lstStyle/>
          <a:p>
            <a:fld id="{632953DF-B1B4-42B0-A667-181681EE5C8F}" type="datetimeFigureOut">
              <a:rPr lang="zh-CN" altLang="en-US" smtClean="0"/>
              <a:t>2023/9/27</a:t>
            </a:fld>
            <a:endParaRPr lang="zh-CN" altLang="en-US"/>
          </a:p>
        </p:txBody>
      </p:sp>
      <p:sp>
        <p:nvSpPr>
          <p:cNvPr id="3" name="页脚占位符 2">
            <a:extLst>
              <a:ext uri="{FF2B5EF4-FFF2-40B4-BE49-F238E27FC236}">
                <a16:creationId xmlns:a16="http://schemas.microsoft.com/office/drawing/2014/main" id="{86241052-E702-4237-A617-BAD79C71269B}"/>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6FA1063C-60EA-4266-B963-496511EA5732}"/>
              </a:ext>
            </a:extLst>
          </p:cNvPr>
          <p:cNvSpPr>
            <a:spLocks noGrp="1"/>
          </p:cNvSpPr>
          <p:nvPr>
            <p:ph type="sldNum" sz="quarter" idx="12"/>
          </p:nvPr>
        </p:nvSpPr>
        <p:spPr/>
        <p:txBody>
          <a:bodyPr/>
          <a:lstStyle/>
          <a:p>
            <a:fld id="{8A3D01AF-D3DD-4E34-9C7A-E010CBC5334E}" type="slidenum">
              <a:rPr lang="zh-CN" altLang="en-US" smtClean="0"/>
              <a:t>‹#›</a:t>
            </a:fld>
            <a:endParaRPr lang="zh-CN" altLang="en-US"/>
          </a:p>
        </p:txBody>
      </p:sp>
    </p:spTree>
    <p:extLst>
      <p:ext uri="{BB962C8B-B14F-4D97-AF65-F5344CB8AC3E}">
        <p14:creationId xmlns:p14="http://schemas.microsoft.com/office/powerpoint/2010/main" val="391058046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C152A9D-8079-42CA-A159-C145A018B401}"/>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186BF8A-53F5-4309-8F74-5D5159F6A04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303E2614-2E1E-4EBB-8F5D-7F7849D4253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E0D264A4-B002-49ED-8ABA-AB19429A3037}"/>
              </a:ext>
            </a:extLst>
          </p:cNvPr>
          <p:cNvSpPr>
            <a:spLocks noGrp="1"/>
          </p:cNvSpPr>
          <p:nvPr>
            <p:ph type="dt" sz="half" idx="10"/>
          </p:nvPr>
        </p:nvSpPr>
        <p:spPr/>
        <p:txBody>
          <a:bodyPr/>
          <a:lstStyle/>
          <a:p>
            <a:fld id="{632953DF-B1B4-42B0-A667-181681EE5C8F}" type="datetimeFigureOut">
              <a:rPr lang="zh-CN" altLang="en-US" smtClean="0"/>
              <a:t>2023/9/27</a:t>
            </a:fld>
            <a:endParaRPr lang="zh-CN" altLang="en-US"/>
          </a:p>
        </p:txBody>
      </p:sp>
      <p:sp>
        <p:nvSpPr>
          <p:cNvPr id="6" name="页脚占位符 5">
            <a:extLst>
              <a:ext uri="{FF2B5EF4-FFF2-40B4-BE49-F238E27FC236}">
                <a16:creationId xmlns:a16="http://schemas.microsoft.com/office/drawing/2014/main" id="{5C336F1B-35C2-4E88-AF4F-E75D2B28FF3E}"/>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A27A07EF-3E02-4BFE-B09E-A7611B3E5DD3}"/>
              </a:ext>
            </a:extLst>
          </p:cNvPr>
          <p:cNvSpPr>
            <a:spLocks noGrp="1"/>
          </p:cNvSpPr>
          <p:nvPr>
            <p:ph type="sldNum" sz="quarter" idx="12"/>
          </p:nvPr>
        </p:nvSpPr>
        <p:spPr/>
        <p:txBody>
          <a:bodyPr/>
          <a:lstStyle/>
          <a:p>
            <a:fld id="{8A3D01AF-D3DD-4E34-9C7A-E010CBC5334E}" type="slidenum">
              <a:rPr lang="zh-CN" altLang="en-US" smtClean="0"/>
              <a:t>‹#›</a:t>
            </a:fld>
            <a:endParaRPr lang="zh-CN" altLang="en-US"/>
          </a:p>
        </p:txBody>
      </p:sp>
    </p:spTree>
    <p:extLst>
      <p:ext uri="{BB962C8B-B14F-4D97-AF65-F5344CB8AC3E}">
        <p14:creationId xmlns:p14="http://schemas.microsoft.com/office/powerpoint/2010/main" val="370760658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D368995-D9B1-4A2F-B86A-06A2CFF5D7C7}"/>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8ED5FB35-2C12-4D0A-AF9C-AE511DC2CBD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63AAD010-F36B-4F47-992B-2729EE76AE2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3CFF3E4D-28C6-4E0D-9437-04464645510F}"/>
              </a:ext>
            </a:extLst>
          </p:cNvPr>
          <p:cNvSpPr>
            <a:spLocks noGrp="1"/>
          </p:cNvSpPr>
          <p:nvPr>
            <p:ph type="dt" sz="half" idx="10"/>
          </p:nvPr>
        </p:nvSpPr>
        <p:spPr/>
        <p:txBody>
          <a:bodyPr/>
          <a:lstStyle/>
          <a:p>
            <a:fld id="{632953DF-B1B4-42B0-A667-181681EE5C8F}" type="datetimeFigureOut">
              <a:rPr lang="zh-CN" altLang="en-US" smtClean="0"/>
              <a:t>2023/9/27</a:t>
            </a:fld>
            <a:endParaRPr lang="zh-CN" altLang="en-US"/>
          </a:p>
        </p:txBody>
      </p:sp>
      <p:sp>
        <p:nvSpPr>
          <p:cNvPr id="6" name="页脚占位符 5">
            <a:extLst>
              <a:ext uri="{FF2B5EF4-FFF2-40B4-BE49-F238E27FC236}">
                <a16:creationId xmlns:a16="http://schemas.microsoft.com/office/drawing/2014/main" id="{17DB06E7-93E2-456C-A86F-50444A10CA46}"/>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D3260D43-D2C1-4CE1-91D0-44127BF6F2A1}"/>
              </a:ext>
            </a:extLst>
          </p:cNvPr>
          <p:cNvSpPr>
            <a:spLocks noGrp="1"/>
          </p:cNvSpPr>
          <p:nvPr>
            <p:ph type="sldNum" sz="quarter" idx="12"/>
          </p:nvPr>
        </p:nvSpPr>
        <p:spPr/>
        <p:txBody>
          <a:bodyPr/>
          <a:lstStyle/>
          <a:p>
            <a:fld id="{8A3D01AF-D3DD-4E34-9C7A-E010CBC5334E}" type="slidenum">
              <a:rPr lang="zh-CN" altLang="en-US" smtClean="0"/>
              <a:t>‹#›</a:t>
            </a:fld>
            <a:endParaRPr lang="zh-CN" altLang="en-US"/>
          </a:p>
        </p:txBody>
      </p:sp>
    </p:spTree>
    <p:extLst>
      <p:ext uri="{BB962C8B-B14F-4D97-AF65-F5344CB8AC3E}">
        <p14:creationId xmlns:p14="http://schemas.microsoft.com/office/powerpoint/2010/main" val="388531320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theme" Target="../theme/theme3.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6.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theme" Target="../theme/theme4.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theme" Target="../theme/theme5.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slideLayout" Target="../slideLayouts/slideLayout61.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64.xml"/><Relationship Id="rId7" Type="http://schemas.openxmlformats.org/officeDocument/2006/relationships/image" Target="../media/image4.jpeg"/><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theme" Target="../theme/theme6.xml"/><Relationship Id="rId5" Type="http://schemas.openxmlformats.org/officeDocument/2006/relationships/slideLayout" Target="../slideLayouts/slideLayout66.xml"/><Relationship Id="rId4" Type="http://schemas.openxmlformats.org/officeDocument/2006/relationships/slideLayout" Target="../slideLayouts/slideLayout6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17CF314D-A887-4969-AED3-0FE86FE4A99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a:extLst>
              <a:ext uri="{FF2B5EF4-FFF2-40B4-BE49-F238E27FC236}">
                <a16:creationId xmlns:a16="http://schemas.microsoft.com/office/drawing/2014/main" id="{C7F47070-D13B-448D-B89D-845999108E1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a:extLst>
              <a:ext uri="{FF2B5EF4-FFF2-40B4-BE49-F238E27FC236}">
                <a16:creationId xmlns:a16="http://schemas.microsoft.com/office/drawing/2014/main" id="{06E7DBF9-28AC-4480-B0D3-AB6F5645F9E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0" i="0">
                <a:solidFill>
                  <a:schemeClr val="tx1">
                    <a:tint val="75000"/>
                  </a:schemeClr>
                </a:solidFill>
                <a:latin typeface="inpin heiti" charset="-122"/>
                <a:ea typeface="inpin heiti" charset="-122"/>
              </a:defRPr>
            </a:lvl1pPr>
          </a:lstStyle>
          <a:p>
            <a:fld id="{632953DF-B1B4-42B0-A667-181681EE5C8F}" type="datetimeFigureOut">
              <a:rPr lang="zh-CN" altLang="en-US" smtClean="0"/>
              <a:pPr/>
              <a:t>2023/9/27</a:t>
            </a:fld>
            <a:endParaRPr lang="zh-CN" altLang="en-US" dirty="0"/>
          </a:p>
        </p:txBody>
      </p:sp>
      <p:sp>
        <p:nvSpPr>
          <p:cNvPr id="5" name="页脚占位符 4">
            <a:extLst>
              <a:ext uri="{FF2B5EF4-FFF2-40B4-BE49-F238E27FC236}">
                <a16:creationId xmlns:a16="http://schemas.microsoft.com/office/drawing/2014/main" id="{C5AB7FA8-132F-4B0B-BC38-C852B7C7C8E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0" i="0">
                <a:solidFill>
                  <a:schemeClr val="tx1">
                    <a:tint val="75000"/>
                  </a:schemeClr>
                </a:solidFill>
                <a:latin typeface="inpin heiti" charset="-122"/>
                <a:ea typeface="inpin heiti" charset="-122"/>
              </a:defRPr>
            </a:lvl1pPr>
          </a:lstStyle>
          <a:p>
            <a:endParaRPr lang="zh-CN" altLang="en-US" dirty="0"/>
          </a:p>
        </p:txBody>
      </p:sp>
      <p:sp>
        <p:nvSpPr>
          <p:cNvPr id="6" name="灯片编号占位符 5">
            <a:extLst>
              <a:ext uri="{FF2B5EF4-FFF2-40B4-BE49-F238E27FC236}">
                <a16:creationId xmlns:a16="http://schemas.microsoft.com/office/drawing/2014/main" id="{43810977-2661-4D2B-8310-7C434F38506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tx1">
                    <a:tint val="75000"/>
                  </a:schemeClr>
                </a:solidFill>
                <a:latin typeface="inpin heiti" charset="-122"/>
                <a:ea typeface="inpin heiti" charset="-122"/>
              </a:defRPr>
            </a:lvl1pPr>
          </a:lstStyle>
          <a:p>
            <a:fld id="{8A3D01AF-D3DD-4E34-9C7A-E010CBC5334E}" type="slidenum">
              <a:rPr lang="zh-CN" altLang="en-US" smtClean="0"/>
              <a:pPr/>
              <a:t>‹#›</a:t>
            </a:fld>
            <a:endParaRPr lang="zh-CN" altLang="en-US" dirty="0"/>
          </a:p>
        </p:txBody>
      </p:sp>
    </p:spTree>
    <p:extLst>
      <p:ext uri="{BB962C8B-B14F-4D97-AF65-F5344CB8AC3E}">
        <p14:creationId xmlns:p14="http://schemas.microsoft.com/office/powerpoint/2010/main" val="253037894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xStyles>
    <p:titleStyle>
      <a:lvl1pPr algn="l" defTabSz="914400" rtl="0" eaLnBrk="1" latinLnBrk="0" hangingPunct="1">
        <a:lnSpc>
          <a:spcPct val="90000"/>
        </a:lnSpc>
        <a:spcBef>
          <a:spcPct val="0"/>
        </a:spcBef>
        <a:buNone/>
        <a:defRPr sz="4400" b="0" i="0" kern="1200">
          <a:solidFill>
            <a:schemeClr val="tx1"/>
          </a:solidFill>
          <a:latin typeface="inpin heiti" charset="-122"/>
          <a:ea typeface="inpin heiti"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inpin heiti" charset="-122"/>
          <a:ea typeface="inpin heiti"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inpin heiti" charset="-122"/>
          <a:ea typeface="inpin heiti"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inpin heiti" charset="-122"/>
          <a:ea typeface="inpin heiti"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inpin heiti" charset="-122"/>
          <a:ea typeface="inpin heiti"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inpin heiti" charset="-122"/>
          <a:ea typeface="inpin heiti"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1000" r="-1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8514280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4244153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699" r:id="rId15"/>
    <p:sldLayoutId id="2147483700" r:id="rId16"/>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297B05B-FBB7-4EFA-9A52-DCD12BAE1D8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6FA362B-35CA-3F06-2129-1F56E8CFA87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A22AC51-4E25-5BCF-8731-15B6062D98C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C51DFE3-E97C-426E-9270-EB26156B3BEA}" type="datetimeFigureOut">
              <a:rPr lang="en-US" smtClean="0"/>
              <a:t>9/27/2023</a:t>
            </a:fld>
            <a:endParaRPr lang="en-US"/>
          </a:p>
        </p:txBody>
      </p:sp>
      <p:sp>
        <p:nvSpPr>
          <p:cNvPr id="5" name="Footer Placeholder 4">
            <a:extLst>
              <a:ext uri="{FF2B5EF4-FFF2-40B4-BE49-F238E27FC236}">
                <a16:creationId xmlns:a16="http://schemas.microsoft.com/office/drawing/2014/main" id="{83B1D379-6414-C647-96E2-945B7CB154B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E7359F9-B9AF-0730-59C7-F6F1D196ABC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E78B70-D60B-4CEE-8A74-042EBBE806DF}" type="slidenum">
              <a:rPr lang="en-US" smtClean="0"/>
              <a:t>‹#›</a:t>
            </a:fld>
            <a:endParaRPr lang="en-US"/>
          </a:p>
        </p:txBody>
      </p:sp>
    </p:spTree>
    <p:extLst>
      <p:ext uri="{BB962C8B-B14F-4D97-AF65-F5344CB8AC3E}">
        <p14:creationId xmlns:p14="http://schemas.microsoft.com/office/powerpoint/2010/main" val="2759702540"/>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9A823D7-9F98-4745-9AB7-E61F100F41C7}" type="datetimeFigureOut">
              <a:rPr lang="zh-CN" altLang="en-US" smtClean="0"/>
              <a:t>2023/9/27</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9E70BDC-379E-4DD2-83C4-35F30E35AB3D}" type="slidenum">
              <a:rPr lang="zh-CN" altLang="en-US" smtClean="0"/>
              <a:t>‹#›</a:t>
            </a:fld>
            <a:endParaRPr lang="zh-CN" altLang="en-US"/>
          </a:p>
        </p:txBody>
      </p:sp>
    </p:spTree>
    <p:extLst>
      <p:ext uri="{BB962C8B-B14F-4D97-AF65-F5344CB8AC3E}">
        <p14:creationId xmlns:p14="http://schemas.microsoft.com/office/powerpoint/2010/main" val="757037818"/>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 id="2147483731" r:id="rId12"/>
  </p:sldLayoutIdLst>
  <p:transition spd="slow">
    <p:randomBar dir="vert"/>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947015759"/>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39.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7.png"/><Relationship Id="rId4" Type="http://schemas.openxmlformats.org/officeDocument/2006/relationships/notesSlide" Target="../notesSlides/notesSlide7.xm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g"/><Relationship Id="rId1" Type="http://schemas.openxmlformats.org/officeDocument/2006/relationships/slideLayout" Target="../slideLayouts/slideLayout50.xml"/></Relationships>
</file>

<file path=ppt/slides/_rels/slide19.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3.png"/><Relationship Id="rId1" Type="http://schemas.openxmlformats.org/officeDocument/2006/relationships/slideLayout" Target="../slideLayouts/slideLayout50.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image" Target="../media/image1.jpeg"/><Relationship Id="rId4" Type="http://schemas.openxmlformats.org/officeDocument/2006/relationships/image" Target="../media/image9.jpeg"/></Relationships>
</file>

<file path=ppt/slides/_rels/slide2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51.xml"/></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61.xml"/><Relationship Id="rId6" Type="http://schemas.openxmlformats.org/officeDocument/2006/relationships/image" Target="../media/image38.png"/><Relationship Id="rId5" Type="http://schemas.microsoft.com/office/2007/relationships/hdphoto" Target="../media/hdphoto3.wdp"/><Relationship Id="rId4" Type="http://schemas.openxmlformats.org/officeDocument/2006/relationships/image" Target="../media/image37.png"/></Relationships>
</file>

<file path=ppt/slides/_rels/slide2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2.xml"/></Relationships>
</file>

<file path=ppt/slides/_rels/slide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20.png"/><Relationship Id="rId4" Type="http://schemas.openxmlformats.org/officeDocument/2006/relationships/image" Target="../media/image19.png"/></Relationships>
</file>

<file path=ppt/slides/_rels/slide2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audio" Target="../media/audio1.wav"/><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audio" Target="../media/audio1.wav"/><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image" Target="../media/image1.jpeg"/><Relationship Id="rId4" Type="http://schemas.openxmlformats.org/officeDocument/2006/relationships/image" Target="../media/image9.jpe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g"/><Relationship Id="rId1" Type="http://schemas.openxmlformats.org/officeDocument/2006/relationships/slideLayout" Target="../slideLayouts/slideLayout23.xml"/><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20.png"/><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ADEF951-627B-F9AB-10B8-3A11E3F4AF36}"/>
              </a:ext>
            </a:extLst>
          </p:cNvPr>
          <p:cNvPicPr>
            <a:picLocks noChangeAspect="1"/>
          </p:cNvPicPr>
          <p:nvPr/>
        </p:nvPicPr>
        <p:blipFill>
          <a:blip r:embed="rId3"/>
          <a:stretch>
            <a:fillRect/>
          </a:stretch>
        </p:blipFill>
        <p:spPr>
          <a:xfrm>
            <a:off x="3722870" y="114300"/>
            <a:ext cx="6041660" cy="969348"/>
          </a:xfrm>
          <a:prstGeom prst="rect">
            <a:avLst/>
          </a:prstGeom>
        </p:spPr>
      </p:pic>
      <p:pic>
        <p:nvPicPr>
          <p:cNvPr id="4" name="Picture 3">
            <a:extLst>
              <a:ext uri="{FF2B5EF4-FFF2-40B4-BE49-F238E27FC236}">
                <a16:creationId xmlns:a16="http://schemas.microsoft.com/office/drawing/2014/main" id="{AF4CA74F-EA31-DB2B-3192-C45F7F81DE75}"/>
              </a:ext>
            </a:extLst>
          </p:cNvPr>
          <p:cNvPicPr>
            <a:picLocks noChangeAspect="1"/>
          </p:cNvPicPr>
          <p:nvPr/>
        </p:nvPicPr>
        <p:blipFill>
          <a:blip r:embed="rId4"/>
          <a:stretch>
            <a:fillRect/>
          </a:stretch>
        </p:blipFill>
        <p:spPr>
          <a:xfrm>
            <a:off x="-246254" y="0"/>
            <a:ext cx="2675130" cy="1889620"/>
          </a:xfrm>
          <a:prstGeom prst="rect">
            <a:avLst/>
          </a:prstGeom>
        </p:spPr>
      </p:pic>
      <p:pic>
        <p:nvPicPr>
          <p:cNvPr id="10" name="Picture 9">
            <a:extLst>
              <a:ext uri="{FF2B5EF4-FFF2-40B4-BE49-F238E27FC236}">
                <a16:creationId xmlns:a16="http://schemas.microsoft.com/office/drawing/2014/main" id="{B2650598-877B-BB0E-5684-B0DE2C6EA79F}"/>
              </a:ext>
            </a:extLst>
          </p:cNvPr>
          <p:cNvPicPr>
            <a:picLocks noChangeAspect="1"/>
          </p:cNvPicPr>
          <p:nvPr/>
        </p:nvPicPr>
        <p:blipFill>
          <a:blip r:embed="rId5"/>
          <a:stretch>
            <a:fillRect/>
          </a:stretch>
        </p:blipFill>
        <p:spPr>
          <a:xfrm>
            <a:off x="2965426" y="1069795"/>
            <a:ext cx="8047417" cy="2847079"/>
          </a:xfrm>
          <a:prstGeom prst="rect">
            <a:avLst/>
          </a:prstGeom>
        </p:spPr>
      </p:pic>
      <p:sp>
        <p:nvSpPr>
          <p:cNvPr id="11" name="TextBox 10">
            <a:extLst>
              <a:ext uri="{FF2B5EF4-FFF2-40B4-BE49-F238E27FC236}">
                <a16:creationId xmlns:a16="http://schemas.microsoft.com/office/drawing/2014/main" id="{37353884-FF01-81CD-0A04-AB47F7FF7F50}"/>
              </a:ext>
            </a:extLst>
          </p:cNvPr>
          <p:cNvSpPr txBox="1"/>
          <p:nvPr/>
        </p:nvSpPr>
        <p:spPr>
          <a:xfrm>
            <a:off x="6028660" y="3508745"/>
            <a:ext cx="2349795" cy="707886"/>
          </a:xfrm>
          <a:prstGeom prst="rect">
            <a:avLst/>
          </a:prstGeom>
          <a:noFill/>
        </p:spPr>
        <p:txBody>
          <a:bodyPr wrap="square" rtlCol="0">
            <a:spAutoFit/>
          </a:bodyPr>
          <a:lstStyle/>
          <a:p>
            <a:r>
              <a:rPr lang="en-US" sz="4000" b="1" dirty="0">
                <a:latin typeface="Calibri" panose="020F0502020204030204" pitchFamily="34" charset="0"/>
                <a:cs typeface="Calibri" panose="020F0502020204030204" pitchFamily="34" charset="0"/>
              </a:rPr>
              <a:t>(</a:t>
            </a:r>
            <a:r>
              <a:rPr lang="en-US" sz="4000" b="1" dirty="0" err="1">
                <a:latin typeface="Calibri" panose="020F0502020204030204" pitchFamily="34" charset="0"/>
                <a:cs typeface="Calibri" panose="020F0502020204030204" pitchFamily="34" charset="0"/>
              </a:rPr>
              <a:t>Tiết</a:t>
            </a:r>
            <a:r>
              <a:rPr lang="en-US" sz="4000" b="1" dirty="0">
                <a:latin typeface="Calibri" panose="020F0502020204030204" pitchFamily="34" charset="0"/>
                <a:cs typeface="Calibri" panose="020F0502020204030204" pitchFamily="34" charset="0"/>
              </a:rPr>
              <a:t> 2)</a:t>
            </a:r>
          </a:p>
        </p:txBody>
      </p:sp>
    </p:spTree>
    <p:extLst>
      <p:ext uri="{BB962C8B-B14F-4D97-AF65-F5344CB8AC3E}">
        <p14:creationId xmlns:p14="http://schemas.microsoft.com/office/powerpoint/2010/main" val="198198865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E8F0C9"/>
        </a:solidFill>
        <a:effectLst/>
      </p:bgPr>
    </p:bg>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D8F46460-66A3-4295-B90A-3AEE68185CA2}"/>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t="75555" r="-1014"/>
          <a:stretch/>
        </p:blipFill>
        <p:spPr>
          <a:xfrm>
            <a:off x="0" y="4727739"/>
            <a:ext cx="12374880" cy="2130261"/>
          </a:xfrm>
          <a:prstGeom prst="rect">
            <a:avLst/>
          </a:prstGeom>
        </p:spPr>
      </p:pic>
      <p:grpSp>
        <p:nvGrpSpPr>
          <p:cNvPr id="7" name="组合 19">
            <a:extLst>
              <a:ext uri="{FF2B5EF4-FFF2-40B4-BE49-F238E27FC236}">
                <a16:creationId xmlns:a16="http://schemas.microsoft.com/office/drawing/2014/main" id="{6BAD8097-92F3-F2A6-6BB8-78CD684211EE}"/>
              </a:ext>
            </a:extLst>
          </p:cNvPr>
          <p:cNvGrpSpPr/>
          <p:nvPr/>
        </p:nvGrpSpPr>
        <p:grpSpPr>
          <a:xfrm>
            <a:off x="180753" y="131693"/>
            <a:ext cx="12011247" cy="1824698"/>
            <a:chOff x="692006" y="116442"/>
            <a:chExt cx="11176173" cy="2919244"/>
          </a:xfrm>
        </p:grpSpPr>
        <p:sp>
          <p:nvSpPr>
            <p:cNvPr id="8" name="矩形 16">
              <a:extLst>
                <a:ext uri="{FF2B5EF4-FFF2-40B4-BE49-F238E27FC236}">
                  <a16:creationId xmlns:a16="http://schemas.microsoft.com/office/drawing/2014/main" id="{820BA0B4-071A-8810-9B2B-CA7C3D72FD5E}"/>
                </a:ext>
              </a:extLst>
            </p:cNvPr>
            <p:cNvSpPr/>
            <p:nvPr/>
          </p:nvSpPr>
          <p:spPr>
            <a:xfrm>
              <a:off x="692006" y="116442"/>
              <a:ext cx="11176173" cy="2919244"/>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rgbClr val="F4AB3F"/>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2" name="矩形 16">
              <a:extLst>
                <a:ext uri="{FF2B5EF4-FFF2-40B4-BE49-F238E27FC236}">
                  <a16:creationId xmlns:a16="http://schemas.microsoft.com/office/drawing/2014/main" id="{549666B6-171D-F7CB-DBA0-C9FF05156C8B}"/>
                </a:ext>
              </a:extLst>
            </p:cNvPr>
            <p:cNvSpPr/>
            <p:nvPr/>
          </p:nvSpPr>
          <p:spPr>
            <a:xfrm>
              <a:off x="790642" y="256970"/>
              <a:ext cx="11077537" cy="2778716"/>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
        <p:nvSpPr>
          <p:cNvPr id="17" name="Rectangle 70">
            <a:extLst>
              <a:ext uri="{FF2B5EF4-FFF2-40B4-BE49-F238E27FC236}">
                <a16:creationId xmlns:a16="http://schemas.microsoft.com/office/drawing/2014/main" id="{F0DBA50A-893D-BC70-305B-89C487EBA321}"/>
              </a:ext>
            </a:extLst>
          </p:cNvPr>
          <p:cNvSpPr>
            <a:spLocks noChangeArrowheads="1"/>
          </p:cNvSpPr>
          <p:nvPr/>
        </p:nvSpPr>
        <p:spPr bwMode="auto">
          <a:xfrm>
            <a:off x="552893" y="276831"/>
            <a:ext cx="11440633"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13130">
              <a:lnSpc>
                <a:spcPct val="90000"/>
              </a:lnSpc>
              <a:spcBef>
                <a:spcPts val="1000"/>
              </a:spcBef>
              <a:buFont typeface="Arial" panose="020B0604020202020204" pitchFamily="34" charset="0"/>
              <a:buChar char="•"/>
              <a:defRPr sz="2800">
                <a:solidFill>
                  <a:srgbClr val="595959"/>
                </a:solidFill>
                <a:latin typeface="Calibri Light" panose="020F0302020204030204" pitchFamily="34" charset="0"/>
                <a:cs typeface="Roboto Light" pitchFamily="2" charset="0"/>
              </a:defRPr>
            </a:lvl1pPr>
            <a:lvl2pPr marL="742950" indent="-285750" defTabSz="913130">
              <a:lnSpc>
                <a:spcPct val="90000"/>
              </a:lnSpc>
              <a:spcBef>
                <a:spcPts val="500"/>
              </a:spcBef>
              <a:buFont typeface="Arial" panose="020B0604020202020204" pitchFamily="34" charset="0"/>
              <a:buChar char="•"/>
              <a:defRPr sz="2400">
                <a:solidFill>
                  <a:srgbClr val="595959"/>
                </a:solidFill>
                <a:latin typeface="Calibri Light" panose="020F0302020204030204" pitchFamily="34" charset="0"/>
                <a:cs typeface="Roboto Light" pitchFamily="2" charset="0"/>
              </a:defRPr>
            </a:lvl2pPr>
            <a:lvl3pPr marL="11430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3pPr>
            <a:lvl4pPr marL="16002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4pPr>
            <a:lvl5pPr marL="20574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5pPr>
            <a:lvl6pPr marL="25146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6pPr>
            <a:lvl7pPr marL="29718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7pPr>
            <a:lvl8pPr marL="34290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8pPr>
            <a:lvl9pPr marL="38862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9pPr>
          </a:lstStyle>
          <a:p>
            <a:pPr algn="ctr">
              <a:lnSpc>
                <a:spcPct val="100000"/>
              </a:lnSpc>
              <a:spcBef>
                <a:spcPct val="0"/>
              </a:spcBef>
              <a:buNone/>
            </a:pPr>
            <a:r>
              <a:rPr lang="vi-VN" altLang="zh-CN" sz="3200" b="1" noProof="1">
                <a:solidFill>
                  <a:srgbClr val="002060"/>
                </a:solidFill>
                <a:latin typeface="Cambria" panose="02040503050406030204" pitchFamily="18" charset="0"/>
                <a:ea typeface="Cambria" panose="02040503050406030204" pitchFamily="18" charset="0"/>
                <a:cs typeface="Arial" panose="020B0604020202020204" pitchFamily="34" charset="0"/>
                <a:sym typeface="+mn-lt"/>
              </a:rPr>
              <a:t>Đọc thông tin và quan sát hình 4, em hãy cho biết vai trò của ruộng bậc thang đối với đời sống và sản xuất của người dân khu vực miền núi Bắc Bộ.</a:t>
            </a:r>
            <a:endParaRPr lang="en-US" altLang="zh-CN" sz="3200" b="1" noProof="1">
              <a:solidFill>
                <a:srgbClr val="002060"/>
              </a:solidFill>
              <a:latin typeface="Cambria" panose="02040503050406030204" pitchFamily="18" charset="0"/>
              <a:ea typeface="Cambria" panose="02040503050406030204" pitchFamily="18" charset="0"/>
              <a:cs typeface="Arial" panose="020B0604020202020204" pitchFamily="34" charset="0"/>
              <a:sym typeface="+mn-lt"/>
            </a:endParaRPr>
          </a:p>
        </p:txBody>
      </p:sp>
      <p:pic>
        <p:nvPicPr>
          <p:cNvPr id="19" name="Picture 18">
            <a:extLst>
              <a:ext uri="{FF2B5EF4-FFF2-40B4-BE49-F238E27FC236}">
                <a16:creationId xmlns:a16="http://schemas.microsoft.com/office/drawing/2014/main" id="{889A3A54-E220-7826-9D03-738F90964FBD}"/>
              </a:ext>
            </a:extLst>
          </p:cNvPr>
          <p:cNvPicPr>
            <a:picLocks noChangeAspect="1"/>
          </p:cNvPicPr>
          <p:nvPr/>
        </p:nvPicPr>
        <p:blipFill>
          <a:blip r:embed="rId4"/>
          <a:stretch>
            <a:fillRect/>
          </a:stretch>
        </p:blipFill>
        <p:spPr>
          <a:xfrm>
            <a:off x="4036828" y="2028825"/>
            <a:ext cx="7924800" cy="4629150"/>
          </a:xfrm>
          <a:prstGeom prst="rect">
            <a:avLst/>
          </a:prstGeom>
        </p:spPr>
      </p:pic>
      <p:sp>
        <p:nvSpPr>
          <p:cNvPr id="20" name="TextBox 19">
            <a:extLst>
              <a:ext uri="{FF2B5EF4-FFF2-40B4-BE49-F238E27FC236}">
                <a16:creationId xmlns:a16="http://schemas.microsoft.com/office/drawing/2014/main" id="{F819DD38-8CA6-3858-1785-46607B184683}"/>
              </a:ext>
            </a:extLst>
          </p:cNvPr>
          <p:cNvSpPr txBox="1"/>
          <p:nvPr/>
        </p:nvSpPr>
        <p:spPr>
          <a:xfrm>
            <a:off x="808074" y="2955851"/>
            <a:ext cx="3019647" cy="2062103"/>
          </a:xfrm>
          <a:prstGeom prst="rect">
            <a:avLst/>
          </a:prstGeom>
          <a:noFill/>
        </p:spPr>
        <p:txBody>
          <a:bodyPr wrap="square" rtlCol="0">
            <a:spAutoFit/>
          </a:bodyPr>
          <a:lstStyle/>
          <a:p>
            <a:pPr algn="ctr"/>
            <a:r>
              <a:rPr lang="en-US" sz="3200" b="1" dirty="0" err="1">
                <a:latin typeface="Cambria" panose="02040503050406030204" pitchFamily="18" charset="0"/>
                <a:ea typeface="Cambria" panose="02040503050406030204" pitchFamily="18" charset="0"/>
              </a:rPr>
              <a:t>Hình</a:t>
            </a:r>
            <a:r>
              <a:rPr lang="en-US" sz="3200" b="1" dirty="0">
                <a:latin typeface="Cambria" panose="02040503050406030204" pitchFamily="18" charset="0"/>
                <a:ea typeface="Cambria" panose="02040503050406030204" pitchFamily="18" charset="0"/>
              </a:rPr>
              <a:t> 4. </a:t>
            </a:r>
            <a:r>
              <a:rPr lang="en-US" sz="3200" b="1" dirty="0" err="1">
                <a:latin typeface="Cambria" panose="02040503050406030204" pitchFamily="18" charset="0"/>
                <a:ea typeface="Cambria" panose="02040503050406030204" pitchFamily="18" charset="0"/>
              </a:rPr>
              <a:t>Ruộng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bậc</a:t>
            </a:r>
            <a:r>
              <a:rPr lang="en-US" sz="3200" b="1" dirty="0">
                <a:latin typeface="Cambria" panose="02040503050406030204" pitchFamily="18" charset="0"/>
                <a:ea typeface="Cambria" panose="02040503050406030204" pitchFamily="18" charset="0"/>
              </a:rPr>
              <a:t> thang ở </a:t>
            </a:r>
            <a:r>
              <a:rPr lang="en-US" sz="3200" b="1" dirty="0" err="1">
                <a:latin typeface="Cambria" panose="02040503050406030204" pitchFamily="18" charset="0"/>
                <a:ea typeface="Cambria" panose="02040503050406030204" pitchFamily="18" charset="0"/>
              </a:rPr>
              <a:t>Mù</a:t>
            </a:r>
            <a:r>
              <a:rPr lang="en-US" sz="3200" b="1" dirty="0">
                <a:latin typeface="Cambria" panose="02040503050406030204" pitchFamily="18" charset="0"/>
                <a:ea typeface="Cambria" panose="02040503050406030204" pitchFamily="18" charset="0"/>
              </a:rPr>
              <a:t> Cang </a:t>
            </a:r>
            <a:r>
              <a:rPr lang="en-US" sz="3200" b="1" dirty="0" err="1">
                <a:latin typeface="Cambria" panose="02040503050406030204" pitchFamily="18" charset="0"/>
                <a:ea typeface="Cambria" panose="02040503050406030204" pitchFamily="18" charset="0"/>
              </a:rPr>
              <a:t>Chải</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Yên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Bái</a:t>
            </a:r>
            <a:r>
              <a:rPr lang="en-US" sz="3200" b="1" dirty="0">
                <a:latin typeface="Cambria" panose="02040503050406030204" pitchFamily="18" charset="0"/>
                <a:ea typeface="Cambria" panose="02040503050406030204" pitchFamily="18" charset="0"/>
              </a:rPr>
              <a:t>) </a:t>
            </a:r>
          </a:p>
        </p:txBody>
      </p:sp>
    </p:spTree>
    <p:extLst>
      <p:ext uri="{BB962C8B-B14F-4D97-AF65-F5344CB8AC3E}">
        <p14:creationId xmlns:p14="http://schemas.microsoft.com/office/powerpoint/2010/main" val="331322933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additive="base">
                                        <p:cTn id="12" dur="500" fill="hold"/>
                                        <p:tgtEl>
                                          <p:spTgt spid="20"/>
                                        </p:tgtEl>
                                        <p:attrNameLst>
                                          <p:attrName>ppt_x</p:attrName>
                                        </p:attrNameLst>
                                      </p:cBhvr>
                                      <p:tavLst>
                                        <p:tav tm="0">
                                          <p:val>
                                            <p:strVal val="#ppt_x"/>
                                          </p:val>
                                        </p:tav>
                                        <p:tav tm="100000">
                                          <p:val>
                                            <p:strVal val="#ppt_x"/>
                                          </p:val>
                                        </p:tav>
                                      </p:tavLst>
                                    </p:anim>
                                    <p:anim calcmode="lin" valueType="num">
                                      <p:cBhvr additive="base">
                                        <p:cTn id="13" dur="500" fill="hold"/>
                                        <p:tgtEl>
                                          <p:spTgt spid="20"/>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19"/>
                                        </p:tgtEl>
                                        <p:attrNameLst>
                                          <p:attrName>style.visibility</p:attrName>
                                        </p:attrNameLst>
                                      </p:cBhvr>
                                      <p:to>
                                        <p:strVal val="visible"/>
                                      </p:to>
                                    </p:set>
                                    <p:anim calcmode="lin" valueType="num">
                                      <p:cBhvr additive="base">
                                        <p:cTn id="16" dur="500" fill="hold"/>
                                        <p:tgtEl>
                                          <p:spTgt spid="19"/>
                                        </p:tgtEl>
                                        <p:attrNameLst>
                                          <p:attrName>ppt_x</p:attrName>
                                        </p:attrNameLst>
                                      </p:cBhvr>
                                      <p:tavLst>
                                        <p:tav tm="0">
                                          <p:val>
                                            <p:strVal val="#ppt_x"/>
                                          </p:val>
                                        </p:tav>
                                        <p:tav tm="100000">
                                          <p:val>
                                            <p:strVal val="#ppt_x"/>
                                          </p:val>
                                        </p:tav>
                                      </p:tavLst>
                                    </p:anim>
                                    <p:anim calcmode="lin" valueType="num">
                                      <p:cBhvr additive="base">
                                        <p:cTn id="17"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0"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E8F0C9"/>
        </a:solidFill>
        <a:effectLst/>
      </p:bgPr>
    </p:bg>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D8F46460-66A3-4295-B90A-3AEE68185CA2}"/>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t="75555" r="-1014"/>
          <a:stretch/>
        </p:blipFill>
        <p:spPr>
          <a:xfrm>
            <a:off x="0" y="4727739"/>
            <a:ext cx="12374880" cy="2130261"/>
          </a:xfrm>
          <a:prstGeom prst="rect">
            <a:avLst/>
          </a:prstGeom>
        </p:spPr>
      </p:pic>
      <p:sp>
        <p:nvSpPr>
          <p:cNvPr id="5" name="Google Shape;284;p17">
            <a:extLst>
              <a:ext uri="{FF2B5EF4-FFF2-40B4-BE49-F238E27FC236}">
                <a16:creationId xmlns:a16="http://schemas.microsoft.com/office/drawing/2014/main" id="{F3A0AFBB-5672-5859-E6AA-8602721F0C36}"/>
              </a:ext>
            </a:extLst>
          </p:cNvPr>
          <p:cNvSpPr/>
          <p:nvPr/>
        </p:nvSpPr>
        <p:spPr>
          <a:xfrm>
            <a:off x="4270291" y="311043"/>
            <a:ext cx="4512202" cy="1305106"/>
          </a:xfrm>
          <a:custGeom>
            <a:avLst/>
            <a:gdLst/>
            <a:ahLst/>
            <a:cxnLst/>
            <a:rect l="l" t="t" r="r" b="b"/>
            <a:pathLst>
              <a:path w="63640" h="25361" extrusionOk="0">
                <a:moveTo>
                  <a:pt x="29760" y="1"/>
                </a:moveTo>
                <a:cubicBezTo>
                  <a:pt x="23080" y="1"/>
                  <a:pt x="15267" y="77"/>
                  <a:pt x="6496" y="292"/>
                </a:cubicBezTo>
                <a:cubicBezTo>
                  <a:pt x="3408" y="363"/>
                  <a:pt x="72" y="576"/>
                  <a:pt x="143" y="7426"/>
                </a:cubicBezTo>
                <a:cubicBezTo>
                  <a:pt x="178" y="10904"/>
                  <a:pt x="1" y="16831"/>
                  <a:pt x="214" y="19529"/>
                </a:cubicBezTo>
                <a:cubicBezTo>
                  <a:pt x="683" y="25121"/>
                  <a:pt x="4090" y="25279"/>
                  <a:pt x="5725" y="25279"/>
                </a:cubicBezTo>
                <a:cubicBezTo>
                  <a:pt x="5823" y="25279"/>
                  <a:pt x="5915" y="25279"/>
                  <a:pt x="5999" y="25279"/>
                </a:cubicBezTo>
                <a:cubicBezTo>
                  <a:pt x="21564" y="25336"/>
                  <a:pt x="30274" y="25360"/>
                  <a:pt x="35635" y="25360"/>
                </a:cubicBezTo>
                <a:cubicBezTo>
                  <a:pt x="46789" y="25360"/>
                  <a:pt x="43444" y="25257"/>
                  <a:pt x="57180" y="25137"/>
                </a:cubicBezTo>
                <a:cubicBezTo>
                  <a:pt x="62539" y="25101"/>
                  <a:pt x="63178" y="23291"/>
                  <a:pt x="63427" y="17754"/>
                </a:cubicBezTo>
                <a:cubicBezTo>
                  <a:pt x="63640" y="14027"/>
                  <a:pt x="63640" y="10301"/>
                  <a:pt x="63356" y="6609"/>
                </a:cubicBezTo>
                <a:cubicBezTo>
                  <a:pt x="63214" y="3486"/>
                  <a:pt x="62859" y="505"/>
                  <a:pt x="55902" y="469"/>
                </a:cubicBezTo>
                <a:cubicBezTo>
                  <a:pt x="55902" y="469"/>
                  <a:pt x="46303" y="1"/>
                  <a:pt x="29760" y="1"/>
                </a:cubicBezTo>
                <a:close/>
              </a:path>
            </a:pathLst>
          </a:custGeom>
          <a:solidFill>
            <a:schemeClr val="accent4"/>
          </a:solidFill>
          <a:ln w="28575">
            <a:solidFill>
              <a:srgbClr val="002060"/>
            </a:solidFill>
          </a:ln>
        </p:spPr>
        <p:txBody>
          <a:bodyPr spcFirstLastPara="1" wrap="square" lIns="243833" tIns="121900" rIns="243833" bIns="121900" anchor="ctr" anchorCtr="0">
            <a:noAutofit/>
          </a:bodyPr>
          <a:lstStyle/>
          <a:p>
            <a:pPr algn="ctr" defTabSz="1219170">
              <a:buClr>
                <a:srgbClr val="000000"/>
              </a:buClr>
            </a:pPr>
            <a:r>
              <a:rPr lang="en-US" sz="4000" b="1" kern="0" dirty="0">
                <a:solidFill>
                  <a:srgbClr val="002060"/>
                </a:solidFill>
                <a:latin typeface="Calibri" panose="020F0502020204030204" pitchFamily="34" charset="0"/>
                <a:ea typeface="Roboto"/>
                <a:cs typeface="Calibri" panose="020F0502020204030204" pitchFamily="34" charset="0"/>
                <a:sym typeface="Roboto"/>
              </a:rPr>
              <a:t>Vai </a:t>
            </a:r>
            <a:r>
              <a:rPr lang="en-US" sz="4000" b="1" kern="0" dirty="0" err="1">
                <a:solidFill>
                  <a:srgbClr val="002060"/>
                </a:solidFill>
                <a:latin typeface="Calibri" panose="020F0502020204030204" pitchFamily="34" charset="0"/>
                <a:ea typeface="Roboto"/>
                <a:cs typeface="Calibri" panose="020F0502020204030204" pitchFamily="34" charset="0"/>
                <a:sym typeface="Roboto"/>
              </a:rPr>
              <a:t>trò</a:t>
            </a:r>
            <a:r>
              <a:rPr lang="en-US" sz="4000" b="1" kern="0" dirty="0">
                <a:solidFill>
                  <a:srgbClr val="002060"/>
                </a:solidFill>
                <a:latin typeface="Calibri" panose="020F0502020204030204" pitchFamily="34" charset="0"/>
                <a:ea typeface="Roboto"/>
                <a:cs typeface="Calibri" panose="020F0502020204030204" pitchFamily="34" charset="0"/>
                <a:sym typeface="Roboto"/>
              </a:rPr>
              <a:t> </a:t>
            </a:r>
            <a:r>
              <a:rPr lang="en-US" sz="4000" b="1" kern="0" dirty="0" err="1">
                <a:solidFill>
                  <a:srgbClr val="002060"/>
                </a:solidFill>
                <a:latin typeface="Calibri" panose="020F0502020204030204" pitchFamily="34" charset="0"/>
                <a:ea typeface="Roboto"/>
                <a:cs typeface="Calibri" panose="020F0502020204030204" pitchFamily="34" charset="0"/>
                <a:sym typeface="Roboto"/>
              </a:rPr>
              <a:t>của</a:t>
            </a:r>
            <a:r>
              <a:rPr lang="en-US" sz="4000" b="1" kern="0" dirty="0">
                <a:solidFill>
                  <a:srgbClr val="002060"/>
                </a:solidFill>
                <a:latin typeface="Calibri" panose="020F0502020204030204" pitchFamily="34" charset="0"/>
                <a:ea typeface="Roboto"/>
                <a:cs typeface="Calibri" panose="020F0502020204030204" pitchFamily="34" charset="0"/>
                <a:sym typeface="Roboto"/>
              </a:rPr>
              <a:t> </a:t>
            </a:r>
            <a:r>
              <a:rPr lang="en-US" sz="4000" b="1" kern="0" dirty="0" err="1">
                <a:solidFill>
                  <a:srgbClr val="002060"/>
                </a:solidFill>
                <a:latin typeface="Calibri" panose="020F0502020204030204" pitchFamily="34" charset="0"/>
                <a:ea typeface="Roboto"/>
                <a:cs typeface="Calibri" panose="020F0502020204030204" pitchFamily="34" charset="0"/>
                <a:sym typeface="Roboto"/>
              </a:rPr>
              <a:t>ruộng</a:t>
            </a:r>
            <a:r>
              <a:rPr lang="en-US" sz="4000" b="1" kern="0" dirty="0">
                <a:solidFill>
                  <a:srgbClr val="002060"/>
                </a:solidFill>
                <a:latin typeface="Calibri" panose="020F0502020204030204" pitchFamily="34" charset="0"/>
                <a:ea typeface="Roboto"/>
                <a:cs typeface="Calibri" panose="020F0502020204030204" pitchFamily="34" charset="0"/>
                <a:sym typeface="Roboto"/>
              </a:rPr>
              <a:t> </a:t>
            </a:r>
            <a:r>
              <a:rPr lang="en-US" sz="4000" b="1" kern="0" dirty="0" err="1">
                <a:solidFill>
                  <a:srgbClr val="002060"/>
                </a:solidFill>
                <a:latin typeface="Calibri" panose="020F0502020204030204" pitchFamily="34" charset="0"/>
                <a:ea typeface="Roboto"/>
                <a:cs typeface="Calibri" panose="020F0502020204030204" pitchFamily="34" charset="0"/>
                <a:sym typeface="Roboto"/>
              </a:rPr>
              <a:t>bậc</a:t>
            </a:r>
            <a:r>
              <a:rPr lang="en-US" sz="4000" b="1" kern="0" dirty="0">
                <a:solidFill>
                  <a:srgbClr val="002060"/>
                </a:solidFill>
                <a:latin typeface="Calibri" panose="020F0502020204030204" pitchFamily="34" charset="0"/>
                <a:ea typeface="Roboto"/>
                <a:cs typeface="Calibri" panose="020F0502020204030204" pitchFamily="34" charset="0"/>
                <a:sym typeface="Roboto"/>
              </a:rPr>
              <a:t> thang</a:t>
            </a:r>
            <a:endParaRPr sz="4000" b="1" kern="0" dirty="0">
              <a:solidFill>
                <a:srgbClr val="002060"/>
              </a:solidFill>
              <a:latin typeface="Calibri" panose="020F0502020204030204" pitchFamily="34" charset="0"/>
              <a:ea typeface="Roboto"/>
              <a:cs typeface="Calibri" panose="020F0502020204030204" pitchFamily="34" charset="0"/>
              <a:sym typeface="Roboto"/>
            </a:endParaRPr>
          </a:p>
        </p:txBody>
      </p:sp>
      <p:cxnSp>
        <p:nvCxnSpPr>
          <p:cNvPr id="7" name="Google Shape;1610;p37">
            <a:extLst>
              <a:ext uri="{FF2B5EF4-FFF2-40B4-BE49-F238E27FC236}">
                <a16:creationId xmlns:a16="http://schemas.microsoft.com/office/drawing/2014/main" id="{F9008083-3404-2628-CB79-909AB5B369F2}"/>
              </a:ext>
            </a:extLst>
          </p:cNvPr>
          <p:cNvCxnSpPr>
            <a:cxnSpLocks/>
          </p:cNvCxnSpPr>
          <p:nvPr/>
        </p:nvCxnSpPr>
        <p:spPr>
          <a:xfrm rot="10800000" flipV="1">
            <a:off x="1807552" y="1254641"/>
            <a:ext cx="2477368" cy="427194"/>
          </a:xfrm>
          <a:prstGeom prst="bentConnector3">
            <a:avLst>
              <a:gd name="adj1" fmla="val 100215"/>
            </a:avLst>
          </a:prstGeom>
          <a:noFill/>
          <a:ln w="28575" cap="flat" cmpd="sng">
            <a:solidFill>
              <a:schemeClr val="dk1"/>
            </a:solidFill>
            <a:prstDash val="solid"/>
            <a:round/>
            <a:headEnd type="none" w="med" len="med"/>
            <a:tailEnd type="none" w="med" len="med"/>
          </a:ln>
        </p:spPr>
      </p:cxnSp>
      <p:sp>
        <p:nvSpPr>
          <p:cNvPr id="8" name="Google Shape;1621;p37">
            <a:extLst>
              <a:ext uri="{FF2B5EF4-FFF2-40B4-BE49-F238E27FC236}">
                <a16:creationId xmlns:a16="http://schemas.microsoft.com/office/drawing/2014/main" id="{05B0FFF7-D5BD-D1E7-EC90-7F4901F53A9E}"/>
              </a:ext>
            </a:extLst>
          </p:cNvPr>
          <p:cNvSpPr/>
          <p:nvPr/>
        </p:nvSpPr>
        <p:spPr>
          <a:xfrm>
            <a:off x="325402" y="1658767"/>
            <a:ext cx="3449157" cy="2067414"/>
          </a:xfrm>
          <a:custGeom>
            <a:avLst/>
            <a:gdLst/>
            <a:ahLst/>
            <a:cxnLst/>
            <a:rect l="l" t="t" r="r" b="b"/>
            <a:pathLst>
              <a:path w="79901" h="52278" extrusionOk="0">
                <a:moveTo>
                  <a:pt x="75097" y="0"/>
                </a:moveTo>
                <a:cubicBezTo>
                  <a:pt x="74896" y="0"/>
                  <a:pt x="74672" y="29"/>
                  <a:pt x="74423" y="83"/>
                </a:cubicBezTo>
                <a:cubicBezTo>
                  <a:pt x="71209" y="807"/>
                  <a:pt x="67950" y="762"/>
                  <a:pt x="64736" y="897"/>
                </a:cubicBezTo>
                <a:cubicBezTo>
                  <a:pt x="46990" y="1667"/>
                  <a:pt x="29290" y="2572"/>
                  <a:pt x="11635" y="3840"/>
                </a:cubicBezTo>
                <a:cubicBezTo>
                  <a:pt x="7878" y="4066"/>
                  <a:pt x="4211" y="4564"/>
                  <a:pt x="544" y="5379"/>
                </a:cubicBezTo>
                <a:lnTo>
                  <a:pt x="544" y="7235"/>
                </a:lnTo>
                <a:cubicBezTo>
                  <a:pt x="544" y="14207"/>
                  <a:pt x="499" y="21178"/>
                  <a:pt x="544" y="28195"/>
                </a:cubicBezTo>
                <a:cubicBezTo>
                  <a:pt x="589" y="34759"/>
                  <a:pt x="408" y="41323"/>
                  <a:pt x="1178" y="47841"/>
                </a:cubicBezTo>
                <a:cubicBezTo>
                  <a:pt x="1314" y="48883"/>
                  <a:pt x="2627" y="50693"/>
                  <a:pt x="227" y="51101"/>
                </a:cubicBezTo>
                <a:cubicBezTo>
                  <a:pt x="1" y="51101"/>
                  <a:pt x="46" y="51825"/>
                  <a:pt x="318" y="52278"/>
                </a:cubicBezTo>
                <a:cubicBezTo>
                  <a:pt x="26619" y="49245"/>
                  <a:pt x="53101" y="48294"/>
                  <a:pt x="79674" y="46393"/>
                </a:cubicBezTo>
                <a:cubicBezTo>
                  <a:pt x="79901" y="42771"/>
                  <a:pt x="79810" y="39104"/>
                  <a:pt x="79357" y="35483"/>
                </a:cubicBezTo>
                <a:cubicBezTo>
                  <a:pt x="77773" y="24302"/>
                  <a:pt x="77003" y="13030"/>
                  <a:pt x="76415" y="1758"/>
                </a:cubicBezTo>
                <a:cubicBezTo>
                  <a:pt x="76342" y="484"/>
                  <a:pt x="75919" y="0"/>
                  <a:pt x="75097" y="0"/>
                </a:cubicBezTo>
                <a:close/>
              </a:path>
            </a:pathLst>
          </a:custGeom>
          <a:solidFill>
            <a:schemeClr val="accent6">
              <a:lumMod val="20000"/>
              <a:lumOff val="80000"/>
            </a:schemeClr>
          </a:solidFill>
          <a:ln>
            <a:noFill/>
          </a:ln>
        </p:spPr>
        <p:txBody>
          <a:bodyPr spcFirstLastPara="1" wrap="square" lIns="365733" tIns="121900" rIns="365733" bIns="121900" anchor="ctr" anchorCtr="0">
            <a:noAutofit/>
          </a:bodyPr>
          <a:lstStyle/>
          <a:p>
            <a:pPr algn="ctr" defTabSz="1219170">
              <a:buClr>
                <a:srgbClr val="000000"/>
              </a:buClr>
            </a:pPr>
            <a:r>
              <a:rPr lang="vi-VN" sz="2800" b="1" kern="0" dirty="0">
                <a:solidFill>
                  <a:srgbClr val="FF0000"/>
                </a:solidFill>
                <a:latin typeface="Calibri" panose="020F0502020204030204" pitchFamily="34" charset="0"/>
                <a:ea typeface="Roboto"/>
                <a:cs typeface="Calibri" panose="020F0502020204030204" pitchFamily="34" charset="0"/>
                <a:sym typeface="Roboto"/>
              </a:rPr>
              <a:t>Trồng lúa nước, giúp đảm bảo nguồn lương thực cho người dân.</a:t>
            </a:r>
          </a:p>
        </p:txBody>
      </p:sp>
      <p:sp>
        <p:nvSpPr>
          <p:cNvPr id="12" name="Google Shape;1622;p37">
            <a:extLst>
              <a:ext uri="{FF2B5EF4-FFF2-40B4-BE49-F238E27FC236}">
                <a16:creationId xmlns:a16="http://schemas.microsoft.com/office/drawing/2014/main" id="{78E8CE04-9261-B241-AE76-E6DB3F83506E}"/>
              </a:ext>
            </a:extLst>
          </p:cNvPr>
          <p:cNvSpPr/>
          <p:nvPr/>
        </p:nvSpPr>
        <p:spPr>
          <a:xfrm>
            <a:off x="353190" y="1635851"/>
            <a:ext cx="3468669" cy="2298196"/>
          </a:xfrm>
          <a:custGeom>
            <a:avLst/>
            <a:gdLst/>
            <a:ahLst/>
            <a:cxnLst/>
            <a:rect l="l" t="t" r="r" b="b"/>
            <a:pathLst>
              <a:path w="80353" h="53543" extrusionOk="0">
                <a:moveTo>
                  <a:pt x="59438" y="1720"/>
                </a:moveTo>
                <a:lnTo>
                  <a:pt x="59438" y="1720"/>
                </a:lnTo>
                <a:cubicBezTo>
                  <a:pt x="43006" y="2626"/>
                  <a:pt x="26619" y="3622"/>
                  <a:pt x="10186" y="4572"/>
                </a:cubicBezTo>
                <a:cubicBezTo>
                  <a:pt x="26573" y="2988"/>
                  <a:pt x="43006" y="1947"/>
                  <a:pt x="59438" y="1720"/>
                </a:cubicBezTo>
                <a:close/>
                <a:moveTo>
                  <a:pt x="74649" y="1404"/>
                </a:moveTo>
                <a:lnTo>
                  <a:pt x="74649" y="1404"/>
                </a:lnTo>
                <a:cubicBezTo>
                  <a:pt x="75599" y="10684"/>
                  <a:pt x="75781" y="20054"/>
                  <a:pt x="76731" y="29335"/>
                </a:cubicBezTo>
                <a:cubicBezTo>
                  <a:pt x="75237" y="20054"/>
                  <a:pt x="75056" y="10729"/>
                  <a:pt x="74649" y="1404"/>
                </a:cubicBezTo>
                <a:close/>
                <a:moveTo>
                  <a:pt x="77682" y="37257"/>
                </a:moveTo>
                <a:cubicBezTo>
                  <a:pt x="77999" y="39746"/>
                  <a:pt x="77999" y="42281"/>
                  <a:pt x="77682" y="44817"/>
                </a:cubicBezTo>
                <a:lnTo>
                  <a:pt x="77682" y="37257"/>
                </a:lnTo>
                <a:close/>
                <a:moveTo>
                  <a:pt x="72019" y="2243"/>
                </a:moveTo>
                <a:cubicBezTo>
                  <a:pt x="72785" y="2243"/>
                  <a:pt x="73217" y="2680"/>
                  <a:pt x="73291" y="3893"/>
                </a:cubicBezTo>
                <a:cubicBezTo>
                  <a:pt x="73834" y="14351"/>
                  <a:pt x="74558" y="24762"/>
                  <a:pt x="76007" y="35129"/>
                </a:cubicBezTo>
                <a:cubicBezTo>
                  <a:pt x="76414" y="38479"/>
                  <a:pt x="76505" y="41874"/>
                  <a:pt x="76324" y="45269"/>
                </a:cubicBezTo>
                <a:cubicBezTo>
                  <a:pt x="51652" y="46989"/>
                  <a:pt x="27116" y="47850"/>
                  <a:pt x="2717" y="50747"/>
                </a:cubicBezTo>
                <a:cubicBezTo>
                  <a:pt x="2490" y="50294"/>
                  <a:pt x="2400" y="49615"/>
                  <a:pt x="2626" y="49615"/>
                </a:cubicBezTo>
                <a:cubicBezTo>
                  <a:pt x="4889" y="49208"/>
                  <a:pt x="3622" y="47578"/>
                  <a:pt x="3531" y="46582"/>
                </a:cubicBezTo>
                <a:cubicBezTo>
                  <a:pt x="2762" y="40516"/>
                  <a:pt x="2988" y="34450"/>
                  <a:pt x="2943" y="28384"/>
                </a:cubicBezTo>
                <a:cubicBezTo>
                  <a:pt x="2898" y="21910"/>
                  <a:pt x="2943" y="15437"/>
                  <a:pt x="2943" y="8964"/>
                </a:cubicBezTo>
                <a:lnTo>
                  <a:pt x="2943" y="7243"/>
                </a:lnTo>
                <a:cubicBezTo>
                  <a:pt x="6338" y="6519"/>
                  <a:pt x="9733" y="6021"/>
                  <a:pt x="13219" y="5840"/>
                </a:cubicBezTo>
                <a:cubicBezTo>
                  <a:pt x="29606" y="4708"/>
                  <a:pt x="45994" y="3803"/>
                  <a:pt x="62426" y="3079"/>
                </a:cubicBezTo>
                <a:cubicBezTo>
                  <a:pt x="65414" y="2943"/>
                  <a:pt x="68447" y="2988"/>
                  <a:pt x="71435" y="2309"/>
                </a:cubicBezTo>
                <a:cubicBezTo>
                  <a:pt x="71647" y="2266"/>
                  <a:pt x="71842" y="2243"/>
                  <a:pt x="72019" y="2243"/>
                </a:cubicBezTo>
                <a:close/>
                <a:moveTo>
                  <a:pt x="74060" y="0"/>
                </a:moveTo>
                <a:cubicBezTo>
                  <a:pt x="65731" y="136"/>
                  <a:pt x="57447" y="181"/>
                  <a:pt x="49162" y="543"/>
                </a:cubicBezTo>
                <a:cubicBezTo>
                  <a:pt x="38932" y="1041"/>
                  <a:pt x="28701" y="1811"/>
                  <a:pt x="18470" y="2354"/>
                </a:cubicBezTo>
                <a:cubicBezTo>
                  <a:pt x="13038" y="2671"/>
                  <a:pt x="7651" y="3893"/>
                  <a:pt x="2219" y="4074"/>
                </a:cubicBezTo>
                <a:cubicBezTo>
                  <a:pt x="1811" y="4074"/>
                  <a:pt x="1313" y="4120"/>
                  <a:pt x="1358" y="4754"/>
                </a:cubicBezTo>
                <a:cubicBezTo>
                  <a:pt x="1358" y="5206"/>
                  <a:pt x="1766" y="5342"/>
                  <a:pt x="2173" y="5342"/>
                </a:cubicBezTo>
                <a:cubicBezTo>
                  <a:pt x="2807" y="5387"/>
                  <a:pt x="3486" y="5433"/>
                  <a:pt x="4120" y="5478"/>
                </a:cubicBezTo>
                <a:cubicBezTo>
                  <a:pt x="1992" y="5523"/>
                  <a:pt x="1585" y="6836"/>
                  <a:pt x="1766" y="8692"/>
                </a:cubicBezTo>
                <a:cubicBezTo>
                  <a:pt x="1902" y="9190"/>
                  <a:pt x="1811" y="9778"/>
                  <a:pt x="1494" y="10231"/>
                </a:cubicBezTo>
                <a:cubicBezTo>
                  <a:pt x="1177" y="9190"/>
                  <a:pt x="1313" y="8149"/>
                  <a:pt x="634" y="6972"/>
                </a:cubicBezTo>
                <a:cubicBezTo>
                  <a:pt x="181" y="7877"/>
                  <a:pt x="0" y="8873"/>
                  <a:pt x="227" y="9869"/>
                </a:cubicBezTo>
                <a:cubicBezTo>
                  <a:pt x="544" y="14215"/>
                  <a:pt x="996" y="18561"/>
                  <a:pt x="1268" y="22952"/>
                </a:cubicBezTo>
                <a:cubicBezTo>
                  <a:pt x="1721" y="31824"/>
                  <a:pt x="1675" y="40652"/>
                  <a:pt x="1313" y="49570"/>
                </a:cubicBezTo>
                <a:cubicBezTo>
                  <a:pt x="1175" y="52671"/>
                  <a:pt x="1431" y="53543"/>
                  <a:pt x="3278" y="53543"/>
                </a:cubicBezTo>
                <a:cubicBezTo>
                  <a:pt x="3857" y="53543"/>
                  <a:pt x="4593" y="53457"/>
                  <a:pt x="5523" y="53327"/>
                </a:cubicBezTo>
                <a:cubicBezTo>
                  <a:pt x="12857" y="52241"/>
                  <a:pt x="20145" y="51018"/>
                  <a:pt x="27524" y="50249"/>
                </a:cubicBezTo>
                <a:cubicBezTo>
                  <a:pt x="38374" y="49105"/>
                  <a:pt x="49258" y="48098"/>
                  <a:pt x="60176" y="48098"/>
                </a:cubicBezTo>
                <a:cubicBezTo>
                  <a:pt x="61786" y="48098"/>
                  <a:pt x="63396" y="48120"/>
                  <a:pt x="65007" y="48166"/>
                </a:cubicBezTo>
                <a:cubicBezTo>
                  <a:pt x="65298" y="48175"/>
                  <a:pt x="65590" y="48179"/>
                  <a:pt x="65883" y="48179"/>
                </a:cubicBezTo>
                <a:cubicBezTo>
                  <a:pt x="67727" y="48179"/>
                  <a:pt x="69590" y="48032"/>
                  <a:pt x="71454" y="48032"/>
                </a:cubicBezTo>
                <a:cubicBezTo>
                  <a:pt x="73979" y="48032"/>
                  <a:pt x="76506" y="48301"/>
                  <a:pt x="78995" y="49570"/>
                </a:cubicBezTo>
                <a:cubicBezTo>
                  <a:pt x="78859" y="48348"/>
                  <a:pt x="79628" y="47850"/>
                  <a:pt x="80353" y="47080"/>
                </a:cubicBezTo>
                <a:cubicBezTo>
                  <a:pt x="79085" y="46582"/>
                  <a:pt x="79176" y="45541"/>
                  <a:pt x="79176" y="44500"/>
                </a:cubicBezTo>
                <a:cubicBezTo>
                  <a:pt x="79176" y="41919"/>
                  <a:pt x="79312" y="39294"/>
                  <a:pt x="78995" y="36804"/>
                </a:cubicBezTo>
                <a:cubicBezTo>
                  <a:pt x="77456" y="25306"/>
                  <a:pt x="76958" y="13762"/>
                  <a:pt x="76324" y="2218"/>
                </a:cubicBezTo>
                <a:cubicBezTo>
                  <a:pt x="76188" y="543"/>
                  <a:pt x="75690" y="0"/>
                  <a:pt x="74060" y="0"/>
                </a:cubicBezTo>
                <a:close/>
              </a:path>
            </a:pathLst>
          </a:custGeom>
          <a:solidFill>
            <a:schemeClr val="dk1"/>
          </a:solidFill>
          <a:ln>
            <a:noFill/>
          </a:ln>
        </p:spPr>
        <p:txBody>
          <a:bodyPr spcFirstLastPara="1" wrap="square" lIns="365733" tIns="121900" rIns="365733"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 name="Google Shape;1621;p37">
            <a:extLst>
              <a:ext uri="{FF2B5EF4-FFF2-40B4-BE49-F238E27FC236}">
                <a16:creationId xmlns:a16="http://schemas.microsoft.com/office/drawing/2014/main" id="{F62B33C9-FCF6-AAF5-9E74-7DE9D567EF1E}"/>
              </a:ext>
            </a:extLst>
          </p:cNvPr>
          <p:cNvSpPr/>
          <p:nvPr/>
        </p:nvSpPr>
        <p:spPr>
          <a:xfrm>
            <a:off x="4822974" y="2094702"/>
            <a:ext cx="3449157" cy="2067414"/>
          </a:xfrm>
          <a:custGeom>
            <a:avLst/>
            <a:gdLst/>
            <a:ahLst/>
            <a:cxnLst/>
            <a:rect l="l" t="t" r="r" b="b"/>
            <a:pathLst>
              <a:path w="79901" h="52278" extrusionOk="0">
                <a:moveTo>
                  <a:pt x="75097" y="0"/>
                </a:moveTo>
                <a:cubicBezTo>
                  <a:pt x="74896" y="0"/>
                  <a:pt x="74672" y="29"/>
                  <a:pt x="74423" y="83"/>
                </a:cubicBezTo>
                <a:cubicBezTo>
                  <a:pt x="71209" y="807"/>
                  <a:pt x="67950" y="762"/>
                  <a:pt x="64736" y="897"/>
                </a:cubicBezTo>
                <a:cubicBezTo>
                  <a:pt x="46990" y="1667"/>
                  <a:pt x="29290" y="2572"/>
                  <a:pt x="11635" y="3840"/>
                </a:cubicBezTo>
                <a:cubicBezTo>
                  <a:pt x="7878" y="4066"/>
                  <a:pt x="4211" y="4564"/>
                  <a:pt x="544" y="5379"/>
                </a:cubicBezTo>
                <a:lnTo>
                  <a:pt x="544" y="7235"/>
                </a:lnTo>
                <a:cubicBezTo>
                  <a:pt x="544" y="14207"/>
                  <a:pt x="499" y="21178"/>
                  <a:pt x="544" y="28195"/>
                </a:cubicBezTo>
                <a:cubicBezTo>
                  <a:pt x="589" y="34759"/>
                  <a:pt x="408" y="41323"/>
                  <a:pt x="1178" y="47841"/>
                </a:cubicBezTo>
                <a:cubicBezTo>
                  <a:pt x="1314" y="48883"/>
                  <a:pt x="2627" y="50693"/>
                  <a:pt x="227" y="51101"/>
                </a:cubicBezTo>
                <a:cubicBezTo>
                  <a:pt x="1" y="51101"/>
                  <a:pt x="46" y="51825"/>
                  <a:pt x="318" y="52278"/>
                </a:cubicBezTo>
                <a:cubicBezTo>
                  <a:pt x="26619" y="49245"/>
                  <a:pt x="53101" y="48294"/>
                  <a:pt x="79674" y="46393"/>
                </a:cubicBezTo>
                <a:cubicBezTo>
                  <a:pt x="79901" y="42771"/>
                  <a:pt x="79810" y="39104"/>
                  <a:pt x="79357" y="35483"/>
                </a:cubicBezTo>
                <a:cubicBezTo>
                  <a:pt x="77773" y="24302"/>
                  <a:pt x="77003" y="13030"/>
                  <a:pt x="76415" y="1758"/>
                </a:cubicBezTo>
                <a:cubicBezTo>
                  <a:pt x="76342" y="484"/>
                  <a:pt x="75919" y="0"/>
                  <a:pt x="75097" y="0"/>
                </a:cubicBezTo>
                <a:close/>
              </a:path>
            </a:pathLst>
          </a:custGeom>
          <a:solidFill>
            <a:schemeClr val="accent5">
              <a:lumMod val="20000"/>
              <a:lumOff val="80000"/>
            </a:schemeClr>
          </a:solidFill>
          <a:ln>
            <a:noFill/>
          </a:ln>
        </p:spPr>
        <p:txBody>
          <a:bodyPr spcFirstLastPara="1" wrap="square" lIns="365733" tIns="121900" rIns="365733" bIns="121900" anchor="ctr" anchorCtr="0">
            <a:noAutofit/>
          </a:bodyPr>
          <a:lstStyle/>
          <a:p>
            <a:pPr algn="ctr" defTabSz="1219170">
              <a:buClr>
                <a:srgbClr val="000000"/>
              </a:buClr>
            </a:pPr>
            <a:r>
              <a:rPr lang="vi-VN" sz="3200" b="1" kern="0" dirty="0">
                <a:solidFill>
                  <a:srgbClr val="FF0000"/>
                </a:solidFill>
                <a:latin typeface="Calibri" panose="020F0502020204030204" pitchFamily="34" charset="0"/>
                <a:ea typeface="Roboto"/>
                <a:cs typeface="Calibri" panose="020F0502020204030204" pitchFamily="34" charset="0"/>
                <a:sym typeface="Roboto"/>
              </a:rPr>
              <a:t>Hạn chế tình trạng phá rừng làm nương rẫy.</a:t>
            </a:r>
          </a:p>
        </p:txBody>
      </p:sp>
      <p:sp>
        <p:nvSpPr>
          <p:cNvPr id="20" name="Google Shape;1622;p37">
            <a:extLst>
              <a:ext uri="{FF2B5EF4-FFF2-40B4-BE49-F238E27FC236}">
                <a16:creationId xmlns:a16="http://schemas.microsoft.com/office/drawing/2014/main" id="{655195E0-336D-B31C-08A5-9364D1F03281}"/>
              </a:ext>
            </a:extLst>
          </p:cNvPr>
          <p:cNvSpPr/>
          <p:nvPr/>
        </p:nvSpPr>
        <p:spPr>
          <a:xfrm>
            <a:off x="4850762" y="2071786"/>
            <a:ext cx="3468669" cy="2298196"/>
          </a:xfrm>
          <a:custGeom>
            <a:avLst/>
            <a:gdLst/>
            <a:ahLst/>
            <a:cxnLst/>
            <a:rect l="l" t="t" r="r" b="b"/>
            <a:pathLst>
              <a:path w="80353" h="53543" extrusionOk="0">
                <a:moveTo>
                  <a:pt x="59438" y="1720"/>
                </a:moveTo>
                <a:lnTo>
                  <a:pt x="59438" y="1720"/>
                </a:lnTo>
                <a:cubicBezTo>
                  <a:pt x="43006" y="2626"/>
                  <a:pt x="26619" y="3622"/>
                  <a:pt x="10186" y="4572"/>
                </a:cubicBezTo>
                <a:cubicBezTo>
                  <a:pt x="26573" y="2988"/>
                  <a:pt x="43006" y="1947"/>
                  <a:pt x="59438" y="1720"/>
                </a:cubicBezTo>
                <a:close/>
                <a:moveTo>
                  <a:pt x="74649" y="1404"/>
                </a:moveTo>
                <a:lnTo>
                  <a:pt x="74649" y="1404"/>
                </a:lnTo>
                <a:cubicBezTo>
                  <a:pt x="75599" y="10684"/>
                  <a:pt x="75781" y="20054"/>
                  <a:pt x="76731" y="29335"/>
                </a:cubicBezTo>
                <a:cubicBezTo>
                  <a:pt x="75237" y="20054"/>
                  <a:pt x="75056" y="10729"/>
                  <a:pt x="74649" y="1404"/>
                </a:cubicBezTo>
                <a:close/>
                <a:moveTo>
                  <a:pt x="77682" y="37257"/>
                </a:moveTo>
                <a:cubicBezTo>
                  <a:pt x="77999" y="39746"/>
                  <a:pt x="77999" y="42281"/>
                  <a:pt x="77682" y="44817"/>
                </a:cubicBezTo>
                <a:lnTo>
                  <a:pt x="77682" y="37257"/>
                </a:lnTo>
                <a:close/>
                <a:moveTo>
                  <a:pt x="72019" y="2243"/>
                </a:moveTo>
                <a:cubicBezTo>
                  <a:pt x="72785" y="2243"/>
                  <a:pt x="73217" y="2680"/>
                  <a:pt x="73291" y="3893"/>
                </a:cubicBezTo>
                <a:cubicBezTo>
                  <a:pt x="73834" y="14351"/>
                  <a:pt x="74558" y="24762"/>
                  <a:pt x="76007" y="35129"/>
                </a:cubicBezTo>
                <a:cubicBezTo>
                  <a:pt x="76414" y="38479"/>
                  <a:pt x="76505" y="41874"/>
                  <a:pt x="76324" y="45269"/>
                </a:cubicBezTo>
                <a:cubicBezTo>
                  <a:pt x="51652" y="46989"/>
                  <a:pt x="27116" y="47850"/>
                  <a:pt x="2717" y="50747"/>
                </a:cubicBezTo>
                <a:cubicBezTo>
                  <a:pt x="2490" y="50294"/>
                  <a:pt x="2400" y="49615"/>
                  <a:pt x="2626" y="49615"/>
                </a:cubicBezTo>
                <a:cubicBezTo>
                  <a:pt x="4889" y="49208"/>
                  <a:pt x="3622" y="47578"/>
                  <a:pt x="3531" y="46582"/>
                </a:cubicBezTo>
                <a:cubicBezTo>
                  <a:pt x="2762" y="40516"/>
                  <a:pt x="2988" y="34450"/>
                  <a:pt x="2943" y="28384"/>
                </a:cubicBezTo>
                <a:cubicBezTo>
                  <a:pt x="2898" y="21910"/>
                  <a:pt x="2943" y="15437"/>
                  <a:pt x="2943" y="8964"/>
                </a:cubicBezTo>
                <a:lnTo>
                  <a:pt x="2943" y="7243"/>
                </a:lnTo>
                <a:cubicBezTo>
                  <a:pt x="6338" y="6519"/>
                  <a:pt x="9733" y="6021"/>
                  <a:pt x="13219" y="5840"/>
                </a:cubicBezTo>
                <a:cubicBezTo>
                  <a:pt x="29606" y="4708"/>
                  <a:pt x="45994" y="3803"/>
                  <a:pt x="62426" y="3079"/>
                </a:cubicBezTo>
                <a:cubicBezTo>
                  <a:pt x="65414" y="2943"/>
                  <a:pt x="68447" y="2988"/>
                  <a:pt x="71435" y="2309"/>
                </a:cubicBezTo>
                <a:cubicBezTo>
                  <a:pt x="71647" y="2266"/>
                  <a:pt x="71842" y="2243"/>
                  <a:pt x="72019" y="2243"/>
                </a:cubicBezTo>
                <a:close/>
                <a:moveTo>
                  <a:pt x="74060" y="0"/>
                </a:moveTo>
                <a:cubicBezTo>
                  <a:pt x="65731" y="136"/>
                  <a:pt x="57447" y="181"/>
                  <a:pt x="49162" y="543"/>
                </a:cubicBezTo>
                <a:cubicBezTo>
                  <a:pt x="38932" y="1041"/>
                  <a:pt x="28701" y="1811"/>
                  <a:pt x="18470" y="2354"/>
                </a:cubicBezTo>
                <a:cubicBezTo>
                  <a:pt x="13038" y="2671"/>
                  <a:pt x="7651" y="3893"/>
                  <a:pt x="2219" y="4074"/>
                </a:cubicBezTo>
                <a:cubicBezTo>
                  <a:pt x="1811" y="4074"/>
                  <a:pt x="1313" y="4120"/>
                  <a:pt x="1358" y="4754"/>
                </a:cubicBezTo>
                <a:cubicBezTo>
                  <a:pt x="1358" y="5206"/>
                  <a:pt x="1766" y="5342"/>
                  <a:pt x="2173" y="5342"/>
                </a:cubicBezTo>
                <a:cubicBezTo>
                  <a:pt x="2807" y="5387"/>
                  <a:pt x="3486" y="5433"/>
                  <a:pt x="4120" y="5478"/>
                </a:cubicBezTo>
                <a:cubicBezTo>
                  <a:pt x="1992" y="5523"/>
                  <a:pt x="1585" y="6836"/>
                  <a:pt x="1766" y="8692"/>
                </a:cubicBezTo>
                <a:cubicBezTo>
                  <a:pt x="1902" y="9190"/>
                  <a:pt x="1811" y="9778"/>
                  <a:pt x="1494" y="10231"/>
                </a:cubicBezTo>
                <a:cubicBezTo>
                  <a:pt x="1177" y="9190"/>
                  <a:pt x="1313" y="8149"/>
                  <a:pt x="634" y="6972"/>
                </a:cubicBezTo>
                <a:cubicBezTo>
                  <a:pt x="181" y="7877"/>
                  <a:pt x="0" y="8873"/>
                  <a:pt x="227" y="9869"/>
                </a:cubicBezTo>
                <a:cubicBezTo>
                  <a:pt x="544" y="14215"/>
                  <a:pt x="996" y="18561"/>
                  <a:pt x="1268" y="22952"/>
                </a:cubicBezTo>
                <a:cubicBezTo>
                  <a:pt x="1721" y="31824"/>
                  <a:pt x="1675" y="40652"/>
                  <a:pt x="1313" y="49570"/>
                </a:cubicBezTo>
                <a:cubicBezTo>
                  <a:pt x="1175" y="52671"/>
                  <a:pt x="1431" y="53543"/>
                  <a:pt x="3278" y="53543"/>
                </a:cubicBezTo>
                <a:cubicBezTo>
                  <a:pt x="3857" y="53543"/>
                  <a:pt x="4593" y="53457"/>
                  <a:pt x="5523" y="53327"/>
                </a:cubicBezTo>
                <a:cubicBezTo>
                  <a:pt x="12857" y="52241"/>
                  <a:pt x="20145" y="51018"/>
                  <a:pt x="27524" y="50249"/>
                </a:cubicBezTo>
                <a:cubicBezTo>
                  <a:pt x="38374" y="49105"/>
                  <a:pt x="49258" y="48098"/>
                  <a:pt x="60176" y="48098"/>
                </a:cubicBezTo>
                <a:cubicBezTo>
                  <a:pt x="61786" y="48098"/>
                  <a:pt x="63396" y="48120"/>
                  <a:pt x="65007" y="48166"/>
                </a:cubicBezTo>
                <a:cubicBezTo>
                  <a:pt x="65298" y="48175"/>
                  <a:pt x="65590" y="48179"/>
                  <a:pt x="65883" y="48179"/>
                </a:cubicBezTo>
                <a:cubicBezTo>
                  <a:pt x="67727" y="48179"/>
                  <a:pt x="69590" y="48032"/>
                  <a:pt x="71454" y="48032"/>
                </a:cubicBezTo>
                <a:cubicBezTo>
                  <a:pt x="73979" y="48032"/>
                  <a:pt x="76506" y="48301"/>
                  <a:pt x="78995" y="49570"/>
                </a:cubicBezTo>
                <a:cubicBezTo>
                  <a:pt x="78859" y="48348"/>
                  <a:pt x="79628" y="47850"/>
                  <a:pt x="80353" y="47080"/>
                </a:cubicBezTo>
                <a:cubicBezTo>
                  <a:pt x="79085" y="46582"/>
                  <a:pt x="79176" y="45541"/>
                  <a:pt x="79176" y="44500"/>
                </a:cubicBezTo>
                <a:cubicBezTo>
                  <a:pt x="79176" y="41919"/>
                  <a:pt x="79312" y="39294"/>
                  <a:pt x="78995" y="36804"/>
                </a:cubicBezTo>
                <a:cubicBezTo>
                  <a:pt x="77456" y="25306"/>
                  <a:pt x="76958" y="13762"/>
                  <a:pt x="76324" y="2218"/>
                </a:cubicBezTo>
                <a:cubicBezTo>
                  <a:pt x="76188" y="543"/>
                  <a:pt x="75690" y="0"/>
                  <a:pt x="74060" y="0"/>
                </a:cubicBezTo>
                <a:close/>
              </a:path>
            </a:pathLst>
          </a:custGeom>
          <a:solidFill>
            <a:schemeClr val="dk1"/>
          </a:solidFill>
          <a:ln>
            <a:noFill/>
          </a:ln>
        </p:spPr>
        <p:txBody>
          <a:bodyPr spcFirstLastPara="1" wrap="square" lIns="365733" tIns="121900" rIns="365733" bIns="121900" anchor="ctr" anchorCtr="0">
            <a:noAutofit/>
          </a:bodyPr>
          <a:lstStyle/>
          <a:p>
            <a:pPr defTabSz="1219170">
              <a:buClr>
                <a:srgbClr val="000000"/>
              </a:buClr>
            </a:pPr>
            <a:endParaRPr sz="1867" kern="0">
              <a:solidFill>
                <a:srgbClr val="000000"/>
              </a:solidFill>
              <a:latin typeface="Arial"/>
              <a:cs typeface="Arial"/>
              <a:sym typeface="Arial"/>
            </a:endParaRPr>
          </a:p>
        </p:txBody>
      </p:sp>
      <p:cxnSp>
        <p:nvCxnSpPr>
          <p:cNvPr id="22" name="Straight Connector 21">
            <a:extLst>
              <a:ext uri="{FF2B5EF4-FFF2-40B4-BE49-F238E27FC236}">
                <a16:creationId xmlns:a16="http://schemas.microsoft.com/office/drawing/2014/main" id="{8DFCCDB2-33D5-D9A6-A285-9F41520242A9}"/>
              </a:ext>
            </a:extLst>
          </p:cNvPr>
          <p:cNvCxnSpPr>
            <a:cxnSpLocks/>
          </p:cNvCxnSpPr>
          <p:nvPr/>
        </p:nvCxnSpPr>
        <p:spPr>
          <a:xfrm>
            <a:off x="6634717" y="1626781"/>
            <a:ext cx="0" cy="478466"/>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Google Shape;1611;p37">
            <a:extLst>
              <a:ext uri="{FF2B5EF4-FFF2-40B4-BE49-F238E27FC236}">
                <a16:creationId xmlns:a16="http://schemas.microsoft.com/office/drawing/2014/main" id="{18D3D068-00EF-6FCF-A198-057800D949B2}"/>
              </a:ext>
            </a:extLst>
          </p:cNvPr>
          <p:cNvCxnSpPr>
            <a:cxnSpLocks/>
          </p:cNvCxnSpPr>
          <p:nvPr/>
        </p:nvCxnSpPr>
        <p:spPr>
          <a:xfrm>
            <a:off x="8782493" y="1158948"/>
            <a:ext cx="1945758" cy="531628"/>
          </a:xfrm>
          <a:prstGeom prst="bentConnector3">
            <a:avLst>
              <a:gd name="adj1" fmla="val 100820"/>
            </a:avLst>
          </a:prstGeom>
          <a:noFill/>
          <a:ln w="28575" cap="flat" cmpd="sng">
            <a:solidFill>
              <a:schemeClr val="dk1"/>
            </a:solidFill>
            <a:prstDash val="solid"/>
            <a:round/>
            <a:headEnd type="none" w="med" len="med"/>
            <a:tailEnd type="none" w="med" len="med"/>
          </a:ln>
        </p:spPr>
      </p:cxnSp>
      <p:sp>
        <p:nvSpPr>
          <p:cNvPr id="25" name="Google Shape;1630;p37">
            <a:extLst>
              <a:ext uri="{FF2B5EF4-FFF2-40B4-BE49-F238E27FC236}">
                <a16:creationId xmlns:a16="http://schemas.microsoft.com/office/drawing/2014/main" id="{7843E8DB-2501-2DC9-F56B-B4F397CDEA64}"/>
              </a:ext>
            </a:extLst>
          </p:cNvPr>
          <p:cNvSpPr/>
          <p:nvPr/>
        </p:nvSpPr>
        <p:spPr>
          <a:xfrm>
            <a:off x="9107203" y="1658767"/>
            <a:ext cx="2907924" cy="2015508"/>
          </a:xfrm>
          <a:custGeom>
            <a:avLst/>
            <a:gdLst/>
            <a:ahLst/>
            <a:cxnLst/>
            <a:rect l="l" t="t" r="r" b="b"/>
            <a:pathLst>
              <a:path w="79901" h="52278" extrusionOk="0">
                <a:moveTo>
                  <a:pt x="75097" y="0"/>
                </a:moveTo>
                <a:cubicBezTo>
                  <a:pt x="74896" y="0"/>
                  <a:pt x="74672" y="29"/>
                  <a:pt x="74423" y="83"/>
                </a:cubicBezTo>
                <a:cubicBezTo>
                  <a:pt x="71209" y="807"/>
                  <a:pt x="67950" y="762"/>
                  <a:pt x="64736" y="897"/>
                </a:cubicBezTo>
                <a:cubicBezTo>
                  <a:pt x="46990" y="1667"/>
                  <a:pt x="29290" y="2572"/>
                  <a:pt x="11635" y="3840"/>
                </a:cubicBezTo>
                <a:cubicBezTo>
                  <a:pt x="7878" y="4066"/>
                  <a:pt x="4211" y="4564"/>
                  <a:pt x="544" y="5379"/>
                </a:cubicBezTo>
                <a:lnTo>
                  <a:pt x="544" y="7235"/>
                </a:lnTo>
                <a:cubicBezTo>
                  <a:pt x="544" y="14207"/>
                  <a:pt x="499" y="21178"/>
                  <a:pt x="544" y="28195"/>
                </a:cubicBezTo>
                <a:cubicBezTo>
                  <a:pt x="589" y="34759"/>
                  <a:pt x="408" y="41323"/>
                  <a:pt x="1178" y="47841"/>
                </a:cubicBezTo>
                <a:cubicBezTo>
                  <a:pt x="1314" y="48883"/>
                  <a:pt x="2627" y="50693"/>
                  <a:pt x="227" y="51101"/>
                </a:cubicBezTo>
                <a:cubicBezTo>
                  <a:pt x="1" y="51101"/>
                  <a:pt x="46" y="51825"/>
                  <a:pt x="318" y="52278"/>
                </a:cubicBezTo>
                <a:cubicBezTo>
                  <a:pt x="26619" y="49245"/>
                  <a:pt x="53101" y="48294"/>
                  <a:pt x="79674" y="46393"/>
                </a:cubicBezTo>
                <a:cubicBezTo>
                  <a:pt x="79901" y="42771"/>
                  <a:pt x="79810" y="39104"/>
                  <a:pt x="79357" y="35483"/>
                </a:cubicBezTo>
                <a:cubicBezTo>
                  <a:pt x="77773" y="24302"/>
                  <a:pt x="77003" y="13030"/>
                  <a:pt x="76415" y="1758"/>
                </a:cubicBezTo>
                <a:cubicBezTo>
                  <a:pt x="76342" y="484"/>
                  <a:pt x="75919" y="0"/>
                  <a:pt x="75097" y="0"/>
                </a:cubicBezTo>
                <a:close/>
              </a:path>
            </a:pathLst>
          </a:custGeom>
          <a:solidFill>
            <a:schemeClr val="accent4">
              <a:lumMod val="20000"/>
              <a:lumOff val="80000"/>
            </a:schemeClr>
          </a:solidFill>
          <a:ln>
            <a:noFill/>
          </a:ln>
        </p:spPr>
        <p:txBody>
          <a:bodyPr spcFirstLastPara="1" wrap="square" lIns="365733" tIns="121900" rIns="365733" bIns="121900" anchor="ctr" anchorCtr="0">
            <a:noAutofit/>
          </a:bodyPr>
          <a:lstStyle/>
          <a:p>
            <a:pPr algn="ctr" defTabSz="1219170">
              <a:buClr>
                <a:srgbClr val="000000"/>
              </a:buClr>
            </a:pPr>
            <a:r>
              <a:rPr lang="en-US" sz="2800" b="1" kern="0" dirty="0" err="1">
                <a:solidFill>
                  <a:srgbClr val="FF0000"/>
                </a:solidFill>
                <a:latin typeface="Calibri" panose="020F0502020204030204" pitchFamily="34" charset="0"/>
                <a:ea typeface="Roboto"/>
                <a:cs typeface="Calibri" panose="020F0502020204030204" pitchFamily="34" charset="0"/>
                <a:sym typeface="Roboto"/>
              </a:rPr>
              <a:t>Thúc</a:t>
            </a:r>
            <a:r>
              <a:rPr lang="en-US" sz="2800" b="1" kern="0" dirty="0">
                <a:solidFill>
                  <a:srgbClr val="FF0000"/>
                </a:solidFill>
                <a:latin typeface="Calibri" panose="020F0502020204030204" pitchFamily="34" charset="0"/>
                <a:ea typeface="Roboto"/>
                <a:cs typeface="Calibri" panose="020F0502020204030204" pitchFamily="34" charset="0"/>
                <a:sym typeface="Roboto"/>
              </a:rPr>
              <a:t> </a:t>
            </a:r>
            <a:r>
              <a:rPr lang="en-US" sz="2800" b="1" kern="0" dirty="0" err="1">
                <a:solidFill>
                  <a:srgbClr val="FF0000"/>
                </a:solidFill>
                <a:latin typeface="Calibri" panose="020F0502020204030204" pitchFamily="34" charset="0"/>
                <a:ea typeface="Roboto"/>
                <a:cs typeface="Calibri" panose="020F0502020204030204" pitchFamily="34" charset="0"/>
                <a:sym typeface="Roboto"/>
              </a:rPr>
              <a:t>đẩy</a:t>
            </a:r>
            <a:r>
              <a:rPr lang="en-US" sz="2800" b="1" kern="0" dirty="0">
                <a:solidFill>
                  <a:srgbClr val="FF0000"/>
                </a:solidFill>
                <a:latin typeface="Calibri" panose="020F0502020204030204" pitchFamily="34" charset="0"/>
                <a:ea typeface="Roboto"/>
                <a:cs typeface="Calibri" panose="020F0502020204030204" pitchFamily="34" charset="0"/>
                <a:sym typeface="Roboto"/>
              </a:rPr>
              <a:t> </a:t>
            </a:r>
            <a:r>
              <a:rPr lang="en-US" sz="2800" b="1" kern="0" dirty="0" err="1">
                <a:solidFill>
                  <a:srgbClr val="FF0000"/>
                </a:solidFill>
                <a:latin typeface="Calibri" panose="020F0502020204030204" pitchFamily="34" charset="0"/>
                <a:ea typeface="Roboto"/>
                <a:cs typeface="Calibri" panose="020F0502020204030204" pitchFamily="34" charset="0"/>
                <a:sym typeface="Roboto"/>
              </a:rPr>
              <a:t>hoạt</a:t>
            </a:r>
            <a:r>
              <a:rPr lang="en-US" sz="2800" b="1" kern="0" dirty="0">
                <a:solidFill>
                  <a:srgbClr val="FF0000"/>
                </a:solidFill>
                <a:latin typeface="Calibri" panose="020F0502020204030204" pitchFamily="34" charset="0"/>
                <a:ea typeface="Roboto"/>
                <a:cs typeface="Calibri" panose="020F0502020204030204" pitchFamily="34" charset="0"/>
                <a:sym typeface="Roboto"/>
              </a:rPr>
              <a:t> </a:t>
            </a:r>
            <a:r>
              <a:rPr lang="en-US" sz="2800" b="1" kern="0" dirty="0" err="1">
                <a:solidFill>
                  <a:srgbClr val="FF0000"/>
                </a:solidFill>
                <a:latin typeface="Calibri" panose="020F0502020204030204" pitchFamily="34" charset="0"/>
                <a:ea typeface="Roboto"/>
                <a:cs typeface="Calibri" panose="020F0502020204030204" pitchFamily="34" charset="0"/>
                <a:sym typeface="Roboto"/>
              </a:rPr>
              <a:t>động</a:t>
            </a:r>
            <a:r>
              <a:rPr lang="en-US" sz="2800" b="1" kern="0" dirty="0">
                <a:solidFill>
                  <a:srgbClr val="FF0000"/>
                </a:solidFill>
                <a:latin typeface="Calibri" panose="020F0502020204030204" pitchFamily="34" charset="0"/>
                <a:ea typeface="Roboto"/>
                <a:cs typeface="Calibri" panose="020F0502020204030204" pitchFamily="34" charset="0"/>
                <a:sym typeface="Roboto"/>
              </a:rPr>
              <a:t> du </a:t>
            </a:r>
            <a:r>
              <a:rPr lang="en-US" sz="2800" b="1" kern="0" dirty="0" err="1">
                <a:solidFill>
                  <a:srgbClr val="FF0000"/>
                </a:solidFill>
                <a:latin typeface="Calibri" panose="020F0502020204030204" pitchFamily="34" charset="0"/>
                <a:ea typeface="Roboto"/>
                <a:cs typeface="Calibri" panose="020F0502020204030204" pitchFamily="34" charset="0"/>
                <a:sym typeface="Roboto"/>
              </a:rPr>
              <a:t>lịch</a:t>
            </a:r>
            <a:r>
              <a:rPr lang="en-US" sz="2800" b="1" kern="0" dirty="0">
                <a:solidFill>
                  <a:srgbClr val="FF0000"/>
                </a:solidFill>
                <a:latin typeface="Calibri" panose="020F0502020204030204" pitchFamily="34" charset="0"/>
                <a:ea typeface="Roboto"/>
                <a:cs typeface="Calibri" panose="020F0502020204030204" pitchFamily="34" charset="0"/>
                <a:sym typeface="Roboto"/>
              </a:rPr>
              <a:t> </a:t>
            </a:r>
            <a:r>
              <a:rPr lang="en-US" sz="2800" b="1" kern="0" dirty="0" err="1">
                <a:solidFill>
                  <a:srgbClr val="FF0000"/>
                </a:solidFill>
                <a:latin typeface="Calibri" panose="020F0502020204030204" pitchFamily="34" charset="0"/>
                <a:ea typeface="Roboto"/>
                <a:cs typeface="Calibri" panose="020F0502020204030204" pitchFamily="34" charset="0"/>
                <a:sym typeface="Roboto"/>
              </a:rPr>
              <a:t>của</a:t>
            </a:r>
            <a:r>
              <a:rPr lang="en-US" sz="2800" b="1" kern="0" dirty="0">
                <a:solidFill>
                  <a:srgbClr val="FF0000"/>
                </a:solidFill>
                <a:latin typeface="Calibri" panose="020F0502020204030204" pitchFamily="34" charset="0"/>
                <a:ea typeface="Roboto"/>
                <a:cs typeface="Calibri" panose="020F0502020204030204" pitchFamily="34" charset="0"/>
                <a:sym typeface="Roboto"/>
              </a:rPr>
              <a:t> </a:t>
            </a:r>
            <a:r>
              <a:rPr lang="en-US" sz="2800" b="1" kern="0" dirty="0" err="1">
                <a:solidFill>
                  <a:srgbClr val="FF0000"/>
                </a:solidFill>
                <a:latin typeface="Calibri" panose="020F0502020204030204" pitchFamily="34" charset="0"/>
                <a:ea typeface="Roboto"/>
                <a:cs typeface="Calibri" panose="020F0502020204030204" pitchFamily="34" charset="0"/>
                <a:sym typeface="Roboto"/>
              </a:rPr>
              <a:t>vùng</a:t>
            </a:r>
            <a:r>
              <a:rPr lang="en-US" sz="2800" b="1" kern="0" dirty="0">
                <a:solidFill>
                  <a:srgbClr val="FF0000"/>
                </a:solidFill>
                <a:latin typeface="Calibri" panose="020F0502020204030204" pitchFamily="34" charset="0"/>
                <a:ea typeface="Roboto"/>
                <a:cs typeface="Calibri" panose="020F0502020204030204" pitchFamily="34" charset="0"/>
                <a:sym typeface="Roboto"/>
              </a:rPr>
              <a:t>.</a:t>
            </a:r>
          </a:p>
        </p:txBody>
      </p:sp>
      <p:sp>
        <p:nvSpPr>
          <p:cNvPr id="26" name="Google Shape;1631;p37">
            <a:extLst>
              <a:ext uri="{FF2B5EF4-FFF2-40B4-BE49-F238E27FC236}">
                <a16:creationId xmlns:a16="http://schemas.microsoft.com/office/drawing/2014/main" id="{50E01678-9382-E6A8-4F7B-E1AB1615A03F}"/>
              </a:ext>
            </a:extLst>
          </p:cNvPr>
          <p:cNvSpPr/>
          <p:nvPr/>
        </p:nvSpPr>
        <p:spPr>
          <a:xfrm>
            <a:off x="9133368" y="1635851"/>
            <a:ext cx="2924374" cy="2064280"/>
          </a:xfrm>
          <a:custGeom>
            <a:avLst/>
            <a:gdLst/>
            <a:ahLst/>
            <a:cxnLst/>
            <a:rect l="l" t="t" r="r" b="b"/>
            <a:pathLst>
              <a:path w="80353" h="53543" extrusionOk="0">
                <a:moveTo>
                  <a:pt x="59438" y="1720"/>
                </a:moveTo>
                <a:lnTo>
                  <a:pt x="59438" y="1720"/>
                </a:lnTo>
                <a:cubicBezTo>
                  <a:pt x="43006" y="2626"/>
                  <a:pt x="26619" y="3622"/>
                  <a:pt x="10186" y="4572"/>
                </a:cubicBezTo>
                <a:cubicBezTo>
                  <a:pt x="26573" y="2988"/>
                  <a:pt x="43006" y="1947"/>
                  <a:pt x="59438" y="1720"/>
                </a:cubicBezTo>
                <a:close/>
                <a:moveTo>
                  <a:pt x="74649" y="1404"/>
                </a:moveTo>
                <a:lnTo>
                  <a:pt x="74649" y="1404"/>
                </a:lnTo>
                <a:cubicBezTo>
                  <a:pt x="75599" y="10684"/>
                  <a:pt x="75781" y="20054"/>
                  <a:pt x="76731" y="29335"/>
                </a:cubicBezTo>
                <a:cubicBezTo>
                  <a:pt x="75237" y="20054"/>
                  <a:pt x="75056" y="10729"/>
                  <a:pt x="74649" y="1404"/>
                </a:cubicBezTo>
                <a:close/>
                <a:moveTo>
                  <a:pt x="77682" y="37257"/>
                </a:moveTo>
                <a:cubicBezTo>
                  <a:pt x="77999" y="39746"/>
                  <a:pt x="77999" y="42281"/>
                  <a:pt x="77682" y="44817"/>
                </a:cubicBezTo>
                <a:lnTo>
                  <a:pt x="77682" y="37257"/>
                </a:lnTo>
                <a:close/>
                <a:moveTo>
                  <a:pt x="72019" y="2243"/>
                </a:moveTo>
                <a:cubicBezTo>
                  <a:pt x="72785" y="2243"/>
                  <a:pt x="73217" y="2680"/>
                  <a:pt x="73291" y="3893"/>
                </a:cubicBezTo>
                <a:cubicBezTo>
                  <a:pt x="73834" y="14351"/>
                  <a:pt x="74558" y="24762"/>
                  <a:pt x="76007" y="35129"/>
                </a:cubicBezTo>
                <a:cubicBezTo>
                  <a:pt x="76414" y="38479"/>
                  <a:pt x="76505" y="41874"/>
                  <a:pt x="76324" y="45269"/>
                </a:cubicBezTo>
                <a:cubicBezTo>
                  <a:pt x="51652" y="46989"/>
                  <a:pt x="27116" y="47850"/>
                  <a:pt x="2717" y="50747"/>
                </a:cubicBezTo>
                <a:cubicBezTo>
                  <a:pt x="2490" y="50294"/>
                  <a:pt x="2400" y="49615"/>
                  <a:pt x="2626" y="49615"/>
                </a:cubicBezTo>
                <a:cubicBezTo>
                  <a:pt x="4889" y="49208"/>
                  <a:pt x="3622" y="47578"/>
                  <a:pt x="3531" y="46582"/>
                </a:cubicBezTo>
                <a:cubicBezTo>
                  <a:pt x="2762" y="40516"/>
                  <a:pt x="2988" y="34450"/>
                  <a:pt x="2943" y="28384"/>
                </a:cubicBezTo>
                <a:cubicBezTo>
                  <a:pt x="2898" y="21910"/>
                  <a:pt x="2943" y="15437"/>
                  <a:pt x="2943" y="8964"/>
                </a:cubicBezTo>
                <a:lnTo>
                  <a:pt x="2943" y="7243"/>
                </a:lnTo>
                <a:cubicBezTo>
                  <a:pt x="6338" y="6519"/>
                  <a:pt x="9733" y="6021"/>
                  <a:pt x="13219" y="5840"/>
                </a:cubicBezTo>
                <a:cubicBezTo>
                  <a:pt x="29606" y="4708"/>
                  <a:pt x="45994" y="3803"/>
                  <a:pt x="62426" y="3079"/>
                </a:cubicBezTo>
                <a:cubicBezTo>
                  <a:pt x="65414" y="2943"/>
                  <a:pt x="68447" y="2988"/>
                  <a:pt x="71435" y="2309"/>
                </a:cubicBezTo>
                <a:cubicBezTo>
                  <a:pt x="71647" y="2266"/>
                  <a:pt x="71842" y="2243"/>
                  <a:pt x="72019" y="2243"/>
                </a:cubicBezTo>
                <a:close/>
                <a:moveTo>
                  <a:pt x="74060" y="0"/>
                </a:moveTo>
                <a:cubicBezTo>
                  <a:pt x="65731" y="136"/>
                  <a:pt x="57447" y="181"/>
                  <a:pt x="49162" y="543"/>
                </a:cubicBezTo>
                <a:cubicBezTo>
                  <a:pt x="38932" y="1041"/>
                  <a:pt x="28701" y="1811"/>
                  <a:pt x="18470" y="2354"/>
                </a:cubicBezTo>
                <a:cubicBezTo>
                  <a:pt x="13038" y="2671"/>
                  <a:pt x="7651" y="3893"/>
                  <a:pt x="2219" y="4074"/>
                </a:cubicBezTo>
                <a:cubicBezTo>
                  <a:pt x="1811" y="4074"/>
                  <a:pt x="1313" y="4120"/>
                  <a:pt x="1358" y="4754"/>
                </a:cubicBezTo>
                <a:cubicBezTo>
                  <a:pt x="1358" y="5206"/>
                  <a:pt x="1766" y="5342"/>
                  <a:pt x="2173" y="5342"/>
                </a:cubicBezTo>
                <a:cubicBezTo>
                  <a:pt x="2807" y="5387"/>
                  <a:pt x="3486" y="5433"/>
                  <a:pt x="4120" y="5478"/>
                </a:cubicBezTo>
                <a:cubicBezTo>
                  <a:pt x="1992" y="5523"/>
                  <a:pt x="1585" y="6836"/>
                  <a:pt x="1766" y="8692"/>
                </a:cubicBezTo>
                <a:cubicBezTo>
                  <a:pt x="1902" y="9190"/>
                  <a:pt x="1811" y="9778"/>
                  <a:pt x="1494" y="10231"/>
                </a:cubicBezTo>
                <a:cubicBezTo>
                  <a:pt x="1177" y="9190"/>
                  <a:pt x="1313" y="8149"/>
                  <a:pt x="634" y="6972"/>
                </a:cubicBezTo>
                <a:cubicBezTo>
                  <a:pt x="181" y="7877"/>
                  <a:pt x="0" y="8873"/>
                  <a:pt x="227" y="9869"/>
                </a:cubicBezTo>
                <a:cubicBezTo>
                  <a:pt x="544" y="14215"/>
                  <a:pt x="996" y="18561"/>
                  <a:pt x="1268" y="22952"/>
                </a:cubicBezTo>
                <a:cubicBezTo>
                  <a:pt x="1721" y="31824"/>
                  <a:pt x="1675" y="40652"/>
                  <a:pt x="1313" y="49570"/>
                </a:cubicBezTo>
                <a:cubicBezTo>
                  <a:pt x="1175" y="52671"/>
                  <a:pt x="1431" y="53543"/>
                  <a:pt x="3278" y="53543"/>
                </a:cubicBezTo>
                <a:cubicBezTo>
                  <a:pt x="3857" y="53543"/>
                  <a:pt x="4593" y="53457"/>
                  <a:pt x="5523" y="53327"/>
                </a:cubicBezTo>
                <a:cubicBezTo>
                  <a:pt x="12857" y="52241"/>
                  <a:pt x="20145" y="51018"/>
                  <a:pt x="27524" y="50249"/>
                </a:cubicBezTo>
                <a:cubicBezTo>
                  <a:pt x="38374" y="49105"/>
                  <a:pt x="49258" y="48098"/>
                  <a:pt x="60176" y="48098"/>
                </a:cubicBezTo>
                <a:cubicBezTo>
                  <a:pt x="61786" y="48098"/>
                  <a:pt x="63396" y="48120"/>
                  <a:pt x="65007" y="48166"/>
                </a:cubicBezTo>
                <a:cubicBezTo>
                  <a:pt x="65298" y="48175"/>
                  <a:pt x="65590" y="48179"/>
                  <a:pt x="65883" y="48179"/>
                </a:cubicBezTo>
                <a:cubicBezTo>
                  <a:pt x="67727" y="48179"/>
                  <a:pt x="69590" y="48032"/>
                  <a:pt x="71454" y="48032"/>
                </a:cubicBezTo>
                <a:cubicBezTo>
                  <a:pt x="73979" y="48032"/>
                  <a:pt x="76506" y="48301"/>
                  <a:pt x="78995" y="49570"/>
                </a:cubicBezTo>
                <a:cubicBezTo>
                  <a:pt x="78859" y="48348"/>
                  <a:pt x="79628" y="47850"/>
                  <a:pt x="80353" y="47080"/>
                </a:cubicBezTo>
                <a:cubicBezTo>
                  <a:pt x="79085" y="46582"/>
                  <a:pt x="79176" y="45541"/>
                  <a:pt x="79176" y="44500"/>
                </a:cubicBezTo>
                <a:cubicBezTo>
                  <a:pt x="79176" y="41919"/>
                  <a:pt x="79312" y="39294"/>
                  <a:pt x="78995" y="36804"/>
                </a:cubicBezTo>
                <a:cubicBezTo>
                  <a:pt x="77456" y="25306"/>
                  <a:pt x="76958" y="13762"/>
                  <a:pt x="76324" y="2218"/>
                </a:cubicBezTo>
                <a:cubicBezTo>
                  <a:pt x="76188" y="543"/>
                  <a:pt x="75690" y="0"/>
                  <a:pt x="74060" y="0"/>
                </a:cubicBezTo>
                <a:close/>
              </a:path>
            </a:pathLst>
          </a:custGeom>
          <a:solidFill>
            <a:schemeClr val="dk1"/>
          </a:solidFill>
          <a:ln>
            <a:noFill/>
          </a:ln>
        </p:spPr>
        <p:txBody>
          <a:bodyPr spcFirstLastPara="1" wrap="square" lIns="365733" tIns="121900" rIns="365733" bIns="121900" anchor="ctr" anchorCtr="0">
            <a:noAutofit/>
          </a:bodyPr>
          <a:lstStyle/>
          <a:p>
            <a:pPr defTabSz="1219170">
              <a:buClr>
                <a:srgbClr val="000000"/>
              </a:buClr>
            </a:pPr>
            <a:endParaRPr sz="1867" kern="0">
              <a:solidFill>
                <a:srgbClr val="000000"/>
              </a:solidFill>
              <a:latin typeface="Arial"/>
              <a:cs typeface="Arial"/>
              <a:sym typeface="Arial"/>
            </a:endParaRPr>
          </a:p>
        </p:txBody>
      </p:sp>
      <p:pic>
        <p:nvPicPr>
          <p:cNvPr id="2050" name="Picture 2" descr="Biến đổi khí hậu gây nhiều áp lực cho nghề trồng lúa nước">
            <a:extLst>
              <a:ext uri="{FF2B5EF4-FFF2-40B4-BE49-F238E27FC236}">
                <a16:creationId xmlns:a16="http://schemas.microsoft.com/office/drawing/2014/main" id="{7805B401-1D56-3349-098E-29C229572C0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0746" y="3944679"/>
            <a:ext cx="2978828" cy="190610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Nóng tình trạng đốt phá rừng làm nương rẫy tại Kon Tum | VTV.VN">
            <a:extLst>
              <a:ext uri="{FF2B5EF4-FFF2-40B4-BE49-F238E27FC236}">
                <a16:creationId xmlns:a16="http://schemas.microsoft.com/office/drawing/2014/main" id="{0A75BEFE-7723-A78E-0BFE-F61DF59ED55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22874" y="4455617"/>
            <a:ext cx="3423684" cy="1690444"/>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Đừng bỏ lỡ ngắm ruộng bậc thang đẹp nhất thế giới ở Mù Cang Chải">
            <a:extLst>
              <a:ext uri="{FF2B5EF4-FFF2-40B4-BE49-F238E27FC236}">
                <a16:creationId xmlns:a16="http://schemas.microsoft.com/office/drawing/2014/main" id="{9C5CAE1C-9C84-1441-1ED1-78D28D14620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050032" y="3817088"/>
            <a:ext cx="3063109" cy="17919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498311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1000"/>
                                        <p:tgtEl>
                                          <p:spTgt spid="12"/>
                                        </p:tgtEl>
                                      </p:cBhvr>
                                    </p:animEffect>
                                    <p:anim calcmode="lin" valueType="num">
                                      <p:cBhvr>
                                        <p:cTn id="23" dur="1000" fill="hold"/>
                                        <p:tgtEl>
                                          <p:spTgt spid="12"/>
                                        </p:tgtEl>
                                        <p:attrNameLst>
                                          <p:attrName>ppt_x</p:attrName>
                                        </p:attrNameLst>
                                      </p:cBhvr>
                                      <p:tavLst>
                                        <p:tav tm="0">
                                          <p:val>
                                            <p:strVal val="#ppt_x"/>
                                          </p:val>
                                        </p:tav>
                                        <p:tav tm="100000">
                                          <p:val>
                                            <p:strVal val="#ppt_x"/>
                                          </p:val>
                                        </p:tav>
                                      </p:tavLst>
                                    </p:anim>
                                    <p:anim calcmode="lin" valueType="num">
                                      <p:cBhvr>
                                        <p:cTn id="2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2050"/>
                                        </p:tgtEl>
                                        <p:attrNameLst>
                                          <p:attrName>style.visibility</p:attrName>
                                        </p:attrNameLst>
                                      </p:cBhvr>
                                      <p:to>
                                        <p:strVal val="visible"/>
                                      </p:to>
                                    </p:set>
                                    <p:animEffect transition="in" filter="fade">
                                      <p:cBhvr>
                                        <p:cTn id="29" dur="500"/>
                                        <p:tgtEl>
                                          <p:spTgt spid="2050"/>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fade">
                                      <p:cBhvr>
                                        <p:cTn id="34" dur="1000"/>
                                        <p:tgtEl>
                                          <p:spTgt spid="22"/>
                                        </p:tgtEl>
                                      </p:cBhvr>
                                    </p:animEffect>
                                    <p:anim calcmode="lin" valueType="num">
                                      <p:cBhvr>
                                        <p:cTn id="35" dur="1000" fill="hold"/>
                                        <p:tgtEl>
                                          <p:spTgt spid="22"/>
                                        </p:tgtEl>
                                        <p:attrNameLst>
                                          <p:attrName>ppt_x</p:attrName>
                                        </p:attrNameLst>
                                      </p:cBhvr>
                                      <p:tavLst>
                                        <p:tav tm="0">
                                          <p:val>
                                            <p:strVal val="#ppt_x"/>
                                          </p:val>
                                        </p:tav>
                                        <p:tav tm="100000">
                                          <p:val>
                                            <p:strVal val="#ppt_x"/>
                                          </p:val>
                                        </p:tav>
                                      </p:tavLst>
                                    </p:anim>
                                    <p:anim calcmode="lin" valueType="num">
                                      <p:cBhvr>
                                        <p:cTn id="36" dur="1000" fill="hold"/>
                                        <p:tgtEl>
                                          <p:spTgt spid="22"/>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fade">
                                      <p:cBhvr>
                                        <p:cTn id="39" dur="1000"/>
                                        <p:tgtEl>
                                          <p:spTgt spid="20"/>
                                        </p:tgtEl>
                                      </p:cBhvr>
                                    </p:animEffect>
                                    <p:anim calcmode="lin" valueType="num">
                                      <p:cBhvr>
                                        <p:cTn id="40" dur="1000" fill="hold"/>
                                        <p:tgtEl>
                                          <p:spTgt spid="20"/>
                                        </p:tgtEl>
                                        <p:attrNameLst>
                                          <p:attrName>ppt_x</p:attrName>
                                        </p:attrNameLst>
                                      </p:cBhvr>
                                      <p:tavLst>
                                        <p:tav tm="0">
                                          <p:val>
                                            <p:strVal val="#ppt_x"/>
                                          </p:val>
                                        </p:tav>
                                        <p:tav tm="100000">
                                          <p:val>
                                            <p:strVal val="#ppt_x"/>
                                          </p:val>
                                        </p:tav>
                                      </p:tavLst>
                                    </p:anim>
                                    <p:anim calcmode="lin" valueType="num">
                                      <p:cBhvr>
                                        <p:cTn id="41" dur="1000" fill="hold"/>
                                        <p:tgtEl>
                                          <p:spTgt spid="20"/>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19"/>
                                        </p:tgtEl>
                                        <p:attrNameLst>
                                          <p:attrName>style.visibility</p:attrName>
                                        </p:attrNameLst>
                                      </p:cBhvr>
                                      <p:to>
                                        <p:strVal val="visible"/>
                                      </p:to>
                                    </p:set>
                                    <p:animEffect transition="in" filter="fade">
                                      <p:cBhvr>
                                        <p:cTn id="44" dur="1000"/>
                                        <p:tgtEl>
                                          <p:spTgt spid="19"/>
                                        </p:tgtEl>
                                      </p:cBhvr>
                                    </p:animEffect>
                                    <p:anim calcmode="lin" valueType="num">
                                      <p:cBhvr>
                                        <p:cTn id="45" dur="1000" fill="hold"/>
                                        <p:tgtEl>
                                          <p:spTgt spid="19"/>
                                        </p:tgtEl>
                                        <p:attrNameLst>
                                          <p:attrName>ppt_x</p:attrName>
                                        </p:attrNameLst>
                                      </p:cBhvr>
                                      <p:tavLst>
                                        <p:tav tm="0">
                                          <p:val>
                                            <p:strVal val="#ppt_x"/>
                                          </p:val>
                                        </p:tav>
                                        <p:tav tm="100000">
                                          <p:val>
                                            <p:strVal val="#ppt_x"/>
                                          </p:val>
                                        </p:tav>
                                      </p:tavLst>
                                    </p:anim>
                                    <p:anim calcmode="lin" valueType="num">
                                      <p:cBhvr>
                                        <p:cTn id="46"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2052"/>
                                        </p:tgtEl>
                                        <p:attrNameLst>
                                          <p:attrName>style.visibility</p:attrName>
                                        </p:attrNameLst>
                                      </p:cBhvr>
                                      <p:to>
                                        <p:strVal val="visible"/>
                                      </p:to>
                                    </p:set>
                                    <p:animEffect transition="in" filter="fade">
                                      <p:cBhvr>
                                        <p:cTn id="51" dur="500"/>
                                        <p:tgtEl>
                                          <p:spTgt spid="2052"/>
                                        </p:tgtEl>
                                      </p:cBhvr>
                                    </p:animEffect>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24"/>
                                        </p:tgtEl>
                                        <p:attrNameLst>
                                          <p:attrName>style.visibility</p:attrName>
                                        </p:attrNameLst>
                                      </p:cBhvr>
                                      <p:to>
                                        <p:strVal val="visible"/>
                                      </p:to>
                                    </p:set>
                                    <p:animEffect transition="in" filter="fade">
                                      <p:cBhvr>
                                        <p:cTn id="56" dur="1000"/>
                                        <p:tgtEl>
                                          <p:spTgt spid="24"/>
                                        </p:tgtEl>
                                      </p:cBhvr>
                                    </p:animEffect>
                                    <p:anim calcmode="lin" valueType="num">
                                      <p:cBhvr>
                                        <p:cTn id="57" dur="1000" fill="hold"/>
                                        <p:tgtEl>
                                          <p:spTgt spid="24"/>
                                        </p:tgtEl>
                                        <p:attrNameLst>
                                          <p:attrName>ppt_x</p:attrName>
                                        </p:attrNameLst>
                                      </p:cBhvr>
                                      <p:tavLst>
                                        <p:tav tm="0">
                                          <p:val>
                                            <p:strVal val="#ppt_x"/>
                                          </p:val>
                                        </p:tav>
                                        <p:tav tm="100000">
                                          <p:val>
                                            <p:strVal val="#ppt_x"/>
                                          </p:val>
                                        </p:tav>
                                      </p:tavLst>
                                    </p:anim>
                                    <p:anim calcmode="lin" valueType="num">
                                      <p:cBhvr>
                                        <p:cTn id="58" dur="1000" fill="hold"/>
                                        <p:tgtEl>
                                          <p:spTgt spid="24"/>
                                        </p:tgtEl>
                                        <p:attrNameLst>
                                          <p:attrName>ppt_y</p:attrName>
                                        </p:attrNameLst>
                                      </p:cBhvr>
                                      <p:tavLst>
                                        <p:tav tm="0">
                                          <p:val>
                                            <p:strVal val="#ppt_y+.1"/>
                                          </p:val>
                                        </p:tav>
                                        <p:tav tm="100000">
                                          <p:val>
                                            <p:strVal val="#ppt_y"/>
                                          </p:val>
                                        </p:tav>
                                      </p:tavLst>
                                    </p:anim>
                                  </p:childTnLst>
                                </p:cTn>
                              </p:par>
                              <p:par>
                                <p:cTn id="59" presetID="42" presetClass="entr" presetSubtype="0" fill="hold" grpId="0" nodeType="withEffect">
                                  <p:stCondLst>
                                    <p:cond delay="0"/>
                                  </p:stCondLst>
                                  <p:childTnLst>
                                    <p:set>
                                      <p:cBhvr>
                                        <p:cTn id="60" dur="1" fill="hold">
                                          <p:stCondLst>
                                            <p:cond delay="0"/>
                                          </p:stCondLst>
                                        </p:cTn>
                                        <p:tgtEl>
                                          <p:spTgt spid="25"/>
                                        </p:tgtEl>
                                        <p:attrNameLst>
                                          <p:attrName>style.visibility</p:attrName>
                                        </p:attrNameLst>
                                      </p:cBhvr>
                                      <p:to>
                                        <p:strVal val="visible"/>
                                      </p:to>
                                    </p:set>
                                    <p:animEffect transition="in" filter="fade">
                                      <p:cBhvr>
                                        <p:cTn id="61" dur="1000"/>
                                        <p:tgtEl>
                                          <p:spTgt spid="25"/>
                                        </p:tgtEl>
                                      </p:cBhvr>
                                    </p:animEffect>
                                    <p:anim calcmode="lin" valueType="num">
                                      <p:cBhvr>
                                        <p:cTn id="62" dur="1000" fill="hold"/>
                                        <p:tgtEl>
                                          <p:spTgt spid="25"/>
                                        </p:tgtEl>
                                        <p:attrNameLst>
                                          <p:attrName>ppt_x</p:attrName>
                                        </p:attrNameLst>
                                      </p:cBhvr>
                                      <p:tavLst>
                                        <p:tav tm="0">
                                          <p:val>
                                            <p:strVal val="#ppt_x"/>
                                          </p:val>
                                        </p:tav>
                                        <p:tav tm="100000">
                                          <p:val>
                                            <p:strVal val="#ppt_x"/>
                                          </p:val>
                                        </p:tav>
                                      </p:tavLst>
                                    </p:anim>
                                    <p:anim calcmode="lin" valueType="num">
                                      <p:cBhvr>
                                        <p:cTn id="63" dur="1000" fill="hold"/>
                                        <p:tgtEl>
                                          <p:spTgt spid="25"/>
                                        </p:tgtEl>
                                        <p:attrNameLst>
                                          <p:attrName>ppt_y</p:attrName>
                                        </p:attrNameLst>
                                      </p:cBhvr>
                                      <p:tavLst>
                                        <p:tav tm="0">
                                          <p:val>
                                            <p:strVal val="#ppt_y+.1"/>
                                          </p:val>
                                        </p:tav>
                                        <p:tav tm="100000">
                                          <p:val>
                                            <p:strVal val="#ppt_y"/>
                                          </p:val>
                                        </p:tav>
                                      </p:tavLst>
                                    </p:anim>
                                  </p:childTnLst>
                                </p:cTn>
                              </p:par>
                              <p:par>
                                <p:cTn id="64" presetID="42" presetClass="entr" presetSubtype="0" fill="hold" grpId="0" nodeType="withEffect">
                                  <p:stCondLst>
                                    <p:cond delay="0"/>
                                  </p:stCondLst>
                                  <p:childTnLst>
                                    <p:set>
                                      <p:cBhvr>
                                        <p:cTn id="65" dur="1" fill="hold">
                                          <p:stCondLst>
                                            <p:cond delay="0"/>
                                          </p:stCondLst>
                                        </p:cTn>
                                        <p:tgtEl>
                                          <p:spTgt spid="26"/>
                                        </p:tgtEl>
                                        <p:attrNameLst>
                                          <p:attrName>style.visibility</p:attrName>
                                        </p:attrNameLst>
                                      </p:cBhvr>
                                      <p:to>
                                        <p:strVal val="visible"/>
                                      </p:to>
                                    </p:set>
                                    <p:animEffect transition="in" filter="fade">
                                      <p:cBhvr>
                                        <p:cTn id="66" dur="1000"/>
                                        <p:tgtEl>
                                          <p:spTgt spid="26"/>
                                        </p:tgtEl>
                                      </p:cBhvr>
                                    </p:animEffect>
                                    <p:anim calcmode="lin" valueType="num">
                                      <p:cBhvr>
                                        <p:cTn id="67" dur="1000" fill="hold"/>
                                        <p:tgtEl>
                                          <p:spTgt spid="26"/>
                                        </p:tgtEl>
                                        <p:attrNameLst>
                                          <p:attrName>ppt_x</p:attrName>
                                        </p:attrNameLst>
                                      </p:cBhvr>
                                      <p:tavLst>
                                        <p:tav tm="0">
                                          <p:val>
                                            <p:strVal val="#ppt_x"/>
                                          </p:val>
                                        </p:tav>
                                        <p:tav tm="100000">
                                          <p:val>
                                            <p:strVal val="#ppt_x"/>
                                          </p:val>
                                        </p:tav>
                                      </p:tavLst>
                                    </p:anim>
                                    <p:anim calcmode="lin" valueType="num">
                                      <p:cBhvr>
                                        <p:cTn id="68"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nodeType="clickEffect">
                                  <p:stCondLst>
                                    <p:cond delay="0"/>
                                  </p:stCondLst>
                                  <p:childTnLst>
                                    <p:set>
                                      <p:cBhvr>
                                        <p:cTn id="72" dur="1" fill="hold">
                                          <p:stCondLst>
                                            <p:cond delay="0"/>
                                          </p:stCondLst>
                                        </p:cTn>
                                        <p:tgtEl>
                                          <p:spTgt spid="2054"/>
                                        </p:tgtEl>
                                        <p:attrNameLst>
                                          <p:attrName>style.visibility</p:attrName>
                                        </p:attrNameLst>
                                      </p:cBhvr>
                                      <p:to>
                                        <p:strVal val="visible"/>
                                      </p:to>
                                    </p:set>
                                    <p:animEffect transition="in" filter="fade">
                                      <p:cBhvr>
                                        <p:cTn id="73" dur="500"/>
                                        <p:tgtEl>
                                          <p:spTgt spid="20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12" grpId="0" animBg="1"/>
      <p:bldP spid="19" grpId="0" animBg="1"/>
      <p:bldP spid="20" grpId="0" animBg="1"/>
      <p:bldP spid="25" grpId="0" animBg="1"/>
      <p:bldP spid="2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7AA67C3D-6D28-4C64-81F8-295FC9396EB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tint val="95000"/>
              <a:satMod val="1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13" name="Freeform: Shape 12">
            <a:extLst>
              <a:ext uri="{FF2B5EF4-FFF2-40B4-BE49-F238E27FC236}">
                <a16:creationId xmlns:a16="http://schemas.microsoft.com/office/drawing/2014/main" id="{8DBEAE55-3EA1-41D7-A212-5F7D8986C1F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212206" y="0"/>
            <a:ext cx="252972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5" name="Freeform: Shape 14">
            <a:extLst>
              <a:ext uri="{FF2B5EF4-FFF2-40B4-BE49-F238E27FC236}">
                <a16:creationId xmlns:a16="http://schemas.microsoft.com/office/drawing/2014/main" id="{CFC5F0E7-644F-4101-BE72-12825CF537E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417551" y="0"/>
            <a:ext cx="2536434" cy="6858000"/>
          </a:xfrm>
          <a:custGeom>
            <a:avLst/>
            <a:gdLst>
              <a:gd name="connsiteX0" fmla="*/ 879731 w 2536434"/>
              <a:gd name="connsiteY0" fmla="*/ 0 h 6858000"/>
              <a:gd name="connsiteX1" fmla="*/ 913411 w 2536434"/>
              <a:gd name="connsiteY1" fmla="*/ 0 h 6858000"/>
              <a:gd name="connsiteX2" fmla="*/ 935535 w 2536434"/>
              <a:gd name="connsiteY2" fmla="*/ 14997 h 6858000"/>
              <a:gd name="connsiteX3" fmla="*/ 2536434 w 2536434"/>
              <a:gd name="connsiteY3" fmla="*/ 3621656 h 6858000"/>
              <a:gd name="connsiteX4" fmla="*/ 662084 w 2536434"/>
              <a:gd name="connsiteY4" fmla="*/ 6374814 h 6858000"/>
              <a:gd name="connsiteX5" fmla="*/ 145436 w 2536434"/>
              <a:gd name="connsiteY5" fmla="*/ 6780599 h 6858000"/>
              <a:gd name="connsiteX6" fmla="*/ 33680 w 2536434"/>
              <a:gd name="connsiteY6" fmla="*/ 6858000 h 6858000"/>
              <a:gd name="connsiteX7" fmla="*/ 0 w 2536434"/>
              <a:gd name="connsiteY7" fmla="*/ 6858000 h 6858000"/>
              <a:gd name="connsiteX8" fmla="*/ 111756 w 2536434"/>
              <a:gd name="connsiteY8" fmla="*/ 6780599 h 6858000"/>
              <a:gd name="connsiteX9" fmla="*/ 628404 w 2536434"/>
              <a:gd name="connsiteY9" fmla="*/ 6374814 h 6858000"/>
              <a:gd name="connsiteX10" fmla="*/ 2502754 w 2536434"/>
              <a:gd name="connsiteY10" fmla="*/ 3621656 h 6858000"/>
              <a:gd name="connsiteX11" fmla="*/ 901855 w 2536434"/>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36434" h="685800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pic>
        <p:nvPicPr>
          <p:cNvPr id="6" name="Picture 4" descr="Ruộng bậc thang Mù Cang Chải trở thành di tích quốc gia đặc biệt - VOV Du  lịch - Trang tin tức của Truyền hình VOVTV">
            <a:extLst>
              <a:ext uri="{FF2B5EF4-FFF2-40B4-BE49-F238E27FC236}">
                <a16:creationId xmlns:a16="http://schemas.microsoft.com/office/drawing/2014/main" id="{482187BC-A9F7-D617-DA17-ABC8807D630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1538" r="2" b="21270"/>
          <a:stretch/>
        </p:blipFill>
        <p:spPr bwMode="auto">
          <a:xfrm>
            <a:off x="2664294" y="-1"/>
            <a:ext cx="9526226" cy="3405188"/>
          </a:xfrm>
          <a:custGeom>
            <a:avLst/>
            <a:gdLst/>
            <a:ahLst/>
            <a:cxnLst/>
            <a:rect l="l" t="t" r="r" b="b"/>
            <a:pathLst>
              <a:path w="9526226" h="3405188">
                <a:moveTo>
                  <a:pt x="1617925" y="0"/>
                </a:moveTo>
                <a:lnTo>
                  <a:pt x="2711158" y="0"/>
                </a:lnTo>
                <a:lnTo>
                  <a:pt x="3027357" y="0"/>
                </a:lnTo>
                <a:lnTo>
                  <a:pt x="3491324" y="0"/>
                </a:lnTo>
                <a:lnTo>
                  <a:pt x="5200853" y="0"/>
                </a:lnTo>
                <a:lnTo>
                  <a:pt x="9526226" y="0"/>
                </a:lnTo>
                <a:lnTo>
                  <a:pt x="9526226" y="3405188"/>
                </a:lnTo>
                <a:lnTo>
                  <a:pt x="0" y="3405188"/>
                </a:lnTo>
                <a:lnTo>
                  <a:pt x="1596" y="3337395"/>
                </a:lnTo>
                <a:cubicBezTo>
                  <a:pt x="68390" y="1928213"/>
                  <a:pt x="632836" y="708413"/>
                  <a:pt x="1595801" y="14997"/>
                </a:cubicBezTo>
                <a:close/>
              </a:path>
            </a:pathLst>
          </a:custGeom>
          <a:noFill/>
          <a:extLst>
            <a:ext uri="{909E8E84-426E-40DD-AFC4-6F175D3DCCD1}">
              <a14:hiddenFill xmlns:a14="http://schemas.microsoft.com/office/drawing/2010/main">
                <a:solidFill>
                  <a:srgbClr val="FFFFFF"/>
                </a:solidFill>
              </a14:hiddenFill>
            </a:ext>
          </a:extLst>
        </p:spPr>
      </p:pic>
      <p:sp>
        <p:nvSpPr>
          <p:cNvPr id="17" name="Freeform: Shape 16">
            <a:extLst>
              <a:ext uri="{FF2B5EF4-FFF2-40B4-BE49-F238E27FC236}">
                <a16:creationId xmlns:a16="http://schemas.microsoft.com/office/drawing/2014/main" id="{74283919-7E00-4FC2-BFC9-3F56E58808F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664294" y="0"/>
            <a:ext cx="1953741" cy="3405188"/>
          </a:xfrm>
          <a:custGeom>
            <a:avLst/>
            <a:gdLst>
              <a:gd name="connsiteX0" fmla="*/ 340960 w 1953741"/>
              <a:gd name="connsiteY0" fmla="*/ 0 h 3405188"/>
              <a:gd name="connsiteX1" fmla="*/ 0 w 1953741"/>
              <a:gd name="connsiteY1" fmla="*/ 0 h 3405188"/>
              <a:gd name="connsiteX2" fmla="*/ 0 w 1953741"/>
              <a:gd name="connsiteY2" fmla="*/ 1 h 3405188"/>
              <a:gd name="connsiteX3" fmla="*/ 121075 w 1953741"/>
              <a:gd name="connsiteY3" fmla="*/ 1 h 3405188"/>
              <a:gd name="connsiteX4" fmla="*/ 143661 w 1953741"/>
              <a:gd name="connsiteY4" fmla="*/ 14998 h 3405188"/>
              <a:gd name="connsiteX5" fmla="*/ 1771120 w 1953741"/>
              <a:gd name="connsiteY5" fmla="*/ 3337396 h 3405188"/>
              <a:gd name="connsiteX6" fmla="*/ 1772750 w 1953741"/>
              <a:gd name="connsiteY6" fmla="*/ 3405188 h 3405188"/>
              <a:gd name="connsiteX7" fmla="*/ 1953741 w 1953741"/>
              <a:gd name="connsiteY7" fmla="*/ 3405188 h 3405188"/>
              <a:gd name="connsiteX8" fmla="*/ 1937324 w 1953741"/>
              <a:gd name="connsiteY8" fmla="*/ 3058183 h 3405188"/>
              <a:gd name="connsiteX9" fmla="*/ 363084 w 1953741"/>
              <a:gd name="connsiteY9" fmla="*/ 14997 h 3405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53741" h="3405188">
                <a:moveTo>
                  <a:pt x="340960" y="0"/>
                </a:moveTo>
                <a:lnTo>
                  <a:pt x="0" y="0"/>
                </a:lnTo>
                <a:lnTo>
                  <a:pt x="0" y="1"/>
                </a:lnTo>
                <a:lnTo>
                  <a:pt x="121075" y="1"/>
                </a:lnTo>
                <a:lnTo>
                  <a:pt x="143661" y="14998"/>
                </a:lnTo>
                <a:cubicBezTo>
                  <a:pt x="1126713" y="708414"/>
                  <a:pt x="1702933" y="1928214"/>
                  <a:pt x="1771120" y="3337396"/>
                </a:cubicBezTo>
                <a:lnTo>
                  <a:pt x="1772750" y="3405188"/>
                </a:lnTo>
                <a:lnTo>
                  <a:pt x="1953741" y="3405188"/>
                </a:lnTo>
                <a:lnTo>
                  <a:pt x="1937324" y="3058183"/>
                </a:lnTo>
                <a:cubicBezTo>
                  <a:pt x="1813464" y="1767912"/>
                  <a:pt x="1261851" y="662186"/>
                  <a:pt x="363084" y="14997"/>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5" name="Picture 2" descr="Khát vọng vươn lên ở Mù Cang Chải (Bài cuối): Khai thác 'mỏ vàng' du lịch">
            <a:extLst>
              <a:ext uri="{FF2B5EF4-FFF2-40B4-BE49-F238E27FC236}">
                <a16:creationId xmlns:a16="http://schemas.microsoft.com/office/drawing/2014/main" id="{5E02AE2D-FB6E-C169-6782-D538F552B8F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7723" r="-1" b="8553"/>
          <a:stretch/>
        </p:blipFill>
        <p:spPr bwMode="auto">
          <a:xfrm>
            <a:off x="2660676" y="3452815"/>
            <a:ext cx="9531324" cy="3405187"/>
          </a:xfrm>
          <a:custGeom>
            <a:avLst/>
            <a:gdLst/>
            <a:ahLst/>
            <a:cxnLst/>
            <a:rect l="l" t="t" r="r" b="b"/>
            <a:pathLst>
              <a:path w="9531324" h="3405187">
                <a:moveTo>
                  <a:pt x="3977" y="0"/>
                </a:moveTo>
                <a:lnTo>
                  <a:pt x="9531324" y="0"/>
                </a:lnTo>
                <a:lnTo>
                  <a:pt x="9531324" y="3405187"/>
                </a:lnTo>
                <a:lnTo>
                  <a:pt x="5205951" y="3405187"/>
                </a:lnTo>
                <a:lnTo>
                  <a:pt x="3496422" y="3405187"/>
                </a:lnTo>
                <a:lnTo>
                  <a:pt x="3032455" y="3405187"/>
                </a:lnTo>
                <a:lnTo>
                  <a:pt x="2716256" y="3405187"/>
                </a:lnTo>
                <a:lnTo>
                  <a:pt x="2502754" y="3405187"/>
                </a:lnTo>
                <a:lnTo>
                  <a:pt x="2390998" y="3327786"/>
                </a:lnTo>
                <a:cubicBezTo>
                  <a:pt x="2217180" y="3200295"/>
                  <a:pt x="2046553" y="3062584"/>
                  <a:pt x="1874350" y="2922001"/>
                </a:cubicBezTo>
                <a:cubicBezTo>
                  <a:pt x="928725" y="2150026"/>
                  <a:pt x="0" y="1516318"/>
                  <a:pt x="0" y="168843"/>
                </a:cubicBezTo>
                <a:close/>
              </a:path>
            </a:pathLst>
          </a:custGeom>
          <a:noFill/>
          <a:extLst>
            <a:ext uri="{909E8E84-426E-40DD-AFC4-6F175D3DCCD1}">
              <a14:hiddenFill xmlns:a14="http://schemas.microsoft.com/office/drawing/2010/main">
                <a:solidFill>
                  <a:srgbClr val="FFFFFF"/>
                </a:solidFill>
              </a14:hiddenFill>
            </a:ext>
          </a:extLst>
        </p:spPr>
      </p:pic>
      <p:sp>
        <p:nvSpPr>
          <p:cNvPr id="19" name="Freeform: Shape 18">
            <a:extLst>
              <a:ext uri="{FF2B5EF4-FFF2-40B4-BE49-F238E27FC236}">
                <a16:creationId xmlns:a16="http://schemas.microsoft.com/office/drawing/2014/main" id="{2217FF4A-5EDF-43B7-90EE-BDD9F1E9EAC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660676" y="3452813"/>
            <a:ext cx="2740990" cy="3405187"/>
          </a:xfrm>
          <a:custGeom>
            <a:avLst/>
            <a:gdLst>
              <a:gd name="connsiteX0" fmla="*/ 2737014 w 2740990"/>
              <a:gd name="connsiteY0" fmla="*/ 0 h 3405187"/>
              <a:gd name="connsiteX1" fmla="*/ 2550901 w 2740990"/>
              <a:gd name="connsiteY1" fmla="*/ 0 h 3405187"/>
              <a:gd name="connsiteX2" fmla="*/ 2554960 w 2740990"/>
              <a:gd name="connsiteY2" fmla="*/ 168844 h 3405187"/>
              <a:gd name="connsiteX3" fmla="*/ 641512 w 2740990"/>
              <a:gd name="connsiteY3" fmla="*/ 2922002 h 3405187"/>
              <a:gd name="connsiteX4" fmla="*/ 114085 w 2740990"/>
              <a:gd name="connsiteY4" fmla="*/ 3327787 h 3405187"/>
              <a:gd name="connsiteX5" fmla="*/ 0 w 2740990"/>
              <a:gd name="connsiteY5" fmla="*/ 3405187 h 3405187"/>
              <a:gd name="connsiteX6" fmla="*/ 24734 w 2740990"/>
              <a:gd name="connsiteY6" fmla="*/ 3405187 h 3405187"/>
              <a:gd name="connsiteX7" fmla="*/ 238236 w 2740990"/>
              <a:gd name="connsiteY7" fmla="*/ 3405187 h 3405187"/>
              <a:gd name="connsiteX8" fmla="*/ 349992 w 2740990"/>
              <a:gd name="connsiteY8" fmla="*/ 3327786 h 3405187"/>
              <a:gd name="connsiteX9" fmla="*/ 866640 w 2740990"/>
              <a:gd name="connsiteY9" fmla="*/ 2922001 h 3405187"/>
              <a:gd name="connsiteX10" fmla="*/ 2740990 w 2740990"/>
              <a:gd name="connsiteY10" fmla="*/ 168843 h 3405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40990" h="3405187">
                <a:moveTo>
                  <a:pt x="2737014" y="0"/>
                </a:moveTo>
                <a:lnTo>
                  <a:pt x="2550901" y="0"/>
                </a:lnTo>
                <a:lnTo>
                  <a:pt x="2554960" y="168844"/>
                </a:lnTo>
                <a:cubicBezTo>
                  <a:pt x="2554960" y="1516319"/>
                  <a:pt x="1606862" y="2150027"/>
                  <a:pt x="641512" y="2922002"/>
                </a:cubicBezTo>
                <a:cubicBezTo>
                  <a:pt x="465716" y="3062585"/>
                  <a:pt x="291530" y="3200296"/>
                  <a:pt x="114085" y="3327787"/>
                </a:cubicBezTo>
                <a:lnTo>
                  <a:pt x="0" y="3405187"/>
                </a:lnTo>
                <a:lnTo>
                  <a:pt x="24734" y="3405187"/>
                </a:lnTo>
                <a:lnTo>
                  <a:pt x="238236" y="3405187"/>
                </a:lnTo>
                <a:lnTo>
                  <a:pt x="349992" y="3327786"/>
                </a:lnTo>
                <a:cubicBezTo>
                  <a:pt x="523810" y="3200295"/>
                  <a:pt x="694437" y="3062584"/>
                  <a:pt x="866640" y="2922001"/>
                </a:cubicBezTo>
                <a:cubicBezTo>
                  <a:pt x="1812265" y="2150026"/>
                  <a:pt x="2740990" y="1516318"/>
                  <a:pt x="2740990" y="168843"/>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50E21EC3-C8F9-6DF1-49E8-1B58DC99138D}"/>
              </a:ext>
            </a:extLst>
          </p:cNvPr>
          <p:cNvSpPr txBox="1"/>
          <p:nvPr/>
        </p:nvSpPr>
        <p:spPr>
          <a:xfrm>
            <a:off x="104774" y="266700"/>
            <a:ext cx="2409826" cy="6494085"/>
          </a:xfrm>
          <a:prstGeom prst="rect">
            <a:avLst/>
          </a:prstGeom>
          <a:noFill/>
        </p:spPr>
        <p:txBody>
          <a:bodyPr wrap="square" rtlCol="0">
            <a:sp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en-US" altLang="en-US" sz="2400" b="1" i="1" u="none" strike="noStrike" kern="0" cap="none" spc="0" normalizeH="0" baseline="0" noProof="0" dirty="0" err="1">
                <a:ln>
                  <a:noFill/>
                </a:ln>
                <a:solidFill>
                  <a:srgbClr val="FF0000"/>
                </a:solidFill>
                <a:effectLst/>
                <a:highlight>
                  <a:srgbClr val="FFFF00"/>
                </a:highlight>
                <a:uLnTx/>
                <a:uFillTx/>
                <a:latin typeface="Cambria" panose="02040503050406030204" pitchFamily="18" charset="0"/>
                <a:ea typeface="Cambria" panose="02040503050406030204" pitchFamily="18" charset="0"/>
                <a:cs typeface="+mn-cs"/>
                <a:sym typeface="Arial"/>
              </a:rPr>
              <a:t>Em</a:t>
            </a:r>
            <a:r>
              <a:rPr kumimoji="0" lang="en-US" altLang="en-US" sz="2400" b="1" i="1" u="none" strike="noStrike" kern="0" cap="none" spc="0" normalizeH="0" baseline="0" noProof="0" dirty="0">
                <a:ln>
                  <a:noFill/>
                </a:ln>
                <a:solidFill>
                  <a:srgbClr val="FF0000"/>
                </a:solidFill>
                <a:effectLst/>
                <a:highlight>
                  <a:srgbClr val="FFFF00"/>
                </a:highlight>
                <a:uLnTx/>
                <a:uFillTx/>
                <a:latin typeface="Cambria" panose="02040503050406030204" pitchFamily="18" charset="0"/>
                <a:ea typeface="Cambria" panose="02040503050406030204" pitchFamily="18" charset="0"/>
                <a:cs typeface="+mn-cs"/>
                <a:sym typeface="Arial"/>
              </a:rPr>
              <a:t> </a:t>
            </a:r>
            <a:r>
              <a:rPr kumimoji="0" lang="en-US" altLang="en-US" sz="2400" b="1" i="1" u="none" strike="noStrike" kern="0" cap="none" spc="0" normalizeH="0" baseline="0" noProof="0" dirty="0" err="1">
                <a:ln>
                  <a:noFill/>
                </a:ln>
                <a:solidFill>
                  <a:srgbClr val="FF0000"/>
                </a:solidFill>
                <a:effectLst/>
                <a:highlight>
                  <a:srgbClr val="FFFF00"/>
                </a:highlight>
                <a:uLnTx/>
                <a:uFillTx/>
                <a:latin typeface="Cambria" panose="02040503050406030204" pitchFamily="18" charset="0"/>
                <a:ea typeface="Cambria" panose="02040503050406030204" pitchFamily="18" charset="0"/>
                <a:cs typeface="+mn-cs"/>
                <a:sym typeface="Arial"/>
              </a:rPr>
              <a:t>có</a:t>
            </a:r>
            <a:r>
              <a:rPr kumimoji="0" lang="en-US" altLang="en-US" sz="2400" b="1" i="1" u="none" strike="noStrike" kern="0" cap="none" spc="0" normalizeH="0" baseline="0" noProof="0" dirty="0">
                <a:ln>
                  <a:noFill/>
                </a:ln>
                <a:solidFill>
                  <a:srgbClr val="FF0000"/>
                </a:solidFill>
                <a:effectLst/>
                <a:highlight>
                  <a:srgbClr val="FFFF00"/>
                </a:highlight>
                <a:uLnTx/>
                <a:uFillTx/>
                <a:latin typeface="Cambria" panose="02040503050406030204" pitchFamily="18" charset="0"/>
                <a:ea typeface="Cambria" panose="02040503050406030204" pitchFamily="18" charset="0"/>
                <a:cs typeface="+mn-cs"/>
                <a:sym typeface="Arial"/>
              </a:rPr>
              <a:t> </a:t>
            </a:r>
            <a:r>
              <a:rPr kumimoji="0" lang="en-US" altLang="en-US" sz="2400" b="1" i="1" u="none" strike="noStrike" kern="0" cap="none" spc="0" normalizeH="0" baseline="0" noProof="0" dirty="0" err="1">
                <a:ln>
                  <a:noFill/>
                </a:ln>
                <a:solidFill>
                  <a:srgbClr val="FF0000"/>
                </a:solidFill>
                <a:effectLst/>
                <a:highlight>
                  <a:srgbClr val="FFFF00"/>
                </a:highlight>
                <a:uLnTx/>
                <a:uFillTx/>
                <a:latin typeface="Cambria" panose="02040503050406030204" pitchFamily="18" charset="0"/>
                <a:ea typeface="Cambria" panose="02040503050406030204" pitchFamily="18" charset="0"/>
                <a:cs typeface="+mn-cs"/>
                <a:sym typeface="Arial"/>
              </a:rPr>
              <a:t>biết</a:t>
            </a:r>
            <a:r>
              <a:rPr kumimoji="0" lang="en-US" altLang="en-US" sz="2400" b="1" i="1" u="none" strike="noStrike" kern="0" cap="none" spc="0" normalizeH="0" baseline="0" noProof="0" dirty="0">
                <a:ln>
                  <a:noFill/>
                </a:ln>
                <a:solidFill>
                  <a:srgbClr val="FF0000"/>
                </a:solidFill>
                <a:effectLst/>
                <a:highlight>
                  <a:srgbClr val="FFFF00"/>
                </a:highlight>
                <a:uLnTx/>
                <a:uFillTx/>
                <a:latin typeface="Cambria" panose="02040503050406030204" pitchFamily="18" charset="0"/>
                <a:ea typeface="Cambria" panose="02040503050406030204" pitchFamily="18" charset="0"/>
                <a:cs typeface="+mn-cs"/>
                <a:sym typeface="Arial"/>
              </a:rPr>
              <a:t>?</a:t>
            </a: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vi-VN" altLang="en-US" sz="2800" b="1" i="0" u="none" strike="noStrike" kern="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sym typeface="Arial"/>
              </a:rPr>
              <a:t>Ruộng bậc thang ở Mù Cang Chải</a:t>
            </a:r>
            <a:r>
              <a:rPr kumimoji="0" lang="en-US" altLang="en-US" sz="2800" b="1" i="0" u="none" strike="noStrike" kern="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sym typeface="Arial"/>
              </a:rPr>
              <a:t> </a:t>
            </a:r>
            <a:r>
              <a:rPr kumimoji="0" lang="vi-VN" altLang="en-US" sz="2800" b="1" i="0" u="none" strike="noStrike" kern="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sym typeface="Arial"/>
              </a:rPr>
              <a:t>(Yên Bái), Hoàng Su Phì (Hà Giang), Sa Pa (Lào Cai) đã được công nhận là danh thắng quốc gia và trở thành địa điểm du lịch nổi tiếng.</a:t>
            </a:r>
          </a:p>
        </p:txBody>
      </p:sp>
    </p:spTree>
    <p:extLst>
      <p:ext uri="{BB962C8B-B14F-4D97-AF65-F5344CB8AC3E}">
        <p14:creationId xmlns:p14="http://schemas.microsoft.com/office/powerpoint/2010/main" val="44914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1000"/>
                                        <p:tgtEl>
                                          <p:spTgt spid="15"/>
                                        </p:tgtEl>
                                      </p:cBhvr>
                                    </p:animEffect>
                                    <p:anim calcmode="lin" valueType="num">
                                      <p:cBhvr>
                                        <p:cTn id="18" dur="1000" fill="hold"/>
                                        <p:tgtEl>
                                          <p:spTgt spid="15"/>
                                        </p:tgtEl>
                                        <p:attrNameLst>
                                          <p:attrName>ppt_x</p:attrName>
                                        </p:attrNameLst>
                                      </p:cBhvr>
                                      <p:tavLst>
                                        <p:tav tm="0">
                                          <p:val>
                                            <p:strVal val="#ppt_x"/>
                                          </p:val>
                                        </p:tav>
                                        <p:tav tm="100000">
                                          <p:val>
                                            <p:strVal val="#ppt_x"/>
                                          </p:val>
                                        </p:tav>
                                      </p:tavLst>
                                    </p:anim>
                                    <p:anim calcmode="lin" valueType="num">
                                      <p:cBhvr>
                                        <p:cTn id="19" dur="1000" fill="hold"/>
                                        <p:tgtEl>
                                          <p:spTgt spid="15"/>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1000"/>
                                        <p:tgtEl>
                                          <p:spTgt spid="17"/>
                                        </p:tgtEl>
                                      </p:cBhvr>
                                    </p:animEffect>
                                    <p:anim calcmode="lin" valueType="num">
                                      <p:cBhvr>
                                        <p:cTn id="28" dur="1000" fill="hold"/>
                                        <p:tgtEl>
                                          <p:spTgt spid="17"/>
                                        </p:tgtEl>
                                        <p:attrNameLst>
                                          <p:attrName>ppt_x</p:attrName>
                                        </p:attrNameLst>
                                      </p:cBhvr>
                                      <p:tavLst>
                                        <p:tav tm="0">
                                          <p:val>
                                            <p:strVal val="#ppt_x"/>
                                          </p:val>
                                        </p:tav>
                                        <p:tav tm="100000">
                                          <p:val>
                                            <p:strVal val="#ppt_x"/>
                                          </p:val>
                                        </p:tav>
                                      </p:tavLst>
                                    </p:anim>
                                    <p:anim calcmode="lin" valueType="num">
                                      <p:cBhvr>
                                        <p:cTn id="29" dur="1000" fill="hold"/>
                                        <p:tgtEl>
                                          <p:spTgt spid="17"/>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1000"/>
                                        <p:tgtEl>
                                          <p:spTgt spid="5"/>
                                        </p:tgtEl>
                                      </p:cBhvr>
                                    </p:animEffect>
                                    <p:anim calcmode="lin" valueType="num">
                                      <p:cBhvr>
                                        <p:cTn id="33" dur="1000" fill="hold"/>
                                        <p:tgtEl>
                                          <p:spTgt spid="5"/>
                                        </p:tgtEl>
                                        <p:attrNameLst>
                                          <p:attrName>ppt_x</p:attrName>
                                        </p:attrNameLst>
                                      </p:cBhvr>
                                      <p:tavLst>
                                        <p:tav tm="0">
                                          <p:val>
                                            <p:strVal val="#ppt_x"/>
                                          </p:val>
                                        </p:tav>
                                        <p:tav tm="100000">
                                          <p:val>
                                            <p:strVal val="#ppt_x"/>
                                          </p:val>
                                        </p:tav>
                                      </p:tavLst>
                                    </p:anim>
                                    <p:anim calcmode="lin" valueType="num">
                                      <p:cBhvr>
                                        <p:cTn id="34" dur="1000" fill="hold"/>
                                        <p:tgtEl>
                                          <p:spTgt spid="5"/>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fade">
                                      <p:cBhvr>
                                        <p:cTn id="37" dur="1000"/>
                                        <p:tgtEl>
                                          <p:spTgt spid="19"/>
                                        </p:tgtEl>
                                      </p:cBhvr>
                                    </p:animEffect>
                                    <p:anim calcmode="lin" valueType="num">
                                      <p:cBhvr>
                                        <p:cTn id="38" dur="1000" fill="hold"/>
                                        <p:tgtEl>
                                          <p:spTgt spid="19"/>
                                        </p:tgtEl>
                                        <p:attrNameLst>
                                          <p:attrName>ppt_x</p:attrName>
                                        </p:attrNameLst>
                                      </p:cBhvr>
                                      <p:tavLst>
                                        <p:tav tm="0">
                                          <p:val>
                                            <p:strVal val="#ppt_x"/>
                                          </p:val>
                                        </p:tav>
                                        <p:tav tm="100000">
                                          <p:val>
                                            <p:strVal val="#ppt_x"/>
                                          </p:val>
                                        </p:tav>
                                      </p:tavLst>
                                    </p:anim>
                                    <p:anim calcmode="lin" valueType="num">
                                      <p:cBhvr>
                                        <p:cTn id="39" dur="1000" fill="hold"/>
                                        <p:tgtEl>
                                          <p:spTgt spid="19"/>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fade">
                                      <p:cBhvr>
                                        <p:cTn id="42" dur="1000"/>
                                        <p:tgtEl>
                                          <p:spTgt spid="9"/>
                                        </p:tgtEl>
                                      </p:cBhvr>
                                    </p:animEffect>
                                    <p:anim calcmode="lin" valueType="num">
                                      <p:cBhvr>
                                        <p:cTn id="43" dur="1000" fill="hold"/>
                                        <p:tgtEl>
                                          <p:spTgt spid="9"/>
                                        </p:tgtEl>
                                        <p:attrNameLst>
                                          <p:attrName>ppt_x</p:attrName>
                                        </p:attrNameLst>
                                      </p:cBhvr>
                                      <p:tavLst>
                                        <p:tav tm="0">
                                          <p:val>
                                            <p:strVal val="#ppt_x"/>
                                          </p:val>
                                        </p:tav>
                                        <p:tav tm="100000">
                                          <p:val>
                                            <p:strVal val="#ppt_x"/>
                                          </p:val>
                                        </p:tav>
                                      </p:tavLst>
                                    </p:anim>
                                    <p:anim calcmode="lin" valueType="num">
                                      <p:cBhvr>
                                        <p:cTn id="4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P spid="15" grpId="0" animBg="1"/>
      <p:bldP spid="17" grpId="0" animBg="1"/>
      <p:bldP spid="19" grpId="0" animBg="1"/>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E8F0C9"/>
        </a:solidFill>
        <a:effectLst/>
      </p:bgPr>
    </p:bg>
    <p:spTree>
      <p:nvGrpSpPr>
        <p:cNvPr id="1" name=""/>
        <p:cNvGrpSpPr/>
        <p:nvPr/>
      </p:nvGrpSpPr>
      <p:grpSpPr>
        <a:xfrm>
          <a:off x="0" y="0"/>
          <a:ext cx="0" cy="0"/>
          <a:chOff x="0" y="0"/>
          <a:chExt cx="0" cy="0"/>
        </a:xfrm>
      </p:grpSpPr>
      <p:pic>
        <p:nvPicPr>
          <p:cNvPr id="5" name="Video">
            <a:hlinkClick r:id="" action="ppaction://media"/>
            <a:extLst>
              <a:ext uri="{FF2B5EF4-FFF2-40B4-BE49-F238E27FC236}">
                <a16:creationId xmlns:a16="http://schemas.microsoft.com/office/drawing/2014/main" id="{C3F3C257-D5A1-8FB6-E29E-0C0DA32C3D44}"/>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224703857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058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E8F0C9"/>
        </a:solidFill>
        <a:effectLst/>
      </p:bgPr>
    </p:bg>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D8F46460-66A3-4295-B90A-3AEE68185CA2}"/>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t="75555" r="-1014"/>
          <a:stretch/>
        </p:blipFill>
        <p:spPr>
          <a:xfrm>
            <a:off x="0" y="4727739"/>
            <a:ext cx="12374880" cy="2130261"/>
          </a:xfrm>
          <a:prstGeom prst="rect">
            <a:avLst/>
          </a:prstGeom>
        </p:spPr>
      </p:pic>
      <p:pic>
        <p:nvPicPr>
          <p:cNvPr id="5" name="Picture 4" descr="A circular image of a dam&#10;&#10;Description automatically generated">
            <a:extLst>
              <a:ext uri="{FF2B5EF4-FFF2-40B4-BE49-F238E27FC236}">
                <a16:creationId xmlns:a16="http://schemas.microsoft.com/office/drawing/2014/main" id="{DF9448B4-CB76-5130-B7E7-F6CFA93E531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7591" y="1881963"/>
            <a:ext cx="4251249" cy="4251249"/>
          </a:xfrm>
          <a:prstGeom prst="rect">
            <a:avLst/>
          </a:prstGeom>
        </p:spPr>
      </p:pic>
      <p:pic>
        <p:nvPicPr>
          <p:cNvPr id="21" name="图片 2">
            <a:extLst>
              <a:ext uri="{FF2B5EF4-FFF2-40B4-BE49-F238E27FC236}">
                <a16:creationId xmlns:a16="http://schemas.microsoft.com/office/drawing/2014/main" id="{526BE8CB-6DBD-EC79-0FE1-467B0163687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58891" y="-338328"/>
            <a:ext cx="11150602" cy="4676412"/>
          </a:xfrm>
          <a:prstGeom prst="rect">
            <a:avLst/>
          </a:prstGeom>
        </p:spPr>
      </p:pic>
      <p:sp>
        <p:nvSpPr>
          <p:cNvPr id="22" name="Text Box 9">
            <a:extLst>
              <a:ext uri="{FF2B5EF4-FFF2-40B4-BE49-F238E27FC236}">
                <a16:creationId xmlns:a16="http://schemas.microsoft.com/office/drawing/2014/main" id="{ACBFBFCC-3F61-2AB9-3B9D-AD6EC6286C94}"/>
              </a:ext>
            </a:extLst>
          </p:cNvPr>
          <p:cNvSpPr txBox="1">
            <a:spLocks noChangeArrowheads="1"/>
          </p:cNvSpPr>
          <p:nvPr/>
        </p:nvSpPr>
        <p:spPr bwMode="auto">
          <a:xfrm>
            <a:off x="5062883" y="1123348"/>
            <a:ext cx="5833242"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4800" b="1" dirty="0">
                <a:latin typeface="Calibri" panose="020F0502020204030204" pitchFamily="34" charset="0"/>
                <a:cs typeface="Calibri" panose="020F0502020204030204" pitchFamily="34" charset="0"/>
              </a:rPr>
              <a:t>b) </a:t>
            </a:r>
            <a:r>
              <a:rPr lang="en-US" sz="4800" b="1" dirty="0" err="1">
                <a:latin typeface="Calibri" panose="020F0502020204030204" pitchFamily="34" charset="0"/>
                <a:cs typeface="Calibri" panose="020F0502020204030204" pitchFamily="34" charset="0"/>
              </a:rPr>
              <a:t>Xây</a:t>
            </a:r>
            <a:r>
              <a:rPr lang="en-US" sz="4800" b="1" dirty="0">
                <a:latin typeface="Calibri" panose="020F0502020204030204" pitchFamily="34" charset="0"/>
                <a:cs typeface="Calibri" panose="020F0502020204030204" pitchFamily="34" charset="0"/>
              </a:rPr>
              <a:t> </a:t>
            </a:r>
            <a:r>
              <a:rPr lang="en-US" sz="4800" b="1" dirty="0" err="1">
                <a:latin typeface="Calibri" panose="020F0502020204030204" pitchFamily="34" charset="0"/>
                <a:cs typeface="Calibri" panose="020F0502020204030204" pitchFamily="34" charset="0"/>
              </a:rPr>
              <a:t>dựng</a:t>
            </a:r>
            <a:r>
              <a:rPr lang="en-US" sz="4800" b="1" dirty="0">
                <a:latin typeface="Calibri" panose="020F0502020204030204" pitchFamily="34" charset="0"/>
                <a:cs typeface="Calibri" panose="020F0502020204030204" pitchFamily="34" charset="0"/>
              </a:rPr>
              <a:t> </a:t>
            </a:r>
            <a:r>
              <a:rPr lang="en-US" sz="4800" b="1" dirty="0" err="1">
                <a:latin typeface="Calibri" panose="020F0502020204030204" pitchFamily="34" charset="0"/>
                <a:cs typeface="Calibri" panose="020F0502020204030204" pitchFamily="34" charset="0"/>
              </a:rPr>
              <a:t>các</a:t>
            </a:r>
            <a:r>
              <a:rPr lang="en-US" sz="4800" b="1" dirty="0">
                <a:latin typeface="Calibri" panose="020F0502020204030204" pitchFamily="34" charset="0"/>
                <a:cs typeface="Calibri" panose="020F0502020204030204" pitchFamily="34" charset="0"/>
              </a:rPr>
              <a:t> </a:t>
            </a:r>
            <a:r>
              <a:rPr lang="en-US" sz="4800" b="1" dirty="0" err="1">
                <a:latin typeface="Calibri" panose="020F0502020204030204" pitchFamily="34" charset="0"/>
                <a:cs typeface="Calibri" panose="020F0502020204030204" pitchFamily="34" charset="0"/>
              </a:rPr>
              <a:t>công</a:t>
            </a:r>
            <a:r>
              <a:rPr lang="en-US" sz="4800" b="1" dirty="0">
                <a:latin typeface="Calibri" panose="020F0502020204030204" pitchFamily="34" charset="0"/>
                <a:cs typeface="Calibri" panose="020F0502020204030204" pitchFamily="34" charset="0"/>
              </a:rPr>
              <a:t> </a:t>
            </a:r>
            <a:r>
              <a:rPr lang="en-US" sz="4800" b="1" dirty="0" err="1">
                <a:latin typeface="Calibri" panose="020F0502020204030204" pitchFamily="34" charset="0"/>
                <a:cs typeface="Calibri" panose="020F0502020204030204" pitchFamily="34" charset="0"/>
              </a:rPr>
              <a:t>trình</a:t>
            </a:r>
            <a:r>
              <a:rPr lang="en-US" sz="4800" b="1" dirty="0">
                <a:latin typeface="Calibri" panose="020F0502020204030204" pitchFamily="34" charset="0"/>
                <a:cs typeface="Calibri" panose="020F0502020204030204" pitchFamily="34" charset="0"/>
              </a:rPr>
              <a:t> </a:t>
            </a:r>
            <a:r>
              <a:rPr lang="en-US" sz="4800" b="1" dirty="0" err="1">
                <a:latin typeface="Calibri" panose="020F0502020204030204" pitchFamily="34" charset="0"/>
                <a:cs typeface="Calibri" panose="020F0502020204030204" pitchFamily="34" charset="0"/>
              </a:rPr>
              <a:t>thủy</a:t>
            </a:r>
            <a:r>
              <a:rPr lang="en-US" sz="4800" b="1" dirty="0">
                <a:latin typeface="Calibri" panose="020F0502020204030204" pitchFamily="34" charset="0"/>
                <a:cs typeface="Calibri" panose="020F0502020204030204" pitchFamily="34" charset="0"/>
              </a:rPr>
              <a:t> </a:t>
            </a:r>
            <a:r>
              <a:rPr lang="en-US" sz="4800" b="1" dirty="0" err="1">
                <a:latin typeface="Calibri" panose="020F0502020204030204" pitchFamily="34" charset="0"/>
                <a:cs typeface="Calibri" panose="020F0502020204030204" pitchFamily="34" charset="0"/>
              </a:rPr>
              <a:t>điện</a:t>
            </a:r>
            <a:endParaRPr lang="en-US" sz="48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0722211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childTnLst>
                          </p:cTn>
                        </p:par>
                      </p:childTnLst>
                    </p:cTn>
                  </p:par>
                  <p:par>
                    <p:cTn id="10" fill="hold">
                      <p:stCondLst>
                        <p:cond delay="indefinite"/>
                      </p:stCondLst>
                      <p:childTnLst>
                        <p:par>
                          <p:cTn id="11" fill="hold">
                            <p:stCondLst>
                              <p:cond delay="0"/>
                            </p:stCondLst>
                            <p:childTnLst>
                              <p:par>
                                <p:cTn id="12" presetID="3" presetClass="entr" presetSubtype="10" fill="hold" grpId="0" nodeType="click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blinds(horizontal)">
                                      <p:cBhvr>
                                        <p:cTn id="1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E8F0C9"/>
        </a:solidFill>
        <a:effectLst/>
      </p:bgPr>
    </p:bg>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D8F46460-66A3-4295-B90A-3AEE68185CA2}"/>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t="75555" r="-1014"/>
          <a:stretch/>
        </p:blipFill>
        <p:spPr>
          <a:xfrm>
            <a:off x="0" y="4727739"/>
            <a:ext cx="12374880" cy="2130261"/>
          </a:xfrm>
          <a:prstGeom prst="rect">
            <a:avLst/>
          </a:prstGeom>
        </p:spPr>
      </p:pic>
      <p:grpSp>
        <p:nvGrpSpPr>
          <p:cNvPr id="5" name="组合 19">
            <a:extLst>
              <a:ext uri="{FF2B5EF4-FFF2-40B4-BE49-F238E27FC236}">
                <a16:creationId xmlns:a16="http://schemas.microsoft.com/office/drawing/2014/main" id="{1CBE0B68-6FF2-2B68-DB84-C6CC9A0E1182}"/>
              </a:ext>
            </a:extLst>
          </p:cNvPr>
          <p:cNvGrpSpPr/>
          <p:nvPr/>
        </p:nvGrpSpPr>
        <p:grpSpPr>
          <a:xfrm>
            <a:off x="180753" y="131693"/>
            <a:ext cx="12011247" cy="1665209"/>
            <a:chOff x="692006" y="116442"/>
            <a:chExt cx="11176173" cy="2919244"/>
          </a:xfrm>
        </p:grpSpPr>
        <p:sp>
          <p:nvSpPr>
            <p:cNvPr id="6" name="矩形 16">
              <a:extLst>
                <a:ext uri="{FF2B5EF4-FFF2-40B4-BE49-F238E27FC236}">
                  <a16:creationId xmlns:a16="http://schemas.microsoft.com/office/drawing/2014/main" id="{BD9D04F1-C3F4-CAA4-9B91-E3081D1CD8A6}"/>
                </a:ext>
              </a:extLst>
            </p:cNvPr>
            <p:cNvSpPr/>
            <p:nvPr/>
          </p:nvSpPr>
          <p:spPr>
            <a:xfrm>
              <a:off x="692006" y="116442"/>
              <a:ext cx="11176173" cy="2919244"/>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rgbClr val="F4AB3F"/>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7" name="矩形 16">
              <a:extLst>
                <a:ext uri="{FF2B5EF4-FFF2-40B4-BE49-F238E27FC236}">
                  <a16:creationId xmlns:a16="http://schemas.microsoft.com/office/drawing/2014/main" id="{B3940177-BA31-CC02-8697-26C3BDC60698}"/>
                </a:ext>
              </a:extLst>
            </p:cNvPr>
            <p:cNvSpPr/>
            <p:nvPr/>
          </p:nvSpPr>
          <p:spPr>
            <a:xfrm>
              <a:off x="790642" y="256970"/>
              <a:ext cx="11077537" cy="2778716"/>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
        <p:nvSpPr>
          <p:cNvPr id="22" name="Rectangle 70">
            <a:extLst>
              <a:ext uri="{FF2B5EF4-FFF2-40B4-BE49-F238E27FC236}">
                <a16:creationId xmlns:a16="http://schemas.microsoft.com/office/drawing/2014/main" id="{3CFB2533-81CE-84FE-813F-BC61BDE2E817}"/>
              </a:ext>
            </a:extLst>
          </p:cNvPr>
          <p:cNvSpPr>
            <a:spLocks noChangeArrowheads="1"/>
          </p:cNvSpPr>
          <p:nvPr/>
        </p:nvSpPr>
        <p:spPr bwMode="auto">
          <a:xfrm>
            <a:off x="552893" y="276831"/>
            <a:ext cx="11440633"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13130">
              <a:lnSpc>
                <a:spcPct val="90000"/>
              </a:lnSpc>
              <a:spcBef>
                <a:spcPts val="1000"/>
              </a:spcBef>
              <a:buFont typeface="Arial" panose="020B0604020202020204" pitchFamily="34" charset="0"/>
              <a:buChar char="•"/>
              <a:defRPr sz="2800">
                <a:solidFill>
                  <a:srgbClr val="595959"/>
                </a:solidFill>
                <a:latin typeface="Calibri Light" panose="020F0302020204030204" pitchFamily="34" charset="0"/>
                <a:cs typeface="Roboto Light" pitchFamily="2" charset="0"/>
              </a:defRPr>
            </a:lvl1pPr>
            <a:lvl2pPr marL="742950" indent="-285750" defTabSz="913130">
              <a:lnSpc>
                <a:spcPct val="90000"/>
              </a:lnSpc>
              <a:spcBef>
                <a:spcPts val="500"/>
              </a:spcBef>
              <a:buFont typeface="Arial" panose="020B0604020202020204" pitchFamily="34" charset="0"/>
              <a:buChar char="•"/>
              <a:defRPr sz="2400">
                <a:solidFill>
                  <a:srgbClr val="595959"/>
                </a:solidFill>
                <a:latin typeface="Calibri Light" panose="020F0302020204030204" pitchFamily="34" charset="0"/>
                <a:cs typeface="Roboto Light" pitchFamily="2" charset="0"/>
              </a:defRPr>
            </a:lvl2pPr>
            <a:lvl3pPr marL="11430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3pPr>
            <a:lvl4pPr marL="16002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4pPr>
            <a:lvl5pPr marL="20574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5pPr>
            <a:lvl6pPr marL="25146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6pPr>
            <a:lvl7pPr marL="29718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7pPr>
            <a:lvl8pPr marL="34290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8pPr>
            <a:lvl9pPr marL="38862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9pPr>
          </a:lstStyle>
          <a:p>
            <a:pPr algn="ctr">
              <a:lnSpc>
                <a:spcPct val="100000"/>
              </a:lnSpc>
              <a:spcBef>
                <a:spcPct val="0"/>
              </a:spcBef>
              <a:buNone/>
            </a:pPr>
            <a:r>
              <a:rPr lang="vi-VN" altLang="zh-CN" sz="3200" b="1" noProof="1">
                <a:solidFill>
                  <a:srgbClr val="002060"/>
                </a:solidFill>
                <a:latin typeface="Cambria" panose="02040503050406030204" pitchFamily="18" charset="0"/>
                <a:ea typeface="Cambria" panose="02040503050406030204" pitchFamily="18" charset="0"/>
                <a:cs typeface="Arial" panose="020B0604020202020204" pitchFamily="34" charset="0"/>
                <a:sym typeface="+mn-lt"/>
              </a:rPr>
              <a:t>Đọc thông tin và quan sát các hình 5, 6, em hãy kể tên và xác định trên lược đồ một số nhà máy thuỷ điện ở vùng Trung du và miền núi Bắc Bộ.</a:t>
            </a:r>
          </a:p>
        </p:txBody>
      </p:sp>
      <p:pic>
        <p:nvPicPr>
          <p:cNvPr id="24" name="Picture 23">
            <a:extLst>
              <a:ext uri="{FF2B5EF4-FFF2-40B4-BE49-F238E27FC236}">
                <a16:creationId xmlns:a16="http://schemas.microsoft.com/office/drawing/2014/main" id="{86097EF7-F6F0-AF32-D492-44C3237A788E}"/>
              </a:ext>
            </a:extLst>
          </p:cNvPr>
          <p:cNvPicPr>
            <a:picLocks noChangeAspect="1"/>
          </p:cNvPicPr>
          <p:nvPr/>
        </p:nvPicPr>
        <p:blipFill>
          <a:blip r:embed="rId4"/>
          <a:stretch>
            <a:fillRect/>
          </a:stretch>
        </p:blipFill>
        <p:spPr>
          <a:xfrm rot="355062">
            <a:off x="331028" y="2634790"/>
            <a:ext cx="5806867" cy="3540983"/>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26" name="Picture 25">
            <a:extLst>
              <a:ext uri="{FF2B5EF4-FFF2-40B4-BE49-F238E27FC236}">
                <a16:creationId xmlns:a16="http://schemas.microsoft.com/office/drawing/2014/main" id="{718D72E0-0123-35C3-5A45-863542FC82E4}"/>
              </a:ext>
            </a:extLst>
          </p:cNvPr>
          <p:cNvPicPr>
            <a:picLocks noChangeAspect="1"/>
          </p:cNvPicPr>
          <p:nvPr/>
        </p:nvPicPr>
        <p:blipFill>
          <a:blip r:embed="rId5"/>
          <a:stretch>
            <a:fillRect/>
          </a:stretch>
        </p:blipFill>
        <p:spPr>
          <a:xfrm rot="20935446">
            <a:off x="6559089" y="2234773"/>
            <a:ext cx="5155361" cy="391242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35662631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anim calcmode="lin" valueType="num">
                                      <p:cBhvr additive="base">
                                        <p:cTn id="12" dur="500" fill="hold"/>
                                        <p:tgtEl>
                                          <p:spTgt spid="26"/>
                                        </p:tgtEl>
                                        <p:attrNameLst>
                                          <p:attrName>ppt_x</p:attrName>
                                        </p:attrNameLst>
                                      </p:cBhvr>
                                      <p:tavLst>
                                        <p:tav tm="0">
                                          <p:val>
                                            <p:strVal val="#ppt_x"/>
                                          </p:val>
                                        </p:tav>
                                        <p:tav tm="100000">
                                          <p:val>
                                            <p:strVal val="#ppt_x"/>
                                          </p:val>
                                        </p:tav>
                                      </p:tavLst>
                                    </p:anim>
                                    <p:anim calcmode="lin" valueType="num">
                                      <p:cBhvr additive="base">
                                        <p:cTn id="13" dur="500" fill="hold"/>
                                        <p:tgtEl>
                                          <p:spTgt spid="26"/>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24"/>
                                        </p:tgtEl>
                                        <p:attrNameLst>
                                          <p:attrName>style.visibility</p:attrName>
                                        </p:attrNameLst>
                                      </p:cBhvr>
                                      <p:to>
                                        <p:strVal val="visible"/>
                                      </p:to>
                                    </p:set>
                                    <p:anim calcmode="lin" valueType="num">
                                      <p:cBhvr additive="base">
                                        <p:cTn id="16" dur="500" fill="hold"/>
                                        <p:tgtEl>
                                          <p:spTgt spid="24"/>
                                        </p:tgtEl>
                                        <p:attrNameLst>
                                          <p:attrName>ppt_x</p:attrName>
                                        </p:attrNameLst>
                                      </p:cBhvr>
                                      <p:tavLst>
                                        <p:tav tm="0">
                                          <p:val>
                                            <p:strVal val="#ppt_x"/>
                                          </p:val>
                                        </p:tav>
                                        <p:tav tm="100000">
                                          <p:val>
                                            <p:strVal val="#ppt_x"/>
                                          </p:val>
                                        </p:tav>
                                      </p:tavLst>
                                    </p:anim>
                                    <p:anim calcmode="lin" valueType="num">
                                      <p:cBhvr additive="base">
                                        <p:cTn id="17"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E8F0C9"/>
        </a:solidFill>
        <a:effectLst/>
      </p:bgPr>
    </p:bg>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D8F46460-66A3-4295-B90A-3AEE68185CA2}"/>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t="75555" r="-1014"/>
          <a:stretch/>
        </p:blipFill>
        <p:spPr>
          <a:xfrm>
            <a:off x="0" y="4727739"/>
            <a:ext cx="12374880" cy="2130261"/>
          </a:xfrm>
          <a:prstGeom prst="rect">
            <a:avLst/>
          </a:prstGeom>
        </p:spPr>
      </p:pic>
      <p:sp>
        <p:nvSpPr>
          <p:cNvPr id="3" name="Rectangle 11">
            <a:extLst>
              <a:ext uri="{FF2B5EF4-FFF2-40B4-BE49-F238E27FC236}">
                <a16:creationId xmlns:a16="http://schemas.microsoft.com/office/drawing/2014/main" id="{E22AF958-4755-9FE2-6F71-0C43F0A4D81C}"/>
              </a:ext>
            </a:extLst>
          </p:cNvPr>
          <p:cNvSpPr>
            <a:spLocks noChangeArrowheads="1"/>
          </p:cNvSpPr>
          <p:nvPr/>
        </p:nvSpPr>
        <p:spPr bwMode="auto">
          <a:xfrm>
            <a:off x="170122" y="1095467"/>
            <a:ext cx="6900530" cy="4550421"/>
          </a:xfrm>
          <a:prstGeom prst="roundRect">
            <a:avLst/>
          </a:prstGeom>
          <a:solidFill>
            <a:schemeClr val="bg1"/>
          </a:solidFill>
          <a:ln>
            <a:solidFill>
              <a:schemeClr val="tx1"/>
            </a:solidFill>
            <a:prstDash val="lgDash"/>
          </a:ln>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defTabSz="1219170">
              <a:spcBef>
                <a:spcPct val="0"/>
              </a:spcBef>
              <a:buClr>
                <a:srgbClr val="000000"/>
              </a:buClr>
              <a:buNone/>
            </a:pPr>
            <a:r>
              <a:rPr lang="vi-VN" altLang="en-US" sz="3600" b="1" kern="0" dirty="0">
                <a:solidFill>
                  <a:schemeClr val="tx1">
                    <a:lumMod val="95000"/>
                    <a:lumOff val="5000"/>
                  </a:schemeClr>
                </a:solidFill>
                <a:latin typeface="Cambria" panose="02040503050406030204" pitchFamily="18" charset="0"/>
                <a:ea typeface="Cambria" panose="02040503050406030204" pitchFamily="18" charset="0"/>
                <a:cs typeface="Arial"/>
                <a:sym typeface="Arial"/>
              </a:rPr>
              <a:t>Sông ngòi ở vùng Trung du và miền núi Bắc Bộ có tiềm năng lớn để phát triển thuỷ điện. Nhiều nhà máy thuỷ điện đã được xây dựng, cung cấp điện phục vụ cho sinh hoạt và sản xuất, đồng thời giảm lũ cho vùng đồng bằng.</a:t>
            </a:r>
            <a:endParaRPr lang="en-US" altLang="en-US" sz="3600" b="1" kern="0" dirty="0">
              <a:solidFill>
                <a:schemeClr val="tx1">
                  <a:lumMod val="95000"/>
                  <a:lumOff val="5000"/>
                </a:schemeClr>
              </a:solidFill>
              <a:latin typeface="Cambria" panose="02040503050406030204" pitchFamily="18" charset="0"/>
              <a:ea typeface="Cambria" panose="02040503050406030204" pitchFamily="18" charset="0"/>
              <a:cs typeface="Arial"/>
              <a:sym typeface="Arial"/>
            </a:endParaRPr>
          </a:p>
        </p:txBody>
      </p:sp>
      <p:pic>
        <p:nvPicPr>
          <p:cNvPr id="4" name="Picture 3" descr="A circular image of a dam&#10;&#10;Description automatically generated">
            <a:extLst>
              <a:ext uri="{FF2B5EF4-FFF2-40B4-BE49-F238E27FC236}">
                <a16:creationId xmlns:a16="http://schemas.microsoft.com/office/drawing/2014/main" id="{5CF31199-BEA1-BF6A-C52D-85815D3904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53940" y="584792"/>
            <a:ext cx="5316278" cy="5316278"/>
          </a:xfrm>
          <a:prstGeom prst="rect">
            <a:avLst/>
          </a:prstGeom>
        </p:spPr>
      </p:pic>
    </p:spTree>
    <p:extLst>
      <p:ext uri="{BB962C8B-B14F-4D97-AF65-F5344CB8AC3E}">
        <p14:creationId xmlns:p14="http://schemas.microsoft.com/office/powerpoint/2010/main" val="36848417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E8F0C9"/>
        </a:solidFill>
        <a:effectLst/>
      </p:bgPr>
    </p:bg>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D8F46460-66A3-4295-B90A-3AEE68185CA2}"/>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t="75555" r="-1014"/>
          <a:stretch/>
        </p:blipFill>
        <p:spPr>
          <a:xfrm>
            <a:off x="0" y="4727739"/>
            <a:ext cx="12374880" cy="2130261"/>
          </a:xfrm>
          <a:prstGeom prst="rect">
            <a:avLst/>
          </a:prstGeom>
        </p:spPr>
      </p:pic>
      <p:pic>
        <p:nvPicPr>
          <p:cNvPr id="5" name="Picture 4">
            <a:extLst>
              <a:ext uri="{FF2B5EF4-FFF2-40B4-BE49-F238E27FC236}">
                <a16:creationId xmlns:a16="http://schemas.microsoft.com/office/drawing/2014/main" id="{3582CADF-FED5-41CA-AEFB-8867256A4478}"/>
              </a:ext>
            </a:extLst>
          </p:cNvPr>
          <p:cNvPicPr>
            <a:picLocks noChangeAspect="1"/>
          </p:cNvPicPr>
          <p:nvPr/>
        </p:nvPicPr>
        <p:blipFill>
          <a:blip r:embed="rId4"/>
          <a:stretch>
            <a:fillRect/>
          </a:stretch>
        </p:blipFill>
        <p:spPr>
          <a:xfrm>
            <a:off x="134840" y="531628"/>
            <a:ext cx="7864644" cy="596851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Rectangle: Rounded Corners 5">
            <a:extLst>
              <a:ext uri="{FF2B5EF4-FFF2-40B4-BE49-F238E27FC236}">
                <a16:creationId xmlns:a16="http://schemas.microsoft.com/office/drawing/2014/main" id="{1EF47D09-05BE-6E2D-F75E-5047535EFFF5}"/>
              </a:ext>
            </a:extLst>
          </p:cNvPr>
          <p:cNvSpPr/>
          <p:nvPr/>
        </p:nvSpPr>
        <p:spPr>
          <a:xfrm>
            <a:off x="1095153" y="2275367"/>
            <a:ext cx="786810" cy="287080"/>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4FE3C502-5105-D40D-FC39-D9448349AD41}"/>
              </a:ext>
            </a:extLst>
          </p:cNvPr>
          <p:cNvSpPr/>
          <p:nvPr/>
        </p:nvSpPr>
        <p:spPr>
          <a:xfrm>
            <a:off x="1945757" y="3125972"/>
            <a:ext cx="786810" cy="287080"/>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Rounded Corners 25">
            <a:extLst>
              <a:ext uri="{FF2B5EF4-FFF2-40B4-BE49-F238E27FC236}">
                <a16:creationId xmlns:a16="http://schemas.microsoft.com/office/drawing/2014/main" id="{7CDE339B-CCE5-27EC-E857-B95D6A6D1B41}"/>
              </a:ext>
            </a:extLst>
          </p:cNvPr>
          <p:cNvSpPr/>
          <p:nvPr/>
        </p:nvSpPr>
        <p:spPr>
          <a:xfrm>
            <a:off x="3721395" y="2009553"/>
            <a:ext cx="786810" cy="446568"/>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Rounded Corners 28">
            <a:extLst>
              <a:ext uri="{FF2B5EF4-FFF2-40B4-BE49-F238E27FC236}">
                <a16:creationId xmlns:a16="http://schemas.microsoft.com/office/drawing/2014/main" id="{10F780EC-BC4D-D41B-0E04-B292130C31BC}"/>
              </a:ext>
            </a:extLst>
          </p:cNvPr>
          <p:cNvSpPr/>
          <p:nvPr/>
        </p:nvSpPr>
        <p:spPr>
          <a:xfrm>
            <a:off x="3327989" y="2913321"/>
            <a:ext cx="786810" cy="287080"/>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Rounded Corners 29">
            <a:extLst>
              <a:ext uri="{FF2B5EF4-FFF2-40B4-BE49-F238E27FC236}">
                <a16:creationId xmlns:a16="http://schemas.microsoft.com/office/drawing/2014/main" id="{E42EBBEF-34D5-231C-1095-8CF9EDADAA0E}"/>
              </a:ext>
            </a:extLst>
          </p:cNvPr>
          <p:cNvSpPr/>
          <p:nvPr/>
        </p:nvSpPr>
        <p:spPr>
          <a:xfrm>
            <a:off x="3700129" y="4104166"/>
            <a:ext cx="786810" cy="435935"/>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11">
            <a:extLst>
              <a:ext uri="{FF2B5EF4-FFF2-40B4-BE49-F238E27FC236}">
                <a16:creationId xmlns:a16="http://schemas.microsoft.com/office/drawing/2014/main" id="{CF7B1F1E-A752-3A3A-15A8-9547F5A8824F}"/>
              </a:ext>
            </a:extLst>
          </p:cNvPr>
          <p:cNvSpPr>
            <a:spLocks noChangeArrowheads="1"/>
          </p:cNvSpPr>
          <p:nvPr/>
        </p:nvSpPr>
        <p:spPr bwMode="auto">
          <a:xfrm>
            <a:off x="8052393" y="1116419"/>
            <a:ext cx="4217580" cy="4158193"/>
          </a:xfrm>
          <a:prstGeom prst="roundRect">
            <a:avLst/>
          </a:prstGeom>
          <a:solidFill>
            <a:schemeClr val="bg1"/>
          </a:solidFill>
          <a:ln>
            <a:solidFill>
              <a:schemeClr val="tx1"/>
            </a:solidFill>
            <a:prstDash val="lgDash"/>
          </a:ln>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457200" indent="-457200" algn="just" defTabSz="1219170">
              <a:spcBef>
                <a:spcPct val="0"/>
              </a:spcBef>
              <a:buClr>
                <a:srgbClr val="000000"/>
              </a:buClr>
            </a:pPr>
            <a:r>
              <a:rPr lang="vi-VN" altLang="en-US" sz="2400" b="1" kern="0" dirty="0">
                <a:solidFill>
                  <a:srgbClr val="FF0000"/>
                </a:solidFill>
                <a:latin typeface="Cambria" panose="02040503050406030204" pitchFamily="18" charset="0"/>
                <a:ea typeface="Cambria" panose="02040503050406030204" pitchFamily="18" charset="0"/>
                <a:cs typeface="Arial"/>
                <a:sym typeface="Arial"/>
              </a:rPr>
              <a:t>Nhà máy thủy điện Lai Châu.</a:t>
            </a:r>
          </a:p>
          <a:p>
            <a:pPr marL="457200" indent="-457200" algn="just" defTabSz="1219170">
              <a:spcBef>
                <a:spcPct val="0"/>
              </a:spcBef>
              <a:buClr>
                <a:srgbClr val="000000"/>
              </a:buClr>
            </a:pPr>
            <a:r>
              <a:rPr lang="vi-VN" altLang="en-US" sz="2400" b="1" kern="0" dirty="0">
                <a:solidFill>
                  <a:srgbClr val="FF0000"/>
                </a:solidFill>
                <a:latin typeface="Cambria" panose="02040503050406030204" pitchFamily="18" charset="0"/>
                <a:ea typeface="Cambria" panose="02040503050406030204" pitchFamily="18" charset="0"/>
                <a:cs typeface="Arial"/>
                <a:sym typeface="Arial"/>
              </a:rPr>
              <a:t>Nhà máy thủy điện Sơn La.</a:t>
            </a:r>
          </a:p>
          <a:p>
            <a:pPr marL="457200" indent="-457200" algn="just" defTabSz="1219170">
              <a:spcBef>
                <a:spcPct val="0"/>
              </a:spcBef>
              <a:buClr>
                <a:srgbClr val="000000"/>
              </a:buClr>
            </a:pPr>
            <a:r>
              <a:rPr lang="vi-VN" altLang="en-US" sz="2400" b="1" kern="0" dirty="0">
                <a:solidFill>
                  <a:srgbClr val="FF0000"/>
                </a:solidFill>
                <a:latin typeface="Cambria" panose="02040503050406030204" pitchFamily="18" charset="0"/>
                <a:ea typeface="Cambria" panose="02040503050406030204" pitchFamily="18" charset="0"/>
                <a:cs typeface="Arial"/>
                <a:sym typeface="Arial"/>
              </a:rPr>
              <a:t>Nhà máy thủy điện Thác Bà.</a:t>
            </a:r>
          </a:p>
          <a:p>
            <a:pPr marL="457200" indent="-457200" algn="just" defTabSz="1219170">
              <a:spcBef>
                <a:spcPct val="0"/>
              </a:spcBef>
              <a:buClr>
                <a:srgbClr val="000000"/>
              </a:buClr>
            </a:pPr>
            <a:r>
              <a:rPr lang="vi-VN" altLang="en-US" sz="2400" b="1" kern="0" dirty="0">
                <a:solidFill>
                  <a:srgbClr val="FF0000"/>
                </a:solidFill>
                <a:latin typeface="Cambria" panose="02040503050406030204" pitchFamily="18" charset="0"/>
                <a:ea typeface="Cambria" panose="02040503050406030204" pitchFamily="18" charset="0"/>
                <a:cs typeface="Arial"/>
                <a:sym typeface="Arial"/>
              </a:rPr>
              <a:t>Nhà máy thủy điện Hòa Bình.</a:t>
            </a:r>
          </a:p>
          <a:p>
            <a:pPr marL="457200" indent="-457200" algn="just" defTabSz="1219170">
              <a:spcBef>
                <a:spcPct val="0"/>
              </a:spcBef>
              <a:buClr>
                <a:srgbClr val="000000"/>
              </a:buClr>
            </a:pPr>
            <a:r>
              <a:rPr lang="vi-VN" altLang="en-US" sz="2400" b="1" kern="0" dirty="0">
                <a:solidFill>
                  <a:srgbClr val="FF0000"/>
                </a:solidFill>
                <a:latin typeface="Cambria" panose="02040503050406030204" pitchFamily="18" charset="0"/>
                <a:ea typeface="Cambria" panose="02040503050406030204" pitchFamily="18" charset="0"/>
                <a:cs typeface="Arial"/>
                <a:sym typeface="Arial"/>
              </a:rPr>
              <a:t>Nhà máy thủy điện Tuyên Quang.</a:t>
            </a:r>
            <a:endParaRPr lang="en-US" altLang="en-US" sz="2400" b="1" kern="0" dirty="0">
              <a:solidFill>
                <a:srgbClr val="FF0000"/>
              </a:solidFill>
              <a:latin typeface="Cambria" panose="02040503050406030204" pitchFamily="18" charset="0"/>
              <a:ea typeface="Cambria" panose="02040503050406030204" pitchFamily="18" charset="0"/>
              <a:cs typeface="Arial"/>
              <a:sym typeface="Arial"/>
            </a:endParaRPr>
          </a:p>
        </p:txBody>
      </p:sp>
    </p:spTree>
    <p:extLst>
      <p:ext uri="{BB962C8B-B14F-4D97-AF65-F5344CB8AC3E}">
        <p14:creationId xmlns:p14="http://schemas.microsoft.com/office/powerpoint/2010/main" val="154478671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29"/>
                                        </p:tgtEl>
                                        <p:attrNameLst>
                                          <p:attrName>style.visibility</p:attrName>
                                        </p:attrNameLst>
                                      </p:cBhvr>
                                      <p:to>
                                        <p:strVal val="visible"/>
                                      </p:to>
                                    </p:set>
                                    <p:animEffect transition="in" filter="wipe(down)">
                                      <p:cBhvr>
                                        <p:cTn id="18" dur="500"/>
                                        <p:tgtEl>
                                          <p:spTgt spid="29"/>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30"/>
                                        </p:tgtEl>
                                        <p:attrNameLst>
                                          <p:attrName>style.visibility</p:attrName>
                                        </p:attrNameLst>
                                      </p:cBhvr>
                                      <p:to>
                                        <p:strVal val="visible"/>
                                      </p:to>
                                    </p:set>
                                    <p:animEffect transition="in" filter="wipe(down)">
                                      <p:cBhvr>
                                        <p:cTn id="23" dur="500"/>
                                        <p:tgtEl>
                                          <p:spTgt spid="30"/>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wipe(down)">
                                      <p:cBhvr>
                                        <p:cTn id="28" dur="500"/>
                                        <p:tgtEl>
                                          <p:spTgt spid="7"/>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26"/>
                                        </p:tgtEl>
                                        <p:attrNameLst>
                                          <p:attrName>style.visibility</p:attrName>
                                        </p:attrNameLst>
                                      </p:cBhvr>
                                      <p:to>
                                        <p:strVal val="visible"/>
                                      </p:to>
                                    </p:set>
                                    <p:animEffect transition="in" filter="wipe(down)">
                                      <p:cBhvr>
                                        <p:cTn id="33" dur="500"/>
                                        <p:tgtEl>
                                          <p:spTgt spid="26"/>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31"/>
                                        </p:tgtEl>
                                        <p:attrNameLst>
                                          <p:attrName>style.visibility</p:attrName>
                                        </p:attrNameLst>
                                      </p:cBhvr>
                                      <p:to>
                                        <p:strVal val="visible"/>
                                      </p:to>
                                    </p:set>
                                    <p:animEffect transition="in" filter="wipe(down)">
                                      <p:cBhvr>
                                        <p:cTn id="38"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26" grpId="0" animBg="1"/>
      <p:bldP spid="29" grpId="0" animBg="1"/>
      <p:bldP spid="30" grpId="0" animBg="1"/>
      <p:bldP spid="31" grpId="0" uiExpan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矩形 2"/>
          <p:cNvSpPr/>
          <p:nvPr/>
        </p:nvSpPr>
        <p:spPr>
          <a:xfrm>
            <a:off x="3278035" y="2121121"/>
            <a:ext cx="5637917" cy="2991678"/>
          </a:xfrm>
          <a:prstGeom prst="rect">
            <a:avLst/>
          </a:prstGeom>
          <a:solidFill>
            <a:schemeClr val="bg1">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70号-灵悦黑体" panose="00000500000000000000" pitchFamily="2" charset="-122"/>
              <a:ea typeface="字魂70号-灵悦黑体" panose="00000500000000000000" pitchFamily="2" charset="-122"/>
              <a:cs typeface="+mn-cs"/>
            </a:endParaRPr>
          </a:p>
        </p:txBody>
      </p:sp>
      <p:sp>
        <p:nvSpPr>
          <p:cNvPr id="12" name="矩形 11"/>
          <p:cNvSpPr/>
          <p:nvPr/>
        </p:nvSpPr>
        <p:spPr>
          <a:xfrm>
            <a:off x="3090627" y="1950720"/>
            <a:ext cx="6012733" cy="3332480"/>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70号-灵悦黑体" panose="00000500000000000000" pitchFamily="2" charset="-122"/>
              <a:ea typeface="字魂70号-灵悦黑体" panose="00000500000000000000" pitchFamily="2" charset="-122"/>
              <a:cs typeface="+mn-cs"/>
            </a:endParaRPr>
          </a:p>
        </p:txBody>
      </p:sp>
      <p:pic>
        <p:nvPicPr>
          <p:cNvPr id="2" name="Picture 1">
            <a:extLst>
              <a:ext uri="{FF2B5EF4-FFF2-40B4-BE49-F238E27FC236}">
                <a16:creationId xmlns:a16="http://schemas.microsoft.com/office/drawing/2014/main" id="{17E996C7-38A5-9C62-5E21-9AB53ED5D3D2}"/>
              </a:ext>
            </a:extLst>
          </p:cNvPr>
          <p:cNvPicPr>
            <a:picLocks noChangeAspect="1"/>
          </p:cNvPicPr>
          <p:nvPr/>
        </p:nvPicPr>
        <p:blipFill>
          <a:blip r:embed="rId3"/>
          <a:stretch>
            <a:fillRect/>
          </a:stretch>
        </p:blipFill>
        <p:spPr>
          <a:xfrm>
            <a:off x="3908880" y="2261501"/>
            <a:ext cx="4145639" cy="2639797"/>
          </a:xfrm>
          <a:prstGeom prst="rect">
            <a:avLst/>
          </a:prstGeom>
        </p:spPr>
      </p:pic>
    </p:spTree>
    <p:extLst>
      <p:ext uri="{BB962C8B-B14F-4D97-AF65-F5344CB8AC3E}">
        <p14:creationId xmlns:p14="http://schemas.microsoft.com/office/powerpoint/2010/main" val="34863740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1F0C9C5A-C1A3-9C93-A2F3-5B5C53E61B9F}"/>
              </a:ext>
            </a:extLst>
          </p:cNvPr>
          <p:cNvSpPr txBox="1">
            <a:spLocks noChangeArrowheads="1"/>
          </p:cNvSpPr>
          <p:nvPr/>
        </p:nvSpPr>
        <p:spPr>
          <a:xfrm>
            <a:off x="1492988" y="1150706"/>
            <a:ext cx="9686925" cy="2372437"/>
          </a:xfrm>
          <a:prstGeom prst="rect">
            <a:avLst/>
          </a:prstGeom>
          <a:solidFill>
            <a:schemeClr val="accent2">
              <a:lumMod val="60000"/>
              <a:lumOff val="40000"/>
            </a:schemeClr>
          </a:solidFill>
          <a:ln w="28575">
            <a:solidFill>
              <a:schemeClr val="bg2">
                <a:lumMod val="25000"/>
              </a:schemeClr>
            </a:solidFill>
            <a:miter lim="800000"/>
            <a:headEnd/>
            <a:tailEnd/>
          </a:ln>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ctr"/>
            <a:r>
              <a:rPr lang="vi-VN" altLang="en-US" sz="4000" b="1" dirty="0">
                <a:solidFill>
                  <a:prstClr val="black">
                    <a:lumMod val="95000"/>
                    <a:lumOff val="5000"/>
                  </a:prstClr>
                </a:solidFill>
                <a:latin typeface="Cambria" panose="02040503050406030204" pitchFamily="18" charset="0"/>
                <a:ea typeface="Cambria" panose="02040503050406030204" pitchFamily="18" charset="0"/>
              </a:rPr>
              <a:t>Mô tả (viết hoặc vẽ) cách thức khai thác tự nhiên (làm ruộng bậc thang, xây dựng công trình thủy điện) ở vùng Trung du và miền núi Bắc Bộ.</a:t>
            </a:r>
            <a:endParaRPr kumimoji="0" lang="en-US" altLang="en-US" sz="4000" b="1"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j-cs"/>
            </a:endParaRPr>
          </a:p>
        </p:txBody>
      </p:sp>
      <p:pic>
        <p:nvPicPr>
          <p:cNvPr id="5" name="Graphic 4">
            <a:extLst>
              <a:ext uri="{FF2B5EF4-FFF2-40B4-BE49-F238E27FC236}">
                <a16:creationId xmlns:a16="http://schemas.microsoft.com/office/drawing/2014/main" id="{F64015A6-C08B-2ACE-7458-871058532497}"/>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976751" y="3615071"/>
            <a:ext cx="2580085" cy="2757378"/>
          </a:xfrm>
          <a:prstGeom prst="rect">
            <a:avLst/>
          </a:prstGeom>
        </p:spPr>
      </p:pic>
      <p:sp>
        <p:nvSpPr>
          <p:cNvPr id="2" name="TextBox 1">
            <a:extLst>
              <a:ext uri="{FF2B5EF4-FFF2-40B4-BE49-F238E27FC236}">
                <a16:creationId xmlns:a16="http://schemas.microsoft.com/office/drawing/2014/main" id="{1E68F2CF-44CC-D626-15A2-494A51B77B05}"/>
              </a:ext>
            </a:extLst>
          </p:cNvPr>
          <p:cNvSpPr txBox="1"/>
          <p:nvPr/>
        </p:nvSpPr>
        <p:spPr>
          <a:xfrm>
            <a:off x="4017196" y="4027470"/>
            <a:ext cx="6904233" cy="1569660"/>
          </a:xfrm>
          <a:prstGeom prst="rect">
            <a:avLst/>
          </a:prstGeom>
          <a:noFill/>
        </p:spPr>
        <p:txBody>
          <a:bodyPr wrap="square" rtlCol="0">
            <a:spAutoFit/>
          </a:bodyPr>
          <a:lstStyle/>
          <a:p>
            <a:pPr algn="just"/>
            <a:r>
              <a:rPr lang="en-US" sz="3200" b="1" i="1" dirty="0" err="1">
                <a:solidFill>
                  <a:srgbClr val="FF0000"/>
                </a:solidFill>
                <a:latin typeface="Calibri" panose="020F0502020204030204" pitchFamily="34" charset="0"/>
                <a:cs typeface="Calibri" panose="020F0502020204030204" pitchFamily="34" charset="0"/>
              </a:rPr>
              <a:t>Gợi</a:t>
            </a:r>
            <a:r>
              <a:rPr lang="en-US" sz="3200" b="1" i="1" dirty="0">
                <a:solidFill>
                  <a:srgbClr val="FF0000"/>
                </a:solidFill>
                <a:latin typeface="Calibri" panose="020F0502020204030204" pitchFamily="34" charset="0"/>
                <a:cs typeface="Calibri" panose="020F0502020204030204" pitchFamily="34" charset="0"/>
              </a:rPr>
              <a:t> ý: </a:t>
            </a:r>
            <a:r>
              <a:rPr lang="en-US" sz="3200" b="1" i="1" dirty="0" err="1">
                <a:solidFill>
                  <a:srgbClr val="FF0000"/>
                </a:solidFill>
                <a:latin typeface="Calibri" panose="020F0502020204030204" pitchFamily="34" charset="0"/>
                <a:cs typeface="Calibri" panose="020F0502020204030204" pitchFamily="34" charset="0"/>
              </a:rPr>
              <a:t>Vẽ</a:t>
            </a:r>
            <a:r>
              <a:rPr lang="en-US" sz="3200" b="1" i="1" dirty="0">
                <a:solidFill>
                  <a:srgbClr val="FF0000"/>
                </a:solidFill>
                <a:latin typeface="Calibri" panose="020F0502020204030204" pitchFamily="34" charset="0"/>
                <a:cs typeface="Calibri" panose="020F0502020204030204" pitchFamily="34" charset="0"/>
              </a:rPr>
              <a:t> </a:t>
            </a:r>
            <a:r>
              <a:rPr lang="en-US" sz="3200" b="1" i="1" dirty="0" err="1">
                <a:solidFill>
                  <a:srgbClr val="FF0000"/>
                </a:solidFill>
                <a:latin typeface="Calibri" panose="020F0502020204030204" pitchFamily="34" charset="0"/>
                <a:cs typeface="Calibri" panose="020F0502020204030204" pitchFamily="34" charset="0"/>
              </a:rPr>
              <a:t>theo</a:t>
            </a:r>
            <a:r>
              <a:rPr lang="en-US" sz="3200" b="1" i="1" dirty="0">
                <a:solidFill>
                  <a:srgbClr val="FF0000"/>
                </a:solidFill>
                <a:latin typeface="Calibri" panose="020F0502020204030204" pitchFamily="34" charset="0"/>
                <a:cs typeface="Calibri" panose="020F0502020204030204" pitchFamily="34" charset="0"/>
              </a:rPr>
              <a:t> </a:t>
            </a:r>
            <a:r>
              <a:rPr lang="en-US" sz="3200" b="1" i="1" dirty="0" err="1">
                <a:solidFill>
                  <a:srgbClr val="FF0000"/>
                </a:solidFill>
                <a:latin typeface="Calibri" panose="020F0502020204030204" pitchFamily="34" charset="0"/>
                <a:cs typeface="Calibri" panose="020F0502020204030204" pitchFamily="34" charset="0"/>
              </a:rPr>
              <a:t>các</a:t>
            </a:r>
            <a:r>
              <a:rPr lang="en-US" sz="3200" b="1" i="1" dirty="0">
                <a:solidFill>
                  <a:srgbClr val="FF0000"/>
                </a:solidFill>
                <a:latin typeface="Calibri" panose="020F0502020204030204" pitchFamily="34" charset="0"/>
                <a:cs typeface="Calibri" panose="020F0502020204030204" pitchFamily="34" charset="0"/>
              </a:rPr>
              <a:t> </a:t>
            </a:r>
            <a:r>
              <a:rPr lang="en-US" sz="3200" b="1" i="1" dirty="0" err="1">
                <a:solidFill>
                  <a:srgbClr val="FF0000"/>
                </a:solidFill>
                <a:latin typeface="Calibri" panose="020F0502020204030204" pitchFamily="34" charset="0"/>
                <a:cs typeface="Calibri" panose="020F0502020204030204" pitchFamily="34" charset="0"/>
              </a:rPr>
              <a:t>tiêu</a:t>
            </a:r>
            <a:r>
              <a:rPr lang="en-US" sz="3200" b="1" i="1" dirty="0">
                <a:solidFill>
                  <a:srgbClr val="FF0000"/>
                </a:solidFill>
                <a:latin typeface="Calibri" panose="020F0502020204030204" pitchFamily="34" charset="0"/>
                <a:cs typeface="Calibri" panose="020F0502020204030204" pitchFamily="34" charset="0"/>
              </a:rPr>
              <a:t> </a:t>
            </a:r>
            <a:r>
              <a:rPr lang="en-US" sz="3200" b="1" i="1" dirty="0" err="1">
                <a:solidFill>
                  <a:srgbClr val="FF0000"/>
                </a:solidFill>
                <a:latin typeface="Calibri" panose="020F0502020204030204" pitchFamily="34" charset="0"/>
                <a:cs typeface="Calibri" panose="020F0502020204030204" pitchFamily="34" charset="0"/>
              </a:rPr>
              <a:t>chí</a:t>
            </a:r>
            <a:r>
              <a:rPr lang="en-US" sz="3200" b="1" i="1" dirty="0">
                <a:solidFill>
                  <a:srgbClr val="FF0000"/>
                </a:solidFill>
                <a:latin typeface="Calibri" panose="020F0502020204030204" pitchFamily="34" charset="0"/>
                <a:cs typeface="Calibri" panose="020F0502020204030204" pitchFamily="34" charset="0"/>
              </a:rPr>
              <a:t> (</a:t>
            </a:r>
            <a:r>
              <a:rPr lang="en-US" sz="3200" b="1" i="1" dirty="0" err="1">
                <a:solidFill>
                  <a:srgbClr val="FF0000"/>
                </a:solidFill>
                <a:latin typeface="Calibri" panose="020F0502020204030204" pitchFamily="34" charset="0"/>
                <a:cs typeface="Calibri" panose="020F0502020204030204" pitchFamily="34" charset="0"/>
              </a:rPr>
              <a:t>điều</a:t>
            </a:r>
            <a:r>
              <a:rPr lang="en-US" sz="3200" b="1" i="1" dirty="0">
                <a:solidFill>
                  <a:srgbClr val="FF0000"/>
                </a:solidFill>
                <a:latin typeface="Calibri" panose="020F0502020204030204" pitchFamily="34" charset="0"/>
                <a:cs typeface="Calibri" panose="020F0502020204030204" pitchFamily="34" charset="0"/>
              </a:rPr>
              <a:t> </a:t>
            </a:r>
            <a:r>
              <a:rPr lang="en-US" sz="3200" b="1" i="1" dirty="0" err="1">
                <a:solidFill>
                  <a:srgbClr val="FF0000"/>
                </a:solidFill>
                <a:latin typeface="Calibri" panose="020F0502020204030204" pitchFamily="34" charset="0"/>
                <a:cs typeface="Calibri" panose="020F0502020204030204" pitchFamily="34" charset="0"/>
              </a:rPr>
              <a:t>kiện</a:t>
            </a:r>
            <a:r>
              <a:rPr lang="en-US" sz="3200" b="1" i="1" dirty="0">
                <a:solidFill>
                  <a:srgbClr val="FF0000"/>
                </a:solidFill>
                <a:latin typeface="Calibri" panose="020F0502020204030204" pitchFamily="34" charset="0"/>
                <a:cs typeface="Calibri" panose="020F0502020204030204" pitchFamily="34" charset="0"/>
              </a:rPr>
              <a:t> </a:t>
            </a:r>
            <a:r>
              <a:rPr lang="en-US" sz="3200" b="1" i="1" dirty="0" err="1">
                <a:solidFill>
                  <a:srgbClr val="FF0000"/>
                </a:solidFill>
                <a:latin typeface="Calibri" panose="020F0502020204030204" pitchFamily="34" charset="0"/>
                <a:cs typeface="Calibri" panose="020F0502020204030204" pitchFamily="34" charset="0"/>
              </a:rPr>
              <a:t>để</a:t>
            </a:r>
            <a:r>
              <a:rPr lang="en-US" sz="3200" b="1" i="1" dirty="0">
                <a:solidFill>
                  <a:srgbClr val="FF0000"/>
                </a:solidFill>
                <a:latin typeface="Calibri" panose="020F0502020204030204" pitchFamily="34" charset="0"/>
                <a:cs typeface="Calibri" panose="020F0502020204030204" pitchFamily="34" charset="0"/>
              </a:rPr>
              <a:t> </a:t>
            </a:r>
            <a:r>
              <a:rPr lang="en-US" sz="3200" b="1" i="1" dirty="0" err="1">
                <a:solidFill>
                  <a:srgbClr val="FF0000"/>
                </a:solidFill>
                <a:latin typeface="Calibri" panose="020F0502020204030204" pitchFamily="34" charset="0"/>
                <a:cs typeface="Calibri" panose="020F0502020204030204" pitchFamily="34" charset="0"/>
              </a:rPr>
              <a:t>khai</a:t>
            </a:r>
            <a:r>
              <a:rPr lang="en-US" sz="3200" b="1" i="1" dirty="0">
                <a:solidFill>
                  <a:srgbClr val="FF0000"/>
                </a:solidFill>
                <a:latin typeface="Calibri" panose="020F0502020204030204" pitchFamily="34" charset="0"/>
                <a:cs typeface="Calibri" panose="020F0502020204030204" pitchFamily="34" charset="0"/>
              </a:rPr>
              <a:t> </a:t>
            </a:r>
            <a:r>
              <a:rPr lang="en-US" sz="3200" b="1" i="1" dirty="0" err="1">
                <a:solidFill>
                  <a:srgbClr val="FF0000"/>
                </a:solidFill>
                <a:latin typeface="Calibri" panose="020F0502020204030204" pitchFamily="34" charset="0"/>
                <a:cs typeface="Calibri" panose="020F0502020204030204" pitchFamily="34" charset="0"/>
              </a:rPr>
              <a:t>thác</a:t>
            </a:r>
            <a:r>
              <a:rPr lang="en-US" sz="3200" b="1" i="1" dirty="0">
                <a:solidFill>
                  <a:srgbClr val="FF0000"/>
                </a:solidFill>
                <a:latin typeface="Calibri" panose="020F0502020204030204" pitchFamily="34" charset="0"/>
                <a:cs typeface="Calibri" panose="020F0502020204030204" pitchFamily="34" charset="0"/>
              </a:rPr>
              <a:t>, </a:t>
            </a:r>
            <a:r>
              <a:rPr lang="en-US" sz="3200" b="1" i="1" dirty="0" err="1">
                <a:solidFill>
                  <a:srgbClr val="FF0000"/>
                </a:solidFill>
                <a:latin typeface="Calibri" panose="020F0502020204030204" pitchFamily="34" charset="0"/>
                <a:cs typeface="Calibri" panose="020F0502020204030204" pitchFamily="34" charset="0"/>
              </a:rPr>
              <a:t>cách</a:t>
            </a:r>
            <a:r>
              <a:rPr lang="en-US" sz="3200" b="1" i="1" dirty="0">
                <a:solidFill>
                  <a:srgbClr val="FF0000"/>
                </a:solidFill>
                <a:latin typeface="Calibri" panose="020F0502020204030204" pitchFamily="34" charset="0"/>
                <a:cs typeface="Calibri" panose="020F0502020204030204" pitchFamily="34" charset="0"/>
              </a:rPr>
              <a:t> </a:t>
            </a:r>
            <a:r>
              <a:rPr lang="en-US" sz="3200" b="1" i="1" dirty="0" err="1">
                <a:solidFill>
                  <a:srgbClr val="FF0000"/>
                </a:solidFill>
                <a:latin typeface="Calibri" panose="020F0502020204030204" pitchFamily="34" charset="0"/>
                <a:cs typeface="Calibri" panose="020F0502020204030204" pitchFamily="34" charset="0"/>
              </a:rPr>
              <a:t>thức</a:t>
            </a:r>
            <a:r>
              <a:rPr lang="en-US" sz="3200" b="1" i="1" dirty="0">
                <a:solidFill>
                  <a:srgbClr val="FF0000"/>
                </a:solidFill>
                <a:latin typeface="Calibri" panose="020F0502020204030204" pitchFamily="34" charset="0"/>
                <a:cs typeface="Calibri" panose="020F0502020204030204" pitchFamily="34" charset="0"/>
              </a:rPr>
              <a:t> </a:t>
            </a:r>
            <a:r>
              <a:rPr lang="en-US" sz="3200" b="1" i="1" dirty="0" err="1">
                <a:solidFill>
                  <a:srgbClr val="FF0000"/>
                </a:solidFill>
                <a:latin typeface="Calibri" panose="020F0502020204030204" pitchFamily="34" charset="0"/>
                <a:cs typeface="Calibri" panose="020F0502020204030204" pitchFamily="34" charset="0"/>
              </a:rPr>
              <a:t>khai</a:t>
            </a:r>
            <a:r>
              <a:rPr lang="en-US" sz="3200" b="1" i="1" dirty="0">
                <a:solidFill>
                  <a:srgbClr val="FF0000"/>
                </a:solidFill>
                <a:latin typeface="Calibri" panose="020F0502020204030204" pitchFamily="34" charset="0"/>
                <a:cs typeface="Calibri" panose="020F0502020204030204" pitchFamily="34" charset="0"/>
              </a:rPr>
              <a:t> </a:t>
            </a:r>
            <a:r>
              <a:rPr lang="en-US" sz="3200" b="1" i="1" dirty="0" err="1">
                <a:solidFill>
                  <a:srgbClr val="FF0000"/>
                </a:solidFill>
                <a:latin typeface="Calibri" panose="020F0502020204030204" pitchFamily="34" charset="0"/>
                <a:cs typeface="Calibri" panose="020F0502020204030204" pitchFamily="34" charset="0"/>
              </a:rPr>
              <a:t>thác</a:t>
            </a:r>
            <a:r>
              <a:rPr lang="en-US" sz="3200" b="1" i="1" dirty="0">
                <a:solidFill>
                  <a:srgbClr val="FF0000"/>
                </a:solidFill>
                <a:latin typeface="Calibri" panose="020F0502020204030204" pitchFamily="34" charset="0"/>
                <a:cs typeface="Calibri" panose="020F0502020204030204" pitchFamily="34" charset="0"/>
              </a:rPr>
              <a:t>, </a:t>
            </a:r>
            <a:r>
              <a:rPr lang="en-US" sz="3200" b="1" i="1" dirty="0" err="1">
                <a:solidFill>
                  <a:srgbClr val="FF0000"/>
                </a:solidFill>
                <a:latin typeface="Calibri" panose="020F0502020204030204" pitchFamily="34" charset="0"/>
                <a:cs typeface="Calibri" panose="020F0502020204030204" pitchFamily="34" charset="0"/>
              </a:rPr>
              <a:t>tác</a:t>
            </a:r>
            <a:r>
              <a:rPr lang="en-US" sz="3200" b="1" i="1" dirty="0">
                <a:solidFill>
                  <a:srgbClr val="FF0000"/>
                </a:solidFill>
                <a:latin typeface="Calibri" panose="020F0502020204030204" pitchFamily="34" charset="0"/>
                <a:cs typeface="Calibri" panose="020F0502020204030204" pitchFamily="34" charset="0"/>
              </a:rPr>
              <a:t> </a:t>
            </a:r>
            <a:r>
              <a:rPr lang="en-US" sz="3200" b="1" i="1" dirty="0" err="1">
                <a:solidFill>
                  <a:srgbClr val="FF0000"/>
                </a:solidFill>
                <a:latin typeface="Calibri" panose="020F0502020204030204" pitchFamily="34" charset="0"/>
                <a:cs typeface="Calibri" panose="020F0502020204030204" pitchFamily="34" charset="0"/>
              </a:rPr>
              <a:t>dụng</a:t>
            </a:r>
            <a:r>
              <a:rPr lang="en-US" sz="3200" b="1" i="1" dirty="0">
                <a:solidFill>
                  <a:srgbClr val="FF0000"/>
                </a:solidFill>
                <a:latin typeface="Calibri" panose="020F0502020204030204" pitchFamily="34" charset="0"/>
                <a:cs typeface="Calibri" panose="020F0502020204030204" pitchFamily="34" charset="0"/>
              </a:rPr>
              <a:t> (</a:t>
            </a:r>
            <a:r>
              <a:rPr lang="en-US" sz="3200" b="1" i="1" dirty="0" err="1">
                <a:solidFill>
                  <a:srgbClr val="FF0000"/>
                </a:solidFill>
                <a:latin typeface="Calibri" panose="020F0502020204030204" pitchFamily="34" charset="0"/>
                <a:cs typeface="Calibri" panose="020F0502020204030204" pitchFamily="34" charset="0"/>
              </a:rPr>
              <a:t>vai</a:t>
            </a:r>
            <a:r>
              <a:rPr lang="en-US" sz="3200" b="1" i="1" dirty="0">
                <a:solidFill>
                  <a:srgbClr val="FF0000"/>
                </a:solidFill>
                <a:latin typeface="Calibri" panose="020F0502020204030204" pitchFamily="34" charset="0"/>
                <a:cs typeface="Calibri" panose="020F0502020204030204" pitchFamily="34" charset="0"/>
              </a:rPr>
              <a:t> </a:t>
            </a:r>
            <a:r>
              <a:rPr lang="en-US" sz="3200" b="1" i="1" dirty="0" err="1">
                <a:solidFill>
                  <a:srgbClr val="FF0000"/>
                </a:solidFill>
                <a:latin typeface="Calibri" panose="020F0502020204030204" pitchFamily="34" charset="0"/>
                <a:cs typeface="Calibri" panose="020F0502020204030204" pitchFamily="34" charset="0"/>
              </a:rPr>
              <a:t>trò</a:t>
            </a:r>
            <a:r>
              <a:rPr lang="en-US" sz="3200" b="1" i="1" dirty="0">
                <a:solidFill>
                  <a:srgbClr val="FF0000"/>
                </a:solidFill>
                <a:latin typeface="Calibri" panose="020F0502020204030204" pitchFamily="34" charset="0"/>
                <a:cs typeface="Calibri" panose="020F0502020204030204" pitchFamily="34" charset="0"/>
              </a:rPr>
              <a:t>) </a:t>
            </a:r>
          </a:p>
        </p:txBody>
      </p:sp>
    </p:spTree>
    <p:extLst>
      <p:ext uri="{BB962C8B-B14F-4D97-AF65-F5344CB8AC3E}">
        <p14:creationId xmlns:p14="http://schemas.microsoft.com/office/powerpoint/2010/main" val="245765791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E8F0C9"/>
        </a:solidFill>
        <a:effectLst/>
      </p:bgPr>
    </p:bg>
    <p:spTree>
      <p:nvGrpSpPr>
        <p:cNvPr id="1" name=""/>
        <p:cNvGrpSpPr/>
        <p:nvPr/>
      </p:nvGrpSpPr>
      <p:grpSpPr>
        <a:xfrm>
          <a:off x="0" y="0"/>
          <a:ext cx="0" cy="0"/>
          <a:chOff x="0" y="0"/>
          <a:chExt cx="0" cy="0"/>
        </a:xfrm>
      </p:grpSpPr>
      <p:sp>
        <p:nvSpPr>
          <p:cNvPr id="31" name="云形 30">
            <a:extLst>
              <a:ext uri="{FF2B5EF4-FFF2-40B4-BE49-F238E27FC236}">
                <a16:creationId xmlns:a16="http://schemas.microsoft.com/office/drawing/2014/main" id="{1ECC6495-A3CE-4F32-8BF9-A5950C2A1B0B}"/>
              </a:ext>
            </a:extLst>
          </p:cNvPr>
          <p:cNvSpPr/>
          <p:nvPr/>
        </p:nvSpPr>
        <p:spPr>
          <a:xfrm>
            <a:off x="2775099" y="1122567"/>
            <a:ext cx="6539022" cy="4183080"/>
          </a:xfrm>
          <a:prstGeom prst="cloud">
            <a:avLst/>
          </a:prstGeom>
          <a:solidFill>
            <a:schemeClr val="bg1"/>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inpin heiti" charset="-122"/>
              <a:ea typeface="inpin heiti" charset="-122"/>
              <a:cs typeface="+mn-cs"/>
            </a:endParaRPr>
          </a:p>
        </p:txBody>
      </p:sp>
      <p:pic>
        <p:nvPicPr>
          <p:cNvPr id="9" name="图片 8">
            <a:extLst>
              <a:ext uri="{FF2B5EF4-FFF2-40B4-BE49-F238E27FC236}">
                <a16:creationId xmlns:a16="http://schemas.microsoft.com/office/drawing/2014/main" id="{D8F46460-66A3-4295-B90A-3AEE68185CA2}"/>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t="75555" r="-1014"/>
          <a:stretch/>
        </p:blipFill>
        <p:spPr>
          <a:xfrm>
            <a:off x="0" y="4727739"/>
            <a:ext cx="12374880" cy="2130261"/>
          </a:xfrm>
          <a:prstGeom prst="rect">
            <a:avLst/>
          </a:prstGeom>
        </p:spPr>
      </p:pic>
      <p:pic>
        <p:nvPicPr>
          <p:cNvPr id="10" name="图片 9">
            <a:extLst>
              <a:ext uri="{FF2B5EF4-FFF2-40B4-BE49-F238E27FC236}">
                <a16:creationId xmlns:a16="http://schemas.microsoft.com/office/drawing/2014/main" id="{F7E6BC58-AED1-4EF4-9BDE-33AE26334DDD}"/>
              </a:ext>
            </a:extLst>
          </p:cNvPr>
          <p:cNvPicPr>
            <a:picLocks noChangeAspect="1"/>
          </p:cNvPicPr>
          <p:nvPr/>
        </p:nvPicPr>
        <p:blipFill rotWithShape="1">
          <a:blip r:embed="rId4">
            <a:extLst>
              <a:ext uri="{28A0092B-C50C-407E-A947-70E740481C1C}">
                <a14:useLocalDpi xmlns:a14="http://schemas.microsoft.com/office/drawing/2010/main" val="0"/>
              </a:ext>
            </a:extLst>
          </a:blip>
          <a:srcRect l="76127" t="1329" r="4993" b="80004"/>
          <a:stretch/>
        </p:blipFill>
        <p:spPr>
          <a:xfrm>
            <a:off x="442813" y="735418"/>
            <a:ext cx="2362200" cy="1280160"/>
          </a:xfrm>
          <a:prstGeom prst="rect">
            <a:avLst/>
          </a:prstGeom>
        </p:spPr>
      </p:pic>
      <p:pic>
        <p:nvPicPr>
          <p:cNvPr id="11" name="图片 10">
            <a:extLst>
              <a:ext uri="{FF2B5EF4-FFF2-40B4-BE49-F238E27FC236}">
                <a16:creationId xmlns:a16="http://schemas.microsoft.com/office/drawing/2014/main" id="{7E68FBDE-CA38-4FFF-B31C-8D8471726CFF}"/>
              </a:ext>
            </a:extLst>
          </p:cNvPr>
          <p:cNvPicPr>
            <a:picLocks noChangeAspect="1"/>
          </p:cNvPicPr>
          <p:nvPr/>
        </p:nvPicPr>
        <p:blipFill rotWithShape="1">
          <a:blip r:embed="rId5">
            <a:extLst>
              <a:ext uri="{28A0092B-C50C-407E-A947-70E740481C1C}">
                <a14:useLocalDpi xmlns:a14="http://schemas.microsoft.com/office/drawing/2010/main" val="0"/>
              </a:ext>
            </a:extLst>
          </a:blip>
          <a:srcRect l="77761" t="1329" r="14133" b="88065"/>
          <a:stretch/>
        </p:blipFill>
        <p:spPr>
          <a:xfrm>
            <a:off x="8570216" y="0"/>
            <a:ext cx="2051094" cy="1470837"/>
          </a:xfrm>
          <a:prstGeom prst="rect">
            <a:avLst/>
          </a:prstGeom>
        </p:spPr>
      </p:pic>
      <p:pic>
        <p:nvPicPr>
          <p:cNvPr id="13" name="图片 12">
            <a:extLst>
              <a:ext uri="{FF2B5EF4-FFF2-40B4-BE49-F238E27FC236}">
                <a16:creationId xmlns:a16="http://schemas.microsoft.com/office/drawing/2014/main" id="{9597BE2D-A049-43DC-A681-72632CCF69CB}"/>
              </a:ext>
            </a:extLst>
          </p:cNvPr>
          <p:cNvPicPr>
            <a:picLocks noChangeAspect="1"/>
          </p:cNvPicPr>
          <p:nvPr/>
        </p:nvPicPr>
        <p:blipFill rotWithShape="1">
          <a:blip r:embed="rId6">
            <a:extLst>
              <a:ext uri="{28A0092B-C50C-407E-A947-70E740481C1C}">
                <a14:useLocalDpi xmlns:a14="http://schemas.microsoft.com/office/drawing/2010/main" val="0"/>
              </a:ext>
            </a:extLst>
          </a:blip>
          <a:srcRect l="85429" t="8081" r="6051" b="81084"/>
          <a:stretch/>
        </p:blipFill>
        <p:spPr>
          <a:xfrm>
            <a:off x="10270184" y="431450"/>
            <a:ext cx="1770468" cy="1234141"/>
          </a:xfrm>
          <a:prstGeom prst="rect">
            <a:avLst/>
          </a:prstGeom>
        </p:spPr>
      </p:pic>
      <p:pic>
        <p:nvPicPr>
          <p:cNvPr id="3" name="Picture 2">
            <a:extLst>
              <a:ext uri="{FF2B5EF4-FFF2-40B4-BE49-F238E27FC236}">
                <a16:creationId xmlns:a16="http://schemas.microsoft.com/office/drawing/2014/main" id="{D7EC70FA-051F-4A95-A768-B6E30B9FD9C3}"/>
              </a:ext>
            </a:extLst>
          </p:cNvPr>
          <p:cNvPicPr>
            <a:picLocks noChangeAspect="1"/>
          </p:cNvPicPr>
          <p:nvPr/>
        </p:nvPicPr>
        <p:blipFill>
          <a:blip r:embed="rId7"/>
          <a:stretch>
            <a:fillRect/>
          </a:stretch>
        </p:blipFill>
        <p:spPr>
          <a:xfrm>
            <a:off x="3527873" y="1369101"/>
            <a:ext cx="5114987" cy="3694496"/>
          </a:xfrm>
          <a:prstGeom prst="rect">
            <a:avLst/>
          </a:prstGeom>
        </p:spPr>
      </p:pic>
    </p:spTree>
    <p:extLst>
      <p:ext uri="{BB962C8B-B14F-4D97-AF65-F5344CB8AC3E}">
        <p14:creationId xmlns:p14="http://schemas.microsoft.com/office/powerpoint/2010/main" val="395295132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1.png" descr="A diagram of a diagram&#10;&#10;Description automatically generated">
            <a:extLst>
              <a:ext uri="{FF2B5EF4-FFF2-40B4-BE49-F238E27FC236}">
                <a16:creationId xmlns:a16="http://schemas.microsoft.com/office/drawing/2014/main" id="{8532972E-2990-AD6F-FD7E-2390125592F5}"/>
              </a:ext>
            </a:extLst>
          </p:cNvPr>
          <p:cNvPicPr/>
          <p:nvPr/>
        </p:nvPicPr>
        <p:blipFill>
          <a:blip r:embed="rId2"/>
          <a:srcRect/>
          <a:stretch>
            <a:fillRect/>
          </a:stretch>
        </p:blipFill>
        <p:spPr>
          <a:xfrm>
            <a:off x="2317899" y="542260"/>
            <a:ext cx="6764456" cy="5385929"/>
          </a:xfrm>
          <a:prstGeom prst="rect">
            <a:avLst/>
          </a:prstGeom>
          <a:ln/>
        </p:spPr>
      </p:pic>
      <p:sp>
        <p:nvSpPr>
          <p:cNvPr id="5" name="TextBox 4">
            <a:extLst>
              <a:ext uri="{FF2B5EF4-FFF2-40B4-BE49-F238E27FC236}">
                <a16:creationId xmlns:a16="http://schemas.microsoft.com/office/drawing/2014/main" id="{C2B85372-F9C7-60D6-79A8-E47A9F339652}"/>
              </a:ext>
            </a:extLst>
          </p:cNvPr>
          <p:cNvSpPr txBox="1"/>
          <p:nvPr/>
        </p:nvSpPr>
        <p:spPr>
          <a:xfrm>
            <a:off x="750013" y="503434"/>
            <a:ext cx="2075380" cy="707886"/>
          </a:xfrm>
          <a:prstGeom prst="rect">
            <a:avLst/>
          </a:prstGeom>
          <a:noFill/>
        </p:spPr>
        <p:txBody>
          <a:bodyPr wrap="square" rtlCol="0">
            <a:spAutoFit/>
          </a:bodyPr>
          <a:lstStyle/>
          <a:p>
            <a:r>
              <a:rPr lang="en-US" sz="4000" i="1" dirty="0" err="1">
                <a:latin typeface="Calibri" panose="020F0502020204030204" pitchFamily="34" charset="0"/>
                <a:cs typeface="Calibri" panose="020F0502020204030204" pitchFamily="34" charset="0"/>
              </a:rPr>
              <a:t>Ví</a:t>
            </a:r>
            <a:r>
              <a:rPr lang="en-US" sz="4000" i="1" dirty="0">
                <a:latin typeface="Calibri" panose="020F0502020204030204" pitchFamily="34" charset="0"/>
                <a:cs typeface="Calibri" panose="020F0502020204030204" pitchFamily="34" charset="0"/>
              </a:rPr>
              <a:t> </a:t>
            </a:r>
            <a:r>
              <a:rPr lang="en-US" sz="4000" i="1" dirty="0" err="1">
                <a:latin typeface="Calibri" panose="020F0502020204030204" pitchFamily="34" charset="0"/>
                <a:cs typeface="Calibri" panose="020F0502020204030204" pitchFamily="34" charset="0"/>
              </a:rPr>
              <a:t>dụ</a:t>
            </a:r>
            <a:r>
              <a:rPr lang="en-US" sz="4000" i="1" dirty="0">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283117087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0179" y="-226189"/>
            <a:ext cx="9732956" cy="6628808"/>
          </a:xfrm>
          <a:prstGeom prst="rect">
            <a:avLst/>
          </a:prstGeom>
        </p:spPr>
      </p:pic>
      <p:grpSp>
        <p:nvGrpSpPr>
          <p:cNvPr id="7" name="Group 6">
            <a:extLst>
              <a:ext uri="{FF2B5EF4-FFF2-40B4-BE49-F238E27FC236}">
                <a16:creationId xmlns:a16="http://schemas.microsoft.com/office/drawing/2014/main" id="{427E8ED9-AA75-4E0D-8DEC-DE6E31B7F33F}"/>
              </a:ext>
            </a:extLst>
          </p:cNvPr>
          <p:cNvGrpSpPr/>
          <p:nvPr/>
        </p:nvGrpSpPr>
        <p:grpSpPr>
          <a:xfrm>
            <a:off x="7563744" y="1829834"/>
            <a:ext cx="3626770" cy="4572785"/>
            <a:chOff x="1901195" y="2605309"/>
            <a:chExt cx="2055644" cy="2321742"/>
          </a:xfrm>
        </p:grpSpPr>
        <p:pic>
          <p:nvPicPr>
            <p:cNvPr id="8" name="Picture 7" descr="A picture containing toy, doll&#10;&#10;Description automatically generated">
              <a:extLst>
                <a:ext uri="{FF2B5EF4-FFF2-40B4-BE49-F238E27FC236}">
                  <a16:creationId xmlns:a16="http://schemas.microsoft.com/office/drawing/2014/main" id="{6702A5A4-8B7A-478E-AC35-9F300FEEA6B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01195" y="2871407"/>
              <a:ext cx="2055644" cy="2055644"/>
            </a:xfrm>
            <a:prstGeom prst="rect">
              <a:avLst/>
            </a:prstGeom>
          </p:spPr>
        </p:pic>
        <p:pic>
          <p:nvPicPr>
            <p:cNvPr id="9" name="Picture 8" descr="A picture containing chart&#10;&#10;Description automatically generated">
              <a:extLst>
                <a:ext uri="{FF2B5EF4-FFF2-40B4-BE49-F238E27FC236}">
                  <a16:creationId xmlns:a16="http://schemas.microsoft.com/office/drawing/2014/main" id="{56AA0F03-90B3-4101-A1E2-9C08CDB441E8}"/>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10000" b="90000" l="10000" r="90000">
                          <a14:backgroundMark x1="37344" y1="50182" x2="37344" y2="50182"/>
                          <a14:backgroundMark x1="44974" y1="43480" x2="9730" y2="58296"/>
                          <a14:backgroundMark x1="9730" y1="58296" x2="28421" y2="90311"/>
                          <a14:backgroundMark x1="28421" y1="90311" x2="71901" y2="83892"/>
                          <a14:backgroundMark x1="71901" y1="83892" x2="90230" y2="49697"/>
                          <a14:backgroundMark x1="90230" y1="49697" x2="43157" y2="42874"/>
                          <a14:backgroundMark x1="16552" y1="48971" x2="33064" y2="43763"/>
                          <a14:backgroundMark x1="13201" y1="48365" x2="12313" y2="48365"/>
                          <a14:backgroundMark x1="10174" y1="48365" x2="11990" y2="48042"/>
                        </a14:backgroundRemoval>
                      </a14:imgEffect>
                    </a14:imgLayer>
                  </a14:imgProps>
                </a:ext>
                <a:ext uri="{28A0092B-C50C-407E-A947-70E740481C1C}">
                  <a14:useLocalDpi xmlns:a14="http://schemas.microsoft.com/office/drawing/2010/main" val="0"/>
                </a:ext>
              </a:extLst>
            </a:blip>
            <a:stretch>
              <a:fillRect/>
            </a:stretch>
          </p:blipFill>
          <p:spPr>
            <a:xfrm rot="21228885">
              <a:off x="2217182" y="2605309"/>
              <a:ext cx="1325018" cy="1325018"/>
            </a:xfrm>
            <a:prstGeom prst="rect">
              <a:avLst/>
            </a:prstGeom>
          </p:spPr>
        </p:pic>
      </p:grpSp>
      <p:pic>
        <p:nvPicPr>
          <p:cNvPr id="10" name="Picture 9">
            <a:extLst>
              <a:ext uri="{FF2B5EF4-FFF2-40B4-BE49-F238E27FC236}">
                <a16:creationId xmlns:a16="http://schemas.microsoft.com/office/drawing/2014/main" id="{C0C025BC-8918-9946-B074-4B5419C86B7E}"/>
              </a:ext>
            </a:extLst>
          </p:cNvPr>
          <p:cNvPicPr>
            <a:picLocks noChangeAspect="1"/>
          </p:cNvPicPr>
          <p:nvPr/>
        </p:nvPicPr>
        <p:blipFill>
          <a:blip r:embed="rId6"/>
          <a:stretch>
            <a:fillRect/>
          </a:stretch>
        </p:blipFill>
        <p:spPr>
          <a:xfrm>
            <a:off x="1530840" y="2353519"/>
            <a:ext cx="6032904" cy="2097735"/>
          </a:xfrm>
          <a:prstGeom prst="rect">
            <a:avLst/>
          </a:prstGeom>
        </p:spPr>
      </p:pic>
    </p:spTree>
    <p:extLst>
      <p:ext uri="{BB962C8B-B14F-4D97-AF65-F5344CB8AC3E}">
        <p14:creationId xmlns:p14="http://schemas.microsoft.com/office/powerpoint/2010/main" val="910885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out)">
                                      <p:cBhvr>
                                        <p:cTn id="7" dur="1000"/>
                                        <p:tgtEl>
                                          <p:spTgt spid="3"/>
                                        </p:tgtEl>
                                      </p:cBhvr>
                                    </p:animEffect>
                                  </p:childTnLst>
                                </p:cTn>
                              </p:par>
                            </p:childTnLst>
                          </p:cTn>
                        </p:par>
                        <p:par>
                          <p:cTn id="8" fill="hold">
                            <p:stCondLst>
                              <p:cond delay="1000"/>
                            </p:stCondLst>
                            <p:childTnLst>
                              <p:par>
                                <p:cTn id="9" presetID="26"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down)">
                                      <p:cBhvr>
                                        <p:cTn id="11" dur="580">
                                          <p:stCondLst>
                                            <p:cond delay="0"/>
                                          </p:stCondLst>
                                        </p:cTn>
                                        <p:tgtEl>
                                          <p:spTgt spid="10"/>
                                        </p:tgtEl>
                                      </p:cBhvr>
                                    </p:animEffect>
                                    <p:anim calcmode="lin" valueType="num">
                                      <p:cBhvr>
                                        <p:cTn id="12"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13"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4"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15"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16"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17" dur="26">
                                          <p:stCondLst>
                                            <p:cond delay="650"/>
                                          </p:stCondLst>
                                        </p:cTn>
                                        <p:tgtEl>
                                          <p:spTgt spid="10"/>
                                        </p:tgtEl>
                                      </p:cBhvr>
                                      <p:to x="100000" y="60000"/>
                                    </p:animScale>
                                    <p:animScale>
                                      <p:cBhvr>
                                        <p:cTn id="18" dur="166" decel="50000">
                                          <p:stCondLst>
                                            <p:cond delay="676"/>
                                          </p:stCondLst>
                                        </p:cTn>
                                        <p:tgtEl>
                                          <p:spTgt spid="10"/>
                                        </p:tgtEl>
                                      </p:cBhvr>
                                      <p:to x="100000" y="100000"/>
                                    </p:animScale>
                                    <p:animScale>
                                      <p:cBhvr>
                                        <p:cTn id="19" dur="26">
                                          <p:stCondLst>
                                            <p:cond delay="1312"/>
                                          </p:stCondLst>
                                        </p:cTn>
                                        <p:tgtEl>
                                          <p:spTgt spid="10"/>
                                        </p:tgtEl>
                                      </p:cBhvr>
                                      <p:to x="100000" y="80000"/>
                                    </p:animScale>
                                    <p:animScale>
                                      <p:cBhvr>
                                        <p:cTn id="20" dur="166" decel="50000">
                                          <p:stCondLst>
                                            <p:cond delay="1338"/>
                                          </p:stCondLst>
                                        </p:cTn>
                                        <p:tgtEl>
                                          <p:spTgt spid="10"/>
                                        </p:tgtEl>
                                      </p:cBhvr>
                                      <p:to x="100000" y="100000"/>
                                    </p:animScale>
                                    <p:animScale>
                                      <p:cBhvr>
                                        <p:cTn id="21" dur="26">
                                          <p:stCondLst>
                                            <p:cond delay="1642"/>
                                          </p:stCondLst>
                                        </p:cTn>
                                        <p:tgtEl>
                                          <p:spTgt spid="10"/>
                                        </p:tgtEl>
                                      </p:cBhvr>
                                      <p:to x="100000" y="90000"/>
                                    </p:animScale>
                                    <p:animScale>
                                      <p:cBhvr>
                                        <p:cTn id="22" dur="166" decel="50000">
                                          <p:stCondLst>
                                            <p:cond delay="1668"/>
                                          </p:stCondLst>
                                        </p:cTn>
                                        <p:tgtEl>
                                          <p:spTgt spid="10"/>
                                        </p:tgtEl>
                                      </p:cBhvr>
                                      <p:to x="100000" y="100000"/>
                                    </p:animScale>
                                    <p:animScale>
                                      <p:cBhvr>
                                        <p:cTn id="23" dur="26">
                                          <p:stCondLst>
                                            <p:cond delay="1808"/>
                                          </p:stCondLst>
                                        </p:cTn>
                                        <p:tgtEl>
                                          <p:spTgt spid="10"/>
                                        </p:tgtEl>
                                      </p:cBhvr>
                                      <p:to x="100000" y="95000"/>
                                    </p:animScale>
                                    <p:animScale>
                                      <p:cBhvr>
                                        <p:cTn id="24" dur="166" decel="50000">
                                          <p:stCondLst>
                                            <p:cond delay="1834"/>
                                          </p:stCondLst>
                                        </p:cTn>
                                        <p:tgtEl>
                                          <p:spTgt spid="1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C9AA456-D2BE-5B1E-601E-8F730080D2AD}"/>
              </a:ext>
            </a:extLst>
          </p:cNvPr>
          <p:cNvPicPr>
            <a:picLocks noChangeAspect="1"/>
          </p:cNvPicPr>
          <p:nvPr/>
        </p:nvPicPr>
        <p:blipFill>
          <a:blip r:embed="rId2"/>
          <a:stretch>
            <a:fillRect/>
          </a:stretch>
        </p:blipFill>
        <p:spPr>
          <a:xfrm>
            <a:off x="2463816" y="142596"/>
            <a:ext cx="6498899" cy="1579001"/>
          </a:xfrm>
          <a:prstGeom prst="rect">
            <a:avLst/>
          </a:prstGeom>
        </p:spPr>
      </p:pic>
      <p:grpSp>
        <p:nvGrpSpPr>
          <p:cNvPr id="3" name="Group 2"/>
          <p:cNvGrpSpPr/>
          <p:nvPr/>
        </p:nvGrpSpPr>
        <p:grpSpPr>
          <a:xfrm>
            <a:off x="440871" y="1191986"/>
            <a:ext cx="11217729" cy="5274127"/>
            <a:chOff x="947538" y="1518131"/>
            <a:chExt cx="9963150" cy="4762392"/>
          </a:xfrm>
        </p:grpSpPr>
        <p:sp>
          <p:nvSpPr>
            <p:cNvPr id="4" name="Rounded Rectangle 3"/>
            <p:cNvSpPr/>
            <p:nvPr/>
          </p:nvSpPr>
          <p:spPr>
            <a:xfrm>
              <a:off x="947538" y="1518131"/>
              <a:ext cx="9963150" cy="4762392"/>
            </a:xfrm>
            <a:prstGeom prst="roundRect">
              <a:avLst/>
            </a:prstGeom>
            <a:solidFill>
              <a:schemeClr val="bg1"/>
            </a:solidFill>
            <a:ln>
              <a:solidFill>
                <a:srgbClr val="00B0F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p:cNvSpPr txBox="1"/>
            <p:nvPr/>
          </p:nvSpPr>
          <p:spPr>
            <a:xfrm>
              <a:off x="1204069" y="2368990"/>
              <a:ext cx="9706619" cy="2725987"/>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600" b="0" i="0" u="none" strike="noStrike" kern="1200" cap="none" spc="0" normalizeH="0" baseline="0" noProof="0" dirty="0" smtClean="0">
                  <a:ln>
                    <a:noFill/>
                  </a:ln>
                  <a:solidFill>
                    <a:srgbClr val="339966"/>
                  </a:solidFill>
                  <a:effectLst/>
                  <a:uLnTx/>
                  <a:uFillTx/>
                  <a:latin typeface="Cambria" panose="02040503050406030204" pitchFamily="18" charset="0"/>
                  <a:ea typeface="Cambria" panose="02040503050406030204" pitchFamily="18" charset="0"/>
                  <a:cs typeface="+mn-cs"/>
                </a:rPr>
                <a:t>- </a:t>
              </a:r>
              <a:r>
                <a:rPr kumimoji="0" lang="en-US" sz="2600" b="0" i="0" u="none" strike="noStrike" kern="1200" cap="none" spc="0" normalizeH="0" baseline="0" noProof="0" dirty="0" err="1">
                  <a:ln>
                    <a:noFill/>
                  </a:ln>
                  <a:solidFill>
                    <a:srgbClr val="339966"/>
                  </a:solidFill>
                  <a:effectLst/>
                  <a:uLnTx/>
                  <a:uFillTx/>
                  <a:latin typeface="Cambria" panose="02040503050406030204" pitchFamily="18" charset="0"/>
                  <a:ea typeface="Cambria" panose="02040503050406030204" pitchFamily="18" charset="0"/>
                  <a:cs typeface="+mn-cs"/>
                </a:rPr>
                <a:t>Kể</a:t>
              </a:r>
              <a:r>
                <a:rPr kumimoji="0" lang="en-US" sz="2600" b="0" i="0" u="none" strike="noStrike" kern="1200" cap="none" spc="0" normalizeH="0" baseline="0" noProof="0" dirty="0">
                  <a:ln>
                    <a:noFill/>
                  </a:ln>
                  <a:solidFill>
                    <a:srgbClr val="339966"/>
                  </a:solidFill>
                  <a:effectLst/>
                  <a:uLnTx/>
                  <a:uFillTx/>
                  <a:latin typeface="Cambria" panose="02040503050406030204" pitchFamily="18" charset="0"/>
                  <a:ea typeface="Cambria" panose="02040503050406030204" pitchFamily="18" charset="0"/>
                  <a:cs typeface="+mn-cs"/>
                </a:rPr>
                <a:t> </a:t>
              </a:r>
              <a:r>
                <a:rPr kumimoji="0" lang="en-US" sz="2600" b="0" i="0" u="none" strike="noStrike" kern="1200" cap="none" spc="0" normalizeH="0" baseline="0" noProof="0" dirty="0" err="1">
                  <a:ln>
                    <a:noFill/>
                  </a:ln>
                  <a:solidFill>
                    <a:srgbClr val="339966"/>
                  </a:solidFill>
                  <a:effectLst/>
                  <a:uLnTx/>
                  <a:uFillTx/>
                  <a:latin typeface="Cambria" panose="02040503050406030204" pitchFamily="18" charset="0"/>
                  <a:ea typeface="Cambria" panose="02040503050406030204" pitchFamily="18" charset="0"/>
                  <a:cs typeface="+mn-cs"/>
                </a:rPr>
                <a:t>được</a:t>
              </a:r>
              <a:r>
                <a:rPr kumimoji="0" lang="en-US" sz="2600" b="0" i="0" u="none" strike="noStrike" kern="1200" cap="none" spc="0" normalizeH="0" baseline="0" noProof="0" dirty="0">
                  <a:ln>
                    <a:noFill/>
                  </a:ln>
                  <a:solidFill>
                    <a:srgbClr val="339966"/>
                  </a:solidFill>
                  <a:effectLst/>
                  <a:uLnTx/>
                  <a:uFillTx/>
                  <a:latin typeface="Cambria" panose="02040503050406030204" pitchFamily="18" charset="0"/>
                  <a:ea typeface="Cambria" panose="02040503050406030204" pitchFamily="18" charset="0"/>
                  <a:cs typeface="+mn-cs"/>
                </a:rPr>
                <a:t> </a:t>
              </a:r>
              <a:r>
                <a:rPr kumimoji="0" lang="en-US" sz="2600" b="0" i="0" u="none" strike="noStrike" kern="1200" cap="none" spc="0" normalizeH="0" baseline="0" noProof="0" dirty="0" err="1">
                  <a:ln>
                    <a:noFill/>
                  </a:ln>
                  <a:solidFill>
                    <a:srgbClr val="339966"/>
                  </a:solidFill>
                  <a:effectLst/>
                  <a:uLnTx/>
                  <a:uFillTx/>
                  <a:latin typeface="Cambria" panose="02040503050406030204" pitchFamily="18" charset="0"/>
                  <a:ea typeface="Cambria" panose="02040503050406030204" pitchFamily="18" charset="0"/>
                  <a:cs typeface="+mn-cs"/>
                </a:rPr>
                <a:t>tên</a:t>
              </a:r>
              <a:r>
                <a:rPr kumimoji="0" lang="en-US" sz="2600" b="0" i="0" u="none" strike="noStrike" kern="1200" cap="none" spc="0" normalizeH="0" baseline="0" noProof="0" dirty="0">
                  <a:ln>
                    <a:noFill/>
                  </a:ln>
                  <a:solidFill>
                    <a:srgbClr val="339966"/>
                  </a:solidFill>
                  <a:effectLst/>
                  <a:uLnTx/>
                  <a:uFillTx/>
                  <a:latin typeface="Cambria" panose="02040503050406030204" pitchFamily="18" charset="0"/>
                  <a:ea typeface="Cambria" panose="02040503050406030204" pitchFamily="18" charset="0"/>
                  <a:cs typeface="+mn-cs"/>
                </a:rPr>
                <a:t> </a:t>
              </a:r>
              <a:r>
                <a:rPr kumimoji="0" lang="en-US" sz="2600" b="0" i="0" u="none" strike="noStrike" kern="1200" cap="none" spc="0" normalizeH="0" baseline="0" noProof="0" dirty="0" err="1">
                  <a:ln>
                    <a:noFill/>
                  </a:ln>
                  <a:solidFill>
                    <a:srgbClr val="339966"/>
                  </a:solidFill>
                  <a:effectLst/>
                  <a:uLnTx/>
                  <a:uFillTx/>
                  <a:latin typeface="Cambria" panose="02040503050406030204" pitchFamily="18" charset="0"/>
                  <a:ea typeface="Cambria" panose="02040503050406030204" pitchFamily="18" charset="0"/>
                  <a:cs typeface="+mn-cs"/>
                </a:rPr>
                <a:t>một</a:t>
              </a:r>
              <a:r>
                <a:rPr kumimoji="0" lang="en-US" sz="2600" b="0" i="0" u="none" strike="noStrike" kern="1200" cap="none" spc="0" normalizeH="0" baseline="0" noProof="0" dirty="0">
                  <a:ln>
                    <a:noFill/>
                  </a:ln>
                  <a:solidFill>
                    <a:srgbClr val="339966"/>
                  </a:solidFill>
                  <a:effectLst/>
                  <a:uLnTx/>
                  <a:uFillTx/>
                  <a:latin typeface="Cambria" panose="02040503050406030204" pitchFamily="18" charset="0"/>
                  <a:ea typeface="Cambria" panose="02040503050406030204" pitchFamily="18" charset="0"/>
                  <a:cs typeface="+mn-cs"/>
                </a:rPr>
                <a:t> </a:t>
              </a:r>
              <a:r>
                <a:rPr kumimoji="0" lang="en-US" sz="2600" b="0" i="0" u="none" strike="noStrike" kern="1200" cap="none" spc="0" normalizeH="0" baseline="0" noProof="0" dirty="0" err="1">
                  <a:ln>
                    <a:noFill/>
                  </a:ln>
                  <a:solidFill>
                    <a:srgbClr val="339966"/>
                  </a:solidFill>
                  <a:effectLst/>
                  <a:uLnTx/>
                  <a:uFillTx/>
                  <a:latin typeface="Cambria" panose="02040503050406030204" pitchFamily="18" charset="0"/>
                  <a:ea typeface="Cambria" panose="02040503050406030204" pitchFamily="18" charset="0"/>
                  <a:cs typeface="+mn-cs"/>
                </a:rPr>
                <a:t>số</a:t>
              </a:r>
              <a:r>
                <a:rPr kumimoji="0" lang="en-US" sz="2600" b="0" i="0" u="none" strike="noStrike" kern="1200" cap="none" spc="0" normalizeH="0" baseline="0" noProof="0" dirty="0">
                  <a:ln>
                    <a:noFill/>
                  </a:ln>
                  <a:solidFill>
                    <a:srgbClr val="339966"/>
                  </a:solidFill>
                  <a:effectLst/>
                  <a:uLnTx/>
                  <a:uFillTx/>
                  <a:latin typeface="Cambria" panose="02040503050406030204" pitchFamily="18" charset="0"/>
                  <a:ea typeface="Cambria" panose="02040503050406030204" pitchFamily="18" charset="0"/>
                  <a:cs typeface="+mn-cs"/>
                </a:rPr>
                <a:t> </a:t>
              </a:r>
              <a:r>
                <a:rPr kumimoji="0" lang="en-US" sz="2600" b="0" i="0" u="none" strike="noStrike" kern="1200" cap="none" spc="0" normalizeH="0" baseline="0" noProof="0" dirty="0" err="1">
                  <a:ln>
                    <a:noFill/>
                  </a:ln>
                  <a:solidFill>
                    <a:srgbClr val="339966"/>
                  </a:solidFill>
                  <a:effectLst/>
                  <a:uLnTx/>
                  <a:uFillTx/>
                  <a:latin typeface="Cambria" panose="02040503050406030204" pitchFamily="18" charset="0"/>
                  <a:ea typeface="Cambria" panose="02040503050406030204" pitchFamily="18" charset="0"/>
                  <a:cs typeface="+mn-cs"/>
                </a:rPr>
                <a:t>dân</a:t>
              </a:r>
              <a:r>
                <a:rPr kumimoji="0" lang="en-US" sz="2600" b="0" i="0" u="none" strike="noStrike" kern="1200" cap="none" spc="0" normalizeH="0" baseline="0" noProof="0" dirty="0">
                  <a:ln>
                    <a:noFill/>
                  </a:ln>
                  <a:solidFill>
                    <a:srgbClr val="339966"/>
                  </a:solidFill>
                  <a:effectLst/>
                  <a:uLnTx/>
                  <a:uFillTx/>
                  <a:latin typeface="Cambria" panose="02040503050406030204" pitchFamily="18" charset="0"/>
                  <a:ea typeface="Cambria" panose="02040503050406030204" pitchFamily="18" charset="0"/>
                  <a:cs typeface="+mn-cs"/>
                </a:rPr>
                <a:t> </a:t>
              </a:r>
              <a:r>
                <a:rPr kumimoji="0" lang="en-US" sz="2600" b="0" i="0" u="none" strike="noStrike" kern="1200" cap="none" spc="0" normalizeH="0" baseline="0" noProof="0" dirty="0" err="1">
                  <a:ln>
                    <a:noFill/>
                  </a:ln>
                  <a:solidFill>
                    <a:srgbClr val="339966"/>
                  </a:solidFill>
                  <a:effectLst/>
                  <a:uLnTx/>
                  <a:uFillTx/>
                  <a:latin typeface="Cambria" panose="02040503050406030204" pitchFamily="18" charset="0"/>
                  <a:ea typeface="Cambria" panose="02040503050406030204" pitchFamily="18" charset="0"/>
                  <a:cs typeface="+mn-cs"/>
                </a:rPr>
                <a:t>tộc</a:t>
              </a:r>
              <a:r>
                <a:rPr kumimoji="0" lang="en-US" sz="2600" b="0" i="0" u="none" strike="noStrike" kern="1200" cap="none" spc="0" normalizeH="0" baseline="0" noProof="0" dirty="0">
                  <a:ln>
                    <a:noFill/>
                  </a:ln>
                  <a:solidFill>
                    <a:srgbClr val="339966"/>
                  </a:solidFill>
                  <a:effectLst/>
                  <a:uLnTx/>
                  <a:uFillTx/>
                  <a:latin typeface="Cambria" panose="02040503050406030204" pitchFamily="18" charset="0"/>
                  <a:ea typeface="Cambria" panose="02040503050406030204" pitchFamily="18" charset="0"/>
                  <a:cs typeface="+mn-cs"/>
                </a:rPr>
                <a:t> </a:t>
              </a:r>
              <a:r>
                <a:rPr kumimoji="0" lang="en-US" sz="2600" b="0" i="0" u="none" strike="noStrike" kern="1200" cap="none" spc="0" normalizeH="0" baseline="0" noProof="0" dirty="0" err="1">
                  <a:ln>
                    <a:noFill/>
                  </a:ln>
                  <a:solidFill>
                    <a:srgbClr val="339966"/>
                  </a:solidFill>
                  <a:effectLst/>
                  <a:uLnTx/>
                  <a:uFillTx/>
                  <a:latin typeface="Cambria" panose="02040503050406030204" pitchFamily="18" charset="0"/>
                  <a:ea typeface="Cambria" panose="02040503050406030204" pitchFamily="18" charset="0"/>
                  <a:cs typeface="+mn-cs"/>
                </a:rPr>
                <a:t>sinh</a:t>
              </a:r>
              <a:r>
                <a:rPr kumimoji="0" lang="en-US" sz="2600" b="0" i="0" u="none" strike="noStrike" kern="1200" cap="none" spc="0" normalizeH="0" baseline="0" noProof="0" dirty="0">
                  <a:ln>
                    <a:noFill/>
                  </a:ln>
                  <a:solidFill>
                    <a:srgbClr val="339966"/>
                  </a:solidFill>
                  <a:effectLst/>
                  <a:uLnTx/>
                  <a:uFillTx/>
                  <a:latin typeface="Cambria" panose="02040503050406030204" pitchFamily="18" charset="0"/>
                  <a:ea typeface="Cambria" panose="02040503050406030204" pitchFamily="18" charset="0"/>
                  <a:cs typeface="+mn-cs"/>
                </a:rPr>
                <a:t> </a:t>
              </a:r>
              <a:r>
                <a:rPr kumimoji="0" lang="en-US" sz="2600" b="0" i="0" u="none" strike="noStrike" kern="1200" cap="none" spc="0" normalizeH="0" baseline="0" noProof="0" dirty="0" err="1">
                  <a:ln>
                    <a:noFill/>
                  </a:ln>
                  <a:solidFill>
                    <a:srgbClr val="339966"/>
                  </a:solidFill>
                  <a:effectLst/>
                  <a:uLnTx/>
                  <a:uFillTx/>
                  <a:latin typeface="Cambria" panose="02040503050406030204" pitchFamily="18" charset="0"/>
                  <a:ea typeface="Cambria" panose="02040503050406030204" pitchFamily="18" charset="0"/>
                  <a:cs typeface="+mn-cs"/>
                </a:rPr>
                <a:t>sống</a:t>
              </a:r>
              <a:r>
                <a:rPr kumimoji="0" lang="en-US" sz="2600" b="0" i="0" u="none" strike="noStrike" kern="1200" cap="none" spc="0" normalizeH="0" baseline="0" noProof="0" dirty="0">
                  <a:ln>
                    <a:noFill/>
                  </a:ln>
                  <a:solidFill>
                    <a:srgbClr val="339966"/>
                  </a:solidFill>
                  <a:effectLst/>
                  <a:uLnTx/>
                  <a:uFillTx/>
                  <a:latin typeface="Cambria" panose="02040503050406030204" pitchFamily="18" charset="0"/>
                  <a:ea typeface="Cambria" panose="02040503050406030204" pitchFamily="18" charset="0"/>
                  <a:cs typeface="+mn-cs"/>
                </a:rPr>
                <a:t> ở </a:t>
              </a:r>
              <a:r>
                <a:rPr kumimoji="0" lang="en-US" sz="2600" b="0" i="0" u="none" strike="noStrike" kern="1200" cap="none" spc="0" normalizeH="0" baseline="0" noProof="0" dirty="0" err="1">
                  <a:ln>
                    <a:noFill/>
                  </a:ln>
                  <a:solidFill>
                    <a:srgbClr val="339966"/>
                  </a:solidFill>
                  <a:effectLst/>
                  <a:uLnTx/>
                  <a:uFillTx/>
                  <a:latin typeface="Cambria" panose="02040503050406030204" pitchFamily="18" charset="0"/>
                  <a:ea typeface="Cambria" panose="02040503050406030204" pitchFamily="18" charset="0"/>
                  <a:cs typeface="+mn-cs"/>
                </a:rPr>
                <a:t>vùng</a:t>
              </a:r>
              <a:r>
                <a:rPr kumimoji="0" lang="en-US" sz="2600" b="0" i="0" u="none" strike="noStrike" kern="1200" cap="none" spc="0" normalizeH="0" baseline="0" noProof="0" dirty="0">
                  <a:ln>
                    <a:noFill/>
                  </a:ln>
                  <a:solidFill>
                    <a:srgbClr val="339966"/>
                  </a:solidFill>
                  <a:effectLst/>
                  <a:uLnTx/>
                  <a:uFillTx/>
                  <a:latin typeface="Cambria" panose="02040503050406030204" pitchFamily="18" charset="0"/>
                  <a:ea typeface="Cambria" panose="02040503050406030204" pitchFamily="18" charset="0"/>
                  <a:cs typeface="+mn-cs"/>
                </a:rPr>
                <a:t> </a:t>
              </a:r>
              <a:r>
                <a:rPr kumimoji="0" lang="en-US" sz="2600" b="0" i="0" u="none" strike="noStrike" kern="1200" cap="none" spc="0" normalizeH="0" baseline="0" noProof="0" dirty="0" err="1">
                  <a:ln>
                    <a:noFill/>
                  </a:ln>
                  <a:solidFill>
                    <a:srgbClr val="339966"/>
                  </a:solidFill>
                  <a:effectLst/>
                  <a:uLnTx/>
                  <a:uFillTx/>
                  <a:latin typeface="Cambria" panose="02040503050406030204" pitchFamily="18" charset="0"/>
                  <a:ea typeface="Cambria" panose="02040503050406030204" pitchFamily="18" charset="0"/>
                  <a:cs typeface="+mn-cs"/>
                </a:rPr>
                <a:t>Trung</a:t>
              </a:r>
              <a:r>
                <a:rPr kumimoji="0" lang="en-US" sz="2600" b="0" i="0" u="none" strike="noStrike" kern="1200" cap="none" spc="0" normalizeH="0" baseline="0" noProof="0" dirty="0">
                  <a:ln>
                    <a:noFill/>
                  </a:ln>
                  <a:solidFill>
                    <a:srgbClr val="339966"/>
                  </a:solidFill>
                  <a:effectLst/>
                  <a:uLnTx/>
                  <a:uFillTx/>
                  <a:latin typeface="Cambria" panose="02040503050406030204" pitchFamily="18" charset="0"/>
                  <a:ea typeface="Cambria" panose="02040503050406030204" pitchFamily="18" charset="0"/>
                  <a:cs typeface="+mn-cs"/>
                </a:rPr>
                <a:t> du </a:t>
              </a:r>
              <a:r>
                <a:rPr kumimoji="0" lang="en-US" sz="2600" b="0" i="0" u="none" strike="noStrike" kern="1200" cap="none" spc="0" normalizeH="0" baseline="0" noProof="0" dirty="0" err="1">
                  <a:ln>
                    <a:noFill/>
                  </a:ln>
                  <a:solidFill>
                    <a:srgbClr val="339966"/>
                  </a:solidFill>
                  <a:effectLst/>
                  <a:uLnTx/>
                  <a:uFillTx/>
                  <a:latin typeface="Cambria" panose="02040503050406030204" pitchFamily="18" charset="0"/>
                  <a:ea typeface="Cambria" panose="02040503050406030204" pitchFamily="18" charset="0"/>
                  <a:cs typeface="+mn-cs"/>
                </a:rPr>
                <a:t>và</a:t>
              </a:r>
              <a:r>
                <a:rPr kumimoji="0" lang="en-US" sz="2600" b="0" i="0" u="none" strike="noStrike" kern="1200" cap="none" spc="0" normalizeH="0" baseline="0" noProof="0" dirty="0">
                  <a:ln>
                    <a:noFill/>
                  </a:ln>
                  <a:solidFill>
                    <a:srgbClr val="339966"/>
                  </a:solidFill>
                  <a:effectLst/>
                  <a:uLnTx/>
                  <a:uFillTx/>
                  <a:latin typeface="Cambria" panose="02040503050406030204" pitchFamily="18" charset="0"/>
                  <a:ea typeface="Cambria" panose="02040503050406030204" pitchFamily="18" charset="0"/>
                  <a:cs typeface="+mn-cs"/>
                </a:rPr>
                <a:t> </a:t>
              </a:r>
              <a:r>
                <a:rPr kumimoji="0" lang="en-US" sz="2600" b="0" i="0" u="none" strike="noStrike" kern="1200" cap="none" spc="0" normalizeH="0" baseline="0" noProof="0" dirty="0" err="1">
                  <a:ln>
                    <a:noFill/>
                  </a:ln>
                  <a:solidFill>
                    <a:srgbClr val="339966"/>
                  </a:solidFill>
                  <a:effectLst/>
                  <a:uLnTx/>
                  <a:uFillTx/>
                  <a:latin typeface="Cambria" panose="02040503050406030204" pitchFamily="18" charset="0"/>
                  <a:ea typeface="Cambria" panose="02040503050406030204" pitchFamily="18" charset="0"/>
                  <a:cs typeface="+mn-cs"/>
                </a:rPr>
                <a:t>miền</a:t>
              </a:r>
              <a:r>
                <a:rPr kumimoji="0" lang="en-US" sz="2600" b="0" i="0" u="none" strike="noStrike" kern="1200" cap="none" spc="0" normalizeH="0" baseline="0" noProof="0" dirty="0">
                  <a:ln>
                    <a:noFill/>
                  </a:ln>
                  <a:solidFill>
                    <a:srgbClr val="339966"/>
                  </a:solidFill>
                  <a:effectLst/>
                  <a:uLnTx/>
                  <a:uFillTx/>
                  <a:latin typeface="Cambria" panose="02040503050406030204" pitchFamily="18" charset="0"/>
                  <a:ea typeface="Cambria" panose="02040503050406030204" pitchFamily="18" charset="0"/>
                  <a:cs typeface="+mn-cs"/>
                </a:rPr>
                <a:t> </a:t>
              </a:r>
              <a:r>
                <a:rPr kumimoji="0" lang="en-US" sz="2600" b="0" i="0" u="none" strike="noStrike" kern="1200" cap="none" spc="0" normalizeH="0" baseline="0" noProof="0" dirty="0" err="1">
                  <a:ln>
                    <a:noFill/>
                  </a:ln>
                  <a:solidFill>
                    <a:srgbClr val="339966"/>
                  </a:solidFill>
                  <a:effectLst/>
                  <a:uLnTx/>
                  <a:uFillTx/>
                  <a:latin typeface="Cambria" panose="02040503050406030204" pitchFamily="18" charset="0"/>
                  <a:ea typeface="Cambria" panose="02040503050406030204" pitchFamily="18" charset="0"/>
                  <a:cs typeface="+mn-cs"/>
                </a:rPr>
                <a:t>núi</a:t>
              </a:r>
              <a:r>
                <a:rPr kumimoji="0" lang="en-US" sz="2600" b="0" i="0" u="none" strike="noStrike" kern="1200" cap="none" spc="0" normalizeH="0" baseline="0" noProof="0" dirty="0">
                  <a:ln>
                    <a:noFill/>
                  </a:ln>
                  <a:solidFill>
                    <a:srgbClr val="339966"/>
                  </a:solidFill>
                  <a:effectLst/>
                  <a:uLnTx/>
                  <a:uFillTx/>
                  <a:latin typeface="Cambria" panose="02040503050406030204" pitchFamily="18" charset="0"/>
                  <a:ea typeface="Cambria" panose="02040503050406030204" pitchFamily="18" charset="0"/>
                  <a:cs typeface="+mn-cs"/>
                </a:rPr>
                <a:t> </a:t>
              </a:r>
              <a:r>
                <a:rPr kumimoji="0" lang="en-US" sz="2600" b="0" i="0" u="none" strike="noStrike" kern="1200" cap="none" spc="0" normalizeH="0" baseline="0" noProof="0" dirty="0" err="1">
                  <a:ln>
                    <a:noFill/>
                  </a:ln>
                  <a:solidFill>
                    <a:srgbClr val="339966"/>
                  </a:solidFill>
                  <a:effectLst/>
                  <a:uLnTx/>
                  <a:uFillTx/>
                  <a:latin typeface="Cambria" panose="02040503050406030204" pitchFamily="18" charset="0"/>
                  <a:ea typeface="Cambria" panose="02040503050406030204" pitchFamily="18" charset="0"/>
                  <a:cs typeface="+mn-cs"/>
                </a:rPr>
                <a:t>Bắc</a:t>
              </a:r>
              <a:r>
                <a:rPr kumimoji="0" lang="en-US" sz="2600" b="0" i="0" u="none" strike="noStrike" kern="1200" cap="none" spc="0" normalizeH="0" baseline="0" noProof="0" dirty="0">
                  <a:ln>
                    <a:noFill/>
                  </a:ln>
                  <a:solidFill>
                    <a:srgbClr val="339966"/>
                  </a:solidFill>
                  <a:effectLst/>
                  <a:uLnTx/>
                  <a:uFillTx/>
                  <a:latin typeface="Cambria" panose="02040503050406030204" pitchFamily="18" charset="0"/>
                  <a:ea typeface="Cambria" panose="02040503050406030204" pitchFamily="18" charset="0"/>
                  <a:cs typeface="+mn-cs"/>
                </a:rPr>
                <a:t> </a:t>
              </a:r>
              <a:r>
                <a:rPr kumimoji="0" lang="en-US" sz="2600" b="0" i="0" u="none" strike="noStrike" kern="1200" cap="none" spc="0" normalizeH="0" baseline="0" noProof="0" dirty="0" err="1">
                  <a:ln>
                    <a:noFill/>
                  </a:ln>
                  <a:solidFill>
                    <a:srgbClr val="339966"/>
                  </a:solidFill>
                  <a:effectLst/>
                  <a:uLnTx/>
                  <a:uFillTx/>
                  <a:latin typeface="Cambria" panose="02040503050406030204" pitchFamily="18" charset="0"/>
                  <a:ea typeface="Cambria" panose="02040503050406030204" pitchFamily="18" charset="0"/>
                  <a:cs typeface="+mn-cs"/>
                </a:rPr>
                <a:t>Bộ</a:t>
              </a:r>
              <a:r>
                <a:rPr kumimoji="0" lang="en-US" sz="2600" b="0" i="0" u="none" strike="noStrike" kern="1200" cap="none" spc="0" normalizeH="0" baseline="0" noProof="0" dirty="0">
                  <a:ln>
                    <a:noFill/>
                  </a:ln>
                  <a:solidFill>
                    <a:srgbClr val="339966"/>
                  </a:solidFill>
                  <a:effectLst/>
                  <a:uLnTx/>
                  <a:uFillTx/>
                  <a:latin typeface="Cambria" panose="02040503050406030204" pitchFamily="18" charset="0"/>
                  <a:ea typeface="Cambria" panose="02040503050406030204" pitchFamily="18" charset="0"/>
                  <a:cs typeface="+mn-cs"/>
                </a:rPr>
                <a:t>.</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339966"/>
                  </a:solidFill>
                  <a:effectLst/>
                  <a:uLnTx/>
                  <a:uFillTx/>
                  <a:latin typeface="Cambria" panose="02040503050406030204" pitchFamily="18" charset="0"/>
                  <a:ea typeface="Cambria" panose="02040503050406030204" pitchFamily="18" charset="0"/>
                  <a:cs typeface="+mn-cs"/>
                </a:rPr>
                <a:t>- </a:t>
              </a:r>
              <a:r>
                <a:rPr kumimoji="0" lang="en-US" sz="2600" b="0" i="0" u="none" strike="noStrike" kern="1200" cap="none" spc="0" normalizeH="0" baseline="0" noProof="0" dirty="0" err="1">
                  <a:ln>
                    <a:noFill/>
                  </a:ln>
                  <a:solidFill>
                    <a:srgbClr val="339966"/>
                  </a:solidFill>
                  <a:effectLst/>
                  <a:uLnTx/>
                  <a:uFillTx/>
                  <a:latin typeface="Cambria" panose="02040503050406030204" pitchFamily="18" charset="0"/>
                  <a:ea typeface="Cambria" panose="02040503050406030204" pitchFamily="18" charset="0"/>
                  <a:cs typeface="+mn-cs"/>
                </a:rPr>
                <a:t>Nhận</a:t>
              </a:r>
              <a:r>
                <a:rPr kumimoji="0" lang="en-US" sz="2600" b="0" i="0" u="none" strike="noStrike" kern="1200" cap="none" spc="0" normalizeH="0" baseline="0" noProof="0" dirty="0">
                  <a:ln>
                    <a:noFill/>
                  </a:ln>
                  <a:solidFill>
                    <a:srgbClr val="339966"/>
                  </a:solidFill>
                  <a:effectLst/>
                  <a:uLnTx/>
                  <a:uFillTx/>
                  <a:latin typeface="Cambria" panose="02040503050406030204" pitchFamily="18" charset="0"/>
                  <a:ea typeface="Cambria" panose="02040503050406030204" pitchFamily="18" charset="0"/>
                  <a:cs typeface="+mn-cs"/>
                </a:rPr>
                <a:t> </a:t>
              </a:r>
              <a:r>
                <a:rPr kumimoji="0" lang="en-US" sz="2600" b="0" i="0" u="none" strike="noStrike" kern="1200" cap="none" spc="0" normalizeH="0" baseline="0" noProof="0" dirty="0" err="1">
                  <a:ln>
                    <a:noFill/>
                  </a:ln>
                  <a:solidFill>
                    <a:srgbClr val="339966"/>
                  </a:solidFill>
                  <a:effectLst/>
                  <a:uLnTx/>
                  <a:uFillTx/>
                  <a:latin typeface="Cambria" panose="02040503050406030204" pitchFamily="18" charset="0"/>
                  <a:ea typeface="Cambria" panose="02040503050406030204" pitchFamily="18" charset="0"/>
                  <a:cs typeface="+mn-cs"/>
                </a:rPr>
                <a:t>xét</a:t>
              </a:r>
              <a:r>
                <a:rPr kumimoji="0" lang="en-US" sz="2600" b="0" i="0" u="none" strike="noStrike" kern="1200" cap="none" spc="0" normalizeH="0" baseline="0" noProof="0" dirty="0">
                  <a:ln>
                    <a:noFill/>
                  </a:ln>
                  <a:solidFill>
                    <a:srgbClr val="339966"/>
                  </a:solidFill>
                  <a:effectLst/>
                  <a:uLnTx/>
                  <a:uFillTx/>
                  <a:latin typeface="Cambria" panose="02040503050406030204" pitchFamily="18" charset="0"/>
                  <a:ea typeface="Cambria" panose="02040503050406030204" pitchFamily="18" charset="0"/>
                  <a:cs typeface="+mn-cs"/>
                </a:rPr>
                <a:t> </a:t>
              </a:r>
              <a:r>
                <a:rPr kumimoji="0" lang="en-US" sz="2600" b="0" i="0" u="none" strike="noStrike" kern="1200" cap="none" spc="0" normalizeH="0" baseline="0" noProof="0" dirty="0" err="1">
                  <a:ln>
                    <a:noFill/>
                  </a:ln>
                  <a:solidFill>
                    <a:srgbClr val="339966"/>
                  </a:solidFill>
                  <a:effectLst/>
                  <a:uLnTx/>
                  <a:uFillTx/>
                  <a:latin typeface="Cambria" panose="02040503050406030204" pitchFamily="18" charset="0"/>
                  <a:ea typeface="Cambria" panose="02040503050406030204" pitchFamily="18" charset="0"/>
                  <a:cs typeface="+mn-cs"/>
                </a:rPr>
                <a:t>được</a:t>
              </a:r>
              <a:r>
                <a:rPr kumimoji="0" lang="en-US" sz="2600" b="0" i="0" u="none" strike="noStrike" kern="1200" cap="none" spc="0" normalizeH="0" baseline="0" noProof="0" dirty="0">
                  <a:ln>
                    <a:noFill/>
                  </a:ln>
                  <a:solidFill>
                    <a:srgbClr val="339966"/>
                  </a:solidFill>
                  <a:effectLst/>
                  <a:uLnTx/>
                  <a:uFillTx/>
                  <a:latin typeface="Cambria" panose="02040503050406030204" pitchFamily="18" charset="0"/>
                  <a:ea typeface="Cambria" panose="02040503050406030204" pitchFamily="18" charset="0"/>
                  <a:cs typeface="+mn-cs"/>
                </a:rPr>
                <a:t> </a:t>
              </a:r>
              <a:r>
                <a:rPr kumimoji="0" lang="en-US" sz="2600" b="0" i="0" u="none" strike="noStrike" kern="1200" cap="none" spc="0" normalizeH="0" baseline="0" noProof="0" dirty="0" err="1">
                  <a:ln>
                    <a:noFill/>
                  </a:ln>
                  <a:solidFill>
                    <a:srgbClr val="339966"/>
                  </a:solidFill>
                  <a:effectLst/>
                  <a:uLnTx/>
                  <a:uFillTx/>
                  <a:latin typeface="Cambria" panose="02040503050406030204" pitchFamily="18" charset="0"/>
                  <a:ea typeface="Cambria" panose="02040503050406030204" pitchFamily="18" charset="0"/>
                  <a:cs typeface="+mn-cs"/>
                </a:rPr>
                <a:t>một</a:t>
              </a:r>
              <a:r>
                <a:rPr kumimoji="0" lang="en-US" sz="2600" b="0" i="0" u="none" strike="noStrike" kern="1200" cap="none" spc="0" normalizeH="0" baseline="0" noProof="0" dirty="0">
                  <a:ln>
                    <a:noFill/>
                  </a:ln>
                  <a:solidFill>
                    <a:srgbClr val="339966"/>
                  </a:solidFill>
                  <a:effectLst/>
                  <a:uLnTx/>
                  <a:uFillTx/>
                  <a:latin typeface="Cambria" panose="02040503050406030204" pitchFamily="18" charset="0"/>
                  <a:ea typeface="Cambria" panose="02040503050406030204" pitchFamily="18" charset="0"/>
                  <a:cs typeface="+mn-cs"/>
                </a:rPr>
                <a:t> </a:t>
              </a:r>
              <a:r>
                <a:rPr kumimoji="0" lang="en-US" sz="2600" b="0" i="0" u="none" strike="noStrike" kern="1200" cap="none" spc="0" normalizeH="0" baseline="0" noProof="0" dirty="0" err="1">
                  <a:ln>
                    <a:noFill/>
                  </a:ln>
                  <a:solidFill>
                    <a:srgbClr val="339966"/>
                  </a:solidFill>
                  <a:effectLst/>
                  <a:uLnTx/>
                  <a:uFillTx/>
                  <a:latin typeface="Cambria" panose="02040503050406030204" pitchFamily="18" charset="0"/>
                  <a:ea typeface="Cambria" panose="02040503050406030204" pitchFamily="18" charset="0"/>
                  <a:cs typeface="+mn-cs"/>
                </a:rPr>
                <a:t>cách</a:t>
              </a:r>
              <a:r>
                <a:rPr kumimoji="0" lang="en-US" sz="2600" b="0" i="0" u="none" strike="noStrike" kern="1200" cap="none" spc="0" normalizeH="0" baseline="0" noProof="0" dirty="0">
                  <a:ln>
                    <a:noFill/>
                  </a:ln>
                  <a:solidFill>
                    <a:srgbClr val="339966"/>
                  </a:solidFill>
                  <a:effectLst/>
                  <a:uLnTx/>
                  <a:uFillTx/>
                  <a:latin typeface="Cambria" panose="02040503050406030204" pitchFamily="18" charset="0"/>
                  <a:ea typeface="Cambria" panose="02040503050406030204" pitchFamily="18" charset="0"/>
                  <a:cs typeface="+mn-cs"/>
                </a:rPr>
                <a:t> </a:t>
              </a:r>
              <a:r>
                <a:rPr kumimoji="0" lang="en-US" sz="2600" b="0" i="0" u="none" strike="noStrike" kern="1200" cap="none" spc="0" normalizeH="0" baseline="0" noProof="0" dirty="0" err="1">
                  <a:ln>
                    <a:noFill/>
                  </a:ln>
                  <a:solidFill>
                    <a:srgbClr val="339966"/>
                  </a:solidFill>
                  <a:effectLst/>
                  <a:uLnTx/>
                  <a:uFillTx/>
                  <a:latin typeface="Cambria" panose="02040503050406030204" pitchFamily="18" charset="0"/>
                  <a:ea typeface="Cambria" panose="02040503050406030204" pitchFamily="18" charset="0"/>
                  <a:cs typeface="+mn-cs"/>
                </a:rPr>
                <a:t>đơn</a:t>
              </a:r>
              <a:r>
                <a:rPr kumimoji="0" lang="en-US" sz="2600" b="0" i="0" u="none" strike="noStrike" kern="1200" cap="none" spc="0" normalizeH="0" baseline="0" noProof="0" dirty="0">
                  <a:ln>
                    <a:noFill/>
                  </a:ln>
                  <a:solidFill>
                    <a:srgbClr val="339966"/>
                  </a:solidFill>
                  <a:effectLst/>
                  <a:uLnTx/>
                  <a:uFillTx/>
                  <a:latin typeface="Cambria" panose="02040503050406030204" pitchFamily="18" charset="0"/>
                  <a:ea typeface="Cambria" panose="02040503050406030204" pitchFamily="18" charset="0"/>
                  <a:cs typeface="+mn-cs"/>
                </a:rPr>
                <a:t> </a:t>
              </a:r>
              <a:r>
                <a:rPr kumimoji="0" lang="en-US" sz="2600" b="0" i="0" u="none" strike="noStrike" kern="1200" cap="none" spc="0" normalizeH="0" baseline="0" noProof="0" dirty="0" err="1">
                  <a:ln>
                    <a:noFill/>
                  </a:ln>
                  <a:solidFill>
                    <a:srgbClr val="339966"/>
                  </a:solidFill>
                  <a:effectLst/>
                  <a:uLnTx/>
                  <a:uFillTx/>
                  <a:latin typeface="Cambria" panose="02040503050406030204" pitchFamily="18" charset="0"/>
                  <a:ea typeface="Cambria" panose="02040503050406030204" pitchFamily="18" charset="0"/>
                  <a:cs typeface="+mn-cs"/>
                </a:rPr>
                <a:t>giản</a:t>
              </a:r>
              <a:r>
                <a:rPr kumimoji="0" lang="en-US" sz="2600" b="0" i="0" u="none" strike="noStrike" kern="1200" cap="none" spc="0" normalizeH="0" baseline="0" noProof="0" dirty="0">
                  <a:ln>
                    <a:noFill/>
                  </a:ln>
                  <a:solidFill>
                    <a:srgbClr val="339966"/>
                  </a:solidFill>
                  <a:effectLst/>
                  <a:uLnTx/>
                  <a:uFillTx/>
                  <a:latin typeface="Cambria" panose="02040503050406030204" pitchFamily="18" charset="0"/>
                  <a:ea typeface="Cambria" panose="02040503050406030204" pitchFamily="18" charset="0"/>
                  <a:cs typeface="+mn-cs"/>
                </a:rPr>
                <a:t> </a:t>
              </a:r>
              <a:r>
                <a:rPr kumimoji="0" lang="en-US" sz="2600" b="0" i="0" u="none" strike="noStrike" kern="1200" cap="none" spc="0" normalizeH="0" baseline="0" noProof="0" dirty="0" err="1">
                  <a:ln>
                    <a:noFill/>
                  </a:ln>
                  <a:solidFill>
                    <a:srgbClr val="339966"/>
                  </a:solidFill>
                  <a:effectLst/>
                  <a:uLnTx/>
                  <a:uFillTx/>
                  <a:latin typeface="Cambria" panose="02040503050406030204" pitchFamily="18" charset="0"/>
                  <a:ea typeface="Cambria" panose="02040503050406030204" pitchFamily="18" charset="0"/>
                  <a:cs typeface="+mn-cs"/>
                </a:rPr>
                <a:t>về</a:t>
              </a:r>
              <a:r>
                <a:rPr kumimoji="0" lang="en-US" sz="2600" b="0" i="0" u="none" strike="noStrike" kern="1200" cap="none" spc="0" normalizeH="0" baseline="0" noProof="0" dirty="0">
                  <a:ln>
                    <a:noFill/>
                  </a:ln>
                  <a:solidFill>
                    <a:srgbClr val="339966"/>
                  </a:solidFill>
                  <a:effectLst/>
                  <a:uLnTx/>
                  <a:uFillTx/>
                  <a:latin typeface="Cambria" panose="02040503050406030204" pitchFamily="18" charset="0"/>
                  <a:ea typeface="Cambria" panose="02040503050406030204" pitchFamily="18" charset="0"/>
                  <a:cs typeface="+mn-cs"/>
                </a:rPr>
                <a:t> </a:t>
              </a:r>
              <a:r>
                <a:rPr kumimoji="0" lang="en-US" sz="2600" b="0" i="0" u="none" strike="noStrike" kern="1200" cap="none" spc="0" normalizeH="0" baseline="0" noProof="0" dirty="0" err="1">
                  <a:ln>
                    <a:noFill/>
                  </a:ln>
                  <a:solidFill>
                    <a:srgbClr val="339966"/>
                  </a:solidFill>
                  <a:effectLst/>
                  <a:uLnTx/>
                  <a:uFillTx/>
                  <a:latin typeface="Cambria" panose="02040503050406030204" pitchFamily="18" charset="0"/>
                  <a:ea typeface="Cambria" panose="02040503050406030204" pitchFamily="18" charset="0"/>
                  <a:cs typeface="+mn-cs"/>
                </a:rPr>
                <a:t>sự</a:t>
              </a:r>
              <a:r>
                <a:rPr kumimoji="0" lang="en-US" sz="2600" b="0" i="0" u="none" strike="noStrike" kern="1200" cap="none" spc="0" normalizeH="0" baseline="0" noProof="0" dirty="0">
                  <a:ln>
                    <a:noFill/>
                  </a:ln>
                  <a:solidFill>
                    <a:srgbClr val="339966"/>
                  </a:solidFill>
                  <a:effectLst/>
                  <a:uLnTx/>
                  <a:uFillTx/>
                  <a:latin typeface="Cambria" panose="02040503050406030204" pitchFamily="18" charset="0"/>
                  <a:ea typeface="Cambria" panose="02040503050406030204" pitchFamily="18" charset="0"/>
                  <a:cs typeface="+mn-cs"/>
                </a:rPr>
                <a:t> </a:t>
              </a:r>
              <a:r>
                <a:rPr kumimoji="0" lang="en-US" sz="2600" b="0" i="0" u="none" strike="noStrike" kern="1200" cap="none" spc="0" normalizeH="0" baseline="0" noProof="0" dirty="0" err="1">
                  <a:ln>
                    <a:noFill/>
                  </a:ln>
                  <a:solidFill>
                    <a:srgbClr val="339966"/>
                  </a:solidFill>
                  <a:effectLst/>
                  <a:uLnTx/>
                  <a:uFillTx/>
                  <a:latin typeface="Cambria" panose="02040503050406030204" pitchFamily="18" charset="0"/>
                  <a:ea typeface="Cambria" panose="02040503050406030204" pitchFamily="18" charset="0"/>
                  <a:cs typeface="+mn-cs"/>
                </a:rPr>
                <a:t>phân</a:t>
              </a:r>
              <a:r>
                <a:rPr kumimoji="0" lang="en-US" sz="2600" b="0" i="0" u="none" strike="noStrike" kern="1200" cap="none" spc="0" normalizeH="0" baseline="0" noProof="0" dirty="0">
                  <a:ln>
                    <a:noFill/>
                  </a:ln>
                  <a:solidFill>
                    <a:srgbClr val="339966"/>
                  </a:solidFill>
                  <a:effectLst/>
                  <a:uLnTx/>
                  <a:uFillTx/>
                  <a:latin typeface="Cambria" panose="02040503050406030204" pitchFamily="18" charset="0"/>
                  <a:ea typeface="Cambria" panose="02040503050406030204" pitchFamily="18" charset="0"/>
                  <a:cs typeface="+mn-cs"/>
                </a:rPr>
                <a:t> </a:t>
              </a:r>
              <a:r>
                <a:rPr kumimoji="0" lang="en-US" sz="2600" b="0" i="0" u="none" strike="noStrike" kern="1200" cap="none" spc="0" normalizeH="0" baseline="0" noProof="0" dirty="0" err="1">
                  <a:ln>
                    <a:noFill/>
                  </a:ln>
                  <a:solidFill>
                    <a:srgbClr val="339966"/>
                  </a:solidFill>
                  <a:effectLst/>
                  <a:uLnTx/>
                  <a:uFillTx/>
                  <a:latin typeface="Cambria" panose="02040503050406030204" pitchFamily="18" charset="0"/>
                  <a:ea typeface="Cambria" panose="02040503050406030204" pitchFamily="18" charset="0"/>
                  <a:cs typeface="+mn-cs"/>
                </a:rPr>
                <a:t>bố</a:t>
              </a:r>
              <a:r>
                <a:rPr kumimoji="0" lang="en-US" sz="2600" b="0" i="0" u="none" strike="noStrike" kern="1200" cap="none" spc="0" normalizeH="0" baseline="0" noProof="0" dirty="0">
                  <a:ln>
                    <a:noFill/>
                  </a:ln>
                  <a:solidFill>
                    <a:srgbClr val="339966"/>
                  </a:solidFill>
                  <a:effectLst/>
                  <a:uLnTx/>
                  <a:uFillTx/>
                  <a:latin typeface="Cambria" panose="02040503050406030204" pitchFamily="18" charset="0"/>
                  <a:ea typeface="Cambria" panose="02040503050406030204" pitchFamily="18" charset="0"/>
                  <a:cs typeface="+mn-cs"/>
                </a:rPr>
                <a:t> </a:t>
              </a:r>
              <a:r>
                <a:rPr kumimoji="0" lang="en-US" sz="2600" b="0" i="0" u="none" strike="noStrike" kern="1200" cap="none" spc="0" normalizeH="0" baseline="0" noProof="0" dirty="0" err="1">
                  <a:ln>
                    <a:noFill/>
                  </a:ln>
                  <a:solidFill>
                    <a:srgbClr val="339966"/>
                  </a:solidFill>
                  <a:effectLst/>
                  <a:uLnTx/>
                  <a:uFillTx/>
                  <a:latin typeface="Cambria" panose="02040503050406030204" pitchFamily="18" charset="0"/>
                  <a:ea typeface="Cambria" panose="02040503050406030204" pitchFamily="18" charset="0"/>
                  <a:cs typeface="+mn-cs"/>
                </a:rPr>
                <a:t>dân</a:t>
              </a:r>
              <a:r>
                <a:rPr kumimoji="0" lang="en-US" sz="2600" b="0" i="0" u="none" strike="noStrike" kern="1200" cap="none" spc="0" normalizeH="0" baseline="0" noProof="0" dirty="0">
                  <a:ln>
                    <a:noFill/>
                  </a:ln>
                  <a:solidFill>
                    <a:srgbClr val="339966"/>
                  </a:solidFill>
                  <a:effectLst/>
                  <a:uLnTx/>
                  <a:uFillTx/>
                  <a:latin typeface="Cambria" panose="02040503050406030204" pitchFamily="18" charset="0"/>
                  <a:ea typeface="Cambria" panose="02040503050406030204" pitchFamily="18" charset="0"/>
                  <a:cs typeface="+mn-cs"/>
                </a:rPr>
                <a:t> </a:t>
              </a:r>
              <a:r>
                <a:rPr kumimoji="0" lang="en-US" sz="2600" b="0" i="0" u="none" strike="noStrike" kern="1200" cap="none" spc="0" normalizeH="0" baseline="0" noProof="0" dirty="0" err="1">
                  <a:ln>
                    <a:noFill/>
                  </a:ln>
                  <a:solidFill>
                    <a:srgbClr val="339966"/>
                  </a:solidFill>
                  <a:effectLst/>
                  <a:uLnTx/>
                  <a:uFillTx/>
                  <a:latin typeface="Cambria" panose="02040503050406030204" pitchFamily="18" charset="0"/>
                  <a:ea typeface="Cambria" panose="02040503050406030204" pitchFamily="18" charset="0"/>
                  <a:cs typeface="+mn-cs"/>
                </a:rPr>
                <a:t>cư</a:t>
              </a:r>
              <a:r>
                <a:rPr kumimoji="0" lang="en-US" sz="2600" b="0" i="0" u="none" strike="noStrike" kern="1200" cap="none" spc="0" normalizeH="0" baseline="0" noProof="0" dirty="0">
                  <a:ln>
                    <a:noFill/>
                  </a:ln>
                  <a:solidFill>
                    <a:srgbClr val="339966"/>
                  </a:solidFill>
                  <a:effectLst/>
                  <a:uLnTx/>
                  <a:uFillTx/>
                  <a:latin typeface="Cambria" panose="02040503050406030204" pitchFamily="18" charset="0"/>
                  <a:ea typeface="Cambria" panose="02040503050406030204" pitchFamily="18" charset="0"/>
                  <a:cs typeface="+mn-cs"/>
                </a:rPr>
                <a:t> ở </a:t>
              </a:r>
              <a:r>
                <a:rPr kumimoji="0" lang="en-US" sz="2600" b="0" i="0" u="none" strike="noStrike" kern="1200" cap="none" spc="0" normalizeH="0" baseline="0" noProof="0" dirty="0" err="1">
                  <a:ln>
                    <a:noFill/>
                  </a:ln>
                  <a:solidFill>
                    <a:srgbClr val="339966"/>
                  </a:solidFill>
                  <a:effectLst/>
                  <a:uLnTx/>
                  <a:uFillTx/>
                  <a:latin typeface="Cambria" panose="02040503050406030204" pitchFamily="18" charset="0"/>
                  <a:ea typeface="Cambria" panose="02040503050406030204" pitchFamily="18" charset="0"/>
                  <a:cs typeface="+mn-cs"/>
                </a:rPr>
                <a:t>Trung</a:t>
              </a:r>
              <a:r>
                <a:rPr kumimoji="0" lang="en-US" sz="2600" b="0" i="0" u="none" strike="noStrike" kern="1200" cap="none" spc="0" normalizeH="0" baseline="0" noProof="0" dirty="0">
                  <a:ln>
                    <a:noFill/>
                  </a:ln>
                  <a:solidFill>
                    <a:srgbClr val="339966"/>
                  </a:solidFill>
                  <a:effectLst/>
                  <a:uLnTx/>
                  <a:uFillTx/>
                  <a:latin typeface="Cambria" panose="02040503050406030204" pitchFamily="18" charset="0"/>
                  <a:ea typeface="Cambria" panose="02040503050406030204" pitchFamily="18" charset="0"/>
                  <a:cs typeface="+mn-cs"/>
                </a:rPr>
                <a:t> du </a:t>
              </a:r>
              <a:r>
                <a:rPr kumimoji="0" lang="en-US" sz="2600" b="0" i="0" u="none" strike="noStrike" kern="1200" cap="none" spc="0" normalizeH="0" baseline="0" noProof="0" dirty="0" err="1">
                  <a:ln>
                    <a:noFill/>
                  </a:ln>
                  <a:solidFill>
                    <a:srgbClr val="339966"/>
                  </a:solidFill>
                  <a:effectLst/>
                  <a:uLnTx/>
                  <a:uFillTx/>
                  <a:latin typeface="Cambria" panose="02040503050406030204" pitchFamily="18" charset="0"/>
                  <a:ea typeface="Cambria" panose="02040503050406030204" pitchFamily="18" charset="0"/>
                  <a:cs typeface="+mn-cs"/>
                </a:rPr>
                <a:t>và</a:t>
              </a:r>
              <a:r>
                <a:rPr kumimoji="0" lang="en-US" sz="2600" b="0" i="0" u="none" strike="noStrike" kern="1200" cap="none" spc="0" normalizeH="0" baseline="0" noProof="0" dirty="0">
                  <a:ln>
                    <a:noFill/>
                  </a:ln>
                  <a:solidFill>
                    <a:srgbClr val="339966"/>
                  </a:solidFill>
                  <a:effectLst/>
                  <a:uLnTx/>
                  <a:uFillTx/>
                  <a:latin typeface="Cambria" panose="02040503050406030204" pitchFamily="18" charset="0"/>
                  <a:ea typeface="Cambria" panose="02040503050406030204" pitchFamily="18" charset="0"/>
                  <a:cs typeface="+mn-cs"/>
                </a:rPr>
                <a:t> </a:t>
              </a:r>
              <a:r>
                <a:rPr kumimoji="0" lang="en-US" sz="2600" b="0" i="0" u="none" strike="noStrike" kern="1200" cap="none" spc="0" normalizeH="0" baseline="0" noProof="0" dirty="0" err="1">
                  <a:ln>
                    <a:noFill/>
                  </a:ln>
                  <a:solidFill>
                    <a:srgbClr val="339966"/>
                  </a:solidFill>
                  <a:effectLst/>
                  <a:uLnTx/>
                  <a:uFillTx/>
                  <a:latin typeface="Cambria" panose="02040503050406030204" pitchFamily="18" charset="0"/>
                  <a:ea typeface="Cambria" panose="02040503050406030204" pitchFamily="18" charset="0"/>
                  <a:cs typeface="+mn-cs"/>
                </a:rPr>
                <a:t>miền</a:t>
              </a:r>
              <a:r>
                <a:rPr kumimoji="0" lang="en-US" sz="2600" b="0" i="0" u="none" strike="noStrike" kern="1200" cap="none" spc="0" normalizeH="0" baseline="0" noProof="0" dirty="0">
                  <a:ln>
                    <a:noFill/>
                  </a:ln>
                  <a:solidFill>
                    <a:srgbClr val="339966"/>
                  </a:solidFill>
                  <a:effectLst/>
                  <a:uLnTx/>
                  <a:uFillTx/>
                  <a:latin typeface="Cambria" panose="02040503050406030204" pitchFamily="18" charset="0"/>
                  <a:ea typeface="Cambria" panose="02040503050406030204" pitchFamily="18" charset="0"/>
                  <a:cs typeface="+mn-cs"/>
                </a:rPr>
                <a:t> </a:t>
              </a:r>
              <a:r>
                <a:rPr kumimoji="0" lang="en-US" sz="2600" b="0" i="0" u="none" strike="noStrike" kern="1200" cap="none" spc="0" normalizeH="0" baseline="0" noProof="0" dirty="0" err="1">
                  <a:ln>
                    <a:noFill/>
                  </a:ln>
                  <a:solidFill>
                    <a:srgbClr val="339966"/>
                  </a:solidFill>
                  <a:effectLst/>
                  <a:uLnTx/>
                  <a:uFillTx/>
                  <a:latin typeface="Cambria" panose="02040503050406030204" pitchFamily="18" charset="0"/>
                  <a:ea typeface="Cambria" panose="02040503050406030204" pitchFamily="18" charset="0"/>
                  <a:cs typeface="+mn-cs"/>
                </a:rPr>
                <a:t>núi</a:t>
              </a:r>
              <a:r>
                <a:rPr kumimoji="0" lang="en-US" sz="2600" b="0" i="0" u="none" strike="noStrike" kern="1200" cap="none" spc="0" normalizeH="0" baseline="0" noProof="0" dirty="0">
                  <a:ln>
                    <a:noFill/>
                  </a:ln>
                  <a:solidFill>
                    <a:srgbClr val="339966"/>
                  </a:solidFill>
                  <a:effectLst/>
                  <a:uLnTx/>
                  <a:uFillTx/>
                  <a:latin typeface="Cambria" panose="02040503050406030204" pitchFamily="18" charset="0"/>
                  <a:ea typeface="Cambria" panose="02040503050406030204" pitchFamily="18" charset="0"/>
                  <a:cs typeface="+mn-cs"/>
                </a:rPr>
                <a:t> </a:t>
              </a:r>
              <a:r>
                <a:rPr kumimoji="0" lang="en-US" sz="2600" b="0" i="0" u="none" strike="noStrike" kern="1200" cap="none" spc="0" normalizeH="0" baseline="0" noProof="0" dirty="0" err="1">
                  <a:ln>
                    <a:noFill/>
                  </a:ln>
                  <a:solidFill>
                    <a:srgbClr val="339966"/>
                  </a:solidFill>
                  <a:effectLst/>
                  <a:uLnTx/>
                  <a:uFillTx/>
                  <a:latin typeface="Cambria" panose="02040503050406030204" pitchFamily="18" charset="0"/>
                  <a:ea typeface="Cambria" panose="02040503050406030204" pitchFamily="18" charset="0"/>
                  <a:cs typeface="+mn-cs"/>
                </a:rPr>
                <a:t>Bắc</a:t>
              </a:r>
              <a:r>
                <a:rPr kumimoji="0" lang="en-US" sz="2600" b="0" i="0" u="none" strike="noStrike" kern="1200" cap="none" spc="0" normalizeH="0" baseline="0" noProof="0" dirty="0">
                  <a:ln>
                    <a:noFill/>
                  </a:ln>
                  <a:solidFill>
                    <a:srgbClr val="339966"/>
                  </a:solidFill>
                  <a:effectLst/>
                  <a:uLnTx/>
                  <a:uFillTx/>
                  <a:latin typeface="Cambria" panose="02040503050406030204" pitchFamily="18" charset="0"/>
                  <a:ea typeface="Cambria" panose="02040503050406030204" pitchFamily="18" charset="0"/>
                  <a:cs typeface="+mn-cs"/>
                </a:rPr>
                <a:t> </a:t>
              </a:r>
              <a:r>
                <a:rPr kumimoji="0" lang="en-US" sz="2600" b="0" i="0" u="none" strike="noStrike" kern="1200" cap="none" spc="0" normalizeH="0" baseline="0" noProof="0" dirty="0" err="1">
                  <a:ln>
                    <a:noFill/>
                  </a:ln>
                  <a:solidFill>
                    <a:srgbClr val="339966"/>
                  </a:solidFill>
                  <a:effectLst/>
                  <a:uLnTx/>
                  <a:uFillTx/>
                  <a:latin typeface="Cambria" panose="02040503050406030204" pitchFamily="18" charset="0"/>
                  <a:ea typeface="Cambria" panose="02040503050406030204" pitchFamily="18" charset="0"/>
                  <a:cs typeface="+mn-cs"/>
                </a:rPr>
                <a:t>Bộ</a:t>
              </a:r>
              <a:r>
                <a:rPr kumimoji="0" lang="en-US" sz="2600" b="0" i="0" u="none" strike="noStrike" kern="1200" cap="none" spc="0" normalizeH="0" baseline="0" noProof="0" dirty="0">
                  <a:ln>
                    <a:noFill/>
                  </a:ln>
                  <a:solidFill>
                    <a:srgbClr val="339966"/>
                  </a:solidFill>
                  <a:effectLst/>
                  <a:uLnTx/>
                  <a:uFillTx/>
                  <a:latin typeface="Cambria" panose="02040503050406030204" pitchFamily="18" charset="0"/>
                  <a:ea typeface="Cambria" panose="02040503050406030204" pitchFamily="18" charset="0"/>
                  <a:cs typeface="+mn-cs"/>
                </a:rPr>
                <a:t> </a:t>
              </a:r>
              <a:r>
                <a:rPr kumimoji="0" lang="en-US" sz="2600" b="0" i="0" u="none" strike="noStrike" kern="1200" cap="none" spc="0" normalizeH="0" baseline="0" noProof="0" dirty="0" err="1">
                  <a:ln>
                    <a:noFill/>
                  </a:ln>
                  <a:solidFill>
                    <a:srgbClr val="339966"/>
                  </a:solidFill>
                  <a:effectLst/>
                  <a:uLnTx/>
                  <a:uFillTx/>
                  <a:latin typeface="Cambria" panose="02040503050406030204" pitchFamily="18" charset="0"/>
                  <a:ea typeface="Cambria" panose="02040503050406030204" pitchFamily="18" charset="0"/>
                  <a:cs typeface="+mn-cs"/>
                </a:rPr>
                <a:t>thông</a:t>
              </a:r>
              <a:r>
                <a:rPr kumimoji="0" lang="en-US" sz="2600" b="0" i="0" u="none" strike="noStrike" kern="1200" cap="none" spc="0" normalizeH="0" baseline="0" noProof="0" dirty="0">
                  <a:ln>
                    <a:noFill/>
                  </a:ln>
                  <a:solidFill>
                    <a:srgbClr val="339966"/>
                  </a:solidFill>
                  <a:effectLst/>
                  <a:uLnTx/>
                  <a:uFillTx/>
                  <a:latin typeface="Cambria" panose="02040503050406030204" pitchFamily="18" charset="0"/>
                  <a:ea typeface="Cambria" panose="02040503050406030204" pitchFamily="18" charset="0"/>
                  <a:cs typeface="+mn-cs"/>
                </a:rPr>
                <a:t> qua </a:t>
              </a:r>
              <a:r>
                <a:rPr kumimoji="0" lang="en-US" sz="2600" b="0" i="0" u="none" strike="noStrike" kern="1200" cap="none" spc="0" normalizeH="0" baseline="0" noProof="0" dirty="0" err="1">
                  <a:ln>
                    <a:noFill/>
                  </a:ln>
                  <a:solidFill>
                    <a:srgbClr val="339966"/>
                  </a:solidFill>
                  <a:effectLst/>
                  <a:uLnTx/>
                  <a:uFillTx/>
                  <a:latin typeface="Cambria" panose="02040503050406030204" pitchFamily="18" charset="0"/>
                  <a:ea typeface="Cambria" panose="02040503050406030204" pitchFamily="18" charset="0"/>
                  <a:cs typeface="+mn-cs"/>
                </a:rPr>
                <a:t>lược</a:t>
              </a:r>
              <a:r>
                <a:rPr kumimoji="0" lang="en-US" sz="2600" b="0" i="0" u="none" strike="noStrike" kern="1200" cap="none" spc="0" normalizeH="0" baseline="0" noProof="0" dirty="0">
                  <a:ln>
                    <a:noFill/>
                  </a:ln>
                  <a:solidFill>
                    <a:srgbClr val="339966"/>
                  </a:solidFill>
                  <a:effectLst/>
                  <a:uLnTx/>
                  <a:uFillTx/>
                  <a:latin typeface="Cambria" panose="02040503050406030204" pitchFamily="18" charset="0"/>
                  <a:ea typeface="Cambria" panose="02040503050406030204" pitchFamily="18" charset="0"/>
                  <a:cs typeface="+mn-cs"/>
                </a:rPr>
                <a:t> </a:t>
              </a:r>
              <a:r>
                <a:rPr kumimoji="0" lang="en-US" sz="2600" b="0" i="0" u="none" strike="noStrike" kern="1200" cap="none" spc="0" normalizeH="0" baseline="0" noProof="0" dirty="0" err="1">
                  <a:ln>
                    <a:noFill/>
                  </a:ln>
                  <a:solidFill>
                    <a:srgbClr val="339966"/>
                  </a:solidFill>
                  <a:effectLst/>
                  <a:uLnTx/>
                  <a:uFillTx/>
                  <a:latin typeface="Cambria" panose="02040503050406030204" pitchFamily="18" charset="0"/>
                  <a:ea typeface="Cambria" panose="02040503050406030204" pitchFamily="18" charset="0"/>
                  <a:cs typeface="+mn-cs"/>
                </a:rPr>
                <a:t>đồ</a:t>
              </a:r>
              <a:r>
                <a:rPr kumimoji="0" lang="en-US" sz="2600" b="0" i="0" u="none" strike="noStrike" kern="1200" cap="none" spc="0" normalizeH="0" baseline="0" noProof="0" dirty="0">
                  <a:ln>
                    <a:noFill/>
                  </a:ln>
                  <a:solidFill>
                    <a:srgbClr val="339966"/>
                  </a:solidFill>
                  <a:effectLst/>
                  <a:uLnTx/>
                  <a:uFillTx/>
                  <a:latin typeface="Cambria" panose="02040503050406030204" pitchFamily="18" charset="0"/>
                  <a:ea typeface="Cambria" panose="02040503050406030204" pitchFamily="18" charset="0"/>
                  <a:cs typeface="+mn-cs"/>
                </a:rPr>
                <a:t> </a:t>
              </a:r>
              <a:r>
                <a:rPr kumimoji="0" lang="en-US" sz="2600" b="0" i="0" u="none" strike="noStrike" kern="1200" cap="none" spc="0" normalizeH="0" baseline="0" noProof="0" dirty="0" err="1">
                  <a:ln>
                    <a:noFill/>
                  </a:ln>
                  <a:solidFill>
                    <a:srgbClr val="339966"/>
                  </a:solidFill>
                  <a:effectLst/>
                  <a:uLnTx/>
                  <a:uFillTx/>
                  <a:latin typeface="Cambria" panose="02040503050406030204" pitchFamily="18" charset="0"/>
                  <a:ea typeface="Cambria" panose="02040503050406030204" pitchFamily="18" charset="0"/>
                  <a:cs typeface="+mn-cs"/>
                </a:rPr>
                <a:t>phân</a:t>
              </a:r>
              <a:r>
                <a:rPr kumimoji="0" lang="en-US" sz="2600" b="0" i="0" u="none" strike="noStrike" kern="1200" cap="none" spc="0" normalizeH="0" baseline="0" noProof="0" dirty="0">
                  <a:ln>
                    <a:noFill/>
                  </a:ln>
                  <a:solidFill>
                    <a:srgbClr val="339966"/>
                  </a:solidFill>
                  <a:effectLst/>
                  <a:uLnTx/>
                  <a:uFillTx/>
                  <a:latin typeface="Cambria" panose="02040503050406030204" pitchFamily="18" charset="0"/>
                  <a:ea typeface="Cambria" panose="02040503050406030204" pitchFamily="18" charset="0"/>
                  <a:cs typeface="+mn-cs"/>
                </a:rPr>
                <a:t> </a:t>
              </a:r>
              <a:r>
                <a:rPr kumimoji="0" lang="en-US" sz="2600" b="0" i="0" u="none" strike="noStrike" kern="1200" cap="none" spc="0" normalizeH="0" baseline="0" noProof="0" dirty="0" err="1">
                  <a:ln>
                    <a:noFill/>
                  </a:ln>
                  <a:solidFill>
                    <a:srgbClr val="339966"/>
                  </a:solidFill>
                  <a:effectLst/>
                  <a:uLnTx/>
                  <a:uFillTx/>
                  <a:latin typeface="Cambria" panose="02040503050406030204" pitchFamily="18" charset="0"/>
                  <a:ea typeface="Cambria" panose="02040503050406030204" pitchFamily="18" charset="0"/>
                  <a:cs typeface="+mn-cs"/>
                </a:rPr>
                <a:t>bố</a:t>
              </a:r>
              <a:r>
                <a:rPr kumimoji="0" lang="en-US" sz="2600" b="0" i="0" u="none" strike="noStrike" kern="1200" cap="none" spc="0" normalizeH="0" baseline="0" noProof="0" dirty="0">
                  <a:ln>
                    <a:noFill/>
                  </a:ln>
                  <a:solidFill>
                    <a:srgbClr val="339966"/>
                  </a:solidFill>
                  <a:effectLst/>
                  <a:uLnTx/>
                  <a:uFillTx/>
                  <a:latin typeface="Cambria" panose="02040503050406030204" pitchFamily="18" charset="0"/>
                  <a:ea typeface="Cambria" panose="02040503050406030204" pitchFamily="18" charset="0"/>
                  <a:cs typeface="+mn-cs"/>
                </a:rPr>
                <a:t> </a:t>
              </a:r>
              <a:r>
                <a:rPr kumimoji="0" lang="en-US" sz="2600" b="0" i="0" u="none" strike="noStrike" kern="1200" cap="none" spc="0" normalizeH="0" baseline="0" noProof="0" dirty="0" err="1">
                  <a:ln>
                    <a:noFill/>
                  </a:ln>
                  <a:solidFill>
                    <a:srgbClr val="339966"/>
                  </a:solidFill>
                  <a:effectLst/>
                  <a:uLnTx/>
                  <a:uFillTx/>
                  <a:latin typeface="Cambria" panose="02040503050406030204" pitchFamily="18" charset="0"/>
                  <a:ea typeface="Cambria" panose="02040503050406030204" pitchFamily="18" charset="0"/>
                  <a:cs typeface="+mn-cs"/>
                </a:rPr>
                <a:t>dân</a:t>
              </a:r>
              <a:r>
                <a:rPr kumimoji="0" lang="en-US" sz="2600" b="0" i="0" u="none" strike="noStrike" kern="1200" cap="none" spc="0" normalizeH="0" baseline="0" noProof="0" dirty="0">
                  <a:ln>
                    <a:noFill/>
                  </a:ln>
                  <a:solidFill>
                    <a:srgbClr val="339966"/>
                  </a:solidFill>
                  <a:effectLst/>
                  <a:uLnTx/>
                  <a:uFillTx/>
                  <a:latin typeface="Cambria" panose="02040503050406030204" pitchFamily="18" charset="0"/>
                  <a:ea typeface="Cambria" panose="02040503050406030204" pitchFamily="18" charset="0"/>
                  <a:cs typeface="+mn-cs"/>
                </a:rPr>
                <a:t> </a:t>
              </a:r>
              <a:r>
                <a:rPr kumimoji="0" lang="en-US" sz="2600" b="0" i="0" u="none" strike="noStrike" kern="1200" cap="none" spc="0" normalizeH="0" baseline="0" noProof="0" dirty="0" err="1">
                  <a:ln>
                    <a:noFill/>
                  </a:ln>
                  <a:solidFill>
                    <a:srgbClr val="339966"/>
                  </a:solidFill>
                  <a:effectLst/>
                  <a:uLnTx/>
                  <a:uFillTx/>
                  <a:latin typeface="Cambria" panose="02040503050406030204" pitchFamily="18" charset="0"/>
                  <a:ea typeface="Cambria" panose="02040503050406030204" pitchFamily="18" charset="0"/>
                  <a:cs typeface="+mn-cs"/>
                </a:rPr>
                <a:t>cư</a:t>
              </a:r>
              <a:r>
                <a:rPr kumimoji="0" lang="en-US" sz="2600" b="0" i="0" u="none" strike="noStrike" kern="1200" cap="none" spc="0" normalizeH="0" baseline="0" noProof="0" dirty="0">
                  <a:ln>
                    <a:noFill/>
                  </a:ln>
                  <a:solidFill>
                    <a:srgbClr val="339966"/>
                  </a:solidFill>
                  <a:effectLst/>
                  <a:uLnTx/>
                  <a:uFillTx/>
                  <a:latin typeface="Cambria" panose="02040503050406030204" pitchFamily="18" charset="0"/>
                  <a:ea typeface="Cambria" panose="02040503050406030204" pitchFamily="18" charset="0"/>
                  <a:cs typeface="+mn-cs"/>
                </a:rPr>
                <a:t>.</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339966"/>
                  </a:solidFill>
                  <a:effectLst/>
                  <a:uLnTx/>
                  <a:uFillTx/>
                  <a:latin typeface="Cambria" panose="02040503050406030204" pitchFamily="18" charset="0"/>
                  <a:ea typeface="Cambria" panose="02040503050406030204" pitchFamily="18" charset="0"/>
                  <a:cs typeface="+mn-cs"/>
                </a:rPr>
                <a:t>- </a:t>
              </a:r>
              <a:r>
                <a:rPr kumimoji="0" lang="en-US" sz="2600" b="0" i="0" u="none" strike="noStrike" kern="1200" cap="none" spc="0" normalizeH="0" baseline="0" noProof="0" dirty="0" err="1">
                  <a:ln>
                    <a:noFill/>
                  </a:ln>
                  <a:solidFill>
                    <a:srgbClr val="339966"/>
                  </a:solidFill>
                  <a:effectLst/>
                  <a:uLnTx/>
                  <a:uFillTx/>
                  <a:latin typeface="Cambria" panose="02040503050406030204" pitchFamily="18" charset="0"/>
                  <a:ea typeface="Cambria" panose="02040503050406030204" pitchFamily="18" charset="0"/>
                  <a:cs typeface="+mn-cs"/>
                </a:rPr>
                <a:t>Kể</a:t>
              </a:r>
              <a:r>
                <a:rPr kumimoji="0" lang="en-US" sz="2600" b="0" i="0" u="none" strike="noStrike" kern="1200" cap="none" spc="0" normalizeH="0" baseline="0" noProof="0" dirty="0">
                  <a:ln>
                    <a:noFill/>
                  </a:ln>
                  <a:solidFill>
                    <a:srgbClr val="339966"/>
                  </a:solidFill>
                  <a:effectLst/>
                  <a:uLnTx/>
                  <a:uFillTx/>
                  <a:latin typeface="Cambria" panose="02040503050406030204" pitchFamily="18" charset="0"/>
                  <a:ea typeface="Cambria" panose="02040503050406030204" pitchFamily="18" charset="0"/>
                  <a:cs typeface="+mn-cs"/>
                </a:rPr>
                <a:t> </a:t>
              </a:r>
              <a:r>
                <a:rPr kumimoji="0" lang="en-US" sz="2600" b="0" i="0" u="none" strike="noStrike" kern="1200" cap="none" spc="0" normalizeH="0" baseline="0" noProof="0" dirty="0" err="1">
                  <a:ln>
                    <a:noFill/>
                  </a:ln>
                  <a:solidFill>
                    <a:srgbClr val="339966"/>
                  </a:solidFill>
                  <a:effectLst/>
                  <a:uLnTx/>
                  <a:uFillTx/>
                  <a:latin typeface="Cambria" panose="02040503050406030204" pitchFamily="18" charset="0"/>
                  <a:ea typeface="Cambria" panose="02040503050406030204" pitchFamily="18" charset="0"/>
                  <a:cs typeface="+mn-cs"/>
                </a:rPr>
                <a:t>tên</a:t>
              </a:r>
              <a:r>
                <a:rPr kumimoji="0" lang="en-US" sz="2600" b="0" i="0" u="none" strike="noStrike" kern="1200" cap="none" spc="0" normalizeH="0" baseline="0" noProof="0" dirty="0">
                  <a:ln>
                    <a:noFill/>
                  </a:ln>
                  <a:solidFill>
                    <a:srgbClr val="339966"/>
                  </a:solidFill>
                  <a:effectLst/>
                  <a:uLnTx/>
                  <a:uFillTx/>
                  <a:latin typeface="Cambria" panose="02040503050406030204" pitchFamily="18" charset="0"/>
                  <a:ea typeface="Cambria" panose="02040503050406030204" pitchFamily="18" charset="0"/>
                  <a:cs typeface="+mn-cs"/>
                </a:rPr>
                <a:t> </a:t>
              </a:r>
              <a:r>
                <a:rPr kumimoji="0" lang="en-US" sz="2600" b="0" i="0" u="none" strike="noStrike" kern="1200" cap="none" spc="0" normalizeH="0" baseline="0" noProof="0" dirty="0" err="1">
                  <a:ln>
                    <a:noFill/>
                  </a:ln>
                  <a:solidFill>
                    <a:srgbClr val="339966"/>
                  </a:solidFill>
                  <a:effectLst/>
                  <a:uLnTx/>
                  <a:uFillTx/>
                  <a:latin typeface="Cambria" panose="02040503050406030204" pitchFamily="18" charset="0"/>
                  <a:ea typeface="Cambria" panose="02040503050406030204" pitchFamily="18" charset="0"/>
                  <a:cs typeface="+mn-cs"/>
                </a:rPr>
                <a:t>một</a:t>
              </a:r>
              <a:r>
                <a:rPr kumimoji="0" lang="en-US" sz="2600" b="0" i="0" u="none" strike="noStrike" kern="1200" cap="none" spc="0" normalizeH="0" baseline="0" noProof="0" dirty="0">
                  <a:ln>
                    <a:noFill/>
                  </a:ln>
                  <a:solidFill>
                    <a:srgbClr val="339966"/>
                  </a:solidFill>
                  <a:effectLst/>
                  <a:uLnTx/>
                  <a:uFillTx/>
                  <a:latin typeface="Cambria" panose="02040503050406030204" pitchFamily="18" charset="0"/>
                  <a:ea typeface="Cambria" panose="02040503050406030204" pitchFamily="18" charset="0"/>
                  <a:cs typeface="+mn-cs"/>
                </a:rPr>
                <a:t> </a:t>
              </a:r>
              <a:r>
                <a:rPr kumimoji="0" lang="en-US" sz="2600" b="0" i="0" u="none" strike="noStrike" kern="1200" cap="none" spc="0" normalizeH="0" baseline="0" noProof="0" dirty="0" err="1">
                  <a:ln>
                    <a:noFill/>
                  </a:ln>
                  <a:solidFill>
                    <a:srgbClr val="339966"/>
                  </a:solidFill>
                  <a:effectLst/>
                  <a:uLnTx/>
                  <a:uFillTx/>
                  <a:latin typeface="Cambria" panose="02040503050406030204" pitchFamily="18" charset="0"/>
                  <a:ea typeface="Cambria" panose="02040503050406030204" pitchFamily="18" charset="0"/>
                  <a:cs typeface="+mn-cs"/>
                </a:rPr>
                <a:t>số</a:t>
              </a:r>
              <a:r>
                <a:rPr kumimoji="0" lang="en-US" sz="2600" b="0" i="0" u="none" strike="noStrike" kern="1200" cap="none" spc="0" normalizeH="0" baseline="0" noProof="0" dirty="0">
                  <a:ln>
                    <a:noFill/>
                  </a:ln>
                  <a:solidFill>
                    <a:srgbClr val="339966"/>
                  </a:solidFill>
                  <a:effectLst/>
                  <a:uLnTx/>
                  <a:uFillTx/>
                  <a:latin typeface="Cambria" panose="02040503050406030204" pitchFamily="18" charset="0"/>
                  <a:ea typeface="Cambria" panose="02040503050406030204" pitchFamily="18" charset="0"/>
                  <a:cs typeface="+mn-cs"/>
                </a:rPr>
                <a:t> </a:t>
              </a:r>
              <a:r>
                <a:rPr kumimoji="0" lang="en-US" sz="2600" b="0" i="0" u="none" strike="noStrike" kern="1200" cap="none" spc="0" normalizeH="0" baseline="0" noProof="0" dirty="0" err="1">
                  <a:ln>
                    <a:noFill/>
                  </a:ln>
                  <a:solidFill>
                    <a:srgbClr val="339966"/>
                  </a:solidFill>
                  <a:effectLst/>
                  <a:uLnTx/>
                  <a:uFillTx/>
                  <a:latin typeface="Cambria" panose="02040503050406030204" pitchFamily="18" charset="0"/>
                  <a:ea typeface="Cambria" panose="02040503050406030204" pitchFamily="18" charset="0"/>
                  <a:cs typeface="+mn-cs"/>
                </a:rPr>
                <a:t>cách</a:t>
              </a:r>
              <a:r>
                <a:rPr kumimoji="0" lang="en-US" sz="2600" b="0" i="0" u="none" strike="noStrike" kern="1200" cap="none" spc="0" normalizeH="0" baseline="0" noProof="0" dirty="0">
                  <a:ln>
                    <a:noFill/>
                  </a:ln>
                  <a:solidFill>
                    <a:srgbClr val="339966"/>
                  </a:solidFill>
                  <a:effectLst/>
                  <a:uLnTx/>
                  <a:uFillTx/>
                  <a:latin typeface="Cambria" panose="02040503050406030204" pitchFamily="18" charset="0"/>
                  <a:ea typeface="Cambria" panose="02040503050406030204" pitchFamily="18" charset="0"/>
                  <a:cs typeface="+mn-cs"/>
                </a:rPr>
                <a:t> </a:t>
              </a:r>
              <a:r>
                <a:rPr kumimoji="0" lang="en-US" sz="2600" b="0" i="0" u="none" strike="noStrike" kern="1200" cap="none" spc="0" normalizeH="0" baseline="0" noProof="0" dirty="0" err="1">
                  <a:ln>
                    <a:noFill/>
                  </a:ln>
                  <a:solidFill>
                    <a:srgbClr val="339966"/>
                  </a:solidFill>
                  <a:effectLst/>
                  <a:uLnTx/>
                  <a:uFillTx/>
                  <a:latin typeface="Cambria" panose="02040503050406030204" pitchFamily="18" charset="0"/>
                  <a:ea typeface="Cambria" panose="02040503050406030204" pitchFamily="18" charset="0"/>
                  <a:cs typeface="+mn-cs"/>
                </a:rPr>
                <a:t>thức</a:t>
              </a:r>
              <a:r>
                <a:rPr kumimoji="0" lang="en-US" sz="2600" b="0" i="0" u="none" strike="noStrike" kern="1200" cap="none" spc="0" normalizeH="0" baseline="0" noProof="0" dirty="0">
                  <a:ln>
                    <a:noFill/>
                  </a:ln>
                  <a:solidFill>
                    <a:srgbClr val="339966"/>
                  </a:solidFill>
                  <a:effectLst/>
                  <a:uLnTx/>
                  <a:uFillTx/>
                  <a:latin typeface="Cambria" panose="02040503050406030204" pitchFamily="18" charset="0"/>
                  <a:ea typeface="Cambria" panose="02040503050406030204" pitchFamily="18" charset="0"/>
                  <a:cs typeface="+mn-cs"/>
                </a:rPr>
                <a:t> </a:t>
              </a:r>
              <a:r>
                <a:rPr kumimoji="0" lang="en-US" sz="2600" b="0" i="0" u="none" strike="noStrike" kern="1200" cap="none" spc="0" normalizeH="0" baseline="0" noProof="0" dirty="0" err="1">
                  <a:ln>
                    <a:noFill/>
                  </a:ln>
                  <a:solidFill>
                    <a:srgbClr val="339966"/>
                  </a:solidFill>
                  <a:effectLst/>
                  <a:uLnTx/>
                  <a:uFillTx/>
                  <a:latin typeface="Cambria" panose="02040503050406030204" pitchFamily="18" charset="0"/>
                  <a:ea typeface="Cambria" panose="02040503050406030204" pitchFamily="18" charset="0"/>
                  <a:cs typeface="+mn-cs"/>
                </a:rPr>
                <a:t>khai</a:t>
              </a:r>
              <a:r>
                <a:rPr kumimoji="0" lang="en-US" sz="2600" b="0" i="0" u="none" strike="noStrike" kern="1200" cap="none" spc="0" normalizeH="0" baseline="0" noProof="0" dirty="0">
                  <a:ln>
                    <a:noFill/>
                  </a:ln>
                  <a:solidFill>
                    <a:srgbClr val="339966"/>
                  </a:solidFill>
                  <a:effectLst/>
                  <a:uLnTx/>
                  <a:uFillTx/>
                  <a:latin typeface="Cambria" panose="02040503050406030204" pitchFamily="18" charset="0"/>
                  <a:ea typeface="Cambria" panose="02040503050406030204" pitchFamily="18" charset="0"/>
                  <a:cs typeface="+mn-cs"/>
                </a:rPr>
                <a:t> </a:t>
              </a:r>
              <a:r>
                <a:rPr kumimoji="0" lang="en-US" sz="2600" b="0" i="0" u="none" strike="noStrike" kern="1200" cap="none" spc="0" normalizeH="0" baseline="0" noProof="0" dirty="0" err="1">
                  <a:ln>
                    <a:noFill/>
                  </a:ln>
                  <a:solidFill>
                    <a:srgbClr val="339966"/>
                  </a:solidFill>
                  <a:effectLst/>
                  <a:uLnTx/>
                  <a:uFillTx/>
                  <a:latin typeface="Cambria" panose="02040503050406030204" pitchFamily="18" charset="0"/>
                  <a:ea typeface="Cambria" panose="02040503050406030204" pitchFamily="18" charset="0"/>
                  <a:cs typeface="+mn-cs"/>
                </a:rPr>
                <a:t>thác</a:t>
              </a:r>
              <a:r>
                <a:rPr kumimoji="0" lang="en-US" sz="2600" b="0" i="0" u="none" strike="noStrike" kern="1200" cap="none" spc="0" normalizeH="0" baseline="0" noProof="0" dirty="0">
                  <a:ln>
                    <a:noFill/>
                  </a:ln>
                  <a:solidFill>
                    <a:srgbClr val="339966"/>
                  </a:solidFill>
                  <a:effectLst/>
                  <a:uLnTx/>
                  <a:uFillTx/>
                  <a:latin typeface="Cambria" panose="02040503050406030204" pitchFamily="18" charset="0"/>
                  <a:ea typeface="Cambria" panose="02040503050406030204" pitchFamily="18" charset="0"/>
                  <a:cs typeface="+mn-cs"/>
                </a:rPr>
                <a:t> </a:t>
              </a:r>
              <a:r>
                <a:rPr kumimoji="0" lang="en-US" sz="2600" b="0" i="0" u="none" strike="noStrike" kern="1200" cap="none" spc="0" normalizeH="0" baseline="0" noProof="0" dirty="0" err="1">
                  <a:ln>
                    <a:noFill/>
                  </a:ln>
                  <a:solidFill>
                    <a:srgbClr val="339966"/>
                  </a:solidFill>
                  <a:effectLst/>
                  <a:uLnTx/>
                  <a:uFillTx/>
                  <a:latin typeface="Cambria" panose="02040503050406030204" pitchFamily="18" charset="0"/>
                  <a:ea typeface="Cambria" panose="02040503050406030204" pitchFamily="18" charset="0"/>
                  <a:cs typeface="+mn-cs"/>
                </a:rPr>
                <a:t>tự</a:t>
              </a:r>
              <a:r>
                <a:rPr kumimoji="0" lang="en-US" sz="2600" b="0" i="0" u="none" strike="noStrike" kern="1200" cap="none" spc="0" normalizeH="0" baseline="0" noProof="0" dirty="0">
                  <a:ln>
                    <a:noFill/>
                  </a:ln>
                  <a:solidFill>
                    <a:srgbClr val="339966"/>
                  </a:solidFill>
                  <a:effectLst/>
                  <a:uLnTx/>
                  <a:uFillTx/>
                  <a:latin typeface="Cambria" panose="02040503050406030204" pitchFamily="18" charset="0"/>
                  <a:ea typeface="Cambria" panose="02040503050406030204" pitchFamily="18" charset="0"/>
                  <a:cs typeface="+mn-cs"/>
                </a:rPr>
                <a:t> </a:t>
              </a:r>
              <a:r>
                <a:rPr kumimoji="0" lang="en-US" sz="2600" b="0" i="0" u="none" strike="noStrike" kern="1200" cap="none" spc="0" normalizeH="0" baseline="0" noProof="0" dirty="0" err="1">
                  <a:ln>
                    <a:noFill/>
                  </a:ln>
                  <a:solidFill>
                    <a:srgbClr val="339966"/>
                  </a:solidFill>
                  <a:effectLst/>
                  <a:uLnTx/>
                  <a:uFillTx/>
                  <a:latin typeface="Cambria" panose="02040503050406030204" pitchFamily="18" charset="0"/>
                  <a:ea typeface="Cambria" panose="02040503050406030204" pitchFamily="18" charset="0"/>
                  <a:cs typeface="+mn-cs"/>
                </a:rPr>
                <a:t>nhiên</a:t>
              </a:r>
              <a:r>
                <a:rPr kumimoji="0" lang="en-US" sz="2600" b="0" i="0" u="none" strike="noStrike" kern="1200" cap="none" spc="0" normalizeH="0" baseline="0" noProof="0" dirty="0">
                  <a:ln>
                    <a:noFill/>
                  </a:ln>
                  <a:solidFill>
                    <a:srgbClr val="339966"/>
                  </a:solidFill>
                  <a:effectLst/>
                  <a:uLnTx/>
                  <a:uFillTx/>
                  <a:latin typeface="Cambria" panose="02040503050406030204" pitchFamily="18" charset="0"/>
                  <a:ea typeface="Cambria" panose="02040503050406030204" pitchFamily="18" charset="0"/>
                  <a:cs typeface="+mn-cs"/>
                </a:rPr>
                <a:t> (</a:t>
              </a:r>
              <a:r>
                <a:rPr kumimoji="0" lang="en-US" sz="2600" b="0" i="0" u="none" strike="noStrike" kern="1200" cap="none" spc="0" normalizeH="0" baseline="0" noProof="0" dirty="0" err="1">
                  <a:ln>
                    <a:noFill/>
                  </a:ln>
                  <a:solidFill>
                    <a:srgbClr val="339966"/>
                  </a:solidFill>
                  <a:effectLst/>
                  <a:uLnTx/>
                  <a:uFillTx/>
                  <a:latin typeface="Cambria" panose="02040503050406030204" pitchFamily="18" charset="0"/>
                  <a:ea typeface="Cambria" panose="02040503050406030204" pitchFamily="18" charset="0"/>
                  <a:cs typeface="+mn-cs"/>
                </a:rPr>
                <a:t>ví</a:t>
              </a:r>
              <a:r>
                <a:rPr kumimoji="0" lang="en-US" sz="2600" b="0" i="0" u="none" strike="noStrike" kern="1200" cap="none" spc="0" normalizeH="0" baseline="0" noProof="0" dirty="0">
                  <a:ln>
                    <a:noFill/>
                  </a:ln>
                  <a:solidFill>
                    <a:srgbClr val="339966"/>
                  </a:solidFill>
                  <a:effectLst/>
                  <a:uLnTx/>
                  <a:uFillTx/>
                  <a:latin typeface="Cambria" panose="02040503050406030204" pitchFamily="18" charset="0"/>
                  <a:ea typeface="Cambria" panose="02040503050406030204" pitchFamily="18" charset="0"/>
                  <a:cs typeface="+mn-cs"/>
                </a:rPr>
                <a:t> </a:t>
              </a:r>
              <a:r>
                <a:rPr kumimoji="0" lang="en-US" sz="2600" b="0" i="0" u="none" strike="noStrike" kern="1200" cap="none" spc="0" normalizeH="0" baseline="0" noProof="0" dirty="0" err="1">
                  <a:ln>
                    <a:noFill/>
                  </a:ln>
                  <a:solidFill>
                    <a:srgbClr val="339966"/>
                  </a:solidFill>
                  <a:effectLst/>
                  <a:uLnTx/>
                  <a:uFillTx/>
                  <a:latin typeface="Cambria" panose="02040503050406030204" pitchFamily="18" charset="0"/>
                  <a:ea typeface="Cambria" panose="02040503050406030204" pitchFamily="18" charset="0"/>
                  <a:cs typeface="+mn-cs"/>
                </a:rPr>
                <a:t>dụ</a:t>
              </a:r>
              <a:r>
                <a:rPr kumimoji="0" lang="en-US" sz="2600" b="0" i="0" u="none" strike="noStrike" kern="1200" cap="none" spc="0" normalizeH="0" baseline="0" noProof="0" dirty="0">
                  <a:ln>
                    <a:noFill/>
                  </a:ln>
                  <a:solidFill>
                    <a:srgbClr val="339966"/>
                  </a:solidFill>
                  <a:effectLst/>
                  <a:uLnTx/>
                  <a:uFillTx/>
                  <a:latin typeface="Cambria" panose="02040503050406030204" pitchFamily="18" charset="0"/>
                  <a:ea typeface="Cambria" panose="02040503050406030204" pitchFamily="18" charset="0"/>
                  <a:cs typeface="+mn-cs"/>
                </a:rPr>
                <a:t>: </a:t>
              </a:r>
              <a:r>
                <a:rPr kumimoji="0" lang="en-US" sz="2600" b="0" i="0" u="none" strike="noStrike" kern="1200" cap="none" spc="0" normalizeH="0" baseline="0" noProof="0" dirty="0" err="1">
                  <a:ln>
                    <a:noFill/>
                  </a:ln>
                  <a:solidFill>
                    <a:srgbClr val="339966"/>
                  </a:solidFill>
                  <a:effectLst/>
                  <a:uLnTx/>
                  <a:uFillTx/>
                  <a:latin typeface="Cambria" panose="02040503050406030204" pitchFamily="18" charset="0"/>
                  <a:ea typeface="Cambria" panose="02040503050406030204" pitchFamily="18" charset="0"/>
                  <a:cs typeface="+mn-cs"/>
                </a:rPr>
                <a:t>làm</a:t>
              </a:r>
              <a:r>
                <a:rPr kumimoji="0" lang="en-US" sz="2600" b="0" i="0" u="none" strike="noStrike" kern="1200" cap="none" spc="0" normalizeH="0" baseline="0" noProof="0" dirty="0">
                  <a:ln>
                    <a:noFill/>
                  </a:ln>
                  <a:solidFill>
                    <a:srgbClr val="339966"/>
                  </a:solidFill>
                  <a:effectLst/>
                  <a:uLnTx/>
                  <a:uFillTx/>
                  <a:latin typeface="Cambria" panose="02040503050406030204" pitchFamily="18" charset="0"/>
                  <a:ea typeface="Cambria" panose="02040503050406030204" pitchFamily="18" charset="0"/>
                  <a:cs typeface="+mn-cs"/>
                </a:rPr>
                <a:t> </a:t>
              </a:r>
              <a:r>
                <a:rPr kumimoji="0" lang="en-US" sz="2600" b="0" i="0" u="none" strike="noStrike" kern="1200" cap="none" spc="0" normalizeH="0" baseline="0" noProof="0" dirty="0" err="1">
                  <a:ln>
                    <a:noFill/>
                  </a:ln>
                  <a:solidFill>
                    <a:srgbClr val="339966"/>
                  </a:solidFill>
                  <a:effectLst/>
                  <a:uLnTx/>
                  <a:uFillTx/>
                  <a:latin typeface="Cambria" panose="02040503050406030204" pitchFamily="18" charset="0"/>
                  <a:ea typeface="Cambria" panose="02040503050406030204" pitchFamily="18" charset="0"/>
                  <a:cs typeface="+mn-cs"/>
                </a:rPr>
                <a:t>ruộng</a:t>
              </a:r>
              <a:r>
                <a:rPr kumimoji="0" lang="en-US" sz="2600" b="0" i="0" u="none" strike="noStrike" kern="1200" cap="none" spc="0" normalizeH="0" baseline="0" noProof="0" dirty="0">
                  <a:ln>
                    <a:noFill/>
                  </a:ln>
                  <a:solidFill>
                    <a:srgbClr val="339966"/>
                  </a:solidFill>
                  <a:effectLst/>
                  <a:uLnTx/>
                  <a:uFillTx/>
                  <a:latin typeface="Cambria" panose="02040503050406030204" pitchFamily="18" charset="0"/>
                  <a:ea typeface="Cambria" panose="02040503050406030204" pitchFamily="18" charset="0"/>
                  <a:cs typeface="+mn-cs"/>
                </a:rPr>
                <a:t> </a:t>
              </a:r>
              <a:r>
                <a:rPr kumimoji="0" lang="en-US" sz="2600" b="0" i="0" u="none" strike="noStrike" kern="1200" cap="none" spc="0" normalizeH="0" baseline="0" noProof="0" dirty="0" err="1">
                  <a:ln>
                    <a:noFill/>
                  </a:ln>
                  <a:solidFill>
                    <a:srgbClr val="339966"/>
                  </a:solidFill>
                  <a:effectLst/>
                  <a:uLnTx/>
                  <a:uFillTx/>
                  <a:latin typeface="Cambria" panose="02040503050406030204" pitchFamily="18" charset="0"/>
                  <a:ea typeface="Cambria" panose="02040503050406030204" pitchFamily="18" charset="0"/>
                  <a:cs typeface="+mn-cs"/>
                </a:rPr>
                <a:t>bậc</a:t>
              </a:r>
              <a:r>
                <a:rPr kumimoji="0" lang="en-US" sz="2600" b="0" i="0" u="none" strike="noStrike" kern="1200" cap="none" spc="0" normalizeH="0" baseline="0" noProof="0" dirty="0">
                  <a:ln>
                    <a:noFill/>
                  </a:ln>
                  <a:solidFill>
                    <a:srgbClr val="339966"/>
                  </a:solidFill>
                  <a:effectLst/>
                  <a:uLnTx/>
                  <a:uFillTx/>
                  <a:latin typeface="Cambria" panose="02040503050406030204" pitchFamily="18" charset="0"/>
                  <a:ea typeface="Cambria" panose="02040503050406030204" pitchFamily="18" charset="0"/>
                  <a:cs typeface="+mn-cs"/>
                </a:rPr>
                <a:t> thang, </a:t>
              </a:r>
              <a:r>
                <a:rPr kumimoji="0" lang="en-US" sz="2600" b="0" i="0" u="none" strike="noStrike" kern="1200" cap="none" spc="0" normalizeH="0" baseline="0" noProof="0" dirty="0" err="1">
                  <a:ln>
                    <a:noFill/>
                  </a:ln>
                  <a:solidFill>
                    <a:srgbClr val="339966"/>
                  </a:solidFill>
                  <a:effectLst/>
                  <a:uLnTx/>
                  <a:uFillTx/>
                  <a:latin typeface="Cambria" panose="02040503050406030204" pitchFamily="18" charset="0"/>
                  <a:ea typeface="Cambria" panose="02040503050406030204" pitchFamily="18" charset="0"/>
                  <a:cs typeface="+mn-cs"/>
                </a:rPr>
                <a:t>xây</a:t>
              </a:r>
              <a:r>
                <a:rPr kumimoji="0" lang="en-US" sz="2600" b="0" i="0" u="none" strike="noStrike" kern="1200" cap="none" spc="0" normalizeH="0" baseline="0" noProof="0" dirty="0">
                  <a:ln>
                    <a:noFill/>
                  </a:ln>
                  <a:solidFill>
                    <a:srgbClr val="339966"/>
                  </a:solidFill>
                  <a:effectLst/>
                  <a:uLnTx/>
                  <a:uFillTx/>
                  <a:latin typeface="Cambria" panose="02040503050406030204" pitchFamily="18" charset="0"/>
                  <a:ea typeface="Cambria" panose="02040503050406030204" pitchFamily="18" charset="0"/>
                  <a:cs typeface="+mn-cs"/>
                </a:rPr>
                <a:t> </a:t>
              </a:r>
              <a:r>
                <a:rPr kumimoji="0" lang="en-US" sz="2600" b="0" i="0" u="none" strike="noStrike" kern="1200" cap="none" spc="0" normalizeH="0" baseline="0" noProof="0" dirty="0" err="1">
                  <a:ln>
                    <a:noFill/>
                  </a:ln>
                  <a:solidFill>
                    <a:srgbClr val="339966"/>
                  </a:solidFill>
                  <a:effectLst/>
                  <a:uLnTx/>
                  <a:uFillTx/>
                  <a:latin typeface="Cambria" panose="02040503050406030204" pitchFamily="18" charset="0"/>
                  <a:ea typeface="Cambria" panose="02040503050406030204" pitchFamily="18" charset="0"/>
                  <a:cs typeface="+mn-cs"/>
                </a:rPr>
                <a:t>dựng</a:t>
              </a:r>
              <a:r>
                <a:rPr kumimoji="0" lang="en-US" sz="2600" b="0" i="0" u="none" strike="noStrike" kern="1200" cap="none" spc="0" normalizeH="0" baseline="0" noProof="0" dirty="0">
                  <a:ln>
                    <a:noFill/>
                  </a:ln>
                  <a:solidFill>
                    <a:srgbClr val="339966"/>
                  </a:solidFill>
                  <a:effectLst/>
                  <a:uLnTx/>
                  <a:uFillTx/>
                  <a:latin typeface="Cambria" panose="02040503050406030204" pitchFamily="18" charset="0"/>
                  <a:ea typeface="Cambria" panose="02040503050406030204" pitchFamily="18" charset="0"/>
                  <a:cs typeface="+mn-cs"/>
                </a:rPr>
                <a:t> </a:t>
              </a:r>
              <a:r>
                <a:rPr kumimoji="0" lang="en-US" sz="2600" b="0" i="0" u="none" strike="noStrike" kern="1200" cap="none" spc="0" normalizeH="0" baseline="0" noProof="0" dirty="0" err="1">
                  <a:ln>
                    <a:noFill/>
                  </a:ln>
                  <a:solidFill>
                    <a:srgbClr val="339966"/>
                  </a:solidFill>
                  <a:effectLst/>
                  <a:uLnTx/>
                  <a:uFillTx/>
                  <a:latin typeface="Cambria" panose="02040503050406030204" pitchFamily="18" charset="0"/>
                  <a:ea typeface="Cambria" panose="02040503050406030204" pitchFamily="18" charset="0"/>
                  <a:cs typeface="+mn-cs"/>
                </a:rPr>
                <a:t>các</a:t>
              </a:r>
              <a:r>
                <a:rPr kumimoji="0" lang="en-US" sz="2600" b="0" i="0" u="none" strike="noStrike" kern="1200" cap="none" spc="0" normalizeH="0" baseline="0" noProof="0" dirty="0">
                  <a:ln>
                    <a:noFill/>
                  </a:ln>
                  <a:solidFill>
                    <a:srgbClr val="339966"/>
                  </a:solidFill>
                  <a:effectLst/>
                  <a:uLnTx/>
                  <a:uFillTx/>
                  <a:latin typeface="Cambria" panose="02040503050406030204" pitchFamily="18" charset="0"/>
                  <a:ea typeface="Cambria" panose="02040503050406030204" pitchFamily="18" charset="0"/>
                  <a:cs typeface="+mn-cs"/>
                </a:rPr>
                <a:t> </a:t>
              </a:r>
              <a:r>
                <a:rPr kumimoji="0" lang="en-US" sz="2600" b="0" i="0" u="none" strike="noStrike" kern="1200" cap="none" spc="0" normalizeH="0" baseline="0" noProof="0" dirty="0" err="1">
                  <a:ln>
                    <a:noFill/>
                  </a:ln>
                  <a:solidFill>
                    <a:srgbClr val="339966"/>
                  </a:solidFill>
                  <a:effectLst/>
                  <a:uLnTx/>
                  <a:uFillTx/>
                  <a:latin typeface="Cambria" panose="02040503050406030204" pitchFamily="18" charset="0"/>
                  <a:ea typeface="Cambria" panose="02040503050406030204" pitchFamily="18" charset="0"/>
                  <a:cs typeface="+mn-cs"/>
                </a:rPr>
                <a:t>công</a:t>
              </a:r>
              <a:r>
                <a:rPr kumimoji="0" lang="en-US" sz="2600" b="0" i="0" u="none" strike="noStrike" kern="1200" cap="none" spc="0" normalizeH="0" baseline="0" noProof="0" dirty="0">
                  <a:ln>
                    <a:noFill/>
                  </a:ln>
                  <a:solidFill>
                    <a:srgbClr val="339966"/>
                  </a:solidFill>
                  <a:effectLst/>
                  <a:uLnTx/>
                  <a:uFillTx/>
                  <a:latin typeface="Cambria" panose="02040503050406030204" pitchFamily="18" charset="0"/>
                  <a:ea typeface="Cambria" panose="02040503050406030204" pitchFamily="18" charset="0"/>
                  <a:cs typeface="+mn-cs"/>
                </a:rPr>
                <a:t> </a:t>
              </a:r>
              <a:r>
                <a:rPr kumimoji="0" lang="en-US" sz="2600" b="0" i="0" u="none" strike="noStrike" kern="1200" cap="none" spc="0" normalizeH="0" baseline="0" noProof="0" dirty="0" err="1">
                  <a:ln>
                    <a:noFill/>
                  </a:ln>
                  <a:solidFill>
                    <a:srgbClr val="339966"/>
                  </a:solidFill>
                  <a:effectLst/>
                  <a:uLnTx/>
                  <a:uFillTx/>
                  <a:latin typeface="Cambria" panose="02040503050406030204" pitchFamily="18" charset="0"/>
                  <a:ea typeface="Cambria" panose="02040503050406030204" pitchFamily="18" charset="0"/>
                  <a:cs typeface="+mn-cs"/>
                </a:rPr>
                <a:t>trình</a:t>
              </a:r>
              <a:r>
                <a:rPr kumimoji="0" lang="en-US" sz="2600" b="0" i="0" u="none" strike="noStrike" kern="1200" cap="none" spc="0" normalizeH="0" baseline="0" noProof="0" dirty="0">
                  <a:ln>
                    <a:noFill/>
                  </a:ln>
                  <a:solidFill>
                    <a:srgbClr val="339966"/>
                  </a:solidFill>
                  <a:effectLst/>
                  <a:uLnTx/>
                  <a:uFillTx/>
                  <a:latin typeface="Cambria" panose="02040503050406030204" pitchFamily="18" charset="0"/>
                  <a:ea typeface="Cambria" panose="02040503050406030204" pitchFamily="18" charset="0"/>
                  <a:cs typeface="+mn-cs"/>
                </a:rPr>
                <a:t> </a:t>
              </a:r>
              <a:r>
                <a:rPr kumimoji="0" lang="en-US" sz="2600" b="0" i="0" u="none" strike="noStrike" kern="1200" cap="none" spc="0" normalizeH="0" baseline="0" noProof="0" dirty="0" err="1">
                  <a:ln>
                    <a:noFill/>
                  </a:ln>
                  <a:solidFill>
                    <a:srgbClr val="339966"/>
                  </a:solidFill>
                  <a:effectLst/>
                  <a:uLnTx/>
                  <a:uFillTx/>
                  <a:latin typeface="Cambria" panose="02040503050406030204" pitchFamily="18" charset="0"/>
                  <a:ea typeface="Cambria" panose="02040503050406030204" pitchFamily="18" charset="0"/>
                  <a:cs typeface="+mn-cs"/>
                </a:rPr>
                <a:t>thuỷ</a:t>
              </a:r>
              <a:r>
                <a:rPr kumimoji="0" lang="en-US" sz="2600" b="0" i="0" u="none" strike="noStrike" kern="1200" cap="none" spc="0" normalizeH="0" baseline="0" noProof="0" dirty="0">
                  <a:ln>
                    <a:noFill/>
                  </a:ln>
                  <a:solidFill>
                    <a:srgbClr val="339966"/>
                  </a:solidFill>
                  <a:effectLst/>
                  <a:uLnTx/>
                  <a:uFillTx/>
                  <a:latin typeface="Cambria" panose="02040503050406030204" pitchFamily="18" charset="0"/>
                  <a:ea typeface="Cambria" panose="02040503050406030204" pitchFamily="18" charset="0"/>
                  <a:cs typeface="+mn-cs"/>
                </a:rPr>
                <a:t> </a:t>
              </a:r>
              <a:r>
                <a:rPr kumimoji="0" lang="en-US" sz="2600" b="0" i="0" u="none" strike="noStrike" kern="1200" cap="none" spc="0" normalizeH="0" baseline="0" noProof="0" dirty="0" err="1">
                  <a:ln>
                    <a:noFill/>
                  </a:ln>
                  <a:solidFill>
                    <a:srgbClr val="339966"/>
                  </a:solidFill>
                  <a:effectLst/>
                  <a:uLnTx/>
                  <a:uFillTx/>
                  <a:latin typeface="Cambria" panose="02040503050406030204" pitchFamily="18" charset="0"/>
                  <a:ea typeface="Cambria" panose="02040503050406030204" pitchFamily="18" charset="0"/>
                  <a:cs typeface="+mn-cs"/>
                </a:rPr>
                <a:t>điện</a:t>
              </a:r>
              <a:r>
                <a:rPr kumimoji="0" lang="en-US" sz="2600" b="0" i="0" u="none" strike="noStrike" kern="1200" cap="none" spc="0" normalizeH="0" baseline="0" noProof="0" dirty="0">
                  <a:ln>
                    <a:noFill/>
                  </a:ln>
                  <a:solidFill>
                    <a:srgbClr val="339966"/>
                  </a:solidFill>
                  <a:effectLst/>
                  <a:uLnTx/>
                  <a:uFillTx/>
                  <a:latin typeface="Cambria" panose="02040503050406030204" pitchFamily="18" charset="0"/>
                  <a:ea typeface="Cambria" panose="02040503050406030204" pitchFamily="18" charset="0"/>
                  <a:cs typeface="+mn-cs"/>
                </a:rPr>
                <a:t>, </a:t>
              </a:r>
              <a:r>
                <a:rPr kumimoji="0" lang="en-US" sz="2600" b="0" i="0" u="none" strike="noStrike" kern="1200" cap="none" spc="0" normalizeH="0" baseline="0" noProof="0" dirty="0" err="1">
                  <a:ln>
                    <a:noFill/>
                  </a:ln>
                  <a:solidFill>
                    <a:srgbClr val="339966"/>
                  </a:solidFill>
                  <a:effectLst/>
                  <a:uLnTx/>
                  <a:uFillTx/>
                  <a:latin typeface="Cambria" panose="02040503050406030204" pitchFamily="18" charset="0"/>
                  <a:ea typeface="Cambria" panose="02040503050406030204" pitchFamily="18" charset="0"/>
                  <a:cs typeface="+mn-cs"/>
                </a:rPr>
                <a:t>khai</a:t>
              </a:r>
              <a:r>
                <a:rPr kumimoji="0" lang="en-US" sz="2600" b="0" i="0" u="none" strike="noStrike" kern="1200" cap="none" spc="0" normalizeH="0" baseline="0" noProof="0" dirty="0">
                  <a:ln>
                    <a:noFill/>
                  </a:ln>
                  <a:solidFill>
                    <a:srgbClr val="339966"/>
                  </a:solidFill>
                  <a:effectLst/>
                  <a:uLnTx/>
                  <a:uFillTx/>
                  <a:latin typeface="Cambria" panose="02040503050406030204" pitchFamily="18" charset="0"/>
                  <a:ea typeface="Cambria" panose="02040503050406030204" pitchFamily="18" charset="0"/>
                  <a:cs typeface="+mn-cs"/>
                </a:rPr>
                <a:t> </a:t>
              </a:r>
              <a:r>
                <a:rPr kumimoji="0" lang="en-US" sz="2600" b="0" i="0" u="none" strike="noStrike" kern="1200" cap="none" spc="0" normalizeH="0" baseline="0" noProof="0" dirty="0" err="1">
                  <a:ln>
                    <a:noFill/>
                  </a:ln>
                  <a:solidFill>
                    <a:srgbClr val="339966"/>
                  </a:solidFill>
                  <a:effectLst/>
                  <a:uLnTx/>
                  <a:uFillTx/>
                  <a:latin typeface="Cambria" panose="02040503050406030204" pitchFamily="18" charset="0"/>
                  <a:ea typeface="Cambria" panose="02040503050406030204" pitchFamily="18" charset="0"/>
                  <a:cs typeface="+mn-cs"/>
                </a:rPr>
                <a:t>thác</a:t>
              </a:r>
              <a:r>
                <a:rPr kumimoji="0" lang="en-US" sz="2600" b="0" i="0" u="none" strike="noStrike" kern="1200" cap="none" spc="0" normalizeH="0" baseline="0" noProof="0" dirty="0">
                  <a:ln>
                    <a:noFill/>
                  </a:ln>
                  <a:solidFill>
                    <a:srgbClr val="339966"/>
                  </a:solidFill>
                  <a:effectLst/>
                  <a:uLnTx/>
                  <a:uFillTx/>
                  <a:latin typeface="Cambria" panose="02040503050406030204" pitchFamily="18" charset="0"/>
                  <a:ea typeface="Cambria" panose="02040503050406030204" pitchFamily="18" charset="0"/>
                  <a:cs typeface="+mn-cs"/>
                </a:rPr>
                <a:t> </a:t>
              </a:r>
              <a:r>
                <a:rPr kumimoji="0" lang="en-US" sz="2600" b="0" i="0" u="none" strike="noStrike" kern="1200" cap="none" spc="0" normalizeH="0" baseline="0" noProof="0" dirty="0" err="1">
                  <a:ln>
                    <a:noFill/>
                  </a:ln>
                  <a:solidFill>
                    <a:srgbClr val="339966"/>
                  </a:solidFill>
                  <a:effectLst/>
                  <a:uLnTx/>
                  <a:uFillTx/>
                  <a:latin typeface="Cambria" panose="02040503050406030204" pitchFamily="18" charset="0"/>
                  <a:ea typeface="Cambria" panose="02040503050406030204" pitchFamily="18" charset="0"/>
                  <a:cs typeface="+mn-cs"/>
                </a:rPr>
                <a:t>khoáng</a:t>
              </a:r>
              <a:r>
                <a:rPr kumimoji="0" lang="en-US" sz="2600" b="0" i="0" u="none" strike="noStrike" kern="1200" cap="none" spc="0" normalizeH="0" baseline="0" noProof="0" dirty="0">
                  <a:ln>
                    <a:noFill/>
                  </a:ln>
                  <a:solidFill>
                    <a:srgbClr val="339966"/>
                  </a:solidFill>
                  <a:effectLst/>
                  <a:uLnTx/>
                  <a:uFillTx/>
                  <a:latin typeface="Cambria" panose="02040503050406030204" pitchFamily="18" charset="0"/>
                  <a:ea typeface="Cambria" panose="02040503050406030204" pitchFamily="18" charset="0"/>
                  <a:cs typeface="+mn-cs"/>
                </a:rPr>
                <a:t> </a:t>
              </a:r>
              <a:r>
                <a:rPr kumimoji="0" lang="en-US" sz="2600" b="0" i="0" u="none" strike="noStrike" kern="1200" cap="none" spc="0" normalizeH="0" baseline="0" noProof="0" dirty="0" err="1">
                  <a:ln>
                    <a:noFill/>
                  </a:ln>
                  <a:solidFill>
                    <a:srgbClr val="339966"/>
                  </a:solidFill>
                  <a:effectLst/>
                  <a:uLnTx/>
                  <a:uFillTx/>
                  <a:latin typeface="Cambria" panose="02040503050406030204" pitchFamily="18" charset="0"/>
                  <a:ea typeface="Cambria" panose="02040503050406030204" pitchFamily="18" charset="0"/>
                  <a:cs typeface="+mn-cs"/>
                </a:rPr>
                <a:t>sản</a:t>
              </a:r>
              <a:r>
                <a:rPr kumimoji="0" lang="en-US" sz="2600" b="0" i="0" u="none" strike="noStrike" kern="1200" cap="none" spc="0" normalizeH="0" baseline="0" noProof="0" dirty="0" smtClean="0">
                  <a:ln>
                    <a:noFill/>
                  </a:ln>
                  <a:solidFill>
                    <a:srgbClr val="339966"/>
                  </a:solidFill>
                  <a:effectLst/>
                  <a:uLnTx/>
                  <a:uFillTx/>
                  <a:latin typeface="Cambria" panose="02040503050406030204" pitchFamily="18" charset="0"/>
                  <a:ea typeface="Cambria" panose="02040503050406030204" pitchFamily="18" charset="0"/>
                  <a:cs typeface="+mn-cs"/>
                </a:rPr>
                <a:t>,..)</a:t>
              </a:r>
              <a:endParaRPr kumimoji="0" lang="en-US" sz="2600" b="0" i="0" u="none" strike="noStrike" kern="1200" cap="none" spc="0" normalizeH="0" baseline="0" noProof="0" dirty="0">
                <a:ln>
                  <a:noFill/>
                </a:ln>
                <a:solidFill>
                  <a:srgbClr val="339966"/>
                </a:solidFill>
                <a:effectLst/>
                <a:uLnTx/>
                <a:uFillTx/>
                <a:latin typeface="Cambria" panose="02040503050406030204" pitchFamily="18" charset="0"/>
                <a:ea typeface="Cambria" panose="02040503050406030204" pitchFamily="18" charset="0"/>
                <a:cs typeface="+mn-cs"/>
              </a:endParaRPr>
            </a:p>
          </p:txBody>
        </p:sp>
      </p:grpSp>
    </p:spTree>
    <p:extLst>
      <p:ext uri="{BB962C8B-B14F-4D97-AF65-F5344CB8AC3E}">
        <p14:creationId xmlns:p14="http://schemas.microsoft.com/office/powerpoint/2010/main" val="1173999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animEffect transition="in" filter="fade">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E8F0C9"/>
        </a:solidFill>
        <a:effectLst/>
      </p:bgPr>
    </p:bg>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D8F46460-66A3-4295-B90A-3AEE68185CA2}"/>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t="75555" r="-1014"/>
          <a:stretch/>
        </p:blipFill>
        <p:spPr>
          <a:xfrm>
            <a:off x="0" y="4727739"/>
            <a:ext cx="12374880" cy="2130261"/>
          </a:xfrm>
          <a:prstGeom prst="rect">
            <a:avLst/>
          </a:prstGeom>
        </p:spPr>
      </p:pic>
      <p:pic>
        <p:nvPicPr>
          <p:cNvPr id="2" name="图片 2">
            <a:extLst>
              <a:ext uri="{FF2B5EF4-FFF2-40B4-BE49-F238E27FC236}">
                <a16:creationId xmlns:a16="http://schemas.microsoft.com/office/drawing/2014/main" id="{CB6483CF-6300-FE7C-79FE-99866D2EEFD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76119" y="-338328"/>
            <a:ext cx="11150602" cy="6858000"/>
          </a:xfrm>
          <a:prstGeom prst="rect">
            <a:avLst/>
          </a:prstGeom>
        </p:spPr>
      </p:pic>
      <p:pic>
        <p:nvPicPr>
          <p:cNvPr id="3" name="Picture 2">
            <a:extLst>
              <a:ext uri="{FF2B5EF4-FFF2-40B4-BE49-F238E27FC236}">
                <a16:creationId xmlns:a16="http://schemas.microsoft.com/office/drawing/2014/main" id="{16C57E45-FC89-758C-6912-824AF3F8CDB1}"/>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0" b="92933" l="0" r="100000"/>
                    </a14:imgEffect>
                  </a14:imgLayer>
                </a14:imgProps>
              </a:ext>
              <a:ext uri="{28A0092B-C50C-407E-A947-70E740481C1C}">
                <a14:useLocalDpi xmlns:a14="http://schemas.microsoft.com/office/drawing/2010/main" val="0"/>
              </a:ext>
            </a:extLst>
          </a:blip>
          <a:stretch>
            <a:fillRect/>
          </a:stretch>
        </p:blipFill>
        <p:spPr>
          <a:xfrm>
            <a:off x="251384" y="1162669"/>
            <a:ext cx="3274454" cy="5869067"/>
          </a:xfrm>
          <a:prstGeom prst="rect">
            <a:avLst/>
          </a:prstGeom>
        </p:spPr>
      </p:pic>
      <p:sp>
        <p:nvSpPr>
          <p:cNvPr id="4" name="Text Box 9">
            <a:extLst>
              <a:ext uri="{FF2B5EF4-FFF2-40B4-BE49-F238E27FC236}">
                <a16:creationId xmlns:a16="http://schemas.microsoft.com/office/drawing/2014/main" id="{F912BF9F-4C3F-484C-AB78-DAD1CCA55C1B}"/>
              </a:ext>
            </a:extLst>
          </p:cNvPr>
          <p:cNvSpPr txBox="1">
            <a:spLocks noChangeArrowheads="1"/>
          </p:cNvSpPr>
          <p:nvPr/>
        </p:nvSpPr>
        <p:spPr bwMode="auto">
          <a:xfrm>
            <a:off x="4818336" y="2356725"/>
            <a:ext cx="5833242"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buFontTx/>
              <a:buChar char="-"/>
            </a:pP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Về</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nhà</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xem</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lại</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bài</a:t>
            </a:r>
            <a:r>
              <a:rPr lang="vi-VN" sz="4000" b="1" dirty="0">
                <a:latin typeface="Calibri" panose="020F0502020204030204" pitchFamily="34" charset="0"/>
                <a:cs typeface="Calibri" panose="020F0502020204030204" pitchFamily="34" charset="0"/>
              </a:rPr>
              <a:t>.</a:t>
            </a:r>
            <a:endParaRPr lang="en-US" sz="4000" b="1" dirty="0">
              <a:latin typeface="Calibri" panose="020F0502020204030204" pitchFamily="34" charset="0"/>
              <a:cs typeface="Calibri" panose="020F0502020204030204" pitchFamily="34" charset="0"/>
            </a:endParaRPr>
          </a:p>
          <a:p>
            <a:pPr eaLnBrk="1" hangingPunct="1">
              <a:spcBef>
                <a:spcPct val="50000"/>
              </a:spcBef>
              <a:buFont typeface="Wingdings 2" pitchFamily="18" charset="2"/>
              <a:buNone/>
            </a:pP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Chuẩn</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bị</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Tiết</a:t>
            </a:r>
            <a:r>
              <a:rPr lang="en-US" sz="4000" b="1" dirty="0">
                <a:latin typeface="Calibri" panose="020F0502020204030204" pitchFamily="34" charset="0"/>
                <a:cs typeface="Calibri" panose="020F0502020204030204" pitchFamily="34" charset="0"/>
              </a:rPr>
              <a:t> 3 </a:t>
            </a:r>
            <a:r>
              <a:rPr lang="en-US" sz="4000" b="1" dirty="0" err="1">
                <a:latin typeface="Calibri" panose="020F0502020204030204" pitchFamily="34" charset="0"/>
                <a:cs typeface="Calibri" panose="020F0502020204030204" pitchFamily="34" charset="0"/>
              </a:rPr>
              <a:t>của</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bài</a:t>
            </a:r>
            <a:endParaRPr lang="en-US" sz="4000" b="1" dirty="0">
              <a:latin typeface="Calibri" panose="020F0502020204030204" pitchFamily="34" charset="0"/>
              <a:cs typeface="Calibri" panose="020F0502020204030204" pitchFamily="34" charset="0"/>
            </a:endParaRPr>
          </a:p>
        </p:txBody>
      </p:sp>
      <p:sp>
        <p:nvSpPr>
          <p:cNvPr id="5" name="TextBox 4"/>
          <p:cNvSpPr txBox="1"/>
          <p:nvPr/>
        </p:nvSpPr>
        <p:spPr>
          <a:xfrm>
            <a:off x="4818336" y="1584960"/>
            <a:ext cx="5575344" cy="646331"/>
          </a:xfrm>
          <a:prstGeom prst="rect">
            <a:avLst/>
          </a:prstGeom>
          <a:noFill/>
        </p:spPr>
        <p:txBody>
          <a:bodyPr wrap="square" rtlCol="0">
            <a:spAutoFit/>
          </a:bodyPr>
          <a:lstStyle/>
          <a:p>
            <a:r>
              <a:rPr lang="en-US" sz="3600" b="1" dirty="0" smtClean="0">
                <a:solidFill>
                  <a:srgbClr val="FF0000"/>
                </a:solidFill>
                <a:latin typeface="Arial" panose="020B0604020202020204" pitchFamily="34" charset="0"/>
                <a:cs typeface="Arial" panose="020B0604020202020204" pitchFamily="34" charset="0"/>
              </a:rPr>
              <a:t>ĐỊNH HƯỚNG HỌC TẬP</a:t>
            </a:r>
            <a:endParaRPr lang="vi-VN" sz="36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0163800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2" presetClass="entr" presetSubtype="8"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0-#ppt_w/2"/>
                                          </p:val>
                                        </p:tav>
                                        <p:tav tm="100000">
                                          <p:val>
                                            <p:strVal val="#ppt_x"/>
                                          </p:val>
                                        </p:tav>
                                      </p:tavLst>
                                    </p:anim>
                                    <p:anim calcmode="lin" valueType="num">
                                      <p:cBhvr additive="base">
                                        <p:cTn id="14"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3" presetClass="entr" presetSubtype="1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linds(horizontal)">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8D84AFB-AD3D-91C4-BA22-A98B736FA98A}"/>
              </a:ext>
            </a:extLst>
          </p:cNvPr>
          <p:cNvPicPr>
            <a:picLocks noChangeAspect="1"/>
          </p:cNvPicPr>
          <p:nvPr/>
        </p:nvPicPr>
        <p:blipFill>
          <a:blip r:embed="rId2"/>
          <a:stretch>
            <a:fillRect/>
          </a:stretch>
        </p:blipFill>
        <p:spPr>
          <a:xfrm>
            <a:off x="3410145" y="1052623"/>
            <a:ext cx="7994688" cy="2812291"/>
          </a:xfrm>
          <a:prstGeom prst="rect">
            <a:avLst/>
          </a:prstGeom>
        </p:spPr>
      </p:pic>
    </p:spTree>
    <p:extLst>
      <p:ext uri="{BB962C8B-B14F-4D97-AF65-F5344CB8AC3E}">
        <p14:creationId xmlns:p14="http://schemas.microsoft.com/office/powerpoint/2010/main" val="196755327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F948BFD-9C59-9C44-B577-1F0F3D897E79}"/>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3956961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p:cNvSpPr/>
          <p:nvPr/>
        </p:nvSpPr>
        <p:spPr>
          <a:xfrm>
            <a:off x="1254642" y="1395303"/>
            <a:ext cx="10813311" cy="2964149"/>
          </a:xfrm>
          <a:prstGeom prst="roundRect">
            <a:avLst>
              <a:gd name="adj" fmla="val 7227"/>
            </a:avLst>
          </a:prstGeom>
          <a:solidFill>
            <a:schemeClr val="tx1">
              <a:alpha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nvGrpSpPr>
          <p:cNvPr id="52" name="Group 51"/>
          <p:cNvGrpSpPr/>
          <p:nvPr/>
        </p:nvGrpSpPr>
        <p:grpSpPr>
          <a:xfrm>
            <a:off x="2755390" y="421636"/>
            <a:ext cx="8454652" cy="1456205"/>
            <a:chOff x="1871981" y="421635"/>
            <a:chExt cx="8454652" cy="1456205"/>
          </a:xfrm>
          <a:solidFill>
            <a:srgbClr val="FFC000"/>
          </a:solidFill>
        </p:grpSpPr>
        <p:grpSp>
          <p:nvGrpSpPr>
            <p:cNvPr id="6" name="Group 5"/>
            <p:cNvGrpSpPr/>
            <p:nvPr/>
          </p:nvGrpSpPr>
          <p:grpSpPr>
            <a:xfrm>
              <a:off x="1871981" y="421635"/>
              <a:ext cx="8454652" cy="1456205"/>
              <a:chOff x="2677206" y="1838325"/>
              <a:chExt cx="7124700" cy="1227138"/>
            </a:xfrm>
            <a:grpFill/>
          </p:grpSpPr>
          <p:sp>
            <p:nvSpPr>
              <p:cNvPr id="7" name="Freeform 1125"/>
              <p:cNvSpPr/>
              <p:nvPr/>
            </p:nvSpPr>
            <p:spPr bwMode="auto">
              <a:xfrm>
                <a:off x="3753531" y="1944688"/>
                <a:ext cx="5011738" cy="971550"/>
              </a:xfrm>
              <a:custGeom>
                <a:avLst/>
                <a:gdLst>
                  <a:gd name="T0" fmla="*/ 1221 w 10045"/>
                  <a:gd name="T1" fmla="*/ 1947 h 1947"/>
                  <a:gd name="T2" fmla="*/ 68 w 10045"/>
                  <a:gd name="T3" fmla="*/ 1201 h 1947"/>
                  <a:gd name="T4" fmla="*/ 784 w 10045"/>
                  <a:gd name="T5" fmla="*/ 273 h 1947"/>
                  <a:gd name="T6" fmla="*/ 871 w 10045"/>
                  <a:gd name="T7" fmla="*/ 237 h 1947"/>
                  <a:gd name="T8" fmla="*/ 2083 w 10045"/>
                  <a:gd name="T9" fmla="*/ 87 h 1947"/>
                  <a:gd name="T10" fmla="*/ 3561 w 10045"/>
                  <a:gd name="T11" fmla="*/ 14 h 1947"/>
                  <a:gd name="T12" fmla="*/ 4532 w 10045"/>
                  <a:gd name="T13" fmla="*/ 0 h 1947"/>
                  <a:gd name="T14" fmla="*/ 5049 w 10045"/>
                  <a:gd name="T15" fmla="*/ 4 h 1947"/>
                  <a:gd name="T16" fmla="*/ 6390 w 10045"/>
                  <a:gd name="T17" fmla="*/ 27 h 1947"/>
                  <a:gd name="T18" fmla="*/ 7740 w 10045"/>
                  <a:gd name="T19" fmla="*/ 81 h 1947"/>
                  <a:gd name="T20" fmla="*/ 9069 w 10045"/>
                  <a:gd name="T21" fmla="*/ 193 h 1947"/>
                  <a:gd name="T22" fmla="*/ 9711 w 10045"/>
                  <a:gd name="T23" fmla="*/ 266 h 1947"/>
                  <a:gd name="T24" fmla="*/ 9955 w 10045"/>
                  <a:gd name="T25" fmla="*/ 598 h 1947"/>
                  <a:gd name="T26" fmla="*/ 9524 w 10045"/>
                  <a:gd name="T27" fmla="*/ 1652 h 1947"/>
                  <a:gd name="T28" fmla="*/ 9152 w 10045"/>
                  <a:gd name="T29" fmla="*/ 1846 h 1947"/>
                  <a:gd name="T30" fmla="*/ 8943 w 10045"/>
                  <a:gd name="T31" fmla="*/ 1822 h 1947"/>
                  <a:gd name="T32" fmla="*/ 8185 w 10045"/>
                  <a:gd name="T33" fmla="*/ 1745 h 1947"/>
                  <a:gd name="T34" fmla="*/ 7753 w 10045"/>
                  <a:gd name="T35" fmla="*/ 1709 h 1947"/>
                  <a:gd name="T36" fmla="*/ 6291 w 10045"/>
                  <a:gd name="T37" fmla="*/ 1635 h 1947"/>
                  <a:gd name="T38" fmla="*/ 5853 w 10045"/>
                  <a:gd name="T39" fmla="*/ 1632 h 1947"/>
                  <a:gd name="T40" fmla="*/ 4790 w 10045"/>
                  <a:gd name="T41" fmla="*/ 1651 h 1947"/>
                  <a:gd name="T42" fmla="*/ 3328 w 10045"/>
                  <a:gd name="T43" fmla="*/ 1725 h 1947"/>
                  <a:gd name="T44" fmla="*/ 1221 w 10045"/>
                  <a:gd name="T45" fmla="*/ 1947 h 19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045" h="1947">
                    <a:moveTo>
                      <a:pt x="1221" y="1947"/>
                    </a:moveTo>
                    <a:cubicBezTo>
                      <a:pt x="619" y="1828"/>
                      <a:pt x="143" y="1604"/>
                      <a:pt x="68" y="1201"/>
                    </a:cubicBezTo>
                    <a:cubicBezTo>
                      <a:pt x="0" y="838"/>
                      <a:pt x="255" y="499"/>
                      <a:pt x="784" y="273"/>
                    </a:cubicBezTo>
                    <a:cubicBezTo>
                      <a:pt x="812" y="261"/>
                      <a:pt x="842" y="249"/>
                      <a:pt x="871" y="237"/>
                    </a:cubicBezTo>
                    <a:cubicBezTo>
                      <a:pt x="1269" y="175"/>
                      <a:pt x="1673" y="122"/>
                      <a:pt x="2083" y="87"/>
                    </a:cubicBezTo>
                    <a:cubicBezTo>
                      <a:pt x="2572" y="46"/>
                      <a:pt x="3067" y="29"/>
                      <a:pt x="3561" y="14"/>
                    </a:cubicBezTo>
                    <a:cubicBezTo>
                      <a:pt x="3885" y="5"/>
                      <a:pt x="4208" y="0"/>
                      <a:pt x="4532" y="0"/>
                    </a:cubicBezTo>
                    <a:cubicBezTo>
                      <a:pt x="4704" y="0"/>
                      <a:pt x="4876" y="1"/>
                      <a:pt x="5049" y="4"/>
                    </a:cubicBezTo>
                    <a:cubicBezTo>
                      <a:pt x="5495" y="12"/>
                      <a:pt x="5942" y="26"/>
                      <a:pt x="6390" y="27"/>
                    </a:cubicBezTo>
                    <a:cubicBezTo>
                      <a:pt x="6841" y="28"/>
                      <a:pt x="7292" y="51"/>
                      <a:pt x="7740" y="81"/>
                    </a:cubicBezTo>
                    <a:cubicBezTo>
                      <a:pt x="8185" y="110"/>
                      <a:pt x="8629" y="146"/>
                      <a:pt x="9069" y="193"/>
                    </a:cubicBezTo>
                    <a:cubicBezTo>
                      <a:pt x="9282" y="216"/>
                      <a:pt x="9497" y="239"/>
                      <a:pt x="9711" y="266"/>
                    </a:cubicBezTo>
                    <a:cubicBezTo>
                      <a:pt x="9845" y="361"/>
                      <a:pt x="9925" y="478"/>
                      <a:pt x="9955" y="598"/>
                    </a:cubicBezTo>
                    <a:cubicBezTo>
                      <a:pt x="10045" y="960"/>
                      <a:pt x="9963" y="1358"/>
                      <a:pt x="9524" y="1652"/>
                    </a:cubicBezTo>
                    <a:cubicBezTo>
                      <a:pt x="9415" y="1725"/>
                      <a:pt x="9289" y="1789"/>
                      <a:pt x="9152" y="1846"/>
                    </a:cubicBezTo>
                    <a:cubicBezTo>
                      <a:pt x="9083" y="1838"/>
                      <a:pt x="9013" y="1830"/>
                      <a:pt x="8943" y="1822"/>
                    </a:cubicBezTo>
                    <a:cubicBezTo>
                      <a:pt x="8692" y="1792"/>
                      <a:pt x="8439" y="1767"/>
                      <a:pt x="8185" y="1745"/>
                    </a:cubicBezTo>
                    <a:cubicBezTo>
                      <a:pt x="8042" y="1732"/>
                      <a:pt x="7897" y="1720"/>
                      <a:pt x="7753" y="1709"/>
                    </a:cubicBezTo>
                    <a:cubicBezTo>
                      <a:pt x="7267" y="1671"/>
                      <a:pt x="6781" y="1644"/>
                      <a:pt x="6291" y="1635"/>
                    </a:cubicBezTo>
                    <a:cubicBezTo>
                      <a:pt x="6145" y="1633"/>
                      <a:pt x="5999" y="1632"/>
                      <a:pt x="5853" y="1632"/>
                    </a:cubicBezTo>
                    <a:cubicBezTo>
                      <a:pt x="5498" y="1632"/>
                      <a:pt x="5144" y="1639"/>
                      <a:pt x="4790" y="1651"/>
                    </a:cubicBezTo>
                    <a:cubicBezTo>
                      <a:pt x="4302" y="1667"/>
                      <a:pt x="3812" y="1689"/>
                      <a:pt x="3328" y="1725"/>
                    </a:cubicBezTo>
                    <a:cubicBezTo>
                      <a:pt x="2594" y="1779"/>
                      <a:pt x="1929" y="1848"/>
                      <a:pt x="1221" y="1947"/>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8" name="Freeform 1126"/>
              <p:cNvSpPr/>
              <p:nvPr/>
            </p:nvSpPr>
            <p:spPr bwMode="auto">
              <a:xfrm>
                <a:off x="3882119" y="2925763"/>
                <a:ext cx="533400" cy="87313"/>
              </a:xfrm>
              <a:custGeom>
                <a:avLst/>
                <a:gdLst>
                  <a:gd name="T0" fmla="*/ 0 w 1069"/>
                  <a:gd name="T1" fmla="*/ 173 h 173"/>
                  <a:gd name="T2" fmla="*/ 1068 w 1069"/>
                  <a:gd name="T3" fmla="*/ 0 h 173"/>
                  <a:gd name="T4" fmla="*/ 1069 w 1069"/>
                  <a:gd name="T5" fmla="*/ 0 h 173"/>
                  <a:gd name="T6" fmla="*/ 0 w 1069"/>
                  <a:gd name="T7" fmla="*/ 173 h 173"/>
                  <a:gd name="T8" fmla="*/ 0 w 1069"/>
                  <a:gd name="T9" fmla="*/ 173 h 173"/>
                </a:gdLst>
                <a:ahLst/>
                <a:cxnLst>
                  <a:cxn ang="0">
                    <a:pos x="T0" y="T1"/>
                  </a:cxn>
                  <a:cxn ang="0">
                    <a:pos x="T2" y="T3"/>
                  </a:cxn>
                  <a:cxn ang="0">
                    <a:pos x="T4" y="T5"/>
                  </a:cxn>
                  <a:cxn ang="0">
                    <a:pos x="T6" y="T7"/>
                  </a:cxn>
                  <a:cxn ang="0">
                    <a:pos x="T8" y="T9"/>
                  </a:cxn>
                </a:cxnLst>
                <a:rect l="0" t="0" r="r" b="b"/>
                <a:pathLst>
                  <a:path w="1069" h="173">
                    <a:moveTo>
                      <a:pt x="0" y="173"/>
                    </a:moveTo>
                    <a:cubicBezTo>
                      <a:pt x="412" y="101"/>
                      <a:pt x="766" y="45"/>
                      <a:pt x="1068" y="0"/>
                    </a:cubicBezTo>
                    <a:cubicBezTo>
                      <a:pt x="1068" y="0"/>
                      <a:pt x="1069" y="0"/>
                      <a:pt x="1069" y="0"/>
                    </a:cubicBezTo>
                    <a:cubicBezTo>
                      <a:pt x="767" y="45"/>
                      <a:pt x="413" y="101"/>
                      <a:pt x="0" y="173"/>
                    </a:cubicBezTo>
                    <a:lnTo>
                      <a:pt x="0" y="17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9" name="Freeform 1127"/>
              <p:cNvSpPr/>
              <p:nvPr/>
            </p:nvSpPr>
            <p:spPr bwMode="auto">
              <a:xfrm>
                <a:off x="3486831" y="2063750"/>
                <a:ext cx="876300" cy="955675"/>
              </a:xfrm>
              <a:custGeom>
                <a:avLst/>
                <a:gdLst>
                  <a:gd name="T0" fmla="*/ 443 w 1756"/>
                  <a:gd name="T1" fmla="*/ 1917 h 1917"/>
                  <a:gd name="T2" fmla="*/ 321 w 1756"/>
                  <a:gd name="T3" fmla="*/ 1750 h 1917"/>
                  <a:gd name="T4" fmla="*/ 471 w 1756"/>
                  <a:gd name="T5" fmla="*/ 1417 h 1917"/>
                  <a:gd name="T6" fmla="*/ 297 w 1756"/>
                  <a:gd name="T7" fmla="*/ 965 h 1917"/>
                  <a:gd name="T8" fmla="*/ 0 w 1756"/>
                  <a:gd name="T9" fmla="*/ 241 h 1917"/>
                  <a:gd name="T10" fmla="*/ 518 w 1756"/>
                  <a:gd name="T11" fmla="*/ 144 h 1917"/>
                  <a:gd name="T12" fmla="*/ 1195 w 1756"/>
                  <a:gd name="T13" fmla="*/ 34 h 1917"/>
                  <a:gd name="T14" fmla="*/ 1406 w 1756"/>
                  <a:gd name="T15" fmla="*/ 0 h 1917"/>
                  <a:gd name="T16" fmla="*/ 1319 w 1756"/>
                  <a:gd name="T17" fmla="*/ 36 h 1917"/>
                  <a:gd name="T18" fmla="*/ 603 w 1756"/>
                  <a:gd name="T19" fmla="*/ 964 h 1917"/>
                  <a:gd name="T20" fmla="*/ 1756 w 1756"/>
                  <a:gd name="T21" fmla="*/ 1710 h 1917"/>
                  <a:gd name="T22" fmla="*/ 1626 w 1756"/>
                  <a:gd name="T23" fmla="*/ 1728 h 1917"/>
                  <a:gd name="T24" fmla="*/ 660 w 1756"/>
                  <a:gd name="T25" fmla="*/ 1891 h 1917"/>
                  <a:gd name="T26" fmla="*/ 490 w 1756"/>
                  <a:gd name="T27" fmla="*/ 1916 h 1917"/>
                  <a:gd name="T28" fmla="*/ 449 w 1756"/>
                  <a:gd name="T29" fmla="*/ 1917 h 1917"/>
                  <a:gd name="T30" fmla="*/ 443 w 1756"/>
                  <a:gd name="T31" fmla="*/ 1917 h 19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56" h="1917">
                    <a:moveTo>
                      <a:pt x="443" y="1917"/>
                    </a:moveTo>
                    <a:cubicBezTo>
                      <a:pt x="294" y="1917"/>
                      <a:pt x="206" y="1806"/>
                      <a:pt x="321" y="1750"/>
                    </a:cubicBezTo>
                    <a:cubicBezTo>
                      <a:pt x="505" y="1662"/>
                      <a:pt x="497" y="1542"/>
                      <a:pt x="471" y="1417"/>
                    </a:cubicBezTo>
                    <a:cubicBezTo>
                      <a:pt x="438" y="1264"/>
                      <a:pt x="366" y="1114"/>
                      <a:pt x="297" y="965"/>
                    </a:cubicBezTo>
                    <a:cubicBezTo>
                      <a:pt x="186" y="725"/>
                      <a:pt x="97" y="483"/>
                      <a:pt x="0" y="241"/>
                    </a:cubicBezTo>
                    <a:cubicBezTo>
                      <a:pt x="163" y="196"/>
                      <a:pt x="342" y="169"/>
                      <a:pt x="518" y="144"/>
                    </a:cubicBezTo>
                    <a:cubicBezTo>
                      <a:pt x="746" y="112"/>
                      <a:pt x="969" y="71"/>
                      <a:pt x="1195" y="34"/>
                    </a:cubicBezTo>
                    <a:cubicBezTo>
                      <a:pt x="1265" y="22"/>
                      <a:pt x="1335" y="11"/>
                      <a:pt x="1406" y="0"/>
                    </a:cubicBezTo>
                    <a:cubicBezTo>
                      <a:pt x="1377" y="12"/>
                      <a:pt x="1347" y="24"/>
                      <a:pt x="1319" y="36"/>
                    </a:cubicBezTo>
                    <a:cubicBezTo>
                      <a:pt x="790" y="262"/>
                      <a:pt x="535" y="601"/>
                      <a:pt x="603" y="964"/>
                    </a:cubicBezTo>
                    <a:cubicBezTo>
                      <a:pt x="678" y="1367"/>
                      <a:pt x="1154" y="1591"/>
                      <a:pt x="1756" y="1710"/>
                    </a:cubicBezTo>
                    <a:cubicBezTo>
                      <a:pt x="1713" y="1716"/>
                      <a:pt x="1669" y="1722"/>
                      <a:pt x="1626" y="1728"/>
                    </a:cubicBezTo>
                    <a:cubicBezTo>
                      <a:pt x="1323" y="1772"/>
                      <a:pt x="961" y="1847"/>
                      <a:pt x="660" y="1891"/>
                    </a:cubicBezTo>
                    <a:cubicBezTo>
                      <a:pt x="603" y="1899"/>
                      <a:pt x="547" y="1908"/>
                      <a:pt x="490" y="1916"/>
                    </a:cubicBezTo>
                    <a:cubicBezTo>
                      <a:pt x="477" y="1917"/>
                      <a:pt x="463" y="1917"/>
                      <a:pt x="449" y="1917"/>
                    </a:cubicBezTo>
                    <a:cubicBezTo>
                      <a:pt x="447" y="1917"/>
                      <a:pt x="445" y="1917"/>
                      <a:pt x="443" y="1917"/>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0" name="Freeform 1130"/>
              <p:cNvSpPr/>
              <p:nvPr/>
            </p:nvSpPr>
            <p:spPr bwMode="auto">
              <a:xfrm>
                <a:off x="3143931" y="2184400"/>
                <a:ext cx="595313" cy="865188"/>
              </a:xfrm>
              <a:custGeom>
                <a:avLst/>
                <a:gdLst>
                  <a:gd name="T0" fmla="*/ 519 w 1192"/>
                  <a:gd name="T1" fmla="*/ 1736 h 1736"/>
                  <a:gd name="T2" fmla="*/ 440 w 1192"/>
                  <a:gd name="T3" fmla="*/ 1735 h 1736"/>
                  <a:gd name="T4" fmla="*/ 350 w 1192"/>
                  <a:gd name="T5" fmla="*/ 1717 h 1736"/>
                  <a:gd name="T6" fmla="*/ 8 w 1192"/>
                  <a:gd name="T7" fmla="*/ 1498 h 1736"/>
                  <a:gd name="T8" fmla="*/ 90 w 1192"/>
                  <a:gd name="T9" fmla="*/ 1445 h 1736"/>
                  <a:gd name="T10" fmla="*/ 285 w 1192"/>
                  <a:gd name="T11" fmla="*/ 1488 h 1736"/>
                  <a:gd name="T12" fmla="*/ 587 w 1192"/>
                  <a:gd name="T13" fmla="*/ 1537 h 1736"/>
                  <a:gd name="T14" fmla="*/ 831 w 1192"/>
                  <a:gd name="T15" fmla="*/ 1495 h 1736"/>
                  <a:gd name="T16" fmla="*/ 1019 w 1192"/>
                  <a:gd name="T17" fmla="*/ 1205 h 1736"/>
                  <a:gd name="T18" fmla="*/ 842 w 1192"/>
                  <a:gd name="T19" fmla="*/ 682 h 1736"/>
                  <a:gd name="T20" fmla="*/ 629 w 1192"/>
                  <a:gd name="T21" fmla="*/ 136 h 1736"/>
                  <a:gd name="T22" fmla="*/ 594 w 1192"/>
                  <a:gd name="T23" fmla="*/ 29 h 1736"/>
                  <a:gd name="T24" fmla="*/ 595 w 1192"/>
                  <a:gd name="T25" fmla="*/ 29 h 1736"/>
                  <a:gd name="T26" fmla="*/ 687 w 1192"/>
                  <a:gd name="T27" fmla="*/ 0 h 1736"/>
                  <a:gd name="T28" fmla="*/ 984 w 1192"/>
                  <a:gd name="T29" fmla="*/ 724 h 1736"/>
                  <a:gd name="T30" fmla="*/ 1158 w 1192"/>
                  <a:gd name="T31" fmla="*/ 1176 h 1736"/>
                  <a:gd name="T32" fmla="*/ 1008 w 1192"/>
                  <a:gd name="T33" fmla="*/ 1509 h 1736"/>
                  <a:gd name="T34" fmla="*/ 1130 w 1192"/>
                  <a:gd name="T35" fmla="*/ 1676 h 1736"/>
                  <a:gd name="T36" fmla="*/ 1136 w 1192"/>
                  <a:gd name="T37" fmla="*/ 1676 h 1736"/>
                  <a:gd name="T38" fmla="*/ 1177 w 1192"/>
                  <a:gd name="T39" fmla="*/ 1675 h 1736"/>
                  <a:gd name="T40" fmla="*/ 918 w 1192"/>
                  <a:gd name="T41" fmla="*/ 1711 h 1736"/>
                  <a:gd name="T42" fmla="*/ 519 w 1192"/>
                  <a:gd name="T43" fmla="*/ 1736 h 17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92" h="1736">
                    <a:moveTo>
                      <a:pt x="519" y="1736"/>
                    </a:moveTo>
                    <a:cubicBezTo>
                      <a:pt x="492" y="1736"/>
                      <a:pt x="466" y="1736"/>
                      <a:pt x="440" y="1735"/>
                    </a:cubicBezTo>
                    <a:cubicBezTo>
                      <a:pt x="409" y="1730"/>
                      <a:pt x="379" y="1724"/>
                      <a:pt x="350" y="1717"/>
                    </a:cubicBezTo>
                    <a:cubicBezTo>
                      <a:pt x="182" y="1676"/>
                      <a:pt x="0" y="1609"/>
                      <a:pt x="8" y="1498"/>
                    </a:cubicBezTo>
                    <a:cubicBezTo>
                      <a:pt x="11" y="1458"/>
                      <a:pt x="45" y="1445"/>
                      <a:pt x="90" y="1445"/>
                    </a:cubicBezTo>
                    <a:cubicBezTo>
                      <a:pt x="154" y="1445"/>
                      <a:pt x="239" y="1472"/>
                      <a:pt x="285" y="1488"/>
                    </a:cubicBezTo>
                    <a:cubicBezTo>
                      <a:pt x="376" y="1519"/>
                      <a:pt x="483" y="1537"/>
                      <a:pt x="587" y="1537"/>
                    </a:cubicBezTo>
                    <a:cubicBezTo>
                      <a:pt x="676" y="1537"/>
                      <a:pt x="761" y="1524"/>
                      <a:pt x="831" y="1495"/>
                    </a:cubicBezTo>
                    <a:cubicBezTo>
                      <a:pt x="1012" y="1438"/>
                      <a:pt x="1029" y="1309"/>
                      <a:pt x="1019" y="1205"/>
                    </a:cubicBezTo>
                    <a:cubicBezTo>
                      <a:pt x="1002" y="1029"/>
                      <a:pt x="918" y="853"/>
                      <a:pt x="842" y="682"/>
                    </a:cubicBezTo>
                    <a:cubicBezTo>
                      <a:pt x="761" y="501"/>
                      <a:pt x="691" y="320"/>
                      <a:pt x="629" y="136"/>
                    </a:cubicBezTo>
                    <a:cubicBezTo>
                      <a:pt x="617" y="101"/>
                      <a:pt x="605" y="65"/>
                      <a:pt x="594" y="29"/>
                    </a:cubicBezTo>
                    <a:lnTo>
                      <a:pt x="595" y="29"/>
                    </a:lnTo>
                    <a:cubicBezTo>
                      <a:pt x="625" y="19"/>
                      <a:pt x="656" y="9"/>
                      <a:pt x="687" y="0"/>
                    </a:cubicBezTo>
                    <a:cubicBezTo>
                      <a:pt x="784" y="242"/>
                      <a:pt x="873" y="484"/>
                      <a:pt x="984" y="724"/>
                    </a:cubicBezTo>
                    <a:cubicBezTo>
                      <a:pt x="1053" y="873"/>
                      <a:pt x="1125" y="1023"/>
                      <a:pt x="1158" y="1176"/>
                    </a:cubicBezTo>
                    <a:cubicBezTo>
                      <a:pt x="1184" y="1301"/>
                      <a:pt x="1192" y="1421"/>
                      <a:pt x="1008" y="1509"/>
                    </a:cubicBezTo>
                    <a:cubicBezTo>
                      <a:pt x="893" y="1565"/>
                      <a:pt x="981" y="1676"/>
                      <a:pt x="1130" y="1676"/>
                    </a:cubicBezTo>
                    <a:cubicBezTo>
                      <a:pt x="1132" y="1676"/>
                      <a:pt x="1134" y="1676"/>
                      <a:pt x="1136" y="1676"/>
                    </a:cubicBezTo>
                    <a:cubicBezTo>
                      <a:pt x="1150" y="1676"/>
                      <a:pt x="1164" y="1676"/>
                      <a:pt x="1177" y="1675"/>
                    </a:cubicBezTo>
                    <a:cubicBezTo>
                      <a:pt x="1091" y="1689"/>
                      <a:pt x="1005" y="1701"/>
                      <a:pt x="918" y="1711"/>
                    </a:cubicBezTo>
                    <a:cubicBezTo>
                      <a:pt x="786" y="1727"/>
                      <a:pt x="652" y="1736"/>
                      <a:pt x="519" y="1736"/>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1" name="Freeform 1131"/>
              <p:cNvSpPr/>
              <p:nvPr/>
            </p:nvSpPr>
            <p:spPr bwMode="auto">
              <a:xfrm>
                <a:off x="2978831" y="2832100"/>
                <a:ext cx="33338" cy="85725"/>
              </a:xfrm>
              <a:custGeom>
                <a:avLst/>
                <a:gdLst>
                  <a:gd name="T0" fmla="*/ 67 w 67"/>
                  <a:gd name="T1" fmla="*/ 170 h 170"/>
                  <a:gd name="T2" fmla="*/ 0 w 67"/>
                  <a:gd name="T3" fmla="*/ 0 h 170"/>
                  <a:gd name="T4" fmla="*/ 0 w 67"/>
                  <a:gd name="T5" fmla="*/ 0 h 170"/>
                  <a:gd name="T6" fmla="*/ 67 w 67"/>
                  <a:gd name="T7" fmla="*/ 170 h 170"/>
                </a:gdLst>
                <a:ahLst/>
                <a:cxnLst>
                  <a:cxn ang="0">
                    <a:pos x="T0" y="T1"/>
                  </a:cxn>
                  <a:cxn ang="0">
                    <a:pos x="T2" y="T3"/>
                  </a:cxn>
                  <a:cxn ang="0">
                    <a:pos x="T4" y="T5"/>
                  </a:cxn>
                  <a:cxn ang="0">
                    <a:pos x="T6" y="T7"/>
                  </a:cxn>
                </a:cxnLst>
                <a:rect l="0" t="0" r="r" b="b"/>
                <a:pathLst>
                  <a:path w="67" h="170">
                    <a:moveTo>
                      <a:pt x="67" y="170"/>
                    </a:moveTo>
                    <a:cubicBezTo>
                      <a:pt x="47" y="113"/>
                      <a:pt x="24" y="56"/>
                      <a:pt x="0" y="0"/>
                    </a:cubicBezTo>
                    <a:cubicBezTo>
                      <a:pt x="0" y="0"/>
                      <a:pt x="0" y="0"/>
                      <a:pt x="0" y="0"/>
                    </a:cubicBezTo>
                    <a:cubicBezTo>
                      <a:pt x="25" y="56"/>
                      <a:pt x="47" y="113"/>
                      <a:pt x="67" y="17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2" name="Freeform 1132"/>
              <p:cNvSpPr>
                <a:spLocks noEditPoints="1"/>
              </p:cNvSpPr>
              <p:nvPr/>
            </p:nvSpPr>
            <p:spPr bwMode="auto">
              <a:xfrm>
                <a:off x="3058206" y="2771775"/>
                <a:ext cx="574675" cy="277813"/>
              </a:xfrm>
              <a:custGeom>
                <a:avLst/>
                <a:gdLst>
                  <a:gd name="T0" fmla="*/ 614 w 1152"/>
                  <a:gd name="T1" fmla="*/ 557 h 557"/>
                  <a:gd name="T2" fmla="*/ 388 w 1152"/>
                  <a:gd name="T3" fmla="*/ 539 h 557"/>
                  <a:gd name="T4" fmla="*/ 53 w 1152"/>
                  <a:gd name="T5" fmla="*/ 423 h 557"/>
                  <a:gd name="T6" fmla="*/ 48 w 1152"/>
                  <a:gd name="T7" fmla="*/ 256 h 557"/>
                  <a:gd name="T8" fmla="*/ 423 w 1152"/>
                  <a:gd name="T9" fmla="*/ 37 h 557"/>
                  <a:gd name="T10" fmla="*/ 753 w 1152"/>
                  <a:gd name="T11" fmla="*/ 344 h 557"/>
                  <a:gd name="T12" fmla="*/ 754 w 1152"/>
                  <a:gd name="T13" fmla="*/ 344 h 557"/>
                  <a:gd name="T14" fmla="*/ 762 w 1152"/>
                  <a:gd name="T15" fmla="*/ 339 h 557"/>
                  <a:gd name="T16" fmla="*/ 833 w 1152"/>
                  <a:gd name="T17" fmla="*/ 345 h 557"/>
                  <a:gd name="T18" fmla="*/ 970 w 1152"/>
                  <a:gd name="T19" fmla="*/ 325 h 557"/>
                  <a:gd name="T20" fmla="*/ 974 w 1152"/>
                  <a:gd name="T21" fmla="*/ 325 h 557"/>
                  <a:gd name="T22" fmla="*/ 981 w 1152"/>
                  <a:gd name="T23" fmla="*/ 324 h 557"/>
                  <a:gd name="T24" fmla="*/ 1005 w 1152"/>
                  <a:gd name="T25" fmla="*/ 317 h 557"/>
                  <a:gd name="T26" fmla="*/ 761 w 1152"/>
                  <a:gd name="T27" fmla="*/ 359 h 557"/>
                  <a:gd name="T28" fmla="*/ 459 w 1152"/>
                  <a:gd name="T29" fmla="*/ 310 h 557"/>
                  <a:gd name="T30" fmla="*/ 264 w 1152"/>
                  <a:gd name="T31" fmla="*/ 267 h 557"/>
                  <a:gd name="T32" fmla="*/ 182 w 1152"/>
                  <a:gd name="T33" fmla="*/ 320 h 557"/>
                  <a:gd name="T34" fmla="*/ 524 w 1152"/>
                  <a:gd name="T35" fmla="*/ 539 h 557"/>
                  <a:gd name="T36" fmla="*/ 614 w 1152"/>
                  <a:gd name="T37" fmla="*/ 557 h 557"/>
                  <a:gd name="T38" fmla="*/ 834 w 1152"/>
                  <a:gd name="T39" fmla="*/ 315 h 557"/>
                  <a:gd name="T40" fmla="*/ 685 w 1152"/>
                  <a:gd name="T41" fmla="*/ 288 h 557"/>
                  <a:gd name="T42" fmla="*/ 734 w 1152"/>
                  <a:gd name="T43" fmla="*/ 129 h 557"/>
                  <a:gd name="T44" fmla="*/ 780 w 1152"/>
                  <a:gd name="T45" fmla="*/ 132 h 557"/>
                  <a:gd name="T46" fmla="*/ 783 w 1152"/>
                  <a:gd name="T47" fmla="*/ 133 h 557"/>
                  <a:gd name="T48" fmla="*/ 785 w 1152"/>
                  <a:gd name="T49" fmla="*/ 132 h 557"/>
                  <a:gd name="T50" fmla="*/ 807 w 1152"/>
                  <a:gd name="T51" fmla="*/ 142 h 557"/>
                  <a:gd name="T52" fmla="*/ 809 w 1152"/>
                  <a:gd name="T53" fmla="*/ 142 h 557"/>
                  <a:gd name="T54" fmla="*/ 814 w 1152"/>
                  <a:gd name="T55" fmla="*/ 138 h 557"/>
                  <a:gd name="T56" fmla="*/ 696 w 1152"/>
                  <a:gd name="T57" fmla="*/ 0 h 557"/>
                  <a:gd name="T58" fmla="*/ 1061 w 1152"/>
                  <a:gd name="T59" fmla="*/ 231 h 557"/>
                  <a:gd name="T60" fmla="*/ 834 w 1152"/>
                  <a:gd name="T61" fmla="*/ 315 h 557"/>
                  <a:gd name="T62" fmla="*/ 570 w 1152"/>
                  <a:gd name="T63" fmla="*/ 234 h 557"/>
                  <a:gd name="T64" fmla="*/ 541 w 1152"/>
                  <a:gd name="T65" fmla="*/ 194 h 557"/>
                  <a:gd name="T66" fmla="*/ 450 w 1152"/>
                  <a:gd name="T67" fmla="*/ 30 h 557"/>
                  <a:gd name="T68" fmla="*/ 585 w 1152"/>
                  <a:gd name="T69" fmla="*/ 6 h 557"/>
                  <a:gd name="T70" fmla="*/ 652 w 1152"/>
                  <a:gd name="T71" fmla="*/ 1 h 557"/>
                  <a:gd name="T72" fmla="*/ 711 w 1152"/>
                  <a:gd name="T73" fmla="*/ 77 h 557"/>
                  <a:gd name="T74" fmla="*/ 758 w 1152"/>
                  <a:gd name="T75" fmla="*/ 117 h 557"/>
                  <a:gd name="T76" fmla="*/ 709 w 1152"/>
                  <a:gd name="T77" fmla="*/ 114 h 557"/>
                  <a:gd name="T78" fmla="*/ 570 w 1152"/>
                  <a:gd name="T79" fmla="*/ 234 h 5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152" h="557">
                    <a:moveTo>
                      <a:pt x="614" y="557"/>
                    </a:moveTo>
                    <a:cubicBezTo>
                      <a:pt x="538" y="555"/>
                      <a:pt x="463" y="549"/>
                      <a:pt x="388" y="539"/>
                    </a:cubicBezTo>
                    <a:cubicBezTo>
                      <a:pt x="256" y="522"/>
                      <a:pt x="122" y="490"/>
                      <a:pt x="53" y="423"/>
                    </a:cubicBezTo>
                    <a:cubicBezTo>
                      <a:pt x="0" y="372"/>
                      <a:pt x="13" y="309"/>
                      <a:pt x="48" y="256"/>
                    </a:cubicBezTo>
                    <a:cubicBezTo>
                      <a:pt x="110" y="162"/>
                      <a:pt x="255" y="82"/>
                      <a:pt x="423" y="37"/>
                    </a:cubicBezTo>
                    <a:cubicBezTo>
                      <a:pt x="465" y="147"/>
                      <a:pt x="513" y="317"/>
                      <a:pt x="753" y="344"/>
                    </a:cubicBezTo>
                    <a:cubicBezTo>
                      <a:pt x="753" y="344"/>
                      <a:pt x="754" y="344"/>
                      <a:pt x="754" y="344"/>
                    </a:cubicBezTo>
                    <a:cubicBezTo>
                      <a:pt x="759" y="344"/>
                      <a:pt x="762" y="342"/>
                      <a:pt x="762" y="339"/>
                    </a:cubicBezTo>
                    <a:cubicBezTo>
                      <a:pt x="786" y="343"/>
                      <a:pt x="810" y="345"/>
                      <a:pt x="833" y="345"/>
                    </a:cubicBezTo>
                    <a:cubicBezTo>
                      <a:pt x="882" y="345"/>
                      <a:pt x="928" y="337"/>
                      <a:pt x="970" y="325"/>
                    </a:cubicBezTo>
                    <a:cubicBezTo>
                      <a:pt x="971" y="325"/>
                      <a:pt x="972" y="325"/>
                      <a:pt x="974" y="325"/>
                    </a:cubicBezTo>
                    <a:cubicBezTo>
                      <a:pt x="976" y="325"/>
                      <a:pt x="978" y="325"/>
                      <a:pt x="981" y="324"/>
                    </a:cubicBezTo>
                    <a:cubicBezTo>
                      <a:pt x="989" y="322"/>
                      <a:pt x="997" y="320"/>
                      <a:pt x="1005" y="317"/>
                    </a:cubicBezTo>
                    <a:cubicBezTo>
                      <a:pt x="935" y="346"/>
                      <a:pt x="850" y="359"/>
                      <a:pt x="761" y="359"/>
                    </a:cubicBezTo>
                    <a:cubicBezTo>
                      <a:pt x="657" y="359"/>
                      <a:pt x="550" y="341"/>
                      <a:pt x="459" y="310"/>
                    </a:cubicBezTo>
                    <a:cubicBezTo>
                      <a:pt x="413" y="294"/>
                      <a:pt x="328" y="267"/>
                      <a:pt x="264" y="267"/>
                    </a:cubicBezTo>
                    <a:cubicBezTo>
                      <a:pt x="219" y="267"/>
                      <a:pt x="185" y="280"/>
                      <a:pt x="182" y="320"/>
                    </a:cubicBezTo>
                    <a:cubicBezTo>
                      <a:pt x="174" y="431"/>
                      <a:pt x="356" y="498"/>
                      <a:pt x="524" y="539"/>
                    </a:cubicBezTo>
                    <a:cubicBezTo>
                      <a:pt x="553" y="546"/>
                      <a:pt x="583" y="552"/>
                      <a:pt x="614" y="557"/>
                    </a:cubicBezTo>
                    <a:moveTo>
                      <a:pt x="834" y="315"/>
                    </a:moveTo>
                    <a:cubicBezTo>
                      <a:pt x="782" y="315"/>
                      <a:pt x="729" y="307"/>
                      <a:pt x="685" y="288"/>
                    </a:cubicBezTo>
                    <a:cubicBezTo>
                      <a:pt x="576" y="240"/>
                      <a:pt x="589" y="129"/>
                      <a:pt x="734" y="129"/>
                    </a:cubicBezTo>
                    <a:cubicBezTo>
                      <a:pt x="748" y="129"/>
                      <a:pt x="763" y="130"/>
                      <a:pt x="780" y="132"/>
                    </a:cubicBezTo>
                    <a:cubicBezTo>
                      <a:pt x="781" y="132"/>
                      <a:pt x="782" y="133"/>
                      <a:pt x="783" y="133"/>
                    </a:cubicBezTo>
                    <a:cubicBezTo>
                      <a:pt x="784" y="133"/>
                      <a:pt x="784" y="133"/>
                      <a:pt x="785" y="132"/>
                    </a:cubicBezTo>
                    <a:cubicBezTo>
                      <a:pt x="792" y="136"/>
                      <a:pt x="799" y="139"/>
                      <a:pt x="807" y="142"/>
                    </a:cubicBezTo>
                    <a:cubicBezTo>
                      <a:pt x="808" y="142"/>
                      <a:pt x="809" y="142"/>
                      <a:pt x="809" y="142"/>
                    </a:cubicBezTo>
                    <a:cubicBezTo>
                      <a:pt x="813" y="142"/>
                      <a:pt x="815" y="140"/>
                      <a:pt x="814" y="138"/>
                    </a:cubicBezTo>
                    <a:cubicBezTo>
                      <a:pt x="767" y="95"/>
                      <a:pt x="741" y="44"/>
                      <a:pt x="696" y="0"/>
                    </a:cubicBezTo>
                    <a:cubicBezTo>
                      <a:pt x="924" y="3"/>
                      <a:pt x="1152" y="93"/>
                      <a:pt x="1061" y="231"/>
                    </a:cubicBezTo>
                    <a:cubicBezTo>
                      <a:pt x="1026" y="285"/>
                      <a:pt x="931" y="315"/>
                      <a:pt x="834" y="315"/>
                    </a:cubicBezTo>
                    <a:moveTo>
                      <a:pt x="570" y="234"/>
                    </a:moveTo>
                    <a:cubicBezTo>
                      <a:pt x="559" y="221"/>
                      <a:pt x="550" y="207"/>
                      <a:pt x="541" y="194"/>
                    </a:cubicBezTo>
                    <a:cubicBezTo>
                      <a:pt x="506" y="140"/>
                      <a:pt x="488" y="84"/>
                      <a:pt x="450" y="30"/>
                    </a:cubicBezTo>
                    <a:cubicBezTo>
                      <a:pt x="494" y="20"/>
                      <a:pt x="539" y="12"/>
                      <a:pt x="585" y="6"/>
                    </a:cubicBezTo>
                    <a:cubicBezTo>
                      <a:pt x="607" y="3"/>
                      <a:pt x="630" y="2"/>
                      <a:pt x="652" y="1"/>
                    </a:cubicBezTo>
                    <a:cubicBezTo>
                      <a:pt x="664" y="27"/>
                      <a:pt x="691" y="53"/>
                      <a:pt x="711" y="77"/>
                    </a:cubicBezTo>
                    <a:cubicBezTo>
                      <a:pt x="724" y="91"/>
                      <a:pt x="739" y="105"/>
                      <a:pt x="758" y="117"/>
                    </a:cubicBezTo>
                    <a:cubicBezTo>
                      <a:pt x="740" y="115"/>
                      <a:pt x="724" y="114"/>
                      <a:pt x="709" y="114"/>
                    </a:cubicBezTo>
                    <a:cubicBezTo>
                      <a:pt x="596" y="114"/>
                      <a:pt x="548" y="176"/>
                      <a:pt x="570" y="23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3" name="Freeform 1133"/>
              <p:cNvSpPr/>
              <p:nvPr/>
            </p:nvSpPr>
            <p:spPr bwMode="auto">
              <a:xfrm>
                <a:off x="8319181" y="2078038"/>
                <a:ext cx="750888" cy="900113"/>
              </a:xfrm>
              <a:custGeom>
                <a:avLst/>
                <a:gdLst>
                  <a:gd name="T0" fmla="*/ 1142 w 1505"/>
                  <a:gd name="T1" fmla="*/ 1803 h 1803"/>
                  <a:gd name="T2" fmla="*/ 975 w 1505"/>
                  <a:gd name="T3" fmla="*/ 1770 h 1803"/>
                  <a:gd name="T4" fmla="*/ 407 w 1505"/>
                  <a:gd name="T5" fmla="*/ 1641 h 1803"/>
                  <a:gd name="T6" fmla="*/ 0 w 1505"/>
                  <a:gd name="T7" fmla="*/ 1580 h 1803"/>
                  <a:gd name="T8" fmla="*/ 372 w 1505"/>
                  <a:gd name="T9" fmla="*/ 1386 h 1803"/>
                  <a:gd name="T10" fmla="*/ 803 w 1505"/>
                  <a:gd name="T11" fmla="*/ 332 h 1803"/>
                  <a:gd name="T12" fmla="*/ 559 w 1505"/>
                  <a:gd name="T13" fmla="*/ 0 h 1803"/>
                  <a:gd name="T14" fmla="*/ 1195 w 1505"/>
                  <a:gd name="T15" fmla="*/ 94 h 1803"/>
                  <a:gd name="T16" fmla="*/ 1125 w 1505"/>
                  <a:gd name="T17" fmla="*/ 326 h 1803"/>
                  <a:gd name="T18" fmla="*/ 933 w 1505"/>
                  <a:gd name="T19" fmla="*/ 858 h 1803"/>
                  <a:gd name="T20" fmla="*/ 813 w 1505"/>
                  <a:gd name="T21" fmla="*/ 1114 h 1803"/>
                  <a:gd name="T22" fmla="*/ 785 w 1505"/>
                  <a:gd name="T23" fmla="*/ 1180 h 1803"/>
                  <a:gd name="T24" fmla="*/ 783 w 1505"/>
                  <a:gd name="T25" fmla="*/ 1487 h 1803"/>
                  <a:gd name="T26" fmla="*/ 1126 w 1505"/>
                  <a:gd name="T27" fmla="*/ 1592 h 1803"/>
                  <a:gd name="T28" fmla="*/ 1392 w 1505"/>
                  <a:gd name="T29" fmla="*/ 1640 h 1803"/>
                  <a:gd name="T30" fmla="*/ 1394 w 1505"/>
                  <a:gd name="T31" fmla="*/ 1765 h 1803"/>
                  <a:gd name="T32" fmla="*/ 1142 w 1505"/>
                  <a:gd name="T33" fmla="*/ 1803 h 18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05" h="1803">
                    <a:moveTo>
                      <a:pt x="1142" y="1803"/>
                    </a:moveTo>
                    <a:cubicBezTo>
                      <a:pt x="1085" y="1793"/>
                      <a:pt x="1029" y="1782"/>
                      <a:pt x="975" y="1770"/>
                    </a:cubicBezTo>
                    <a:cubicBezTo>
                      <a:pt x="785" y="1729"/>
                      <a:pt x="601" y="1678"/>
                      <a:pt x="407" y="1641"/>
                    </a:cubicBezTo>
                    <a:cubicBezTo>
                      <a:pt x="275" y="1615"/>
                      <a:pt x="138" y="1597"/>
                      <a:pt x="0" y="1580"/>
                    </a:cubicBezTo>
                    <a:cubicBezTo>
                      <a:pt x="137" y="1523"/>
                      <a:pt x="263" y="1459"/>
                      <a:pt x="372" y="1386"/>
                    </a:cubicBezTo>
                    <a:cubicBezTo>
                      <a:pt x="811" y="1092"/>
                      <a:pt x="893" y="694"/>
                      <a:pt x="803" y="332"/>
                    </a:cubicBezTo>
                    <a:cubicBezTo>
                      <a:pt x="773" y="212"/>
                      <a:pt x="693" y="95"/>
                      <a:pt x="559" y="0"/>
                    </a:cubicBezTo>
                    <a:cubicBezTo>
                      <a:pt x="774" y="27"/>
                      <a:pt x="987" y="57"/>
                      <a:pt x="1195" y="94"/>
                    </a:cubicBezTo>
                    <a:cubicBezTo>
                      <a:pt x="1173" y="171"/>
                      <a:pt x="1149" y="249"/>
                      <a:pt x="1125" y="326"/>
                    </a:cubicBezTo>
                    <a:cubicBezTo>
                      <a:pt x="1071" y="505"/>
                      <a:pt x="1010" y="682"/>
                      <a:pt x="933" y="858"/>
                    </a:cubicBezTo>
                    <a:cubicBezTo>
                      <a:pt x="896" y="944"/>
                      <a:pt x="854" y="1029"/>
                      <a:pt x="813" y="1114"/>
                    </a:cubicBezTo>
                    <a:cubicBezTo>
                      <a:pt x="803" y="1136"/>
                      <a:pt x="793" y="1158"/>
                      <a:pt x="785" y="1180"/>
                    </a:cubicBezTo>
                    <a:cubicBezTo>
                      <a:pt x="727" y="1281"/>
                      <a:pt x="679" y="1398"/>
                      <a:pt x="783" y="1487"/>
                    </a:cubicBezTo>
                    <a:cubicBezTo>
                      <a:pt x="866" y="1559"/>
                      <a:pt x="982" y="1577"/>
                      <a:pt x="1126" y="1592"/>
                    </a:cubicBezTo>
                    <a:cubicBezTo>
                      <a:pt x="1218" y="1601"/>
                      <a:pt x="1315" y="1609"/>
                      <a:pt x="1392" y="1640"/>
                    </a:cubicBezTo>
                    <a:cubicBezTo>
                      <a:pt x="1478" y="1676"/>
                      <a:pt x="1505" y="1735"/>
                      <a:pt x="1394" y="1765"/>
                    </a:cubicBezTo>
                    <a:cubicBezTo>
                      <a:pt x="1317" y="1786"/>
                      <a:pt x="1230" y="1796"/>
                      <a:pt x="1142" y="180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4" name="Freeform 1134"/>
              <p:cNvSpPr/>
              <p:nvPr/>
            </p:nvSpPr>
            <p:spPr bwMode="auto">
              <a:xfrm>
                <a:off x="8292194" y="2876550"/>
                <a:ext cx="303213" cy="50800"/>
              </a:xfrm>
              <a:custGeom>
                <a:avLst/>
                <a:gdLst>
                  <a:gd name="T0" fmla="*/ 608 w 608"/>
                  <a:gd name="T1" fmla="*/ 102 h 102"/>
                  <a:gd name="T2" fmla="*/ 0 w 608"/>
                  <a:gd name="T3" fmla="*/ 0 h 102"/>
                  <a:gd name="T4" fmla="*/ 0 w 608"/>
                  <a:gd name="T5" fmla="*/ 0 h 102"/>
                  <a:gd name="T6" fmla="*/ 608 w 608"/>
                  <a:gd name="T7" fmla="*/ 102 h 102"/>
                </a:gdLst>
                <a:ahLst/>
                <a:cxnLst>
                  <a:cxn ang="0">
                    <a:pos x="T0" y="T1"/>
                  </a:cxn>
                  <a:cxn ang="0">
                    <a:pos x="T2" y="T3"/>
                  </a:cxn>
                  <a:cxn ang="0">
                    <a:pos x="T4" y="T5"/>
                  </a:cxn>
                  <a:cxn ang="0">
                    <a:pos x="T6" y="T7"/>
                  </a:cxn>
                </a:cxnLst>
                <a:rect l="0" t="0" r="r" b="b"/>
                <a:pathLst>
                  <a:path w="608" h="102">
                    <a:moveTo>
                      <a:pt x="608" y="102"/>
                    </a:moveTo>
                    <a:cubicBezTo>
                      <a:pt x="409" y="56"/>
                      <a:pt x="206" y="25"/>
                      <a:pt x="0" y="0"/>
                    </a:cubicBezTo>
                    <a:cubicBezTo>
                      <a:pt x="0" y="0"/>
                      <a:pt x="0" y="0"/>
                      <a:pt x="0" y="0"/>
                    </a:cubicBezTo>
                    <a:cubicBezTo>
                      <a:pt x="206" y="25"/>
                      <a:pt x="409" y="56"/>
                      <a:pt x="608" y="10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5" name="Freeform 1135"/>
              <p:cNvSpPr/>
              <p:nvPr/>
            </p:nvSpPr>
            <p:spPr bwMode="auto">
              <a:xfrm>
                <a:off x="8584294" y="2062163"/>
                <a:ext cx="6350" cy="1588"/>
              </a:xfrm>
              <a:custGeom>
                <a:avLst/>
                <a:gdLst>
                  <a:gd name="T0" fmla="*/ 11 w 11"/>
                  <a:gd name="T1" fmla="*/ 1 h 1"/>
                  <a:gd name="T2" fmla="*/ 0 w 11"/>
                  <a:gd name="T3" fmla="*/ 0 h 1"/>
                  <a:gd name="T4" fmla="*/ 11 w 11"/>
                  <a:gd name="T5" fmla="*/ 1 h 1"/>
                </a:gdLst>
                <a:ahLst/>
                <a:cxnLst>
                  <a:cxn ang="0">
                    <a:pos x="T0" y="T1"/>
                  </a:cxn>
                  <a:cxn ang="0">
                    <a:pos x="T2" y="T3"/>
                  </a:cxn>
                  <a:cxn ang="0">
                    <a:pos x="T4" y="T5"/>
                  </a:cxn>
                </a:cxnLst>
                <a:rect l="0" t="0" r="r" b="b"/>
                <a:pathLst>
                  <a:path w="11" h="1">
                    <a:moveTo>
                      <a:pt x="11" y="1"/>
                    </a:moveTo>
                    <a:cubicBezTo>
                      <a:pt x="7" y="1"/>
                      <a:pt x="3" y="0"/>
                      <a:pt x="0" y="0"/>
                    </a:cubicBezTo>
                    <a:cubicBezTo>
                      <a:pt x="3" y="0"/>
                      <a:pt x="7" y="1"/>
                      <a:pt x="1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6" name="Freeform 1137"/>
              <p:cNvSpPr>
                <a:spLocks noEditPoints="1"/>
              </p:cNvSpPr>
              <p:nvPr/>
            </p:nvSpPr>
            <p:spPr bwMode="auto">
              <a:xfrm>
                <a:off x="8658906" y="2667000"/>
                <a:ext cx="609600" cy="322263"/>
              </a:xfrm>
              <a:custGeom>
                <a:avLst/>
                <a:gdLst>
                  <a:gd name="T0" fmla="*/ 740 w 1222"/>
                  <a:gd name="T1" fmla="*/ 648 h 648"/>
                  <a:gd name="T2" fmla="*/ 463 w 1222"/>
                  <a:gd name="T3" fmla="*/ 623 h 648"/>
                  <a:gd name="T4" fmla="*/ 715 w 1222"/>
                  <a:gd name="T5" fmla="*/ 585 h 648"/>
                  <a:gd name="T6" fmla="*/ 713 w 1222"/>
                  <a:gd name="T7" fmla="*/ 460 h 648"/>
                  <a:gd name="T8" fmla="*/ 447 w 1222"/>
                  <a:gd name="T9" fmla="*/ 412 h 648"/>
                  <a:gd name="T10" fmla="*/ 104 w 1222"/>
                  <a:gd name="T11" fmla="*/ 307 h 648"/>
                  <a:gd name="T12" fmla="*/ 106 w 1222"/>
                  <a:gd name="T13" fmla="*/ 0 h 648"/>
                  <a:gd name="T14" fmla="*/ 87 w 1222"/>
                  <a:gd name="T15" fmla="*/ 179 h 648"/>
                  <a:gd name="T16" fmla="*/ 372 w 1222"/>
                  <a:gd name="T17" fmla="*/ 376 h 648"/>
                  <a:gd name="T18" fmla="*/ 495 w 1222"/>
                  <a:gd name="T19" fmla="*/ 392 h 648"/>
                  <a:gd name="T20" fmla="*/ 545 w 1222"/>
                  <a:gd name="T21" fmla="*/ 389 h 648"/>
                  <a:gd name="T22" fmla="*/ 728 w 1222"/>
                  <a:gd name="T23" fmla="*/ 302 h 648"/>
                  <a:gd name="T24" fmla="*/ 773 w 1222"/>
                  <a:gd name="T25" fmla="*/ 211 h 648"/>
                  <a:gd name="T26" fmla="*/ 805 w 1222"/>
                  <a:gd name="T27" fmla="*/ 148 h 648"/>
                  <a:gd name="T28" fmla="*/ 810 w 1222"/>
                  <a:gd name="T29" fmla="*/ 147 h 648"/>
                  <a:gd name="T30" fmla="*/ 819 w 1222"/>
                  <a:gd name="T31" fmla="*/ 149 h 648"/>
                  <a:gd name="T32" fmla="*/ 1198 w 1222"/>
                  <a:gd name="T33" fmla="*/ 366 h 648"/>
                  <a:gd name="T34" fmla="*/ 1212 w 1222"/>
                  <a:gd name="T35" fmla="*/ 503 h 648"/>
                  <a:gd name="T36" fmla="*/ 1008 w 1222"/>
                  <a:gd name="T37" fmla="*/ 612 h 648"/>
                  <a:gd name="T38" fmla="*/ 942 w 1222"/>
                  <a:gd name="T39" fmla="*/ 629 h 648"/>
                  <a:gd name="T40" fmla="*/ 774 w 1222"/>
                  <a:gd name="T41" fmla="*/ 648 h 648"/>
                  <a:gd name="T42" fmla="*/ 740 w 1222"/>
                  <a:gd name="T43" fmla="*/ 648 h 648"/>
                  <a:gd name="T44" fmla="*/ 481 w 1222"/>
                  <a:gd name="T45" fmla="*/ 369 h 648"/>
                  <a:gd name="T46" fmla="*/ 241 w 1222"/>
                  <a:gd name="T47" fmla="*/ 277 h 648"/>
                  <a:gd name="T48" fmla="*/ 229 w 1222"/>
                  <a:gd name="T49" fmla="*/ 264 h 648"/>
                  <a:gd name="T50" fmla="*/ 525 w 1222"/>
                  <a:gd name="T51" fmla="*/ 115 h 648"/>
                  <a:gd name="T52" fmla="*/ 534 w 1222"/>
                  <a:gd name="T53" fmla="*/ 114 h 648"/>
                  <a:gd name="T54" fmla="*/ 554 w 1222"/>
                  <a:gd name="T55" fmla="*/ 122 h 648"/>
                  <a:gd name="T56" fmla="*/ 540 w 1222"/>
                  <a:gd name="T57" fmla="*/ 152 h 648"/>
                  <a:gd name="T58" fmla="*/ 505 w 1222"/>
                  <a:gd name="T59" fmla="*/ 198 h 648"/>
                  <a:gd name="T60" fmla="*/ 493 w 1222"/>
                  <a:gd name="T61" fmla="*/ 206 h 648"/>
                  <a:gd name="T62" fmla="*/ 491 w 1222"/>
                  <a:gd name="T63" fmla="*/ 211 h 648"/>
                  <a:gd name="T64" fmla="*/ 496 w 1222"/>
                  <a:gd name="T65" fmla="*/ 217 h 648"/>
                  <a:gd name="T66" fmla="*/ 680 w 1222"/>
                  <a:gd name="T67" fmla="*/ 277 h 648"/>
                  <a:gd name="T68" fmla="*/ 481 w 1222"/>
                  <a:gd name="T69" fmla="*/ 369 h 6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222" h="648">
                    <a:moveTo>
                      <a:pt x="740" y="648"/>
                    </a:moveTo>
                    <a:cubicBezTo>
                      <a:pt x="648" y="648"/>
                      <a:pt x="554" y="638"/>
                      <a:pt x="463" y="623"/>
                    </a:cubicBezTo>
                    <a:cubicBezTo>
                      <a:pt x="551" y="616"/>
                      <a:pt x="638" y="606"/>
                      <a:pt x="715" y="585"/>
                    </a:cubicBezTo>
                    <a:cubicBezTo>
                      <a:pt x="826" y="555"/>
                      <a:pt x="799" y="496"/>
                      <a:pt x="713" y="460"/>
                    </a:cubicBezTo>
                    <a:cubicBezTo>
                      <a:pt x="636" y="429"/>
                      <a:pt x="539" y="421"/>
                      <a:pt x="447" y="412"/>
                    </a:cubicBezTo>
                    <a:cubicBezTo>
                      <a:pt x="303" y="397"/>
                      <a:pt x="187" y="379"/>
                      <a:pt x="104" y="307"/>
                    </a:cubicBezTo>
                    <a:cubicBezTo>
                      <a:pt x="0" y="218"/>
                      <a:pt x="48" y="101"/>
                      <a:pt x="106" y="0"/>
                    </a:cubicBezTo>
                    <a:cubicBezTo>
                      <a:pt x="84" y="59"/>
                      <a:pt x="73" y="118"/>
                      <a:pt x="87" y="179"/>
                    </a:cubicBezTo>
                    <a:cubicBezTo>
                      <a:pt x="110" y="274"/>
                      <a:pt x="217" y="347"/>
                      <a:pt x="372" y="376"/>
                    </a:cubicBezTo>
                    <a:cubicBezTo>
                      <a:pt x="410" y="386"/>
                      <a:pt x="453" y="392"/>
                      <a:pt x="495" y="392"/>
                    </a:cubicBezTo>
                    <a:cubicBezTo>
                      <a:pt x="512" y="392"/>
                      <a:pt x="529" y="391"/>
                      <a:pt x="545" y="389"/>
                    </a:cubicBezTo>
                    <a:cubicBezTo>
                      <a:pt x="629" y="384"/>
                      <a:pt x="713" y="347"/>
                      <a:pt x="728" y="302"/>
                    </a:cubicBezTo>
                    <a:cubicBezTo>
                      <a:pt x="751" y="273"/>
                      <a:pt x="759" y="240"/>
                      <a:pt x="773" y="211"/>
                    </a:cubicBezTo>
                    <a:cubicBezTo>
                      <a:pt x="782" y="190"/>
                      <a:pt x="793" y="169"/>
                      <a:pt x="805" y="148"/>
                    </a:cubicBezTo>
                    <a:cubicBezTo>
                      <a:pt x="807" y="148"/>
                      <a:pt x="808" y="147"/>
                      <a:pt x="810" y="147"/>
                    </a:cubicBezTo>
                    <a:cubicBezTo>
                      <a:pt x="813" y="147"/>
                      <a:pt x="816" y="148"/>
                      <a:pt x="819" y="149"/>
                    </a:cubicBezTo>
                    <a:cubicBezTo>
                      <a:pt x="1012" y="163"/>
                      <a:pt x="1153" y="267"/>
                      <a:pt x="1198" y="366"/>
                    </a:cubicBezTo>
                    <a:cubicBezTo>
                      <a:pt x="1218" y="412"/>
                      <a:pt x="1222" y="458"/>
                      <a:pt x="1212" y="503"/>
                    </a:cubicBezTo>
                    <a:cubicBezTo>
                      <a:pt x="1164" y="548"/>
                      <a:pt x="1095" y="586"/>
                      <a:pt x="1008" y="612"/>
                    </a:cubicBezTo>
                    <a:cubicBezTo>
                      <a:pt x="986" y="619"/>
                      <a:pt x="964" y="624"/>
                      <a:pt x="942" y="629"/>
                    </a:cubicBezTo>
                    <a:cubicBezTo>
                      <a:pt x="886" y="636"/>
                      <a:pt x="830" y="642"/>
                      <a:pt x="774" y="648"/>
                    </a:cubicBezTo>
                    <a:cubicBezTo>
                      <a:pt x="763" y="648"/>
                      <a:pt x="751" y="648"/>
                      <a:pt x="740" y="648"/>
                    </a:cubicBezTo>
                    <a:moveTo>
                      <a:pt x="481" y="369"/>
                    </a:moveTo>
                    <a:cubicBezTo>
                      <a:pt x="383" y="362"/>
                      <a:pt x="289" y="321"/>
                      <a:pt x="241" y="277"/>
                    </a:cubicBezTo>
                    <a:cubicBezTo>
                      <a:pt x="236" y="273"/>
                      <a:pt x="232" y="268"/>
                      <a:pt x="229" y="264"/>
                    </a:cubicBezTo>
                    <a:cubicBezTo>
                      <a:pt x="276" y="203"/>
                      <a:pt x="434" y="139"/>
                      <a:pt x="525" y="115"/>
                    </a:cubicBezTo>
                    <a:cubicBezTo>
                      <a:pt x="528" y="114"/>
                      <a:pt x="531" y="114"/>
                      <a:pt x="534" y="114"/>
                    </a:cubicBezTo>
                    <a:cubicBezTo>
                      <a:pt x="544" y="114"/>
                      <a:pt x="552" y="117"/>
                      <a:pt x="554" y="122"/>
                    </a:cubicBezTo>
                    <a:cubicBezTo>
                      <a:pt x="549" y="131"/>
                      <a:pt x="545" y="142"/>
                      <a:pt x="540" y="152"/>
                    </a:cubicBezTo>
                    <a:cubicBezTo>
                      <a:pt x="530" y="168"/>
                      <a:pt x="519" y="184"/>
                      <a:pt x="505" y="198"/>
                    </a:cubicBezTo>
                    <a:cubicBezTo>
                      <a:pt x="501" y="201"/>
                      <a:pt x="497" y="204"/>
                      <a:pt x="493" y="206"/>
                    </a:cubicBezTo>
                    <a:cubicBezTo>
                      <a:pt x="491" y="207"/>
                      <a:pt x="490" y="209"/>
                      <a:pt x="491" y="211"/>
                    </a:cubicBezTo>
                    <a:cubicBezTo>
                      <a:pt x="488" y="213"/>
                      <a:pt x="490" y="217"/>
                      <a:pt x="496" y="217"/>
                    </a:cubicBezTo>
                    <a:cubicBezTo>
                      <a:pt x="572" y="217"/>
                      <a:pt x="658" y="234"/>
                      <a:pt x="680" y="277"/>
                    </a:cubicBezTo>
                    <a:cubicBezTo>
                      <a:pt x="709" y="335"/>
                      <a:pt x="563" y="366"/>
                      <a:pt x="481" y="369"/>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7" name="Freeform 1138"/>
              <p:cNvSpPr/>
              <p:nvPr/>
            </p:nvSpPr>
            <p:spPr bwMode="auto">
              <a:xfrm>
                <a:off x="9028794" y="1922463"/>
                <a:ext cx="4763" cy="1588"/>
              </a:xfrm>
              <a:custGeom>
                <a:avLst/>
                <a:gdLst>
                  <a:gd name="T0" fmla="*/ 0 w 9"/>
                  <a:gd name="T1" fmla="*/ 4 h 4"/>
                  <a:gd name="T2" fmla="*/ 9 w 9"/>
                  <a:gd name="T3" fmla="*/ 0 h 4"/>
                  <a:gd name="T4" fmla="*/ 0 w 9"/>
                  <a:gd name="T5" fmla="*/ 4 h 4"/>
                </a:gdLst>
                <a:ahLst/>
                <a:cxnLst>
                  <a:cxn ang="0">
                    <a:pos x="T0" y="T1"/>
                  </a:cxn>
                  <a:cxn ang="0">
                    <a:pos x="T2" y="T3"/>
                  </a:cxn>
                  <a:cxn ang="0">
                    <a:pos x="T4" y="T5"/>
                  </a:cxn>
                </a:cxnLst>
                <a:rect l="0" t="0" r="r" b="b"/>
                <a:pathLst>
                  <a:path w="9" h="4">
                    <a:moveTo>
                      <a:pt x="0" y="4"/>
                    </a:moveTo>
                    <a:cubicBezTo>
                      <a:pt x="3" y="3"/>
                      <a:pt x="6" y="1"/>
                      <a:pt x="9" y="0"/>
                    </a:cubicBezTo>
                    <a:cubicBezTo>
                      <a:pt x="6" y="1"/>
                      <a:pt x="3" y="3"/>
                      <a:pt x="0"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8" name="Freeform 1139"/>
              <p:cNvSpPr>
                <a:spLocks noEditPoints="1"/>
              </p:cNvSpPr>
              <p:nvPr/>
            </p:nvSpPr>
            <p:spPr bwMode="auto">
              <a:xfrm>
                <a:off x="8747806" y="2684463"/>
                <a:ext cx="558800" cy="233363"/>
              </a:xfrm>
              <a:custGeom>
                <a:avLst/>
                <a:gdLst>
                  <a:gd name="T0" fmla="*/ 1031 w 1118"/>
                  <a:gd name="T1" fmla="*/ 467 h 467"/>
                  <a:gd name="T2" fmla="*/ 1017 w 1118"/>
                  <a:gd name="T3" fmla="*/ 330 h 467"/>
                  <a:gd name="T4" fmla="*/ 638 w 1118"/>
                  <a:gd name="T5" fmla="*/ 113 h 467"/>
                  <a:gd name="T6" fmla="*/ 629 w 1118"/>
                  <a:gd name="T7" fmla="*/ 111 h 467"/>
                  <a:gd name="T8" fmla="*/ 624 w 1118"/>
                  <a:gd name="T9" fmla="*/ 112 h 467"/>
                  <a:gd name="T10" fmla="*/ 679 w 1118"/>
                  <a:gd name="T11" fmla="*/ 5 h 467"/>
                  <a:gd name="T12" fmla="*/ 982 w 1118"/>
                  <a:gd name="T13" fmla="*/ 89 h 467"/>
                  <a:gd name="T14" fmla="*/ 1102 w 1118"/>
                  <a:gd name="T15" fmla="*/ 347 h 467"/>
                  <a:gd name="T16" fmla="*/ 1031 w 1118"/>
                  <a:gd name="T17" fmla="*/ 467 h 467"/>
                  <a:gd name="T18" fmla="*/ 48 w 1118"/>
                  <a:gd name="T19" fmla="*/ 228 h 467"/>
                  <a:gd name="T20" fmla="*/ 159 w 1118"/>
                  <a:gd name="T21" fmla="*/ 68 h 467"/>
                  <a:gd name="T22" fmla="*/ 423 w 1118"/>
                  <a:gd name="T23" fmla="*/ 7 h 467"/>
                  <a:gd name="T24" fmla="*/ 378 w 1118"/>
                  <a:gd name="T25" fmla="*/ 77 h 467"/>
                  <a:gd name="T26" fmla="*/ 373 w 1118"/>
                  <a:gd name="T27" fmla="*/ 86 h 467"/>
                  <a:gd name="T28" fmla="*/ 353 w 1118"/>
                  <a:gd name="T29" fmla="*/ 78 h 467"/>
                  <a:gd name="T30" fmla="*/ 344 w 1118"/>
                  <a:gd name="T31" fmla="*/ 79 h 467"/>
                  <a:gd name="T32" fmla="*/ 48 w 1118"/>
                  <a:gd name="T33" fmla="*/ 228 h 467"/>
                  <a:gd name="T34" fmla="*/ 535 w 1118"/>
                  <a:gd name="T35" fmla="*/ 216 h 467"/>
                  <a:gd name="T36" fmla="*/ 371 w 1118"/>
                  <a:gd name="T37" fmla="*/ 169 h 467"/>
                  <a:gd name="T38" fmla="*/ 349 w 1118"/>
                  <a:gd name="T39" fmla="*/ 170 h 467"/>
                  <a:gd name="T40" fmla="*/ 401 w 1118"/>
                  <a:gd name="T41" fmla="*/ 115 h 467"/>
                  <a:gd name="T42" fmla="*/ 478 w 1118"/>
                  <a:gd name="T43" fmla="*/ 3 h 467"/>
                  <a:gd name="T44" fmla="*/ 567 w 1118"/>
                  <a:gd name="T45" fmla="*/ 0 h 467"/>
                  <a:gd name="T46" fmla="*/ 585 w 1118"/>
                  <a:gd name="T47" fmla="*/ 0 h 467"/>
                  <a:gd name="T48" fmla="*/ 629 w 1118"/>
                  <a:gd name="T49" fmla="*/ 2 h 467"/>
                  <a:gd name="T50" fmla="*/ 535 w 1118"/>
                  <a:gd name="T51" fmla="*/ 216 h 467"/>
                  <a:gd name="T52" fmla="*/ 324 w 1118"/>
                  <a:gd name="T53" fmla="*/ 162 h 467"/>
                  <a:gd name="T54" fmla="*/ 359 w 1118"/>
                  <a:gd name="T55" fmla="*/ 116 h 467"/>
                  <a:gd name="T56" fmla="*/ 324 w 1118"/>
                  <a:gd name="T57" fmla="*/ 162 h 4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18" h="467">
                    <a:moveTo>
                      <a:pt x="1031" y="467"/>
                    </a:moveTo>
                    <a:cubicBezTo>
                      <a:pt x="1041" y="422"/>
                      <a:pt x="1037" y="376"/>
                      <a:pt x="1017" y="330"/>
                    </a:cubicBezTo>
                    <a:cubicBezTo>
                      <a:pt x="972" y="231"/>
                      <a:pt x="831" y="127"/>
                      <a:pt x="638" y="113"/>
                    </a:cubicBezTo>
                    <a:cubicBezTo>
                      <a:pt x="635" y="112"/>
                      <a:pt x="632" y="111"/>
                      <a:pt x="629" y="111"/>
                    </a:cubicBezTo>
                    <a:cubicBezTo>
                      <a:pt x="627" y="111"/>
                      <a:pt x="626" y="112"/>
                      <a:pt x="624" y="112"/>
                    </a:cubicBezTo>
                    <a:cubicBezTo>
                      <a:pt x="644" y="76"/>
                      <a:pt x="664" y="41"/>
                      <a:pt x="679" y="5"/>
                    </a:cubicBezTo>
                    <a:cubicBezTo>
                      <a:pt x="793" y="15"/>
                      <a:pt x="904" y="42"/>
                      <a:pt x="982" y="89"/>
                    </a:cubicBezTo>
                    <a:cubicBezTo>
                      <a:pt x="1093" y="154"/>
                      <a:pt x="1118" y="262"/>
                      <a:pt x="1102" y="347"/>
                    </a:cubicBezTo>
                    <a:cubicBezTo>
                      <a:pt x="1094" y="390"/>
                      <a:pt x="1070" y="431"/>
                      <a:pt x="1031" y="467"/>
                    </a:cubicBezTo>
                    <a:moveTo>
                      <a:pt x="48" y="228"/>
                    </a:moveTo>
                    <a:cubicBezTo>
                      <a:pt x="0" y="167"/>
                      <a:pt x="70" y="108"/>
                      <a:pt x="159" y="68"/>
                    </a:cubicBezTo>
                    <a:cubicBezTo>
                      <a:pt x="233" y="35"/>
                      <a:pt x="327" y="16"/>
                      <a:pt x="423" y="7"/>
                    </a:cubicBezTo>
                    <a:cubicBezTo>
                      <a:pt x="404" y="29"/>
                      <a:pt x="392" y="54"/>
                      <a:pt x="378" y="77"/>
                    </a:cubicBezTo>
                    <a:cubicBezTo>
                      <a:pt x="376" y="80"/>
                      <a:pt x="375" y="83"/>
                      <a:pt x="373" y="86"/>
                    </a:cubicBezTo>
                    <a:cubicBezTo>
                      <a:pt x="371" y="81"/>
                      <a:pt x="363" y="78"/>
                      <a:pt x="353" y="78"/>
                    </a:cubicBezTo>
                    <a:cubicBezTo>
                      <a:pt x="350" y="78"/>
                      <a:pt x="347" y="78"/>
                      <a:pt x="344" y="79"/>
                    </a:cubicBezTo>
                    <a:cubicBezTo>
                      <a:pt x="253" y="103"/>
                      <a:pt x="95" y="167"/>
                      <a:pt x="48" y="228"/>
                    </a:cubicBezTo>
                    <a:close/>
                    <a:moveTo>
                      <a:pt x="535" y="216"/>
                    </a:moveTo>
                    <a:cubicBezTo>
                      <a:pt x="505" y="185"/>
                      <a:pt x="437" y="169"/>
                      <a:pt x="371" y="169"/>
                    </a:cubicBezTo>
                    <a:cubicBezTo>
                      <a:pt x="364" y="169"/>
                      <a:pt x="356" y="169"/>
                      <a:pt x="349" y="170"/>
                    </a:cubicBezTo>
                    <a:cubicBezTo>
                      <a:pt x="375" y="155"/>
                      <a:pt x="389" y="132"/>
                      <a:pt x="401" y="115"/>
                    </a:cubicBezTo>
                    <a:cubicBezTo>
                      <a:pt x="430" y="79"/>
                      <a:pt x="454" y="40"/>
                      <a:pt x="478" y="3"/>
                    </a:cubicBezTo>
                    <a:cubicBezTo>
                      <a:pt x="508" y="1"/>
                      <a:pt x="538" y="0"/>
                      <a:pt x="567" y="0"/>
                    </a:cubicBezTo>
                    <a:cubicBezTo>
                      <a:pt x="573" y="0"/>
                      <a:pt x="579" y="0"/>
                      <a:pt x="585" y="0"/>
                    </a:cubicBezTo>
                    <a:cubicBezTo>
                      <a:pt x="600" y="0"/>
                      <a:pt x="615" y="1"/>
                      <a:pt x="629" y="2"/>
                    </a:cubicBezTo>
                    <a:cubicBezTo>
                      <a:pt x="577" y="70"/>
                      <a:pt x="563" y="145"/>
                      <a:pt x="535" y="216"/>
                    </a:cubicBezTo>
                    <a:moveTo>
                      <a:pt x="324" y="162"/>
                    </a:moveTo>
                    <a:cubicBezTo>
                      <a:pt x="338" y="148"/>
                      <a:pt x="349" y="132"/>
                      <a:pt x="359" y="116"/>
                    </a:cubicBezTo>
                    <a:cubicBezTo>
                      <a:pt x="350" y="132"/>
                      <a:pt x="340" y="149"/>
                      <a:pt x="324" y="1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9" name="Freeform 1140"/>
              <p:cNvSpPr>
                <a:spLocks noEditPoints="1"/>
              </p:cNvSpPr>
              <p:nvPr/>
            </p:nvSpPr>
            <p:spPr bwMode="auto">
              <a:xfrm>
                <a:off x="4005944" y="1930400"/>
                <a:ext cx="4592638" cy="995363"/>
              </a:xfrm>
              <a:custGeom>
                <a:avLst/>
                <a:gdLst>
                  <a:gd name="T0" fmla="*/ 818 w 9205"/>
                  <a:gd name="T1" fmla="*/ 1997 h 1997"/>
                  <a:gd name="T2" fmla="*/ 715 w 9205"/>
                  <a:gd name="T3" fmla="*/ 1978 h 1997"/>
                  <a:gd name="T4" fmla="*/ 2822 w 9205"/>
                  <a:gd name="T5" fmla="*/ 1756 h 1997"/>
                  <a:gd name="T6" fmla="*/ 4284 w 9205"/>
                  <a:gd name="T7" fmla="*/ 1682 h 1997"/>
                  <a:gd name="T8" fmla="*/ 5347 w 9205"/>
                  <a:gd name="T9" fmla="*/ 1663 h 1997"/>
                  <a:gd name="T10" fmla="*/ 5785 w 9205"/>
                  <a:gd name="T11" fmla="*/ 1666 h 1997"/>
                  <a:gd name="T12" fmla="*/ 7247 w 9205"/>
                  <a:gd name="T13" fmla="*/ 1740 h 1997"/>
                  <a:gd name="T14" fmla="*/ 7679 w 9205"/>
                  <a:gd name="T15" fmla="*/ 1776 h 1997"/>
                  <a:gd name="T16" fmla="*/ 8437 w 9205"/>
                  <a:gd name="T17" fmla="*/ 1853 h 1997"/>
                  <a:gd name="T18" fmla="*/ 8646 w 9205"/>
                  <a:gd name="T19" fmla="*/ 1877 h 1997"/>
                  <a:gd name="T20" fmla="*/ 8592 w 9205"/>
                  <a:gd name="T21" fmla="*/ 1899 h 1997"/>
                  <a:gd name="T22" fmla="*/ 8102 w 9205"/>
                  <a:gd name="T23" fmla="*/ 1845 h 1997"/>
                  <a:gd name="T24" fmla="*/ 6694 w 9205"/>
                  <a:gd name="T25" fmla="*/ 1730 h 1997"/>
                  <a:gd name="T26" fmla="*/ 5345 w 9205"/>
                  <a:gd name="T27" fmla="*/ 1691 h 1997"/>
                  <a:gd name="T28" fmla="*/ 5274 w 9205"/>
                  <a:gd name="T29" fmla="*/ 1691 h 1997"/>
                  <a:gd name="T30" fmla="*/ 3775 w 9205"/>
                  <a:gd name="T31" fmla="*/ 1731 h 1997"/>
                  <a:gd name="T32" fmla="*/ 2306 w 9205"/>
                  <a:gd name="T33" fmla="*/ 1822 h 1997"/>
                  <a:gd name="T34" fmla="*/ 818 w 9205"/>
                  <a:gd name="T35" fmla="*/ 1997 h 1997"/>
                  <a:gd name="T36" fmla="*/ 0 w 9205"/>
                  <a:gd name="T37" fmla="*/ 300 h 1997"/>
                  <a:gd name="T38" fmla="*/ 1333 w 9205"/>
                  <a:gd name="T39" fmla="*/ 113 h 1997"/>
                  <a:gd name="T40" fmla="*/ 2677 w 9205"/>
                  <a:gd name="T41" fmla="*/ 30 h 1997"/>
                  <a:gd name="T42" fmla="*/ 3960 w 9205"/>
                  <a:gd name="T43" fmla="*/ 0 h 1997"/>
                  <a:gd name="T44" fmla="*/ 4063 w 9205"/>
                  <a:gd name="T45" fmla="*/ 1 h 1997"/>
                  <a:gd name="T46" fmla="*/ 5557 w 9205"/>
                  <a:gd name="T47" fmla="*/ 26 h 1997"/>
                  <a:gd name="T48" fmla="*/ 7028 w 9205"/>
                  <a:gd name="T49" fmla="*/ 69 h 1997"/>
                  <a:gd name="T50" fmla="*/ 8461 w 9205"/>
                  <a:gd name="T51" fmla="*/ 184 h 1997"/>
                  <a:gd name="T52" fmla="*/ 9177 w 9205"/>
                  <a:gd name="T53" fmla="*/ 266 h 1997"/>
                  <a:gd name="T54" fmla="*/ 9153 w 9205"/>
                  <a:gd name="T55" fmla="*/ 263 h 1997"/>
                  <a:gd name="T56" fmla="*/ 9205 w 9205"/>
                  <a:gd name="T57" fmla="*/ 297 h 1997"/>
                  <a:gd name="T58" fmla="*/ 8563 w 9205"/>
                  <a:gd name="T59" fmla="*/ 224 h 1997"/>
                  <a:gd name="T60" fmla="*/ 7234 w 9205"/>
                  <a:gd name="T61" fmla="*/ 112 h 1997"/>
                  <a:gd name="T62" fmla="*/ 5884 w 9205"/>
                  <a:gd name="T63" fmla="*/ 58 h 1997"/>
                  <a:gd name="T64" fmla="*/ 4543 w 9205"/>
                  <a:gd name="T65" fmla="*/ 35 h 1997"/>
                  <a:gd name="T66" fmla="*/ 4026 w 9205"/>
                  <a:gd name="T67" fmla="*/ 31 h 1997"/>
                  <a:gd name="T68" fmla="*/ 3055 w 9205"/>
                  <a:gd name="T69" fmla="*/ 45 h 1997"/>
                  <a:gd name="T70" fmla="*/ 1577 w 9205"/>
                  <a:gd name="T71" fmla="*/ 118 h 1997"/>
                  <a:gd name="T72" fmla="*/ 365 w 9205"/>
                  <a:gd name="T73" fmla="*/ 268 h 1997"/>
                  <a:gd name="T74" fmla="*/ 486 w 9205"/>
                  <a:gd name="T75" fmla="*/ 221 h 1997"/>
                  <a:gd name="T76" fmla="*/ 0 w 9205"/>
                  <a:gd name="T77" fmla="*/ 300 h 19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9205" h="1997">
                    <a:moveTo>
                      <a:pt x="818" y="1997"/>
                    </a:moveTo>
                    <a:cubicBezTo>
                      <a:pt x="784" y="1991"/>
                      <a:pt x="749" y="1985"/>
                      <a:pt x="715" y="1978"/>
                    </a:cubicBezTo>
                    <a:cubicBezTo>
                      <a:pt x="1423" y="1879"/>
                      <a:pt x="2088" y="1810"/>
                      <a:pt x="2822" y="1756"/>
                    </a:cubicBezTo>
                    <a:cubicBezTo>
                      <a:pt x="3306" y="1720"/>
                      <a:pt x="3796" y="1698"/>
                      <a:pt x="4284" y="1682"/>
                    </a:cubicBezTo>
                    <a:cubicBezTo>
                      <a:pt x="4638" y="1670"/>
                      <a:pt x="4992" y="1663"/>
                      <a:pt x="5347" y="1663"/>
                    </a:cubicBezTo>
                    <a:cubicBezTo>
                      <a:pt x="5493" y="1663"/>
                      <a:pt x="5639" y="1664"/>
                      <a:pt x="5785" y="1666"/>
                    </a:cubicBezTo>
                    <a:cubicBezTo>
                      <a:pt x="6275" y="1675"/>
                      <a:pt x="6761" y="1702"/>
                      <a:pt x="7247" y="1740"/>
                    </a:cubicBezTo>
                    <a:cubicBezTo>
                      <a:pt x="7391" y="1751"/>
                      <a:pt x="7536" y="1763"/>
                      <a:pt x="7679" y="1776"/>
                    </a:cubicBezTo>
                    <a:cubicBezTo>
                      <a:pt x="7933" y="1798"/>
                      <a:pt x="8186" y="1823"/>
                      <a:pt x="8437" y="1853"/>
                    </a:cubicBezTo>
                    <a:cubicBezTo>
                      <a:pt x="8507" y="1861"/>
                      <a:pt x="8577" y="1869"/>
                      <a:pt x="8646" y="1877"/>
                    </a:cubicBezTo>
                    <a:cubicBezTo>
                      <a:pt x="8628" y="1884"/>
                      <a:pt x="8610" y="1892"/>
                      <a:pt x="8592" y="1899"/>
                    </a:cubicBezTo>
                    <a:cubicBezTo>
                      <a:pt x="8431" y="1879"/>
                      <a:pt x="8267" y="1863"/>
                      <a:pt x="8102" y="1845"/>
                    </a:cubicBezTo>
                    <a:cubicBezTo>
                      <a:pt x="7636" y="1796"/>
                      <a:pt x="7166" y="1756"/>
                      <a:pt x="6694" y="1730"/>
                    </a:cubicBezTo>
                    <a:cubicBezTo>
                      <a:pt x="6246" y="1705"/>
                      <a:pt x="5795" y="1691"/>
                      <a:pt x="5345" y="1691"/>
                    </a:cubicBezTo>
                    <a:cubicBezTo>
                      <a:pt x="5321" y="1691"/>
                      <a:pt x="5298" y="1691"/>
                      <a:pt x="5274" y="1691"/>
                    </a:cubicBezTo>
                    <a:cubicBezTo>
                      <a:pt x="4774" y="1693"/>
                      <a:pt x="4274" y="1707"/>
                      <a:pt x="3775" y="1731"/>
                    </a:cubicBezTo>
                    <a:cubicBezTo>
                      <a:pt x="3282" y="1753"/>
                      <a:pt x="2796" y="1783"/>
                      <a:pt x="2306" y="1822"/>
                    </a:cubicBezTo>
                    <a:cubicBezTo>
                      <a:pt x="2128" y="1837"/>
                      <a:pt x="1688" y="1868"/>
                      <a:pt x="818" y="1997"/>
                    </a:cubicBezTo>
                    <a:moveTo>
                      <a:pt x="0" y="300"/>
                    </a:moveTo>
                    <a:cubicBezTo>
                      <a:pt x="438" y="226"/>
                      <a:pt x="881" y="158"/>
                      <a:pt x="1333" y="113"/>
                    </a:cubicBezTo>
                    <a:cubicBezTo>
                      <a:pt x="1777" y="70"/>
                      <a:pt x="2227" y="46"/>
                      <a:pt x="2677" y="30"/>
                    </a:cubicBezTo>
                    <a:cubicBezTo>
                      <a:pt x="3104" y="14"/>
                      <a:pt x="3532" y="0"/>
                      <a:pt x="3960" y="0"/>
                    </a:cubicBezTo>
                    <a:cubicBezTo>
                      <a:pt x="3995" y="0"/>
                      <a:pt x="4029" y="0"/>
                      <a:pt x="4063" y="1"/>
                    </a:cubicBezTo>
                    <a:cubicBezTo>
                      <a:pt x="4561" y="3"/>
                      <a:pt x="5059" y="19"/>
                      <a:pt x="5557" y="26"/>
                    </a:cubicBezTo>
                    <a:cubicBezTo>
                      <a:pt x="6050" y="33"/>
                      <a:pt x="6538" y="39"/>
                      <a:pt x="7028" y="69"/>
                    </a:cubicBezTo>
                    <a:cubicBezTo>
                      <a:pt x="7508" y="99"/>
                      <a:pt x="7987" y="135"/>
                      <a:pt x="8461" y="184"/>
                    </a:cubicBezTo>
                    <a:cubicBezTo>
                      <a:pt x="8701" y="208"/>
                      <a:pt x="8939" y="235"/>
                      <a:pt x="9177" y="266"/>
                    </a:cubicBezTo>
                    <a:cubicBezTo>
                      <a:pt x="9169" y="265"/>
                      <a:pt x="9161" y="264"/>
                      <a:pt x="9153" y="263"/>
                    </a:cubicBezTo>
                    <a:cubicBezTo>
                      <a:pt x="9171" y="274"/>
                      <a:pt x="9188" y="285"/>
                      <a:pt x="9205" y="297"/>
                    </a:cubicBezTo>
                    <a:cubicBezTo>
                      <a:pt x="8991" y="270"/>
                      <a:pt x="8776" y="247"/>
                      <a:pt x="8563" y="224"/>
                    </a:cubicBezTo>
                    <a:cubicBezTo>
                      <a:pt x="8123" y="177"/>
                      <a:pt x="7679" y="141"/>
                      <a:pt x="7234" y="112"/>
                    </a:cubicBezTo>
                    <a:cubicBezTo>
                      <a:pt x="6786" y="82"/>
                      <a:pt x="6335" y="59"/>
                      <a:pt x="5884" y="58"/>
                    </a:cubicBezTo>
                    <a:cubicBezTo>
                      <a:pt x="5436" y="57"/>
                      <a:pt x="4989" y="43"/>
                      <a:pt x="4543" y="35"/>
                    </a:cubicBezTo>
                    <a:cubicBezTo>
                      <a:pt x="4370" y="32"/>
                      <a:pt x="4198" y="31"/>
                      <a:pt x="4026" y="31"/>
                    </a:cubicBezTo>
                    <a:cubicBezTo>
                      <a:pt x="3702" y="31"/>
                      <a:pt x="3379" y="36"/>
                      <a:pt x="3055" y="45"/>
                    </a:cubicBezTo>
                    <a:cubicBezTo>
                      <a:pt x="2561" y="60"/>
                      <a:pt x="2066" y="77"/>
                      <a:pt x="1577" y="118"/>
                    </a:cubicBezTo>
                    <a:cubicBezTo>
                      <a:pt x="1167" y="153"/>
                      <a:pt x="763" y="206"/>
                      <a:pt x="365" y="268"/>
                    </a:cubicBezTo>
                    <a:cubicBezTo>
                      <a:pt x="405" y="252"/>
                      <a:pt x="446" y="236"/>
                      <a:pt x="486" y="221"/>
                    </a:cubicBezTo>
                    <a:cubicBezTo>
                      <a:pt x="323" y="246"/>
                      <a:pt x="162" y="272"/>
                      <a:pt x="0" y="30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0" name="Freeform 1141"/>
              <p:cNvSpPr>
                <a:spLocks noEditPoints="1"/>
              </p:cNvSpPr>
              <p:nvPr/>
            </p:nvSpPr>
            <p:spPr bwMode="auto">
              <a:xfrm>
                <a:off x="3437619" y="2039938"/>
                <a:ext cx="976313" cy="979488"/>
              </a:xfrm>
              <a:custGeom>
                <a:avLst/>
                <a:gdLst>
                  <a:gd name="T0" fmla="*/ 589 w 1958"/>
                  <a:gd name="T1" fmla="*/ 1963 h 1963"/>
                  <a:gd name="T2" fmla="*/ 759 w 1958"/>
                  <a:gd name="T3" fmla="*/ 1938 h 1963"/>
                  <a:gd name="T4" fmla="*/ 1725 w 1958"/>
                  <a:gd name="T5" fmla="*/ 1775 h 1963"/>
                  <a:gd name="T6" fmla="*/ 1855 w 1958"/>
                  <a:gd name="T7" fmla="*/ 1757 h 1963"/>
                  <a:gd name="T8" fmla="*/ 1958 w 1958"/>
                  <a:gd name="T9" fmla="*/ 1776 h 1963"/>
                  <a:gd name="T10" fmla="*/ 890 w 1958"/>
                  <a:gd name="T11" fmla="*/ 1949 h 1963"/>
                  <a:gd name="T12" fmla="*/ 589 w 1958"/>
                  <a:gd name="T13" fmla="*/ 1963 h 1963"/>
                  <a:gd name="T14" fmla="*/ 0 w 1958"/>
                  <a:gd name="T15" fmla="*/ 296 h 1963"/>
                  <a:gd name="T16" fmla="*/ 529 w 1958"/>
                  <a:gd name="T17" fmla="*/ 177 h 1963"/>
                  <a:gd name="T18" fmla="*/ 1140 w 1958"/>
                  <a:gd name="T19" fmla="*/ 79 h 1963"/>
                  <a:gd name="T20" fmla="*/ 1140 w 1958"/>
                  <a:gd name="T21" fmla="*/ 79 h 1963"/>
                  <a:gd name="T22" fmla="*/ 1626 w 1958"/>
                  <a:gd name="T23" fmla="*/ 0 h 1963"/>
                  <a:gd name="T24" fmla="*/ 1505 w 1958"/>
                  <a:gd name="T25" fmla="*/ 47 h 1963"/>
                  <a:gd name="T26" fmla="*/ 1294 w 1958"/>
                  <a:gd name="T27" fmla="*/ 81 h 1963"/>
                  <a:gd name="T28" fmla="*/ 617 w 1958"/>
                  <a:gd name="T29" fmla="*/ 191 h 1963"/>
                  <a:gd name="T30" fmla="*/ 99 w 1958"/>
                  <a:gd name="T31" fmla="*/ 288 h 1963"/>
                  <a:gd name="T32" fmla="*/ 91 w 1958"/>
                  <a:gd name="T33" fmla="*/ 267 h 1963"/>
                  <a:gd name="T34" fmla="*/ 0 w 1958"/>
                  <a:gd name="T35" fmla="*/ 296 h 19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58" h="1963">
                    <a:moveTo>
                      <a:pt x="589" y="1963"/>
                    </a:moveTo>
                    <a:cubicBezTo>
                      <a:pt x="646" y="1955"/>
                      <a:pt x="702" y="1946"/>
                      <a:pt x="759" y="1938"/>
                    </a:cubicBezTo>
                    <a:cubicBezTo>
                      <a:pt x="1060" y="1894"/>
                      <a:pt x="1422" y="1819"/>
                      <a:pt x="1725" y="1775"/>
                    </a:cubicBezTo>
                    <a:cubicBezTo>
                      <a:pt x="1768" y="1769"/>
                      <a:pt x="1812" y="1763"/>
                      <a:pt x="1855" y="1757"/>
                    </a:cubicBezTo>
                    <a:cubicBezTo>
                      <a:pt x="1889" y="1764"/>
                      <a:pt x="1924" y="1770"/>
                      <a:pt x="1958" y="1776"/>
                    </a:cubicBezTo>
                    <a:cubicBezTo>
                      <a:pt x="1656" y="1821"/>
                      <a:pt x="1302" y="1877"/>
                      <a:pt x="890" y="1949"/>
                    </a:cubicBezTo>
                    <a:cubicBezTo>
                      <a:pt x="790" y="1956"/>
                      <a:pt x="690" y="1961"/>
                      <a:pt x="589" y="1963"/>
                    </a:cubicBezTo>
                    <a:moveTo>
                      <a:pt x="0" y="296"/>
                    </a:moveTo>
                    <a:cubicBezTo>
                      <a:pt x="161" y="237"/>
                      <a:pt x="343" y="204"/>
                      <a:pt x="529" y="177"/>
                    </a:cubicBezTo>
                    <a:cubicBezTo>
                      <a:pt x="735" y="146"/>
                      <a:pt x="937" y="113"/>
                      <a:pt x="1140" y="79"/>
                    </a:cubicBezTo>
                    <a:lnTo>
                      <a:pt x="1140" y="79"/>
                    </a:lnTo>
                    <a:cubicBezTo>
                      <a:pt x="1302" y="51"/>
                      <a:pt x="1463" y="25"/>
                      <a:pt x="1626" y="0"/>
                    </a:cubicBezTo>
                    <a:cubicBezTo>
                      <a:pt x="1586" y="15"/>
                      <a:pt x="1545" y="31"/>
                      <a:pt x="1505" y="47"/>
                    </a:cubicBezTo>
                    <a:cubicBezTo>
                      <a:pt x="1434" y="58"/>
                      <a:pt x="1364" y="69"/>
                      <a:pt x="1294" y="81"/>
                    </a:cubicBezTo>
                    <a:cubicBezTo>
                      <a:pt x="1068" y="118"/>
                      <a:pt x="845" y="159"/>
                      <a:pt x="617" y="191"/>
                    </a:cubicBezTo>
                    <a:cubicBezTo>
                      <a:pt x="441" y="216"/>
                      <a:pt x="262" y="243"/>
                      <a:pt x="99" y="288"/>
                    </a:cubicBezTo>
                    <a:cubicBezTo>
                      <a:pt x="96" y="281"/>
                      <a:pt x="93" y="274"/>
                      <a:pt x="91" y="267"/>
                    </a:cubicBezTo>
                    <a:cubicBezTo>
                      <a:pt x="60" y="276"/>
                      <a:pt x="29" y="286"/>
                      <a:pt x="0" y="296"/>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1" name="Freeform 1142"/>
              <p:cNvSpPr>
                <a:spLocks noEditPoints="1"/>
              </p:cNvSpPr>
              <p:nvPr/>
            </p:nvSpPr>
            <p:spPr bwMode="auto">
              <a:xfrm>
                <a:off x="2677206" y="1908175"/>
                <a:ext cx="1204913" cy="1157288"/>
              </a:xfrm>
              <a:custGeom>
                <a:avLst/>
                <a:gdLst>
                  <a:gd name="T0" fmla="*/ 1433 w 2415"/>
                  <a:gd name="T1" fmla="*/ 2318 h 2318"/>
                  <a:gd name="T2" fmla="*/ 942 w 2415"/>
                  <a:gd name="T3" fmla="*/ 2258 h 2318"/>
                  <a:gd name="T4" fmla="*/ 1432 w 2415"/>
                  <a:gd name="T5" fmla="*/ 2318 h 2318"/>
                  <a:gd name="T6" fmla="*/ 1620 w 2415"/>
                  <a:gd name="T7" fmla="*/ 2313 h 2318"/>
                  <a:gd name="T8" fmla="*/ 1377 w 2415"/>
                  <a:gd name="T9" fmla="*/ 2287 h 2318"/>
                  <a:gd name="T10" fmla="*/ 1456 w 2415"/>
                  <a:gd name="T11" fmla="*/ 2288 h 2318"/>
                  <a:gd name="T12" fmla="*/ 1855 w 2415"/>
                  <a:gd name="T13" fmla="*/ 2263 h 2318"/>
                  <a:gd name="T14" fmla="*/ 2114 w 2415"/>
                  <a:gd name="T15" fmla="*/ 2227 h 2318"/>
                  <a:gd name="T16" fmla="*/ 2415 w 2415"/>
                  <a:gd name="T17" fmla="*/ 2213 h 2318"/>
                  <a:gd name="T18" fmla="*/ 2377 w 2415"/>
                  <a:gd name="T19" fmla="*/ 2220 h 2318"/>
                  <a:gd name="T20" fmla="*/ 1675 w 2415"/>
                  <a:gd name="T21" fmla="*/ 2310 h 2318"/>
                  <a:gd name="T22" fmla="*/ 1433 w 2415"/>
                  <a:gd name="T23" fmla="*/ 2318 h 2318"/>
                  <a:gd name="T24" fmla="*/ 1768 w 2415"/>
                  <a:gd name="T25" fmla="*/ 2047 h 2318"/>
                  <a:gd name="T26" fmla="*/ 1876 w 2415"/>
                  <a:gd name="T27" fmla="*/ 1976 h 2318"/>
                  <a:gd name="T28" fmla="*/ 1907 w 2415"/>
                  <a:gd name="T29" fmla="*/ 1777 h 2318"/>
                  <a:gd name="T30" fmla="*/ 1889 w 2415"/>
                  <a:gd name="T31" fmla="*/ 1675 h 2318"/>
                  <a:gd name="T32" fmla="*/ 1687 w 2415"/>
                  <a:gd name="T33" fmla="*/ 1148 h 2318"/>
                  <a:gd name="T34" fmla="*/ 1496 w 2415"/>
                  <a:gd name="T35" fmla="*/ 633 h 2318"/>
                  <a:gd name="T36" fmla="*/ 1426 w 2415"/>
                  <a:gd name="T37" fmla="*/ 376 h 2318"/>
                  <a:gd name="T38" fmla="*/ 1388 w 2415"/>
                  <a:gd name="T39" fmla="*/ 155 h 2318"/>
                  <a:gd name="T40" fmla="*/ 1222 w 2415"/>
                  <a:gd name="T41" fmla="*/ 76 h 2318"/>
                  <a:gd name="T42" fmla="*/ 928 w 2415"/>
                  <a:gd name="T43" fmla="*/ 27 h 2318"/>
                  <a:gd name="T44" fmla="*/ 474 w 2415"/>
                  <a:gd name="T45" fmla="*/ 108 h 2318"/>
                  <a:gd name="T46" fmla="*/ 39 w 2415"/>
                  <a:gd name="T47" fmla="*/ 505 h 2318"/>
                  <a:gd name="T48" fmla="*/ 39 w 2415"/>
                  <a:gd name="T49" fmla="*/ 505 h 2318"/>
                  <a:gd name="T50" fmla="*/ 39 w 2415"/>
                  <a:gd name="T51" fmla="*/ 505 h 2318"/>
                  <a:gd name="T52" fmla="*/ 39 w 2415"/>
                  <a:gd name="T53" fmla="*/ 505 h 2318"/>
                  <a:gd name="T54" fmla="*/ 39 w 2415"/>
                  <a:gd name="T55" fmla="*/ 505 h 2318"/>
                  <a:gd name="T56" fmla="*/ 414 w 2415"/>
                  <a:gd name="T57" fmla="*/ 1347 h 2318"/>
                  <a:gd name="T58" fmla="*/ 635 w 2415"/>
                  <a:gd name="T59" fmla="*/ 1801 h 2318"/>
                  <a:gd name="T60" fmla="*/ 640 w 2415"/>
                  <a:gd name="T61" fmla="*/ 1813 h 2318"/>
                  <a:gd name="T62" fmla="*/ 606 w 2415"/>
                  <a:gd name="T63" fmla="*/ 1852 h 2318"/>
                  <a:gd name="T64" fmla="*/ 593 w 2415"/>
                  <a:gd name="T65" fmla="*/ 1824 h 2318"/>
                  <a:gd name="T66" fmla="*/ 366 w 2415"/>
                  <a:gd name="T67" fmla="*/ 1355 h 2318"/>
                  <a:gd name="T68" fmla="*/ 2 w 2415"/>
                  <a:gd name="T69" fmla="*/ 510 h 2318"/>
                  <a:gd name="T70" fmla="*/ 0 w 2415"/>
                  <a:gd name="T71" fmla="*/ 496 h 2318"/>
                  <a:gd name="T72" fmla="*/ 38 w 2415"/>
                  <a:gd name="T73" fmla="*/ 411 h 2318"/>
                  <a:gd name="T74" fmla="*/ 68 w 2415"/>
                  <a:gd name="T75" fmla="*/ 352 h 2318"/>
                  <a:gd name="T76" fmla="*/ 174 w 2415"/>
                  <a:gd name="T77" fmla="*/ 239 h 2318"/>
                  <a:gd name="T78" fmla="*/ 502 w 2415"/>
                  <a:gd name="T79" fmla="*/ 65 h 2318"/>
                  <a:gd name="T80" fmla="*/ 700 w 2415"/>
                  <a:gd name="T81" fmla="*/ 18 h 2318"/>
                  <a:gd name="T82" fmla="*/ 913 w 2415"/>
                  <a:gd name="T83" fmla="*/ 0 h 2318"/>
                  <a:gd name="T84" fmla="*/ 1092 w 2415"/>
                  <a:gd name="T85" fmla="*/ 14 h 2318"/>
                  <a:gd name="T86" fmla="*/ 1265 w 2415"/>
                  <a:gd name="T87" fmla="*/ 59 h 2318"/>
                  <a:gd name="T88" fmla="*/ 1374 w 2415"/>
                  <a:gd name="T89" fmla="*/ 105 h 2318"/>
                  <a:gd name="T90" fmla="*/ 1442 w 2415"/>
                  <a:gd name="T91" fmla="*/ 143 h 2318"/>
                  <a:gd name="T92" fmla="*/ 1452 w 2415"/>
                  <a:gd name="T93" fmla="*/ 178 h 2318"/>
                  <a:gd name="T94" fmla="*/ 1452 w 2415"/>
                  <a:gd name="T95" fmla="*/ 187 h 2318"/>
                  <a:gd name="T96" fmla="*/ 1449 w 2415"/>
                  <a:gd name="T97" fmla="*/ 234 h 2318"/>
                  <a:gd name="T98" fmla="*/ 1449 w 2415"/>
                  <a:gd name="T99" fmla="*/ 234 h 2318"/>
                  <a:gd name="T100" fmla="*/ 1449 w 2415"/>
                  <a:gd name="T101" fmla="*/ 234 h 2318"/>
                  <a:gd name="T102" fmla="*/ 1451 w 2415"/>
                  <a:gd name="T103" fmla="*/ 250 h 2318"/>
                  <a:gd name="T104" fmla="*/ 1481 w 2415"/>
                  <a:gd name="T105" fmla="*/ 404 h 2318"/>
                  <a:gd name="T106" fmla="*/ 1525 w 2415"/>
                  <a:gd name="T107" fmla="*/ 560 h 2318"/>
                  <a:gd name="T108" fmla="*/ 1525 w 2415"/>
                  <a:gd name="T109" fmla="*/ 560 h 2318"/>
                  <a:gd name="T110" fmla="*/ 1616 w 2415"/>
                  <a:gd name="T111" fmla="*/ 531 h 2318"/>
                  <a:gd name="T112" fmla="*/ 1624 w 2415"/>
                  <a:gd name="T113" fmla="*/ 552 h 2318"/>
                  <a:gd name="T114" fmla="*/ 1532 w 2415"/>
                  <a:gd name="T115" fmla="*/ 581 h 2318"/>
                  <a:gd name="T116" fmla="*/ 1531 w 2415"/>
                  <a:gd name="T117" fmla="*/ 581 h 2318"/>
                  <a:gd name="T118" fmla="*/ 1566 w 2415"/>
                  <a:gd name="T119" fmla="*/ 688 h 2318"/>
                  <a:gd name="T120" fmla="*/ 1779 w 2415"/>
                  <a:gd name="T121" fmla="*/ 1234 h 2318"/>
                  <a:gd name="T122" fmla="*/ 1956 w 2415"/>
                  <a:gd name="T123" fmla="*/ 1757 h 2318"/>
                  <a:gd name="T124" fmla="*/ 1768 w 2415"/>
                  <a:gd name="T125" fmla="*/ 2047 h 2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415" h="2318">
                    <a:moveTo>
                      <a:pt x="1433" y="2318"/>
                    </a:moveTo>
                    <a:cubicBezTo>
                      <a:pt x="1262" y="2318"/>
                      <a:pt x="1087" y="2303"/>
                      <a:pt x="942" y="2258"/>
                    </a:cubicBezTo>
                    <a:cubicBezTo>
                      <a:pt x="1087" y="2303"/>
                      <a:pt x="1261" y="2318"/>
                      <a:pt x="1432" y="2318"/>
                    </a:cubicBezTo>
                    <a:cubicBezTo>
                      <a:pt x="1496" y="2318"/>
                      <a:pt x="1559" y="2316"/>
                      <a:pt x="1620" y="2313"/>
                    </a:cubicBezTo>
                    <a:cubicBezTo>
                      <a:pt x="1537" y="2309"/>
                      <a:pt x="1455" y="2301"/>
                      <a:pt x="1377" y="2287"/>
                    </a:cubicBezTo>
                    <a:cubicBezTo>
                      <a:pt x="1403" y="2288"/>
                      <a:pt x="1429" y="2288"/>
                      <a:pt x="1456" y="2288"/>
                    </a:cubicBezTo>
                    <a:cubicBezTo>
                      <a:pt x="1589" y="2288"/>
                      <a:pt x="1723" y="2279"/>
                      <a:pt x="1855" y="2263"/>
                    </a:cubicBezTo>
                    <a:cubicBezTo>
                      <a:pt x="1942" y="2253"/>
                      <a:pt x="2028" y="2241"/>
                      <a:pt x="2114" y="2227"/>
                    </a:cubicBezTo>
                    <a:cubicBezTo>
                      <a:pt x="2215" y="2225"/>
                      <a:pt x="2315" y="2220"/>
                      <a:pt x="2415" y="2213"/>
                    </a:cubicBezTo>
                    <a:cubicBezTo>
                      <a:pt x="2402" y="2215"/>
                      <a:pt x="2390" y="2218"/>
                      <a:pt x="2377" y="2220"/>
                    </a:cubicBezTo>
                    <a:cubicBezTo>
                      <a:pt x="2148" y="2260"/>
                      <a:pt x="1914" y="2293"/>
                      <a:pt x="1675" y="2310"/>
                    </a:cubicBezTo>
                    <a:cubicBezTo>
                      <a:pt x="1597" y="2315"/>
                      <a:pt x="1515" y="2318"/>
                      <a:pt x="1433" y="2318"/>
                    </a:cubicBezTo>
                    <a:moveTo>
                      <a:pt x="1768" y="2047"/>
                    </a:moveTo>
                    <a:cubicBezTo>
                      <a:pt x="1811" y="2030"/>
                      <a:pt x="1848" y="2006"/>
                      <a:pt x="1876" y="1976"/>
                    </a:cubicBezTo>
                    <a:cubicBezTo>
                      <a:pt x="1934" y="1914"/>
                      <a:pt x="1942" y="1842"/>
                      <a:pt x="1907" y="1777"/>
                    </a:cubicBezTo>
                    <a:cubicBezTo>
                      <a:pt x="1904" y="1741"/>
                      <a:pt x="1897" y="1707"/>
                      <a:pt x="1889" y="1675"/>
                    </a:cubicBezTo>
                    <a:cubicBezTo>
                      <a:pt x="1846" y="1497"/>
                      <a:pt x="1764" y="1323"/>
                      <a:pt x="1687" y="1148"/>
                    </a:cubicBezTo>
                    <a:cubicBezTo>
                      <a:pt x="1612" y="978"/>
                      <a:pt x="1551" y="806"/>
                      <a:pt x="1496" y="633"/>
                    </a:cubicBezTo>
                    <a:cubicBezTo>
                      <a:pt x="1470" y="548"/>
                      <a:pt x="1444" y="462"/>
                      <a:pt x="1426" y="376"/>
                    </a:cubicBezTo>
                    <a:cubicBezTo>
                      <a:pt x="1417" y="335"/>
                      <a:pt x="1398" y="165"/>
                      <a:pt x="1388" y="155"/>
                    </a:cubicBezTo>
                    <a:cubicBezTo>
                      <a:pt x="1371" y="138"/>
                      <a:pt x="1253" y="89"/>
                      <a:pt x="1222" y="76"/>
                    </a:cubicBezTo>
                    <a:cubicBezTo>
                      <a:pt x="1138" y="41"/>
                      <a:pt x="1035" y="27"/>
                      <a:pt x="928" y="27"/>
                    </a:cubicBezTo>
                    <a:cubicBezTo>
                      <a:pt x="765" y="27"/>
                      <a:pt x="595" y="61"/>
                      <a:pt x="474" y="108"/>
                    </a:cubicBezTo>
                    <a:cubicBezTo>
                      <a:pt x="229" y="203"/>
                      <a:pt x="91" y="347"/>
                      <a:pt x="39" y="505"/>
                    </a:cubicBezTo>
                    <a:lnTo>
                      <a:pt x="39" y="505"/>
                    </a:lnTo>
                    <a:lnTo>
                      <a:pt x="39" y="505"/>
                    </a:lnTo>
                    <a:lnTo>
                      <a:pt x="39" y="505"/>
                    </a:lnTo>
                    <a:lnTo>
                      <a:pt x="39" y="505"/>
                    </a:lnTo>
                    <a:cubicBezTo>
                      <a:pt x="147" y="788"/>
                      <a:pt x="277" y="1068"/>
                      <a:pt x="414" y="1347"/>
                    </a:cubicBezTo>
                    <a:cubicBezTo>
                      <a:pt x="488" y="1498"/>
                      <a:pt x="566" y="1649"/>
                      <a:pt x="635" y="1801"/>
                    </a:cubicBezTo>
                    <a:cubicBezTo>
                      <a:pt x="637" y="1805"/>
                      <a:pt x="638" y="1809"/>
                      <a:pt x="640" y="1813"/>
                    </a:cubicBezTo>
                    <a:cubicBezTo>
                      <a:pt x="627" y="1825"/>
                      <a:pt x="616" y="1838"/>
                      <a:pt x="606" y="1852"/>
                    </a:cubicBezTo>
                    <a:cubicBezTo>
                      <a:pt x="602" y="1842"/>
                      <a:pt x="598" y="1833"/>
                      <a:pt x="593" y="1824"/>
                    </a:cubicBezTo>
                    <a:cubicBezTo>
                      <a:pt x="523" y="1666"/>
                      <a:pt x="442" y="1511"/>
                      <a:pt x="366" y="1355"/>
                    </a:cubicBezTo>
                    <a:cubicBezTo>
                      <a:pt x="291" y="1202"/>
                      <a:pt x="40" y="620"/>
                      <a:pt x="2" y="510"/>
                    </a:cubicBezTo>
                    <a:cubicBezTo>
                      <a:pt x="1" y="506"/>
                      <a:pt x="0" y="501"/>
                      <a:pt x="0" y="496"/>
                    </a:cubicBezTo>
                    <a:cubicBezTo>
                      <a:pt x="0" y="468"/>
                      <a:pt x="25" y="439"/>
                      <a:pt x="38" y="411"/>
                    </a:cubicBezTo>
                    <a:cubicBezTo>
                      <a:pt x="47" y="391"/>
                      <a:pt x="56" y="372"/>
                      <a:pt x="68" y="352"/>
                    </a:cubicBezTo>
                    <a:cubicBezTo>
                      <a:pt x="94" y="313"/>
                      <a:pt x="132" y="275"/>
                      <a:pt x="174" y="239"/>
                    </a:cubicBezTo>
                    <a:cubicBezTo>
                      <a:pt x="257" y="170"/>
                      <a:pt x="370" y="108"/>
                      <a:pt x="502" y="65"/>
                    </a:cubicBezTo>
                    <a:cubicBezTo>
                      <a:pt x="562" y="45"/>
                      <a:pt x="633" y="30"/>
                      <a:pt x="700" y="18"/>
                    </a:cubicBezTo>
                    <a:cubicBezTo>
                      <a:pt x="770" y="6"/>
                      <a:pt x="841" y="0"/>
                      <a:pt x="913" y="0"/>
                    </a:cubicBezTo>
                    <a:cubicBezTo>
                      <a:pt x="973" y="0"/>
                      <a:pt x="1033" y="5"/>
                      <a:pt x="1092" y="14"/>
                    </a:cubicBezTo>
                    <a:cubicBezTo>
                      <a:pt x="1155" y="23"/>
                      <a:pt x="1213" y="39"/>
                      <a:pt x="1265" y="59"/>
                    </a:cubicBezTo>
                    <a:cubicBezTo>
                      <a:pt x="1303" y="73"/>
                      <a:pt x="1343" y="87"/>
                      <a:pt x="1374" y="105"/>
                    </a:cubicBezTo>
                    <a:cubicBezTo>
                      <a:pt x="1392" y="117"/>
                      <a:pt x="1432" y="130"/>
                      <a:pt x="1442" y="143"/>
                    </a:cubicBezTo>
                    <a:cubicBezTo>
                      <a:pt x="1450" y="154"/>
                      <a:pt x="1451" y="167"/>
                      <a:pt x="1452" y="178"/>
                    </a:cubicBezTo>
                    <a:cubicBezTo>
                      <a:pt x="1452" y="181"/>
                      <a:pt x="1452" y="184"/>
                      <a:pt x="1452" y="187"/>
                    </a:cubicBezTo>
                    <a:cubicBezTo>
                      <a:pt x="1452" y="203"/>
                      <a:pt x="1449" y="219"/>
                      <a:pt x="1449" y="234"/>
                    </a:cubicBezTo>
                    <a:lnTo>
                      <a:pt x="1449" y="234"/>
                    </a:lnTo>
                    <a:lnTo>
                      <a:pt x="1449" y="234"/>
                    </a:lnTo>
                    <a:cubicBezTo>
                      <a:pt x="1449" y="240"/>
                      <a:pt x="1450" y="245"/>
                      <a:pt x="1451" y="250"/>
                    </a:cubicBezTo>
                    <a:cubicBezTo>
                      <a:pt x="1460" y="302"/>
                      <a:pt x="1468" y="353"/>
                      <a:pt x="1481" y="404"/>
                    </a:cubicBezTo>
                    <a:cubicBezTo>
                      <a:pt x="1494" y="457"/>
                      <a:pt x="1509" y="509"/>
                      <a:pt x="1525" y="560"/>
                    </a:cubicBezTo>
                    <a:lnTo>
                      <a:pt x="1525" y="560"/>
                    </a:lnTo>
                    <a:cubicBezTo>
                      <a:pt x="1554" y="550"/>
                      <a:pt x="1585" y="540"/>
                      <a:pt x="1616" y="531"/>
                    </a:cubicBezTo>
                    <a:cubicBezTo>
                      <a:pt x="1618" y="538"/>
                      <a:pt x="1621" y="545"/>
                      <a:pt x="1624" y="552"/>
                    </a:cubicBezTo>
                    <a:cubicBezTo>
                      <a:pt x="1593" y="561"/>
                      <a:pt x="1562" y="571"/>
                      <a:pt x="1532" y="581"/>
                    </a:cubicBezTo>
                    <a:lnTo>
                      <a:pt x="1531" y="581"/>
                    </a:lnTo>
                    <a:cubicBezTo>
                      <a:pt x="1542" y="617"/>
                      <a:pt x="1554" y="653"/>
                      <a:pt x="1566" y="688"/>
                    </a:cubicBezTo>
                    <a:cubicBezTo>
                      <a:pt x="1628" y="872"/>
                      <a:pt x="1698" y="1053"/>
                      <a:pt x="1779" y="1234"/>
                    </a:cubicBezTo>
                    <a:cubicBezTo>
                      <a:pt x="1855" y="1405"/>
                      <a:pt x="1939" y="1581"/>
                      <a:pt x="1956" y="1757"/>
                    </a:cubicBezTo>
                    <a:cubicBezTo>
                      <a:pt x="1966" y="1861"/>
                      <a:pt x="1949" y="1990"/>
                      <a:pt x="1768" y="2047"/>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2" name="Freeform 1143"/>
              <p:cNvSpPr/>
              <p:nvPr/>
            </p:nvSpPr>
            <p:spPr bwMode="auto">
              <a:xfrm>
                <a:off x="3012169" y="2917825"/>
                <a:ext cx="1588" cy="0"/>
              </a:xfrm>
              <a:custGeom>
                <a:avLst/>
                <a:gdLst>
                  <a:gd name="T0" fmla="*/ 1 w 1"/>
                  <a:gd name="T1" fmla="*/ 3 h 3"/>
                  <a:gd name="T2" fmla="*/ 0 w 1"/>
                  <a:gd name="T3" fmla="*/ 0 h 3"/>
                  <a:gd name="T4" fmla="*/ 1 w 1"/>
                  <a:gd name="T5" fmla="*/ 3 h 3"/>
                </a:gdLst>
                <a:ahLst/>
                <a:cxnLst>
                  <a:cxn ang="0">
                    <a:pos x="T0" y="T1"/>
                  </a:cxn>
                  <a:cxn ang="0">
                    <a:pos x="T2" y="T3"/>
                  </a:cxn>
                  <a:cxn ang="0">
                    <a:pos x="T4" y="T5"/>
                  </a:cxn>
                </a:cxnLst>
                <a:rect l="0" t="0" r="r" b="b"/>
                <a:pathLst>
                  <a:path w="1" h="3">
                    <a:moveTo>
                      <a:pt x="1" y="3"/>
                    </a:moveTo>
                    <a:cubicBezTo>
                      <a:pt x="1" y="2"/>
                      <a:pt x="1" y="1"/>
                      <a:pt x="0" y="0"/>
                    </a:cubicBezTo>
                    <a:cubicBezTo>
                      <a:pt x="1" y="1"/>
                      <a:pt x="1" y="2"/>
                      <a:pt x="1"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3" name="Freeform 1144"/>
              <p:cNvSpPr>
                <a:spLocks noEditPoints="1"/>
              </p:cNvSpPr>
              <p:nvPr/>
            </p:nvSpPr>
            <p:spPr bwMode="auto">
              <a:xfrm>
                <a:off x="2978831" y="2757488"/>
                <a:ext cx="666750" cy="307975"/>
              </a:xfrm>
              <a:custGeom>
                <a:avLst/>
                <a:gdLst>
                  <a:gd name="T0" fmla="*/ 336 w 1336"/>
                  <a:gd name="T1" fmla="*/ 557 h 617"/>
                  <a:gd name="T2" fmla="*/ 202 w 1336"/>
                  <a:gd name="T3" fmla="*/ 494 h 617"/>
                  <a:gd name="T4" fmla="*/ 188 w 1336"/>
                  <a:gd name="T5" fmla="*/ 491 h 617"/>
                  <a:gd name="T6" fmla="*/ 68 w 1336"/>
                  <a:gd name="T7" fmla="*/ 324 h 617"/>
                  <a:gd name="T8" fmla="*/ 67 w 1336"/>
                  <a:gd name="T9" fmla="*/ 321 h 617"/>
                  <a:gd name="T10" fmla="*/ 34 w 1336"/>
                  <a:gd name="T11" fmla="*/ 112 h 617"/>
                  <a:gd name="T12" fmla="*/ 128 w 1336"/>
                  <a:gd name="T13" fmla="*/ 347 h 617"/>
                  <a:gd name="T14" fmla="*/ 254 w 1336"/>
                  <a:gd name="T15" fmla="*/ 178 h 617"/>
                  <a:gd name="T16" fmla="*/ 384 w 1336"/>
                  <a:gd name="T17" fmla="*/ 103 h 617"/>
                  <a:gd name="T18" fmla="*/ 833 w 1336"/>
                  <a:gd name="T19" fmla="*/ 0 h 617"/>
                  <a:gd name="T20" fmla="*/ 1146 w 1336"/>
                  <a:gd name="T21" fmla="*/ 50 h 617"/>
                  <a:gd name="T22" fmla="*/ 1291 w 1336"/>
                  <a:gd name="T23" fmla="*/ 184 h 617"/>
                  <a:gd name="T24" fmla="*/ 1302 w 1336"/>
                  <a:gd name="T25" fmla="*/ 105 h 617"/>
                  <a:gd name="T26" fmla="*/ 1270 w 1336"/>
                  <a:gd name="T27" fmla="*/ 275 h 617"/>
                  <a:gd name="T28" fmla="*/ 1138 w 1336"/>
                  <a:gd name="T29" fmla="*/ 353 h 617"/>
                  <a:gd name="T30" fmla="*/ 1127 w 1336"/>
                  <a:gd name="T31" fmla="*/ 354 h 617"/>
                  <a:gd name="T32" fmla="*/ 919 w 1336"/>
                  <a:gd name="T33" fmla="*/ 368 h 617"/>
                  <a:gd name="T34" fmla="*/ 910 w 1336"/>
                  <a:gd name="T35" fmla="*/ 373 h 617"/>
                  <a:gd name="T36" fmla="*/ 205 w 1336"/>
                  <a:gd name="T37" fmla="*/ 285 h 617"/>
                  <a:gd name="T38" fmla="*/ 545 w 1336"/>
                  <a:gd name="T39" fmla="*/ 568 h 617"/>
                  <a:gd name="T40" fmla="*/ 1014 w 1336"/>
                  <a:gd name="T41" fmla="*/ 612 h 617"/>
                  <a:gd name="T42" fmla="*/ 891 w 1336"/>
                  <a:gd name="T43" fmla="*/ 158 h 617"/>
                  <a:gd name="T44" fmla="*/ 991 w 1336"/>
                  <a:gd name="T45" fmla="*/ 344 h 617"/>
                  <a:gd name="T46" fmla="*/ 853 w 1336"/>
                  <a:gd name="T47" fmla="*/ 29 h 617"/>
                  <a:gd name="T48" fmla="*/ 966 w 1336"/>
                  <a:gd name="T49" fmla="*/ 171 h 617"/>
                  <a:gd name="T50" fmla="*/ 942 w 1336"/>
                  <a:gd name="T51" fmla="*/ 161 h 617"/>
                  <a:gd name="T52" fmla="*/ 937 w 1336"/>
                  <a:gd name="T53" fmla="*/ 161 h 617"/>
                  <a:gd name="T54" fmla="*/ 809 w 1336"/>
                  <a:gd name="T55" fmla="*/ 30 h 617"/>
                  <a:gd name="T56" fmla="*/ 607 w 1336"/>
                  <a:gd name="T57" fmla="*/ 59 h 617"/>
                  <a:gd name="T58" fmla="*/ 727 w 1336"/>
                  <a:gd name="T59" fmla="*/ 263 h 617"/>
                  <a:gd name="T60" fmla="*/ 915 w 1336"/>
                  <a:gd name="T61" fmla="*/ 146 h 617"/>
                  <a:gd name="T62" fmla="*/ 809 w 1336"/>
                  <a:gd name="T63" fmla="*/ 30 h 6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336" h="617">
                    <a:moveTo>
                      <a:pt x="826" y="617"/>
                    </a:moveTo>
                    <a:cubicBezTo>
                      <a:pt x="655" y="617"/>
                      <a:pt x="481" y="602"/>
                      <a:pt x="336" y="557"/>
                    </a:cubicBezTo>
                    <a:lnTo>
                      <a:pt x="336" y="557"/>
                    </a:lnTo>
                    <a:cubicBezTo>
                      <a:pt x="278" y="539"/>
                      <a:pt x="235" y="518"/>
                      <a:pt x="202" y="494"/>
                    </a:cubicBezTo>
                    <a:cubicBezTo>
                      <a:pt x="201" y="494"/>
                      <a:pt x="199" y="494"/>
                      <a:pt x="198" y="494"/>
                    </a:cubicBezTo>
                    <a:cubicBezTo>
                      <a:pt x="195" y="494"/>
                      <a:pt x="191" y="493"/>
                      <a:pt x="188" y="491"/>
                    </a:cubicBezTo>
                    <a:cubicBezTo>
                      <a:pt x="145" y="460"/>
                      <a:pt x="118" y="427"/>
                      <a:pt x="98" y="392"/>
                    </a:cubicBezTo>
                    <a:cubicBezTo>
                      <a:pt x="86" y="370"/>
                      <a:pt x="77" y="347"/>
                      <a:pt x="68" y="324"/>
                    </a:cubicBezTo>
                    <a:lnTo>
                      <a:pt x="68" y="324"/>
                    </a:lnTo>
                    <a:cubicBezTo>
                      <a:pt x="68" y="323"/>
                      <a:pt x="68" y="322"/>
                      <a:pt x="67" y="321"/>
                    </a:cubicBezTo>
                    <a:cubicBezTo>
                      <a:pt x="47" y="264"/>
                      <a:pt x="25" y="207"/>
                      <a:pt x="0" y="151"/>
                    </a:cubicBezTo>
                    <a:cubicBezTo>
                      <a:pt x="10" y="137"/>
                      <a:pt x="21" y="124"/>
                      <a:pt x="34" y="112"/>
                    </a:cubicBezTo>
                    <a:cubicBezTo>
                      <a:pt x="63" y="176"/>
                      <a:pt x="90" y="239"/>
                      <a:pt x="112" y="304"/>
                    </a:cubicBezTo>
                    <a:cubicBezTo>
                      <a:pt x="117" y="318"/>
                      <a:pt x="123" y="332"/>
                      <a:pt x="128" y="347"/>
                    </a:cubicBezTo>
                    <a:cubicBezTo>
                      <a:pt x="137" y="289"/>
                      <a:pt x="182" y="229"/>
                      <a:pt x="254" y="178"/>
                    </a:cubicBezTo>
                    <a:lnTo>
                      <a:pt x="254" y="178"/>
                    </a:lnTo>
                    <a:cubicBezTo>
                      <a:pt x="273" y="164"/>
                      <a:pt x="294" y="151"/>
                      <a:pt x="316" y="138"/>
                    </a:cubicBezTo>
                    <a:cubicBezTo>
                      <a:pt x="338" y="126"/>
                      <a:pt x="361" y="114"/>
                      <a:pt x="384" y="103"/>
                    </a:cubicBezTo>
                    <a:cubicBezTo>
                      <a:pt x="384" y="103"/>
                      <a:pt x="384" y="103"/>
                      <a:pt x="384" y="103"/>
                    </a:cubicBezTo>
                    <a:cubicBezTo>
                      <a:pt x="510" y="44"/>
                      <a:pt x="666" y="2"/>
                      <a:pt x="833" y="0"/>
                    </a:cubicBezTo>
                    <a:cubicBezTo>
                      <a:pt x="837" y="0"/>
                      <a:pt x="841" y="0"/>
                      <a:pt x="845" y="0"/>
                    </a:cubicBezTo>
                    <a:cubicBezTo>
                      <a:pt x="951" y="0"/>
                      <a:pt x="1062" y="17"/>
                      <a:pt x="1146" y="50"/>
                    </a:cubicBezTo>
                    <a:cubicBezTo>
                      <a:pt x="1146" y="50"/>
                      <a:pt x="1147" y="50"/>
                      <a:pt x="1147" y="50"/>
                    </a:cubicBezTo>
                    <a:cubicBezTo>
                      <a:pt x="1227" y="82"/>
                      <a:pt x="1284" y="126"/>
                      <a:pt x="1291" y="184"/>
                    </a:cubicBezTo>
                    <a:cubicBezTo>
                      <a:pt x="1299" y="158"/>
                      <a:pt x="1302" y="132"/>
                      <a:pt x="1302" y="105"/>
                    </a:cubicBezTo>
                    <a:lnTo>
                      <a:pt x="1302" y="105"/>
                    </a:lnTo>
                    <a:cubicBezTo>
                      <a:pt x="1302" y="96"/>
                      <a:pt x="1302" y="86"/>
                      <a:pt x="1301" y="76"/>
                    </a:cubicBezTo>
                    <a:cubicBezTo>
                      <a:pt x="1336" y="141"/>
                      <a:pt x="1328" y="213"/>
                      <a:pt x="1270" y="275"/>
                    </a:cubicBezTo>
                    <a:cubicBezTo>
                      <a:pt x="1242" y="305"/>
                      <a:pt x="1205" y="329"/>
                      <a:pt x="1162" y="346"/>
                    </a:cubicBezTo>
                    <a:cubicBezTo>
                      <a:pt x="1154" y="349"/>
                      <a:pt x="1146" y="351"/>
                      <a:pt x="1138" y="353"/>
                    </a:cubicBezTo>
                    <a:cubicBezTo>
                      <a:pt x="1135" y="354"/>
                      <a:pt x="1133" y="354"/>
                      <a:pt x="1131" y="354"/>
                    </a:cubicBezTo>
                    <a:cubicBezTo>
                      <a:pt x="1129" y="354"/>
                      <a:pt x="1128" y="354"/>
                      <a:pt x="1127" y="354"/>
                    </a:cubicBezTo>
                    <a:cubicBezTo>
                      <a:pt x="1085" y="366"/>
                      <a:pt x="1039" y="374"/>
                      <a:pt x="990" y="374"/>
                    </a:cubicBezTo>
                    <a:cubicBezTo>
                      <a:pt x="967" y="374"/>
                      <a:pt x="943" y="372"/>
                      <a:pt x="919" y="368"/>
                    </a:cubicBezTo>
                    <a:cubicBezTo>
                      <a:pt x="919" y="371"/>
                      <a:pt x="916" y="373"/>
                      <a:pt x="911" y="373"/>
                    </a:cubicBezTo>
                    <a:cubicBezTo>
                      <a:pt x="911" y="373"/>
                      <a:pt x="910" y="373"/>
                      <a:pt x="910" y="373"/>
                    </a:cubicBezTo>
                    <a:cubicBezTo>
                      <a:pt x="670" y="346"/>
                      <a:pt x="622" y="176"/>
                      <a:pt x="580" y="66"/>
                    </a:cubicBezTo>
                    <a:cubicBezTo>
                      <a:pt x="412" y="111"/>
                      <a:pt x="267" y="191"/>
                      <a:pt x="205" y="285"/>
                    </a:cubicBezTo>
                    <a:cubicBezTo>
                      <a:pt x="170" y="338"/>
                      <a:pt x="157" y="401"/>
                      <a:pt x="210" y="452"/>
                    </a:cubicBezTo>
                    <a:cubicBezTo>
                      <a:pt x="279" y="519"/>
                      <a:pt x="413" y="551"/>
                      <a:pt x="545" y="568"/>
                    </a:cubicBezTo>
                    <a:cubicBezTo>
                      <a:pt x="620" y="578"/>
                      <a:pt x="695" y="584"/>
                      <a:pt x="771" y="586"/>
                    </a:cubicBezTo>
                    <a:cubicBezTo>
                      <a:pt x="849" y="600"/>
                      <a:pt x="931" y="608"/>
                      <a:pt x="1014" y="612"/>
                    </a:cubicBezTo>
                    <a:cubicBezTo>
                      <a:pt x="953" y="615"/>
                      <a:pt x="890" y="617"/>
                      <a:pt x="826" y="617"/>
                    </a:cubicBezTo>
                    <a:moveTo>
                      <a:pt x="891" y="158"/>
                    </a:moveTo>
                    <a:cubicBezTo>
                      <a:pt x="746" y="158"/>
                      <a:pt x="733" y="269"/>
                      <a:pt x="842" y="317"/>
                    </a:cubicBezTo>
                    <a:cubicBezTo>
                      <a:pt x="886" y="336"/>
                      <a:pt x="939" y="344"/>
                      <a:pt x="991" y="344"/>
                    </a:cubicBezTo>
                    <a:cubicBezTo>
                      <a:pt x="1088" y="344"/>
                      <a:pt x="1183" y="314"/>
                      <a:pt x="1218" y="260"/>
                    </a:cubicBezTo>
                    <a:cubicBezTo>
                      <a:pt x="1309" y="122"/>
                      <a:pt x="1081" y="32"/>
                      <a:pt x="853" y="29"/>
                    </a:cubicBezTo>
                    <a:cubicBezTo>
                      <a:pt x="898" y="73"/>
                      <a:pt x="924" y="124"/>
                      <a:pt x="971" y="167"/>
                    </a:cubicBezTo>
                    <a:cubicBezTo>
                      <a:pt x="972" y="169"/>
                      <a:pt x="970" y="171"/>
                      <a:pt x="966" y="171"/>
                    </a:cubicBezTo>
                    <a:cubicBezTo>
                      <a:pt x="966" y="171"/>
                      <a:pt x="965" y="171"/>
                      <a:pt x="964" y="171"/>
                    </a:cubicBezTo>
                    <a:cubicBezTo>
                      <a:pt x="956" y="168"/>
                      <a:pt x="949" y="165"/>
                      <a:pt x="942" y="161"/>
                    </a:cubicBezTo>
                    <a:cubicBezTo>
                      <a:pt x="941" y="162"/>
                      <a:pt x="941" y="162"/>
                      <a:pt x="940" y="162"/>
                    </a:cubicBezTo>
                    <a:cubicBezTo>
                      <a:pt x="939" y="162"/>
                      <a:pt x="938" y="161"/>
                      <a:pt x="937" y="161"/>
                    </a:cubicBezTo>
                    <a:cubicBezTo>
                      <a:pt x="920" y="159"/>
                      <a:pt x="905" y="158"/>
                      <a:pt x="891" y="158"/>
                    </a:cubicBezTo>
                    <a:moveTo>
                      <a:pt x="809" y="30"/>
                    </a:moveTo>
                    <a:cubicBezTo>
                      <a:pt x="787" y="31"/>
                      <a:pt x="764" y="32"/>
                      <a:pt x="742" y="35"/>
                    </a:cubicBezTo>
                    <a:cubicBezTo>
                      <a:pt x="696" y="41"/>
                      <a:pt x="651" y="49"/>
                      <a:pt x="607" y="59"/>
                    </a:cubicBezTo>
                    <a:cubicBezTo>
                      <a:pt x="645" y="113"/>
                      <a:pt x="663" y="169"/>
                      <a:pt x="698" y="223"/>
                    </a:cubicBezTo>
                    <a:cubicBezTo>
                      <a:pt x="707" y="236"/>
                      <a:pt x="716" y="250"/>
                      <a:pt x="727" y="263"/>
                    </a:cubicBezTo>
                    <a:cubicBezTo>
                      <a:pt x="705" y="205"/>
                      <a:pt x="753" y="143"/>
                      <a:pt x="866" y="143"/>
                    </a:cubicBezTo>
                    <a:cubicBezTo>
                      <a:pt x="881" y="143"/>
                      <a:pt x="897" y="144"/>
                      <a:pt x="915" y="146"/>
                    </a:cubicBezTo>
                    <a:cubicBezTo>
                      <a:pt x="896" y="134"/>
                      <a:pt x="881" y="120"/>
                      <a:pt x="868" y="106"/>
                    </a:cubicBezTo>
                    <a:cubicBezTo>
                      <a:pt x="848" y="82"/>
                      <a:pt x="821" y="56"/>
                      <a:pt x="809"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4" name="Freeform 1145"/>
              <p:cNvSpPr>
                <a:spLocks noEditPoints="1"/>
              </p:cNvSpPr>
              <p:nvPr/>
            </p:nvSpPr>
            <p:spPr bwMode="auto">
              <a:xfrm>
                <a:off x="8292194" y="1924050"/>
                <a:ext cx="736600" cy="1057275"/>
              </a:xfrm>
              <a:custGeom>
                <a:avLst/>
                <a:gdLst>
                  <a:gd name="T0" fmla="*/ 1065 w 1475"/>
                  <a:gd name="T1" fmla="*/ 2118 h 2118"/>
                  <a:gd name="T2" fmla="*/ 608 w 1475"/>
                  <a:gd name="T3" fmla="*/ 2012 h 2118"/>
                  <a:gd name="T4" fmla="*/ 0 w 1475"/>
                  <a:gd name="T5" fmla="*/ 1910 h 2118"/>
                  <a:gd name="T6" fmla="*/ 54 w 1475"/>
                  <a:gd name="T7" fmla="*/ 1888 h 2118"/>
                  <a:gd name="T8" fmla="*/ 461 w 1475"/>
                  <a:gd name="T9" fmla="*/ 1949 h 2118"/>
                  <a:gd name="T10" fmla="*/ 1029 w 1475"/>
                  <a:gd name="T11" fmla="*/ 2078 h 2118"/>
                  <a:gd name="T12" fmla="*/ 1196 w 1475"/>
                  <a:gd name="T13" fmla="*/ 2111 h 2118"/>
                  <a:gd name="T14" fmla="*/ 1065 w 1475"/>
                  <a:gd name="T15" fmla="*/ 2118 h 2118"/>
                  <a:gd name="T16" fmla="*/ 839 w 1475"/>
                  <a:gd name="T17" fmla="*/ 1488 h 2118"/>
                  <a:gd name="T18" fmla="*/ 867 w 1475"/>
                  <a:gd name="T19" fmla="*/ 1422 h 2118"/>
                  <a:gd name="T20" fmla="*/ 987 w 1475"/>
                  <a:gd name="T21" fmla="*/ 1166 h 2118"/>
                  <a:gd name="T22" fmla="*/ 1179 w 1475"/>
                  <a:gd name="T23" fmla="*/ 634 h 2118"/>
                  <a:gd name="T24" fmla="*/ 1249 w 1475"/>
                  <a:gd name="T25" fmla="*/ 402 h 2118"/>
                  <a:gd name="T26" fmla="*/ 613 w 1475"/>
                  <a:gd name="T27" fmla="*/ 308 h 2118"/>
                  <a:gd name="T28" fmla="*/ 561 w 1475"/>
                  <a:gd name="T29" fmla="*/ 274 h 2118"/>
                  <a:gd name="T30" fmla="*/ 585 w 1475"/>
                  <a:gd name="T31" fmla="*/ 277 h 2118"/>
                  <a:gd name="T32" fmla="*/ 596 w 1475"/>
                  <a:gd name="T33" fmla="*/ 278 h 2118"/>
                  <a:gd name="T34" fmla="*/ 1258 w 1475"/>
                  <a:gd name="T35" fmla="*/ 373 h 2118"/>
                  <a:gd name="T36" fmla="*/ 1324 w 1475"/>
                  <a:gd name="T37" fmla="*/ 89 h 2118"/>
                  <a:gd name="T38" fmla="*/ 1402 w 1475"/>
                  <a:gd name="T39" fmla="*/ 37 h 2118"/>
                  <a:gd name="T40" fmla="*/ 1475 w 1475"/>
                  <a:gd name="T41" fmla="*/ 0 h 2118"/>
                  <a:gd name="T42" fmla="*/ 1418 w 1475"/>
                  <a:gd name="T43" fmla="*/ 28 h 2118"/>
                  <a:gd name="T44" fmla="*/ 1418 w 1475"/>
                  <a:gd name="T45" fmla="*/ 28 h 2118"/>
                  <a:gd name="T46" fmla="*/ 1418 w 1475"/>
                  <a:gd name="T47" fmla="*/ 28 h 2118"/>
                  <a:gd name="T48" fmla="*/ 1422 w 1475"/>
                  <a:gd name="T49" fmla="*/ 50 h 2118"/>
                  <a:gd name="T50" fmla="*/ 1352 w 1475"/>
                  <a:gd name="T51" fmla="*/ 81 h 2118"/>
                  <a:gd name="T52" fmla="*/ 1352 w 1475"/>
                  <a:gd name="T53" fmla="*/ 81 h 2118"/>
                  <a:gd name="T54" fmla="*/ 1352 w 1475"/>
                  <a:gd name="T55" fmla="*/ 81 h 2118"/>
                  <a:gd name="T56" fmla="*/ 1352 w 1475"/>
                  <a:gd name="T57" fmla="*/ 81 h 2118"/>
                  <a:gd name="T58" fmla="*/ 1353 w 1475"/>
                  <a:gd name="T59" fmla="*/ 82 h 2118"/>
                  <a:gd name="T60" fmla="*/ 1359 w 1475"/>
                  <a:gd name="T61" fmla="*/ 143 h 2118"/>
                  <a:gd name="T62" fmla="*/ 1325 w 1475"/>
                  <a:gd name="T63" fmla="*/ 323 h 2118"/>
                  <a:gd name="T64" fmla="*/ 1247 w 1475"/>
                  <a:gd name="T65" fmla="*/ 578 h 2118"/>
                  <a:gd name="T66" fmla="*/ 1102 w 1475"/>
                  <a:gd name="T67" fmla="*/ 1015 h 2118"/>
                  <a:gd name="T68" fmla="*/ 877 w 1475"/>
                  <a:gd name="T69" fmla="*/ 1425 h 2118"/>
                  <a:gd name="T70" fmla="*/ 874 w 1475"/>
                  <a:gd name="T71" fmla="*/ 1431 h 2118"/>
                  <a:gd name="T72" fmla="*/ 873 w 1475"/>
                  <a:gd name="T73" fmla="*/ 1432 h 2118"/>
                  <a:gd name="T74" fmla="*/ 872 w 1475"/>
                  <a:gd name="T75" fmla="*/ 1433 h 2118"/>
                  <a:gd name="T76" fmla="*/ 839 w 1475"/>
                  <a:gd name="T77" fmla="*/ 1488 h 2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475" h="2118">
                    <a:moveTo>
                      <a:pt x="1065" y="2118"/>
                    </a:moveTo>
                    <a:cubicBezTo>
                      <a:pt x="910" y="2087"/>
                      <a:pt x="760" y="2048"/>
                      <a:pt x="608" y="2012"/>
                    </a:cubicBezTo>
                    <a:cubicBezTo>
                      <a:pt x="409" y="1966"/>
                      <a:pt x="206" y="1935"/>
                      <a:pt x="0" y="1910"/>
                    </a:cubicBezTo>
                    <a:cubicBezTo>
                      <a:pt x="18" y="1903"/>
                      <a:pt x="36" y="1895"/>
                      <a:pt x="54" y="1888"/>
                    </a:cubicBezTo>
                    <a:cubicBezTo>
                      <a:pt x="192" y="1905"/>
                      <a:pt x="329" y="1923"/>
                      <a:pt x="461" y="1949"/>
                    </a:cubicBezTo>
                    <a:cubicBezTo>
                      <a:pt x="655" y="1986"/>
                      <a:pt x="839" y="2037"/>
                      <a:pt x="1029" y="2078"/>
                    </a:cubicBezTo>
                    <a:cubicBezTo>
                      <a:pt x="1083" y="2090"/>
                      <a:pt x="1139" y="2101"/>
                      <a:pt x="1196" y="2111"/>
                    </a:cubicBezTo>
                    <a:cubicBezTo>
                      <a:pt x="1153" y="2114"/>
                      <a:pt x="1108" y="2116"/>
                      <a:pt x="1065" y="2118"/>
                    </a:cubicBezTo>
                    <a:moveTo>
                      <a:pt x="839" y="1488"/>
                    </a:moveTo>
                    <a:cubicBezTo>
                      <a:pt x="847" y="1466"/>
                      <a:pt x="857" y="1444"/>
                      <a:pt x="867" y="1422"/>
                    </a:cubicBezTo>
                    <a:cubicBezTo>
                      <a:pt x="908" y="1337"/>
                      <a:pt x="950" y="1252"/>
                      <a:pt x="987" y="1166"/>
                    </a:cubicBezTo>
                    <a:cubicBezTo>
                      <a:pt x="1064" y="990"/>
                      <a:pt x="1125" y="813"/>
                      <a:pt x="1179" y="634"/>
                    </a:cubicBezTo>
                    <a:cubicBezTo>
                      <a:pt x="1203" y="557"/>
                      <a:pt x="1227" y="479"/>
                      <a:pt x="1249" y="402"/>
                    </a:cubicBezTo>
                    <a:cubicBezTo>
                      <a:pt x="1041" y="365"/>
                      <a:pt x="828" y="335"/>
                      <a:pt x="613" y="308"/>
                    </a:cubicBezTo>
                    <a:cubicBezTo>
                      <a:pt x="596" y="296"/>
                      <a:pt x="579" y="285"/>
                      <a:pt x="561" y="274"/>
                    </a:cubicBezTo>
                    <a:cubicBezTo>
                      <a:pt x="569" y="275"/>
                      <a:pt x="577" y="276"/>
                      <a:pt x="585" y="277"/>
                    </a:cubicBezTo>
                    <a:cubicBezTo>
                      <a:pt x="588" y="277"/>
                      <a:pt x="592" y="278"/>
                      <a:pt x="596" y="278"/>
                    </a:cubicBezTo>
                    <a:cubicBezTo>
                      <a:pt x="817" y="307"/>
                      <a:pt x="1041" y="334"/>
                      <a:pt x="1258" y="373"/>
                    </a:cubicBezTo>
                    <a:cubicBezTo>
                      <a:pt x="1284" y="279"/>
                      <a:pt x="1308" y="185"/>
                      <a:pt x="1324" y="89"/>
                    </a:cubicBezTo>
                    <a:cubicBezTo>
                      <a:pt x="1328" y="65"/>
                      <a:pt x="1372" y="53"/>
                      <a:pt x="1402" y="37"/>
                    </a:cubicBezTo>
                    <a:cubicBezTo>
                      <a:pt x="1425" y="24"/>
                      <a:pt x="1450" y="12"/>
                      <a:pt x="1475" y="0"/>
                    </a:cubicBezTo>
                    <a:cubicBezTo>
                      <a:pt x="1455" y="9"/>
                      <a:pt x="1436" y="19"/>
                      <a:pt x="1418" y="28"/>
                    </a:cubicBezTo>
                    <a:lnTo>
                      <a:pt x="1418" y="28"/>
                    </a:lnTo>
                    <a:lnTo>
                      <a:pt x="1418" y="28"/>
                    </a:lnTo>
                    <a:cubicBezTo>
                      <a:pt x="1419" y="36"/>
                      <a:pt x="1421" y="43"/>
                      <a:pt x="1422" y="50"/>
                    </a:cubicBezTo>
                    <a:cubicBezTo>
                      <a:pt x="1399" y="60"/>
                      <a:pt x="1375" y="71"/>
                      <a:pt x="1352" y="81"/>
                    </a:cubicBezTo>
                    <a:lnTo>
                      <a:pt x="1352" y="81"/>
                    </a:lnTo>
                    <a:lnTo>
                      <a:pt x="1352" y="81"/>
                    </a:lnTo>
                    <a:lnTo>
                      <a:pt x="1352" y="81"/>
                    </a:lnTo>
                    <a:lnTo>
                      <a:pt x="1353" y="82"/>
                    </a:lnTo>
                    <a:cubicBezTo>
                      <a:pt x="1357" y="102"/>
                      <a:pt x="1359" y="122"/>
                      <a:pt x="1359" y="143"/>
                    </a:cubicBezTo>
                    <a:cubicBezTo>
                      <a:pt x="1359" y="203"/>
                      <a:pt x="1343" y="264"/>
                      <a:pt x="1325" y="323"/>
                    </a:cubicBezTo>
                    <a:cubicBezTo>
                      <a:pt x="1300" y="408"/>
                      <a:pt x="1273" y="493"/>
                      <a:pt x="1247" y="578"/>
                    </a:cubicBezTo>
                    <a:cubicBezTo>
                      <a:pt x="1203" y="724"/>
                      <a:pt x="1159" y="870"/>
                      <a:pt x="1102" y="1015"/>
                    </a:cubicBezTo>
                    <a:cubicBezTo>
                      <a:pt x="1035" y="1153"/>
                      <a:pt x="960" y="1290"/>
                      <a:pt x="877" y="1425"/>
                    </a:cubicBezTo>
                    <a:cubicBezTo>
                      <a:pt x="876" y="1427"/>
                      <a:pt x="875" y="1429"/>
                      <a:pt x="874" y="1431"/>
                    </a:cubicBezTo>
                    <a:cubicBezTo>
                      <a:pt x="873" y="1431"/>
                      <a:pt x="873" y="1432"/>
                      <a:pt x="873" y="1432"/>
                    </a:cubicBezTo>
                    <a:cubicBezTo>
                      <a:pt x="873" y="1432"/>
                      <a:pt x="872" y="1432"/>
                      <a:pt x="872" y="1433"/>
                    </a:cubicBezTo>
                    <a:cubicBezTo>
                      <a:pt x="862" y="1450"/>
                      <a:pt x="850" y="1469"/>
                      <a:pt x="839" y="1488"/>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5" name="Freeform 1146"/>
              <p:cNvSpPr>
                <a:spLocks noEditPoints="1"/>
              </p:cNvSpPr>
              <p:nvPr/>
            </p:nvSpPr>
            <p:spPr bwMode="auto">
              <a:xfrm>
                <a:off x="8695419" y="2430463"/>
                <a:ext cx="652463" cy="574675"/>
              </a:xfrm>
              <a:custGeom>
                <a:avLst/>
                <a:gdLst>
                  <a:gd name="T0" fmla="*/ 606 w 1309"/>
                  <a:gd name="T1" fmla="*/ 1151 h 1151"/>
                  <a:gd name="T2" fmla="*/ 594 w 1309"/>
                  <a:gd name="T3" fmla="*/ 1148 h 1151"/>
                  <a:gd name="T4" fmla="*/ 417 w 1309"/>
                  <a:gd name="T5" fmla="*/ 1132 h 1151"/>
                  <a:gd name="T6" fmla="*/ 259 w 1309"/>
                  <a:gd name="T7" fmla="*/ 1103 h 1151"/>
                  <a:gd name="T8" fmla="*/ 390 w 1309"/>
                  <a:gd name="T9" fmla="*/ 1096 h 1151"/>
                  <a:gd name="T10" fmla="*/ 667 w 1309"/>
                  <a:gd name="T11" fmla="*/ 1121 h 1151"/>
                  <a:gd name="T12" fmla="*/ 701 w 1309"/>
                  <a:gd name="T13" fmla="*/ 1121 h 1151"/>
                  <a:gd name="T14" fmla="*/ 869 w 1309"/>
                  <a:gd name="T15" fmla="*/ 1102 h 1151"/>
                  <a:gd name="T16" fmla="*/ 935 w 1309"/>
                  <a:gd name="T17" fmla="*/ 1085 h 1151"/>
                  <a:gd name="T18" fmla="*/ 1139 w 1309"/>
                  <a:gd name="T19" fmla="*/ 976 h 1151"/>
                  <a:gd name="T20" fmla="*/ 1116 w 1309"/>
                  <a:gd name="T21" fmla="*/ 1040 h 1151"/>
                  <a:gd name="T22" fmla="*/ 1097 w 1309"/>
                  <a:gd name="T23" fmla="*/ 1051 h 1151"/>
                  <a:gd name="T24" fmla="*/ 1097 w 1309"/>
                  <a:gd name="T25" fmla="*/ 1051 h 1151"/>
                  <a:gd name="T26" fmla="*/ 1097 w 1309"/>
                  <a:gd name="T27" fmla="*/ 1051 h 1151"/>
                  <a:gd name="T28" fmla="*/ 1097 w 1309"/>
                  <a:gd name="T29" fmla="*/ 1051 h 1151"/>
                  <a:gd name="T30" fmla="*/ 1097 w 1309"/>
                  <a:gd name="T31" fmla="*/ 1051 h 1151"/>
                  <a:gd name="T32" fmla="*/ 1114 w 1309"/>
                  <a:gd name="T33" fmla="*/ 1045 h 1151"/>
                  <a:gd name="T34" fmla="*/ 1087 w 1309"/>
                  <a:gd name="T35" fmla="*/ 1087 h 1151"/>
                  <a:gd name="T36" fmla="*/ 1309 w 1309"/>
                  <a:gd name="T37" fmla="*/ 983 h 1151"/>
                  <a:gd name="T38" fmla="*/ 1273 w 1309"/>
                  <a:gd name="T39" fmla="*/ 1007 h 1151"/>
                  <a:gd name="T40" fmla="*/ 1125 w 1309"/>
                  <a:gd name="T41" fmla="*/ 1075 h 1151"/>
                  <a:gd name="T42" fmla="*/ 1101 w 1309"/>
                  <a:gd name="T43" fmla="*/ 1083 h 1151"/>
                  <a:gd name="T44" fmla="*/ 749 w 1309"/>
                  <a:gd name="T45" fmla="*/ 1145 h 1151"/>
                  <a:gd name="T46" fmla="*/ 733 w 1309"/>
                  <a:gd name="T47" fmla="*/ 1146 h 1151"/>
                  <a:gd name="T48" fmla="*/ 607 w 1309"/>
                  <a:gd name="T49" fmla="*/ 1151 h 1151"/>
                  <a:gd name="T50" fmla="*/ 606 w 1309"/>
                  <a:gd name="T51" fmla="*/ 1151 h 1151"/>
                  <a:gd name="T52" fmla="*/ 422 w 1309"/>
                  <a:gd name="T53" fmla="*/ 865 h 1151"/>
                  <a:gd name="T54" fmla="*/ 299 w 1309"/>
                  <a:gd name="T55" fmla="*/ 849 h 1151"/>
                  <a:gd name="T56" fmla="*/ 14 w 1309"/>
                  <a:gd name="T57" fmla="*/ 652 h 1151"/>
                  <a:gd name="T58" fmla="*/ 33 w 1309"/>
                  <a:gd name="T59" fmla="*/ 473 h 1151"/>
                  <a:gd name="T60" fmla="*/ 66 w 1309"/>
                  <a:gd name="T61" fmla="*/ 418 h 1151"/>
                  <a:gd name="T62" fmla="*/ 32 w 1309"/>
                  <a:gd name="T63" fmla="*/ 550 h 1151"/>
                  <a:gd name="T64" fmla="*/ 145 w 1309"/>
                  <a:gd name="T65" fmla="*/ 757 h 1151"/>
                  <a:gd name="T66" fmla="*/ 156 w 1309"/>
                  <a:gd name="T67" fmla="*/ 737 h 1151"/>
                  <a:gd name="T68" fmla="*/ 168 w 1309"/>
                  <a:gd name="T69" fmla="*/ 750 h 1151"/>
                  <a:gd name="T70" fmla="*/ 408 w 1309"/>
                  <a:gd name="T71" fmla="*/ 842 h 1151"/>
                  <a:gd name="T72" fmla="*/ 607 w 1309"/>
                  <a:gd name="T73" fmla="*/ 750 h 1151"/>
                  <a:gd name="T74" fmla="*/ 423 w 1309"/>
                  <a:gd name="T75" fmla="*/ 690 h 1151"/>
                  <a:gd name="T76" fmla="*/ 418 w 1309"/>
                  <a:gd name="T77" fmla="*/ 684 h 1151"/>
                  <a:gd name="T78" fmla="*/ 420 w 1309"/>
                  <a:gd name="T79" fmla="*/ 679 h 1151"/>
                  <a:gd name="T80" fmla="*/ 432 w 1309"/>
                  <a:gd name="T81" fmla="*/ 671 h 1151"/>
                  <a:gd name="T82" fmla="*/ 418 w 1309"/>
                  <a:gd name="T83" fmla="*/ 684 h 1151"/>
                  <a:gd name="T84" fmla="*/ 446 w 1309"/>
                  <a:gd name="T85" fmla="*/ 683 h 1151"/>
                  <a:gd name="T86" fmla="*/ 635 w 1309"/>
                  <a:gd name="T87" fmla="*/ 758 h 1151"/>
                  <a:gd name="T88" fmla="*/ 710 w 1309"/>
                  <a:gd name="T89" fmla="*/ 640 h 1151"/>
                  <a:gd name="T90" fmla="*/ 715 w 1309"/>
                  <a:gd name="T91" fmla="*/ 620 h 1151"/>
                  <a:gd name="T92" fmla="*/ 716 w 1309"/>
                  <a:gd name="T93" fmla="*/ 620 h 1151"/>
                  <a:gd name="T94" fmla="*/ 731 w 1309"/>
                  <a:gd name="T95" fmla="*/ 621 h 1151"/>
                  <a:gd name="T96" fmla="*/ 732 w 1309"/>
                  <a:gd name="T97" fmla="*/ 621 h 1151"/>
                  <a:gd name="T98" fmla="*/ 700 w 1309"/>
                  <a:gd name="T99" fmla="*/ 684 h 1151"/>
                  <a:gd name="T100" fmla="*/ 655 w 1309"/>
                  <a:gd name="T101" fmla="*/ 775 h 1151"/>
                  <a:gd name="T102" fmla="*/ 472 w 1309"/>
                  <a:gd name="T103" fmla="*/ 862 h 1151"/>
                  <a:gd name="T104" fmla="*/ 422 w 1309"/>
                  <a:gd name="T105" fmla="*/ 865 h 1151"/>
                  <a:gd name="T106" fmla="*/ 467 w 1309"/>
                  <a:gd name="T107" fmla="*/ 625 h 1151"/>
                  <a:gd name="T108" fmla="*/ 481 w 1309"/>
                  <a:gd name="T109" fmla="*/ 595 h 1151"/>
                  <a:gd name="T110" fmla="*/ 481 w 1309"/>
                  <a:gd name="T111" fmla="*/ 600 h 1151"/>
                  <a:gd name="T112" fmla="*/ 467 w 1309"/>
                  <a:gd name="T113" fmla="*/ 625 h 1151"/>
                  <a:gd name="T114" fmla="*/ 68 w 1309"/>
                  <a:gd name="T115" fmla="*/ 416 h 1151"/>
                  <a:gd name="T116" fmla="*/ 71 w 1309"/>
                  <a:gd name="T117" fmla="*/ 410 h 1151"/>
                  <a:gd name="T118" fmla="*/ 296 w 1309"/>
                  <a:gd name="T119" fmla="*/ 0 h 1151"/>
                  <a:gd name="T120" fmla="*/ 296 w 1309"/>
                  <a:gd name="T121" fmla="*/ 0 h 1151"/>
                  <a:gd name="T122" fmla="*/ 71 w 1309"/>
                  <a:gd name="T123" fmla="*/ 410 h 1151"/>
                  <a:gd name="T124" fmla="*/ 68 w 1309"/>
                  <a:gd name="T125" fmla="*/ 416 h 1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309" h="1151">
                    <a:moveTo>
                      <a:pt x="606" y="1151"/>
                    </a:moveTo>
                    <a:cubicBezTo>
                      <a:pt x="601" y="1151"/>
                      <a:pt x="597" y="1150"/>
                      <a:pt x="594" y="1148"/>
                    </a:cubicBezTo>
                    <a:cubicBezTo>
                      <a:pt x="535" y="1146"/>
                      <a:pt x="476" y="1141"/>
                      <a:pt x="417" y="1132"/>
                    </a:cubicBezTo>
                    <a:cubicBezTo>
                      <a:pt x="364" y="1123"/>
                      <a:pt x="311" y="1114"/>
                      <a:pt x="259" y="1103"/>
                    </a:cubicBezTo>
                    <a:cubicBezTo>
                      <a:pt x="302" y="1101"/>
                      <a:pt x="347" y="1099"/>
                      <a:pt x="390" y="1096"/>
                    </a:cubicBezTo>
                    <a:cubicBezTo>
                      <a:pt x="481" y="1111"/>
                      <a:pt x="575" y="1121"/>
                      <a:pt x="667" y="1121"/>
                    </a:cubicBezTo>
                    <a:cubicBezTo>
                      <a:pt x="678" y="1121"/>
                      <a:pt x="690" y="1121"/>
                      <a:pt x="701" y="1121"/>
                    </a:cubicBezTo>
                    <a:cubicBezTo>
                      <a:pt x="757" y="1115"/>
                      <a:pt x="813" y="1109"/>
                      <a:pt x="869" y="1102"/>
                    </a:cubicBezTo>
                    <a:cubicBezTo>
                      <a:pt x="891" y="1097"/>
                      <a:pt x="913" y="1092"/>
                      <a:pt x="935" y="1085"/>
                    </a:cubicBezTo>
                    <a:cubicBezTo>
                      <a:pt x="1022" y="1059"/>
                      <a:pt x="1091" y="1021"/>
                      <a:pt x="1139" y="976"/>
                    </a:cubicBezTo>
                    <a:cubicBezTo>
                      <a:pt x="1135" y="997"/>
                      <a:pt x="1127" y="1019"/>
                      <a:pt x="1116" y="1040"/>
                    </a:cubicBezTo>
                    <a:cubicBezTo>
                      <a:pt x="1110" y="1043"/>
                      <a:pt x="1104" y="1047"/>
                      <a:pt x="1097" y="1051"/>
                    </a:cubicBezTo>
                    <a:lnTo>
                      <a:pt x="1097" y="1051"/>
                    </a:lnTo>
                    <a:lnTo>
                      <a:pt x="1097" y="1051"/>
                    </a:lnTo>
                    <a:lnTo>
                      <a:pt x="1097" y="1051"/>
                    </a:lnTo>
                    <a:lnTo>
                      <a:pt x="1097" y="1051"/>
                    </a:lnTo>
                    <a:cubicBezTo>
                      <a:pt x="1103" y="1049"/>
                      <a:pt x="1108" y="1047"/>
                      <a:pt x="1114" y="1045"/>
                    </a:cubicBezTo>
                    <a:cubicBezTo>
                      <a:pt x="1106" y="1059"/>
                      <a:pt x="1097" y="1073"/>
                      <a:pt x="1087" y="1087"/>
                    </a:cubicBezTo>
                    <a:cubicBezTo>
                      <a:pt x="1172" y="1061"/>
                      <a:pt x="1247" y="1028"/>
                      <a:pt x="1309" y="983"/>
                    </a:cubicBezTo>
                    <a:cubicBezTo>
                      <a:pt x="1297" y="991"/>
                      <a:pt x="1286" y="999"/>
                      <a:pt x="1273" y="1007"/>
                    </a:cubicBezTo>
                    <a:cubicBezTo>
                      <a:pt x="1229" y="1034"/>
                      <a:pt x="1179" y="1056"/>
                      <a:pt x="1125" y="1075"/>
                    </a:cubicBezTo>
                    <a:cubicBezTo>
                      <a:pt x="1117" y="1078"/>
                      <a:pt x="1109" y="1080"/>
                      <a:pt x="1101" y="1083"/>
                    </a:cubicBezTo>
                    <a:cubicBezTo>
                      <a:pt x="995" y="1116"/>
                      <a:pt x="874" y="1135"/>
                      <a:pt x="749" y="1145"/>
                    </a:cubicBezTo>
                    <a:cubicBezTo>
                      <a:pt x="744" y="1145"/>
                      <a:pt x="739" y="1146"/>
                      <a:pt x="733" y="1146"/>
                    </a:cubicBezTo>
                    <a:cubicBezTo>
                      <a:pt x="691" y="1149"/>
                      <a:pt x="649" y="1150"/>
                      <a:pt x="607" y="1151"/>
                    </a:cubicBezTo>
                    <a:cubicBezTo>
                      <a:pt x="606" y="1151"/>
                      <a:pt x="606" y="1151"/>
                      <a:pt x="606" y="1151"/>
                    </a:cubicBezTo>
                    <a:moveTo>
                      <a:pt x="422" y="865"/>
                    </a:moveTo>
                    <a:cubicBezTo>
                      <a:pt x="380" y="865"/>
                      <a:pt x="337" y="859"/>
                      <a:pt x="299" y="849"/>
                    </a:cubicBezTo>
                    <a:cubicBezTo>
                      <a:pt x="144" y="820"/>
                      <a:pt x="37" y="747"/>
                      <a:pt x="14" y="652"/>
                    </a:cubicBezTo>
                    <a:cubicBezTo>
                      <a:pt x="0" y="591"/>
                      <a:pt x="11" y="532"/>
                      <a:pt x="33" y="473"/>
                    </a:cubicBezTo>
                    <a:cubicBezTo>
                      <a:pt x="44" y="454"/>
                      <a:pt x="56" y="435"/>
                      <a:pt x="66" y="418"/>
                    </a:cubicBezTo>
                    <a:cubicBezTo>
                      <a:pt x="50" y="461"/>
                      <a:pt x="30" y="504"/>
                      <a:pt x="32" y="550"/>
                    </a:cubicBezTo>
                    <a:cubicBezTo>
                      <a:pt x="36" y="624"/>
                      <a:pt x="66" y="699"/>
                      <a:pt x="145" y="757"/>
                    </a:cubicBezTo>
                    <a:cubicBezTo>
                      <a:pt x="147" y="751"/>
                      <a:pt x="151" y="744"/>
                      <a:pt x="156" y="737"/>
                    </a:cubicBezTo>
                    <a:cubicBezTo>
                      <a:pt x="159" y="741"/>
                      <a:pt x="163" y="746"/>
                      <a:pt x="168" y="750"/>
                    </a:cubicBezTo>
                    <a:cubicBezTo>
                      <a:pt x="216" y="794"/>
                      <a:pt x="310" y="835"/>
                      <a:pt x="408" y="842"/>
                    </a:cubicBezTo>
                    <a:cubicBezTo>
                      <a:pt x="490" y="839"/>
                      <a:pt x="636" y="808"/>
                      <a:pt x="607" y="750"/>
                    </a:cubicBezTo>
                    <a:cubicBezTo>
                      <a:pt x="585" y="707"/>
                      <a:pt x="499" y="690"/>
                      <a:pt x="423" y="690"/>
                    </a:cubicBezTo>
                    <a:cubicBezTo>
                      <a:pt x="417" y="690"/>
                      <a:pt x="415" y="686"/>
                      <a:pt x="418" y="684"/>
                    </a:cubicBezTo>
                    <a:cubicBezTo>
                      <a:pt x="417" y="682"/>
                      <a:pt x="418" y="680"/>
                      <a:pt x="420" y="679"/>
                    </a:cubicBezTo>
                    <a:cubicBezTo>
                      <a:pt x="424" y="677"/>
                      <a:pt x="428" y="674"/>
                      <a:pt x="432" y="671"/>
                    </a:cubicBezTo>
                    <a:cubicBezTo>
                      <a:pt x="428" y="676"/>
                      <a:pt x="423" y="680"/>
                      <a:pt x="418" y="684"/>
                    </a:cubicBezTo>
                    <a:cubicBezTo>
                      <a:pt x="428" y="683"/>
                      <a:pt x="437" y="683"/>
                      <a:pt x="446" y="683"/>
                    </a:cubicBezTo>
                    <a:cubicBezTo>
                      <a:pt x="532" y="683"/>
                      <a:pt x="608" y="713"/>
                      <a:pt x="635" y="758"/>
                    </a:cubicBezTo>
                    <a:cubicBezTo>
                      <a:pt x="662" y="719"/>
                      <a:pt x="687" y="680"/>
                      <a:pt x="710" y="640"/>
                    </a:cubicBezTo>
                    <a:cubicBezTo>
                      <a:pt x="692" y="637"/>
                      <a:pt x="693" y="620"/>
                      <a:pt x="715" y="620"/>
                    </a:cubicBezTo>
                    <a:cubicBezTo>
                      <a:pt x="715" y="620"/>
                      <a:pt x="716" y="620"/>
                      <a:pt x="716" y="620"/>
                    </a:cubicBezTo>
                    <a:cubicBezTo>
                      <a:pt x="721" y="620"/>
                      <a:pt x="726" y="620"/>
                      <a:pt x="731" y="621"/>
                    </a:cubicBezTo>
                    <a:cubicBezTo>
                      <a:pt x="732" y="621"/>
                      <a:pt x="732" y="621"/>
                      <a:pt x="732" y="621"/>
                    </a:cubicBezTo>
                    <a:cubicBezTo>
                      <a:pt x="720" y="642"/>
                      <a:pt x="709" y="663"/>
                      <a:pt x="700" y="684"/>
                    </a:cubicBezTo>
                    <a:cubicBezTo>
                      <a:pt x="686" y="713"/>
                      <a:pt x="678" y="746"/>
                      <a:pt x="655" y="775"/>
                    </a:cubicBezTo>
                    <a:cubicBezTo>
                      <a:pt x="640" y="820"/>
                      <a:pt x="556" y="857"/>
                      <a:pt x="472" y="862"/>
                    </a:cubicBezTo>
                    <a:cubicBezTo>
                      <a:pt x="456" y="864"/>
                      <a:pt x="439" y="865"/>
                      <a:pt x="422" y="865"/>
                    </a:cubicBezTo>
                    <a:moveTo>
                      <a:pt x="467" y="625"/>
                    </a:moveTo>
                    <a:cubicBezTo>
                      <a:pt x="472" y="615"/>
                      <a:pt x="476" y="604"/>
                      <a:pt x="481" y="595"/>
                    </a:cubicBezTo>
                    <a:cubicBezTo>
                      <a:pt x="482" y="597"/>
                      <a:pt x="482" y="598"/>
                      <a:pt x="481" y="600"/>
                    </a:cubicBezTo>
                    <a:cubicBezTo>
                      <a:pt x="476" y="608"/>
                      <a:pt x="472" y="617"/>
                      <a:pt x="467" y="625"/>
                    </a:cubicBezTo>
                    <a:close/>
                    <a:moveTo>
                      <a:pt x="68" y="416"/>
                    </a:moveTo>
                    <a:cubicBezTo>
                      <a:pt x="69" y="414"/>
                      <a:pt x="70" y="412"/>
                      <a:pt x="71" y="410"/>
                    </a:cubicBezTo>
                    <a:cubicBezTo>
                      <a:pt x="154" y="275"/>
                      <a:pt x="229" y="138"/>
                      <a:pt x="296" y="0"/>
                    </a:cubicBezTo>
                    <a:lnTo>
                      <a:pt x="296" y="0"/>
                    </a:lnTo>
                    <a:cubicBezTo>
                      <a:pt x="229" y="138"/>
                      <a:pt x="154" y="275"/>
                      <a:pt x="71" y="410"/>
                    </a:cubicBezTo>
                    <a:cubicBezTo>
                      <a:pt x="70" y="412"/>
                      <a:pt x="69" y="414"/>
                      <a:pt x="68" y="4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6" name="Freeform 1147"/>
              <p:cNvSpPr/>
              <p:nvPr/>
            </p:nvSpPr>
            <p:spPr bwMode="auto">
              <a:xfrm>
                <a:off x="8727169" y="2638425"/>
                <a:ext cx="1588" cy="0"/>
              </a:xfrm>
              <a:custGeom>
                <a:avLst/>
                <a:gdLst>
                  <a:gd name="T0" fmla="*/ 0 w 2"/>
                  <a:gd name="T1" fmla="*/ 2 h 2"/>
                  <a:gd name="T2" fmla="*/ 1 w 2"/>
                  <a:gd name="T3" fmla="*/ 1 h 2"/>
                  <a:gd name="T4" fmla="*/ 2 w 2"/>
                  <a:gd name="T5" fmla="*/ 0 h 2"/>
                  <a:gd name="T6" fmla="*/ 0 w 2"/>
                  <a:gd name="T7" fmla="*/ 2 h 2"/>
                </a:gdLst>
                <a:ahLst/>
                <a:cxnLst>
                  <a:cxn ang="0">
                    <a:pos x="T0" y="T1"/>
                  </a:cxn>
                  <a:cxn ang="0">
                    <a:pos x="T2" y="T3"/>
                  </a:cxn>
                  <a:cxn ang="0">
                    <a:pos x="T4" y="T5"/>
                  </a:cxn>
                  <a:cxn ang="0">
                    <a:pos x="T6" y="T7"/>
                  </a:cxn>
                </a:cxnLst>
                <a:rect l="0" t="0" r="r" b="b"/>
                <a:pathLst>
                  <a:path w="2" h="2">
                    <a:moveTo>
                      <a:pt x="0" y="2"/>
                    </a:moveTo>
                    <a:cubicBezTo>
                      <a:pt x="0" y="1"/>
                      <a:pt x="1" y="1"/>
                      <a:pt x="1" y="1"/>
                    </a:cubicBezTo>
                    <a:cubicBezTo>
                      <a:pt x="1" y="1"/>
                      <a:pt x="1" y="0"/>
                      <a:pt x="2" y="0"/>
                    </a:cubicBezTo>
                    <a:cubicBezTo>
                      <a:pt x="1" y="0"/>
                      <a:pt x="1" y="1"/>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7" name="Freeform 1148"/>
              <p:cNvSpPr>
                <a:spLocks noEditPoints="1"/>
              </p:cNvSpPr>
              <p:nvPr/>
            </p:nvSpPr>
            <p:spPr bwMode="auto">
              <a:xfrm>
                <a:off x="8709706" y="1860550"/>
                <a:ext cx="1092200" cy="1112838"/>
              </a:xfrm>
              <a:custGeom>
                <a:avLst/>
                <a:gdLst>
                  <a:gd name="T0" fmla="*/ 1084 w 2188"/>
                  <a:gd name="T1" fmla="*/ 2189 h 2231"/>
                  <a:gd name="T2" fmla="*/ 1667 w 2188"/>
                  <a:gd name="T3" fmla="*/ 1508 h 2231"/>
                  <a:gd name="T4" fmla="*/ 2146 w 2188"/>
                  <a:gd name="T5" fmla="*/ 370 h 2231"/>
                  <a:gd name="T6" fmla="*/ 2146 w 2188"/>
                  <a:gd name="T7" fmla="*/ 370 h 2231"/>
                  <a:gd name="T8" fmla="*/ 2146 w 2188"/>
                  <a:gd name="T9" fmla="*/ 370 h 2231"/>
                  <a:gd name="T10" fmla="*/ 1380 w 2188"/>
                  <a:gd name="T11" fmla="*/ 30 h 2231"/>
                  <a:gd name="T12" fmla="*/ 586 w 2188"/>
                  <a:gd name="T13" fmla="*/ 179 h 2231"/>
                  <a:gd name="T14" fmla="*/ 639 w 2188"/>
                  <a:gd name="T15" fmla="*/ 129 h 2231"/>
                  <a:gd name="T16" fmla="*/ 1310 w 2188"/>
                  <a:gd name="T17" fmla="*/ 0 h 2231"/>
                  <a:gd name="T18" fmla="*/ 2184 w 2188"/>
                  <a:gd name="T19" fmla="*/ 349 h 2231"/>
                  <a:gd name="T20" fmla="*/ 2115 w 2188"/>
                  <a:gd name="T21" fmla="*/ 596 h 2231"/>
                  <a:gd name="T22" fmla="*/ 1695 w 2188"/>
                  <a:gd name="T23" fmla="*/ 1558 h 2231"/>
                  <a:gd name="T24" fmla="*/ 1279 w 2188"/>
                  <a:gd name="T25" fmla="*/ 2127 h 2231"/>
                  <a:gd name="T26" fmla="*/ 1057 w 2188"/>
                  <a:gd name="T27" fmla="*/ 2231 h 2231"/>
                  <a:gd name="T28" fmla="*/ 1109 w 2188"/>
                  <a:gd name="T29" fmla="*/ 2120 h 2231"/>
                  <a:gd name="T30" fmla="*/ 1060 w 2188"/>
                  <a:gd name="T31" fmla="*/ 1742 h 2231"/>
                  <a:gd name="T32" fmla="*/ 702 w 2188"/>
                  <a:gd name="T33" fmla="*/ 1765 h 2231"/>
                  <a:gd name="T34" fmla="*/ 686 w 2188"/>
                  <a:gd name="T35" fmla="*/ 1764 h 2231"/>
                  <a:gd name="T36" fmla="*/ 680 w 2188"/>
                  <a:gd name="T37" fmla="*/ 1784 h 2231"/>
                  <a:gd name="T38" fmla="*/ 416 w 2188"/>
                  <a:gd name="T39" fmla="*/ 1827 h 2231"/>
                  <a:gd name="T40" fmla="*/ 402 w 2188"/>
                  <a:gd name="T41" fmla="*/ 1815 h 2231"/>
                  <a:gd name="T42" fmla="*/ 451 w 2188"/>
                  <a:gd name="T43" fmla="*/ 1744 h 2231"/>
                  <a:gd name="T44" fmla="*/ 456 w 2188"/>
                  <a:gd name="T45" fmla="*/ 1730 h 2231"/>
                  <a:gd name="T46" fmla="*/ 237 w 2188"/>
                  <a:gd name="T47" fmla="*/ 1721 h 2231"/>
                  <a:gd name="T48" fmla="*/ 115 w 2188"/>
                  <a:gd name="T49" fmla="*/ 1901 h 2231"/>
                  <a:gd name="T50" fmla="*/ 36 w 2188"/>
                  <a:gd name="T51" fmla="*/ 1562 h 2231"/>
                  <a:gd name="T52" fmla="*/ 41 w 2188"/>
                  <a:gd name="T53" fmla="*/ 1554 h 2231"/>
                  <a:gd name="T54" fmla="*/ 246 w 2188"/>
                  <a:gd name="T55" fmla="*/ 1195 h 2231"/>
                  <a:gd name="T56" fmla="*/ 35 w 2188"/>
                  <a:gd name="T57" fmla="*/ 1690 h 2231"/>
                  <a:gd name="T58" fmla="*/ 31 w 2188"/>
                  <a:gd name="T59" fmla="*/ 1737 h 2231"/>
                  <a:gd name="T60" fmla="*/ 58 w 2188"/>
                  <a:gd name="T61" fmla="*/ 1843 h 2231"/>
                  <a:gd name="T62" fmla="*/ 58 w 2188"/>
                  <a:gd name="T63" fmla="*/ 1843 h 2231"/>
                  <a:gd name="T64" fmla="*/ 58 w 2188"/>
                  <a:gd name="T65" fmla="*/ 1843 h 2231"/>
                  <a:gd name="T66" fmla="*/ 58 w 2188"/>
                  <a:gd name="T67" fmla="*/ 1842 h 2231"/>
                  <a:gd name="T68" fmla="*/ 58 w 2188"/>
                  <a:gd name="T69" fmla="*/ 1840 h 2231"/>
                  <a:gd name="T70" fmla="*/ 59 w 2188"/>
                  <a:gd name="T71" fmla="*/ 1832 h 2231"/>
                  <a:gd name="T72" fmla="*/ 173 w 2188"/>
                  <a:gd name="T73" fmla="*/ 1713 h 2231"/>
                  <a:gd name="T74" fmla="*/ 187 w 2188"/>
                  <a:gd name="T75" fmla="*/ 1706 h 2231"/>
                  <a:gd name="T76" fmla="*/ 940 w 2188"/>
                  <a:gd name="T77" fmla="*/ 1659 h 2231"/>
                  <a:gd name="T78" fmla="*/ 1215 w 2188"/>
                  <a:gd name="T79" fmla="*/ 1851 h 2231"/>
                  <a:gd name="T80" fmla="*/ 1214 w 2188"/>
                  <a:gd name="T81" fmla="*/ 2054 h 2231"/>
                  <a:gd name="T82" fmla="*/ 449 w 2188"/>
                  <a:gd name="T83" fmla="*/ 1822 h 2231"/>
                  <a:gd name="T84" fmla="*/ 707 w 2188"/>
                  <a:gd name="T85" fmla="*/ 1655 h 2231"/>
                  <a:gd name="T86" fmla="*/ 645 w 2188"/>
                  <a:gd name="T87" fmla="*/ 1653 h 2231"/>
                  <a:gd name="T88" fmla="*/ 479 w 2188"/>
                  <a:gd name="T89" fmla="*/ 1768 h 2231"/>
                  <a:gd name="T90" fmla="*/ 449 w 2188"/>
                  <a:gd name="T91" fmla="*/ 1822 h 2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188" h="2231">
                    <a:moveTo>
                      <a:pt x="1057" y="2231"/>
                    </a:moveTo>
                    <a:cubicBezTo>
                      <a:pt x="1067" y="2217"/>
                      <a:pt x="1076" y="2203"/>
                      <a:pt x="1084" y="2189"/>
                    </a:cubicBezTo>
                    <a:cubicBezTo>
                      <a:pt x="1164" y="2159"/>
                      <a:pt x="1231" y="2120"/>
                      <a:pt x="1280" y="2073"/>
                    </a:cubicBezTo>
                    <a:cubicBezTo>
                      <a:pt x="1460" y="1898"/>
                      <a:pt x="1568" y="1700"/>
                      <a:pt x="1667" y="1508"/>
                    </a:cubicBezTo>
                    <a:cubicBezTo>
                      <a:pt x="1767" y="1313"/>
                      <a:pt x="1998" y="794"/>
                      <a:pt x="2062" y="600"/>
                    </a:cubicBezTo>
                    <a:cubicBezTo>
                      <a:pt x="2087" y="523"/>
                      <a:pt x="2139" y="440"/>
                      <a:pt x="2146" y="370"/>
                    </a:cubicBezTo>
                    <a:lnTo>
                      <a:pt x="2146" y="370"/>
                    </a:lnTo>
                    <a:lnTo>
                      <a:pt x="2146" y="370"/>
                    </a:lnTo>
                    <a:lnTo>
                      <a:pt x="2146" y="370"/>
                    </a:lnTo>
                    <a:lnTo>
                      <a:pt x="2146" y="370"/>
                    </a:lnTo>
                    <a:cubicBezTo>
                      <a:pt x="2089" y="262"/>
                      <a:pt x="1997" y="183"/>
                      <a:pt x="1825" y="116"/>
                    </a:cubicBezTo>
                    <a:cubicBezTo>
                      <a:pt x="1694" y="66"/>
                      <a:pt x="1540" y="35"/>
                      <a:pt x="1380" y="30"/>
                    </a:cubicBezTo>
                    <a:cubicBezTo>
                      <a:pt x="1359" y="30"/>
                      <a:pt x="1339" y="29"/>
                      <a:pt x="1319" y="29"/>
                    </a:cubicBezTo>
                    <a:cubicBezTo>
                      <a:pt x="1043" y="29"/>
                      <a:pt x="800" y="89"/>
                      <a:pt x="586" y="179"/>
                    </a:cubicBezTo>
                    <a:cubicBezTo>
                      <a:pt x="585" y="172"/>
                      <a:pt x="583" y="165"/>
                      <a:pt x="582" y="157"/>
                    </a:cubicBezTo>
                    <a:cubicBezTo>
                      <a:pt x="600" y="148"/>
                      <a:pt x="619" y="138"/>
                      <a:pt x="639" y="129"/>
                    </a:cubicBezTo>
                    <a:cubicBezTo>
                      <a:pt x="642" y="128"/>
                      <a:pt x="645" y="126"/>
                      <a:pt x="648" y="125"/>
                    </a:cubicBezTo>
                    <a:cubicBezTo>
                      <a:pt x="830" y="44"/>
                      <a:pt x="1072" y="0"/>
                      <a:pt x="1310" y="0"/>
                    </a:cubicBezTo>
                    <a:cubicBezTo>
                      <a:pt x="1346" y="0"/>
                      <a:pt x="1382" y="1"/>
                      <a:pt x="1417" y="3"/>
                    </a:cubicBezTo>
                    <a:cubicBezTo>
                      <a:pt x="1798" y="25"/>
                      <a:pt x="2065" y="160"/>
                      <a:pt x="2184" y="349"/>
                    </a:cubicBezTo>
                    <a:cubicBezTo>
                      <a:pt x="2187" y="353"/>
                      <a:pt x="2188" y="360"/>
                      <a:pt x="2188" y="369"/>
                    </a:cubicBezTo>
                    <a:cubicBezTo>
                      <a:pt x="2188" y="420"/>
                      <a:pt x="2143" y="530"/>
                      <a:pt x="2115" y="596"/>
                    </a:cubicBezTo>
                    <a:cubicBezTo>
                      <a:pt x="2070" y="705"/>
                      <a:pt x="2025" y="809"/>
                      <a:pt x="1983" y="918"/>
                    </a:cubicBezTo>
                    <a:cubicBezTo>
                      <a:pt x="1900" y="1131"/>
                      <a:pt x="1806" y="1349"/>
                      <a:pt x="1695" y="1558"/>
                    </a:cubicBezTo>
                    <a:cubicBezTo>
                      <a:pt x="1641" y="1662"/>
                      <a:pt x="1582" y="1764"/>
                      <a:pt x="1511" y="1865"/>
                    </a:cubicBezTo>
                    <a:cubicBezTo>
                      <a:pt x="1448" y="1953"/>
                      <a:pt x="1384" y="2051"/>
                      <a:pt x="1279" y="2127"/>
                    </a:cubicBezTo>
                    <a:lnTo>
                      <a:pt x="1279" y="2127"/>
                    </a:lnTo>
                    <a:cubicBezTo>
                      <a:pt x="1217" y="2172"/>
                      <a:pt x="1142" y="2205"/>
                      <a:pt x="1057" y="2231"/>
                    </a:cubicBezTo>
                    <a:moveTo>
                      <a:pt x="1086" y="2184"/>
                    </a:moveTo>
                    <a:cubicBezTo>
                      <a:pt x="1097" y="2163"/>
                      <a:pt x="1105" y="2141"/>
                      <a:pt x="1109" y="2120"/>
                    </a:cubicBezTo>
                    <a:cubicBezTo>
                      <a:pt x="1148" y="2084"/>
                      <a:pt x="1172" y="2043"/>
                      <a:pt x="1180" y="2000"/>
                    </a:cubicBezTo>
                    <a:cubicBezTo>
                      <a:pt x="1196" y="1915"/>
                      <a:pt x="1171" y="1807"/>
                      <a:pt x="1060" y="1742"/>
                    </a:cubicBezTo>
                    <a:cubicBezTo>
                      <a:pt x="982" y="1695"/>
                      <a:pt x="871" y="1668"/>
                      <a:pt x="757" y="1658"/>
                    </a:cubicBezTo>
                    <a:cubicBezTo>
                      <a:pt x="742" y="1694"/>
                      <a:pt x="722" y="1729"/>
                      <a:pt x="702" y="1765"/>
                    </a:cubicBezTo>
                    <a:cubicBezTo>
                      <a:pt x="702" y="1765"/>
                      <a:pt x="702" y="1765"/>
                      <a:pt x="701" y="1765"/>
                    </a:cubicBezTo>
                    <a:cubicBezTo>
                      <a:pt x="696" y="1764"/>
                      <a:pt x="691" y="1764"/>
                      <a:pt x="686" y="1764"/>
                    </a:cubicBezTo>
                    <a:cubicBezTo>
                      <a:pt x="686" y="1764"/>
                      <a:pt x="685" y="1764"/>
                      <a:pt x="685" y="1764"/>
                    </a:cubicBezTo>
                    <a:cubicBezTo>
                      <a:pt x="663" y="1764"/>
                      <a:pt x="662" y="1781"/>
                      <a:pt x="680" y="1784"/>
                    </a:cubicBezTo>
                    <a:cubicBezTo>
                      <a:pt x="657" y="1824"/>
                      <a:pt x="632" y="1863"/>
                      <a:pt x="605" y="1902"/>
                    </a:cubicBezTo>
                    <a:cubicBezTo>
                      <a:pt x="578" y="1857"/>
                      <a:pt x="502" y="1827"/>
                      <a:pt x="416" y="1827"/>
                    </a:cubicBezTo>
                    <a:cubicBezTo>
                      <a:pt x="407" y="1827"/>
                      <a:pt x="398" y="1827"/>
                      <a:pt x="388" y="1828"/>
                    </a:cubicBezTo>
                    <a:cubicBezTo>
                      <a:pt x="393" y="1824"/>
                      <a:pt x="398" y="1820"/>
                      <a:pt x="402" y="1815"/>
                    </a:cubicBezTo>
                    <a:cubicBezTo>
                      <a:pt x="418" y="1802"/>
                      <a:pt x="428" y="1785"/>
                      <a:pt x="437" y="1769"/>
                    </a:cubicBezTo>
                    <a:cubicBezTo>
                      <a:pt x="442" y="1761"/>
                      <a:pt x="446" y="1752"/>
                      <a:pt x="451" y="1744"/>
                    </a:cubicBezTo>
                    <a:cubicBezTo>
                      <a:pt x="452" y="1742"/>
                      <a:pt x="452" y="1741"/>
                      <a:pt x="451" y="1739"/>
                    </a:cubicBezTo>
                    <a:cubicBezTo>
                      <a:pt x="453" y="1736"/>
                      <a:pt x="454" y="1733"/>
                      <a:pt x="456" y="1730"/>
                    </a:cubicBezTo>
                    <a:cubicBezTo>
                      <a:pt x="470" y="1707"/>
                      <a:pt x="482" y="1682"/>
                      <a:pt x="501" y="1660"/>
                    </a:cubicBezTo>
                    <a:cubicBezTo>
                      <a:pt x="405" y="1669"/>
                      <a:pt x="311" y="1688"/>
                      <a:pt x="237" y="1721"/>
                    </a:cubicBezTo>
                    <a:cubicBezTo>
                      <a:pt x="148" y="1761"/>
                      <a:pt x="78" y="1820"/>
                      <a:pt x="126" y="1881"/>
                    </a:cubicBezTo>
                    <a:cubicBezTo>
                      <a:pt x="121" y="1888"/>
                      <a:pt x="117" y="1895"/>
                      <a:pt x="115" y="1901"/>
                    </a:cubicBezTo>
                    <a:cubicBezTo>
                      <a:pt x="36" y="1843"/>
                      <a:pt x="6" y="1768"/>
                      <a:pt x="2" y="1694"/>
                    </a:cubicBezTo>
                    <a:cubicBezTo>
                      <a:pt x="0" y="1648"/>
                      <a:pt x="20" y="1605"/>
                      <a:pt x="36" y="1562"/>
                    </a:cubicBezTo>
                    <a:cubicBezTo>
                      <a:pt x="37" y="1561"/>
                      <a:pt x="37" y="1560"/>
                      <a:pt x="38" y="1560"/>
                    </a:cubicBezTo>
                    <a:cubicBezTo>
                      <a:pt x="39" y="1558"/>
                      <a:pt x="40" y="1556"/>
                      <a:pt x="41" y="1554"/>
                    </a:cubicBezTo>
                    <a:cubicBezTo>
                      <a:pt x="124" y="1419"/>
                      <a:pt x="199" y="1282"/>
                      <a:pt x="266" y="1144"/>
                    </a:cubicBezTo>
                    <a:cubicBezTo>
                      <a:pt x="260" y="1161"/>
                      <a:pt x="253" y="1178"/>
                      <a:pt x="246" y="1195"/>
                    </a:cubicBezTo>
                    <a:cubicBezTo>
                      <a:pt x="212" y="1277"/>
                      <a:pt x="177" y="1359"/>
                      <a:pt x="137" y="1440"/>
                    </a:cubicBezTo>
                    <a:cubicBezTo>
                      <a:pt x="98" y="1522"/>
                      <a:pt x="48" y="1606"/>
                      <a:pt x="35" y="1690"/>
                    </a:cubicBezTo>
                    <a:cubicBezTo>
                      <a:pt x="32" y="1706"/>
                      <a:pt x="31" y="1721"/>
                      <a:pt x="31" y="1737"/>
                    </a:cubicBezTo>
                    <a:lnTo>
                      <a:pt x="31" y="1737"/>
                    </a:lnTo>
                    <a:cubicBezTo>
                      <a:pt x="31" y="1773"/>
                      <a:pt x="38" y="1809"/>
                      <a:pt x="58" y="1843"/>
                    </a:cubicBezTo>
                    <a:lnTo>
                      <a:pt x="58" y="1843"/>
                    </a:lnTo>
                    <a:lnTo>
                      <a:pt x="58" y="1843"/>
                    </a:lnTo>
                    <a:lnTo>
                      <a:pt x="58" y="1843"/>
                    </a:lnTo>
                    <a:lnTo>
                      <a:pt x="58" y="1843"/>
                    </a:lnTo>
                    <a:lnTo>
                      <a:pt x="58" y="1843"/>
                    </a:lnTo>
                    <a:cubicBezTo>
                      <a:pt x="58" y="1843"/>
                      <a:pt x="58" y="1843"/>
                      <a:pt x="58" y="1842"/>
                    </a:cubicBezTo>
                    <a:cubicBezTo>
                      <a:pt x="58" y="1842"/>
                      <a:pt x="58" y="1842"/>
                      <a:pt x="58" y="1842"/>
                    </a:cubicBezTo>
                    <a:lnTo>
                      <a:pt x="58" y="1842"/>
                    </a:lnTo>
                    <a:cubicBezTo>
                      <a:pt x="58" y="1841"/>
                      <a:pt x="58" y="1840"/>
                      <a:pt x="58" y="1840"/>
                    </a:cubicBezTo>
                    <a:cubicBezTo>
                      <a:pt x="58" y="1837"/>
                      <a:pt x="58" y="1835"/>
                      <a:pt x="59" y="1832"/>
                    </a:cubicBezTo>
                    <a:cubicBezTo>
                      <a:pt x="59" y="1832"/>
                      <a:pt x="59" y="1832"/>
                      <a:pt x="59" y="1832"/>
                    </a:cubicBezTo>
                    <a:cubicBezTo>
                      <a:pt x="59" y="1832"/>
                      <a:pt x="59" y="1832"/>
                      <a:pt x="59" y="1832"/>
                    </a:cubicBezTo>
                    <a:cubicBezTo>
                      <a:pt x="63" y="1786"/>
                      <a:pt x="109" y="1745"/>
                      <a:pt x="173" y="1713"/>
                    </a:cubicBezTo>
                    <a:cubicBezTo>
                      <a:pt x="173" y="1713"/>
                      <a:pt x="173" y="1713"/>
                      <a:pt x="173" y="1713"/>
                    </a:cubicBezTo>
                    <a:cubicBezTo>
                      <a:pt x="177" y="1711"/>
                      <a:pt x="182" y="1708"/>
                      <a:pt x="187" y="1706"/>
                    </a:cubicBezTo>
                    <a:cubicBezTo>
                      <a:pt x="309" y="1652"/>
                      <a:pt x="474" y="1623"/>
                      <a:pt x="638" y="1623"/>
                    </a:cubicBezTo>
                    <a:cubicBezTo>
                      <a:pt x="744" y="1623"/>
                      <a:pt x="848" y="1635"/>
                      <a:pt x="940" y="1659"/>
                    </a:cubicBezTo>
                    <a:cubicBezTo>
                      <a:pt x="1084" y="1697"/>
                      <a:pt x="1175" y="1769"/>
                      <a:pt x="1216" y="1851"/>
                    </a:cubicBezTo>
                    <a:cubicBezTo>
                      <a:pt x="1215" y="1851"/>
                      <a:pt x="1215" y="1851"/>
                      <a:pt x="1215" y="1851"/>
                    </a:cubicBezTo>
                    <a:cubicBezTo>
                      <a:pt x="1248" y="1917"/>
                      <a:pt x="1247" y="1990"/>
                      <a:pt x="1214" y="2054"/>
                    </a:cubicBezTo>
                    <a:lnTo>
                      <a:pt x="1214" y="2054"/>
                    </a:lnTo>
                    <a:cubicBezTo>
                      <a:pt x="1188" y="2106"/>
                      <a:pt x="1143" y="2149"/>
                      <a:pt x="1086" y="2184"/>
                    </a:cubicBezTo>
                    <a:moveTo>
                      <a:pt x="449" y="1822"/>
                    </a:moveTo>
                    <a:cubicBezTo>
                      <a:pt x="515" y="1822"/>
                      <a:pt x="583" y="1838"/>
                      <a:pt x="613" y="1869"/>
                    </a:cubicBezTo>
                    <a:cubicBezTo>
                      <a:pt x="641" y="1798"/>
                      <a:pt x="655" y="1723"/>
                      <a:pt x="707" y="1655"/>
                    </a:cubicBezTo>
                    <a:cubicBezTo>
                      <a:pt x="693" y="1654"/>
                      <a:pt x="678" y="1653"/>
                      <a:pt x="663" y="1653"/>
                    </a:cubicBezTo>
                    <a:cubicBezTo>
                      <a:pt x="657" y="1653"/>
                      <a:pt x="651" y="1653"/>
                      <a:pt x="645" y="1653"/>
                    </a:cubicBezTo>
                    <a:cubicBezTo>
                      <a:pt x="616" y="1653"/>
                      <a:pt x="586" y="1654"/>
                      <a:pt x="556" y="1656"/>
                    </a:cubicBezTo>
                    <a:cubicBezTo>
                      <a:pt x="532" y="1693"/>
                      <a:pt x="508" y="1732"/>
                      <a:pt x="479" y="1768"/>
                    </a:cubicBezTo>
                    <a:cubicBezTo>
                      <a:pt x="467" y="1785"/>
                      <a:pt x="453" y="1808"/>
                      <a:pt x="427" y="1823"/>
                    </a:cubicBezTo>
                    <a:cubicBezTo>
                      <a:pt x="434" y="1822"/>
                      <a:pt x="442" y="1822"/>
                      <a:pt x="449" y="1822"/>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8" name="Freeform 1149"/>
              <p:cNvSpPr>
                <a:spLocks noEditPoints="1"/>
              </p:cNvSpPr>
              <p:nvPr/>
            </p:nvSpPr>
            <p:spPr bwMode="auto">
              <a:xfrm>
                <a:off x="2696256" y="1922463"/>
                <a:ext cx="931863" cy="923925"/>
              </a:xfrm>
              <a:custGeom>
                <a:avLst/>
                <a:gdLst>
                  <a:gd name="T0" fmla="*/ 821 w 1869"/>
                  <a:gd name="T1" fmla="*/ 1852 h 1852"/>
                  <a:gd name="T2" fmla="*/ 883 w 1869"/>
                  <a:gd name="T3" fmla="*/ 1812 h 1852"/>
                  <a:gd name="T4" fmla="*/ 821 w 1869"/>
                  <a:gd name="T5" fmla="*/ 1852 h 1852"/>
                  <a:gd name="T6" fmla="*/ 1869 w 1869"/>
                  <a:gd name="T7" fmla="*/ 1779 h 1852"/>
                  <a:gd name="T8" fmla="*/ 1850 w 1869"/>
                  <a:gd name="T9" fmla="*/ 1648 h 1852"/>
                  <a:gd name="T10" fmla="*/ 1648 w 1869"/>
                  <a:gd name="T11" fmla="*/ 1121 h 1852"/>
                  <a:gd name="T12" fmla="*/ 1457 w 1869"/>
                  <a:gd name="T13" fmla="*/ 606 h 1852"/>
                  <a:gd name="T14" fmla="*/ 1387 w 1869"/>
                  <a:gd name="T15" fmla="*/ 349 h 1852"/>
                  <a:gd name="T16" fmla="*/ 1349 w 1869"/>
                  <a:gd name="T17" fmla="*/ 128 h 1852"/>
                  <a:gd name="T18" fmla="*/ 1183 w 1869"/>
                  <a:gd name="T19" fmla="*/ 49 h 1852"/>
                  <a:gd name="T20" fmla="*/ 1038 w 1869"/>
                  <a:gd name="T21" fmla="*/ 11 h 1852"/>
                  <a:gd name="T22" fmla="*/ 1311 w 1869"/>
                  <a:gd name="T23" fmla="*/ 562 h 1852"/>
                  <a:gd name="T24" fmla="*/ 1713 w 1869"/>
                  <a:gd name="T25" fmla="*/ 1724 h 1852"/>
                  <a:gd name="T26" fmla="*/ 1412 w 1869"/>
                  <a:gd name="T27" fmla="*/ 1674 h 1852"/>
                  <a:gd name="T28" fmla="*/ 1400 w 1869"/>
                  <a:gd name="T29" fmla="*/ 1674 h 1852"/>
                  <a:gd name="T30" fmla="*/ 951 w 1869"/>
                  <a:gd name="T31" fmla="*/ 1777 h 1852"/>
                  <a:gd name="T32" fmla="*/ 790 w 1869"/>
                  <a:gd name="T33" fmla="*/ 1707 h 1852"/>
                  <a:gd name="T34" fmla="*/ 360 w 1869"/>
                  <a:gd name="T35" fmla="*/ 651 h 1852"/>
                  <a:gd name="T36" fmla="*/ 363 w 1869"/>
                  <a:gd name="T37" fmla="*/ 112 h 1852"/>
                  <a:gd name="T38" fmla="*/ 0 w 1869"/>
                  <a:gd name="T39" fmla="*/ 478 h 1852"/>
                  <a:gd name="T40" fmla="*/ 0 w 1869"/>
                  <a:gd name="T41" fmla="*/ 478 h 1852"/>
                  <a:gd name="T42" fmla="*/ 0 w 1869"/>
                  <a:gd name="T43" fmla="*/ 478 h 1852"/>
                  <a:gd name="T44" fmla="*/ 435 w 1869"/>
                  <a:gd name="T45" fmla="*/ 81 h 1852"/>
                  <a:gd name="T46" fmla="*/ 889 w 1869"/>
                  <a:gd name="T47" fmla="*/ 0 h 1852"/>
                  <a:gd name="T48" fmla="*/ 1183 w 1869"/>
                  <a:gd name="T49" fmla="*/ 49 h 1852"/>
                  <a:gd name="T50" fmla="*/ 1349 w 1869"/>
                  <a:gd name="T51" fmla="*/ 128 h 1852"/>
                  <a:gd name="T52" fmla="*/ 1387 w 1869"/>
                  <a:gd name="T53" fmla="*/ 349 h 1852"/>
                  <a:gd name="T54" fmla="*/ 1457 w 1869"/>
                  <a:gd name="T55" fmla="*/ 606 h 1852"/>
                  <a:gd name="T56" fmla="*/ 1648 w 1869"/>
                  <a:gd name="T57" fmla="*/ 1121 h 1852"/>
                  <a:gd name="T58" fmla="*/ 1850 w 1869"/>
                  <a:gd name="T59" fmla="*/ 1648 h 1852"/>
                  <a:gd name="T60" fmla="*/ 1869 w 1869"/>
                  <a:gd name="T61" fmla="*/ 1779 h 1852"/>
                  <a:gd name="T62" fmla="*/ 1869 w 1869"/>
                  <a:gd name="T63" fmla="*/ 1779 h 18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869" h="1852">
                    <a:moveTo>
                      <a:pt x="821" y="1852"/>
                    </a:moveTo>
                    <a:cubicBezTo>
                      <a:pt x="840" y="1838"/>
                      <a:pt x="861" y="1825"/>
                      <a:pt x="883" y="1812"/>
                    </a:cubicBezTo>
                    <a:cubicBezTo>
                      <a:pt x="861" y="1825"/>
                      <a:pt x="840" y="1838"/>
                      <a:pt x="821" y="1852"/>
                    </a:cubicBezTo>
                    <a:close/>
                    <a:moveTo>
                      <a:pt x="1869" y="1779"/>
                    </a:moveTo>
                    <a:cubicBezTo>
                      <a:pt x="1869" y="1734"/>
                      <a:pt x="1860" y="1688"/>
                      <a:pt x="1850" y="1648"/>
                    </a:cubicBezTo>
                    <a:cubicBezTo>
                      <a:pt x="1807" y="1470"/>
                      <a:pt x="1725" y="1296"/>
                      <a:pt x="1648" y="1121"/>
                    </a:cubicBezTo>
                    <a:cubicBezTo>
                      <a:pt x="1573" y="951"/>
                      <a:pt x="1512" y="779"/>
                      <a:pt x="1457" y="606"/>
                    </a:cubicBezTo>
                    <a:cubicBezTo>
                      <a:pt x="1431" y="521"/>
                      <a:pt x="1405" y="435"/>
                      <a:pt x="1387" y="349"/>
                    </a:cubicBezTo>
                    <a:cubicBezTo>
                      <a:pt x="1378" y="308"/>
                      <a:pt x="1359" y="138"/>
                      <a:pt x="1349" y="128"/>
                    </a:cubicBezTo>
                    <a:cubicBezTo>
                      <a:pt x="1332" y="111"/>
                      <a:pt x="1214" y="62"/>
                      <a:pt x="1183" y="49"/>
                    </a:cubicBezTo>
                    <a:cubicBezTo>
                      <a:pt x="1139" y="31"/>
                      <a:pt x="1090" y="18"/>
                      <a:pt x="1038" y="11"/>
                    </a:cubicBezTo>
                    <a:cubicBezTo>
                      <a:pt x="1236" y="159"/>
                      <a:pt x="1276" y="412"/>
                      <a:pt x="1311" y="562"/>
                    </a:cubicBezTo>
                    <a:cubicBezTo>
                      <a:pt x="1400" y="940"/>
                      <a:pt x="1542" y="1335"/>
                      <a:pt x="1713" y="1724"/>
                    </a:cubicBezTo>
                    <a:cubicBezTo>
                      <a:pt x="1629" y="1691"/>
                      <a:pt x="1518" y="1674"/>
                      <a:pt x="1412" y="1674"/>
                    </a:cubicBezTo>
                    <a:cubicBezTo>
                      <a:pt x="1408" y="1674"/>
                      <a:pt x="1404" y="1674"/>
                      <a:pt x="1400" y="1674"/>
                    </a:cubicBezTo>
                    <a:cubicBezTo>
                      <a:pt x="1233" y="1676"/>
                      <a:pt x="1077" y="1718"/>
                      <a:pt x="951" y="1777"/>
                    </a:cubicBezTo>
                    <a:cubicBezTo>
                      <a:pt x="877" y="1774"/>
                      <a:pt x="817" y="1749"/>
                      <a:pt x="790" y="1707"/>
                    </a:cubicBezTo>
                    <a:cubicBezTo>
                      <a:pt x="578" y="1365"/>
                      <a:pt x="467" y="1006"/>
                      <a:pt x="360" y="651"/>
                    </a:cubicBezTo>
                    <a:cubicBezTo>
                      <a:pt x="305" y="469"/>
                      <a:pt x="280" y="282"/>
                      <a:pt x="363" y="112"/>
                    </a:cubicBezTo>
                    <a:cubicBezTo>
                      <a:pt x="163" y="206"/>
                      <a:pt x="46" y="336"/>
                      <a:pt x="0" y="478"/>
                    </a:cubicBezTo>
                    <a:lnTo>
                      <a:pt x="0" y="478"/>
                    </a:lnTo>
                    <a:lnTo>
                      <a:pt x="0" y="478"/>
                    </a:lnTo>
                    <a:cubicBezTo>
                      <a:pt x="52" y="320"/>
                      <a:pt x="190" y="176"/>
                      <a:pt x="435" y="81"/>
                    </a:cubicBezTo>
                    <a:cubicBezTo>
                      <a:pt x="556" y="34"/>
                      <a:pt x="726" y="0"/>
                      <a:pt x="889" y="0"/>
                    </a:cubicBezTo>
                    <a:cubicBezTo>
                      <a:pt x="996" y="0"/>
                      <a:pt x="1099" y="14"/>
                      <a:pt x="1183" y="49"/>
                    </a:cubicBezTo>
                    <a:cubicBezTo>
                      <a:pt x="1214" y="62"/>
                      <a:pt x="1332" y="111"/>
                      <a:pt x="1349" y="128"/>
                    </a:cubicBezTo>
                    <a:cubicBezTo>
                      <a:pt x="1359" y="138"/>
                      <a:pt x="1378" y="308"/>
                      <a:pt x="1387" y="349"/>
                    </a:cubicBezTo>
                    <a:cubicBezTo>
                      <a:pt x="1405" y="435"/>
                      <a:pt x="1431" y="521"/>
                      <a:pt x="1457" y="606"/>
                    </a:cubicBezTo>
                    <a:cubicBezTo>
                      <a:pt x="1512" y="779"/>
                      <a:pt x="1573" y="951"/>
                      <a:pt x="1648" y="1121"/>
                    </a:cubicBezTo>
                    <a:cubicBezTo>
                      <a:pt x="1725" y="1296"/>
                      <a:pt x="1807" y="1470"/>
                      <a:pt x="1850" y="1648"/>
                    </a:cubicBezTo>
                    <a:cubicBezTo>
                      <a:pt x="1860" y="1688"/>
                      <a:pt x="1869" y="1734"/>
                      <a:pt x="1869" y="1779"/>
                    </a:cubicBezTo>
                    <a:lnTo>
                      <a:pt x="1869" y="1779"/>
                    </a:ln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9" name="Freeform 1150"/>
              <p:cNvSpPr>
                <a:spLocks noEditPoints="1"/>
              </p:cNvSpPr>
              <p:nvPr/>
            </p:nvSpPr>
            <p:spPr bwMode="auto">
              <a:xfrm>
                <a:off x="8738281" y="1874838"/>
                <a:ext cx="1041400" cy="908050"/>
              </a:xfrm>
              <a:custGeom>
                <a:avLst/>
                <a:gdLst>
                  <a:gd name="T0" fmla="*/ 1158 w 2088"/>
                  <a:gd name="T1" fmla="*/ 1822 h 1822"/>
                  <a:gd name="T2" fmla="*/ 882 w 2088"/>
                  <a:gd name="T3" fmla="*/ 1630 h 1822"/>
                  <a:gd name="T4" fmla="*/ 580 w 2088"/>
                  <a:gd name="T5" fmla="*/ 1594 h 1822"/>
                  <a:gd name="T6" fmla="*/ 129 w 2088"/>
                  <a:gd name="T7" fmla="*/ 1677 h 1822"/>
                  <a:gd name="T8" fmla="*/ 115 w 2088"/>
                  <a:gd name="T9" fmla="*/ 1684 h 1822"/>
                  <a:gd name="T10" fmla="*/ 255 w 2088"/>
                  <a:gd name="T11" fmla="*/ 1265 h 1822"/>
                  <a:gd name="T12" fmla="*/ 509 w 2088"/>
                  <a:gd name="T13" fmla="*/ 672 h 1822"/>
                  <a:gd name="T14" fmla="*/ 763 w 2088"/>
                  <a:gd name="T15" fmla="*/ 69 h 1822"/>
                  <a:gd name="T16" fmla="*/ 458 w 2088"/>
                  <a:gd name="T17" fmla="*/ 181 h 1822"/>
                  <a:gd name="T18" fmla="*/ 458 w 2088"/>
                  <a:gd name="T19" fmla="*/ 181 h 1822"/>
                  <a:gd name="T20" fmla="*/ 458 w 2088"/>
                  <a:gd name="T21" fmla="*/ 181 h 1822"/>
                  <a:gd name="T22" fmla="*/ 1261 w 2088"/>
                  <a:gd name="T23" fmla="*/ 0 h 1822"/>
                  <a:gd name="T24" fmla="*/ 1322 w 2088"/>
                  <a:gd name="T25" fmla="*/ 1 h 1822"/>
                  <a:gd name="T26" fmla="*/ 1767 w 2088"/>
                  <a:gd name="T27" fmla="*/ 87 h 1822"/>
                  <a:gd name="T28" fmla="*/ 2088 w 2088"/>
                  <a:gd name="T29" fmla="*/ 341 h 1822"/>
                  <a:gd name="T30" fmla="*/ 2088 w 2088"/>
                  <a:gd name="T31" fmla="*/ 341 h 1822"/>
                  <a:gd name="T32" fmla="*/ 2088 w 2088"/>
                  <a:gd name="T33" fmla="*/ 341 h 1822"/>
                  <a:gd name="T34" fmla="*/ 1819 w 2088"/>
                  <a:gd name="T35" fmla="*/ 109 h 1822"/>
                  <a:gd name="T36" fmla="*/ 1840 w 2088"/>
                  <a:gd name="T37" fmla="*/ 661 h 1822"/>
                  <a:gd name="T38" fmla="*/ 1296 w 2088"/>
                  <a:gd name="T39" fmla="*/ 1752 h 1822"/>
                  <a:gd name="T40" fmla="*/ 1158 w 2088"/>
                  <a:gd name="T41" fmla="*/ 1822 h 1822"/>
                  <a:gd name="T42" fmla="*/ 0 w 2088"/>
                  <a:gd name="T43" fmla="*/ 1813 h 1822"/>
                  <a:gd name="T44" fmla="*/ 0 w 2088"/>
                  <a:gd name="T45" fmla="*/ 1813 h 1822"/>
                  <a:gd name="T46" fmla="*/ 0 w 2088"/>
                  <a:gd name="T47" fmla="*/ 1813 h 1822"/>
                  <a:gd name="T48" fmla="*/ 0 w 2088"/>
                  <a:gd name="T49" fmla="*/ 1813 h 1822"/>
                  <a:gd name="T50" fmla="*/ 1 w 2088"/>
                  <a:gd name="T51" fmla="*/ 1803 h 1822"/>
                  <a:gd name="T52" fmla="*/ 0 w 2088"/>
                  <a:gd name="T53" fmla="*/ 1811 h 1822"/>
                  <a:gd name="T54" fmla="*/ 0 w 2088"/>
                  <a:gd name="T55" fmla="*/ 1813 h 1822"/>
                  <a:gd name="T56" fmla="*/ 1 w 2088"/>
                  <a:gd name="T57" fmla="*/ 1803 h 1822"/>
                  <a:gd name="T58" fmla="*/ 1 w 2088"/>
                  <a:gd name="T59" fmla="*/ 1803 h 1822"/>
                  <a:gd name="T60" fmla="*/ 1 w 2088"/>
                  <a:gd name="T61" fmla="*/ 1803 h 18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088" h="1822">
                    <a:moveTo>
                      <a:pt x="1158" y="1822"/>
                    </a:moveTo>
                    <a:cubicBezTo>
                      <a:pt x="1117" y="1740"/>
                      <a:pt x="1026" y="1668"/>
                      <a:pt x="882" y="1630"/>
                    </a:cubicBezTo>
                    <a:cubicBezTo>
                      <a:pt x="790" y="1606"/>
                      <a:pt x="686" y="1594"/>
                      <a:pt x="580" y="1594"/>
                    </a:cubicBezTo>
                    <a:cubicBezTo>
                      <a:pt x="416" y="1594"/>
                      <a:pt x="251" y="1623"/>
                      <a:pt x="129" y="1677"/>
                    </a:cubicBezTo>
                    <a:cubicBezTo>
                      <a:pt x="124" y="1679"/>
                      <a:pt x="119" y="1682"/>
                      <a:pt x="115" y="1684"/>
                    </a:cubicBezTo>
                    <a:cubicBezTo>
                      <a:pt x="95" y="1547"/>
                      <a:pt x="211" y="1389"/>
                      <a:pt x="255" y="1265"/>
                    </a:cubicBezTo>
                    <a:cubicBezTo>
                      <a:pt x="326" y="1065"/>
                      <a:pt x="450" y="873"/>
                      <a:pt x="509" y="672"/>
                    </a:cubicBezTo>
                    <a:cubicBezTo>
                      <a:pt x="562" y="490"/>
                      <a:pt x="599" y="253"/>
                      <a:pt x="763" y="69"/>
                    </a:cubicBezTo>
                    <a:cubicBezTo>
                      <a:pt x="655" y="99"/>
                      <a:pt x="554" y="137"/>
                      <a:pt x="458" y="181"/>
                    </a:cubicBezTo>
                    <a:lnTo>
                      <a:pt x="458" y="181"/>
                    </a:lnTo>
                    <a:lnTo>
                      <a:pt x="458" y="181"/>
                    </a:lnTo>
                    <a:cubicBezTo>
                      <a:pt x="689" y="74"/>
                      <a:pt x="955" y="0"/>
                      <a:pt x="1261" y="0"/>
                    </a:cubicBezTo>
                    <a:cubicBezTo>
                      <a:pt x="1281" y="0"/>
                      <a:pt x="1301" y="1"/>
                      <a:pt x="1322" y="1"/>
                    </a:cubicBezTo>
                    <a:cubicBezTo>
                      <a:pt x="1482" y="6"/>
                      <a:pt x="1636" y="37"/>
                      <a:pt x="1767" y="87"/>
                    </a:cubicBezTo>
                    <a:cubicBezTo>
                      <a:pt x="1939" y="154"/>
                      <a:pt x="2031" y="233"/>
                      <a:pt x="2088" y="341"/>
                    </a:cubicBezTo>
                    <a:lnTo>
                      <a:pt x="2088" y="341"/>
                    </a:lnTo>
                    <a:lnTo>
                      <a:pt x="2088" y="341"/>
                    </a:lnTo>
                    <a:cubicBezTo>
                      <a:pt x="2037" y="245"/>
                      <a:pt x="1958" y="171"/>
                      <a:pt x="1819" y="109"/>
                    </a:cubicBezTo>
                    <a:cubicBezTo>
                      <a:pt x="1937" y="282"/>
                      <a:pt x="1912" y="490"/>
                      <a:pt x="1840" y="661"/>
                    </a:cubicBezTo>
                    <a:cubicBezTo>
                      <a:pt x="1686" y="1029"/>
                      <a:pt x="1444" y="1384"/>
                      <a:pt x="1296" y="1752"/>
                    </a:cubicBezTo>
                    <a:cubicBezTo>
                      <a:pt x="1278" y="1797"/>
                      <a:pt x="1221" y="1818"/>
                      <a:pt x="1158" y="1822"/>
                    </a:cubicBezTo>
                    <a:moveTo>
                      <a:pt x="0" y="1813"/>
                    </a:moveTo>
                    <a:cubicBezTo>
                      <a:pt x="0" y="1813"/>
                      <a:pt x="0" y="1813"/>
                      <a:pt x="0" y="1813"/>
                    </a:cubicBezTo>
                    <a:cubicBezTo>
                      <a:pt x="0" y="1813"/>
                      <a:pt x="0" y="1813"/>
                      <a:pt x="0" y="1813"/>
                    </a:cubicBezTo>
                    <a:close/>
                    <a:moveTo>
                      <a:pt x="0" y="1813"/>
                    </a:moveTo>
                    <a:cubicBezTo>
                      <a:pt x="0" y="1810"/>
                      <a:pt x="0" y="1806"/>
                      <a:pt x="1" y="1803"/>
                    </a:cubicBezTo>
                    <a:cubicBezTo>
                      <a:pt x="0" y="1806"/>
                      <a:pt x="0" y="1808"/>
                      <a:pt x="0" y="1811"/>
                    </a:cubicBezTo>
                    <a:cubicBezTo>
                      <a:pt x="0" y="1811"/>
                      <a:pt x="0" y="1812"/>
                      <a:pt x="0" y="1813"/>
                    </a:cubicBezTo>
                    <a:moveTo>
                      <a:pt x="1" y="1803"/>
                    </a:moveTo>
                    <a:cubicBezTo>
                      <a:pt x="1" y="1803"/>
                      <a:pt x="1" y="1803"/>
                      <a:pt x="1" y="1803"/>
                    </a:cubicBezTo>
                    <a:cubicBezTo>
                      <a:pt x="1" y="1803"/>
                      <a:pt x="1" y="1803"/>
                      <a:pt x="1" y="180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0" name="Freeform 1151"/>
              <p:cNvSpPr/>
              <p:nvPr/>
            </p:nvSpPr>
            <p:spPr bwMode="auto">
              <a:xfrm>
                <a:off x="3135994" y="2808288"/>
                <a:ext cx="34925" cy="17463"/>
              </a:xfrm>
              <a:custGeom>
                <a:avLst/>
                <a:gdLst>
                  <a:gd name="T0" fmla="*/ 0 w 68"/>
                  <a:gd name="T1" fmla="*/ 35 h 35"/>
                  <a:gd name="T2" fmla="*/ 68 w 68"/>
                  <a:gd name="T3" fmla="*/ 0 h 35"/>
                  <a:gd name="T4" fmla="*/ 68 w 68"/>
                  <a:gd name="T5" fmla="*/ 0 h 35"/>
                  <a:gd name="T6" fmla="*/ 0 w 68"/>
                  <a:gd name="T7" fmla="*/ 35 h 35"/>
                </a:gdLst>
                <a:ahLst/>
                <a:cxnLst>
                  <a:cxn ang="0">
                    <a:pos x="T0" y="T1"/>
                  </a:cxn>
                  <a:cxn ang="0">
                    <a:pos x="T2" y="T3"/>
                  </a:cxn>
                  <a:cxn ang="0">
                    <a:pos x="T4" y="T5"/>
                  </a:cxn>
                  <a:cxn ang="0">
                    <a:pos x="T6" y="T7"/>
                  </a:cxn>
                </a:cxnLst>
                <a:rect l="0" t="0" r="r" b="b"/>
                <a:pathLst>
                  <a:path w="68" h="35">
                    <a:moveTo>
                      <a:pt x="0" y="35"/>
                    </a:moveTo>
                    <a:cubicBezTo>
                      <a:pt x="22" y="23"/>
                      <a:pt x="44" y="11"/>
                      <a:pt x="68" y="0"/>
                    </a:cubicBezTo>
                    <a:cubicBezTo>
                      <a:pt x="68" y="0"/>
                      <a:pt x="68" y="0"/>
                      <a:pt x="68" y="0"/>
                    </a:cubicBezTo>
                    <a:cubicBezTo>
                      <a:pt x="45" y="11"/>
                      <a:pt x="22" y="23"/>
                      <a:pt x="0"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1" name="Freeform 1152"/>
              <p:cNvSpPr/>
              <p:nvPr/>
            </p:nvSpPr>
            <p:spPr bwMode="auto">
              <a:xfrm>
                <a:off x="2696256" y="1978025"/>
                <a:ext cx="474663" cy="952500"/>
              </a:xfrm>
              <a:custGeom>
                <a:avLst/>
                <a:gdLst>
                  <a:gd name="T0" fmla="*/ 695 w 951"/>
                  <a:gd name="T1" fmla="*/ 1909 h 1909"/>
                  <a:gd name="T2" fmla="*/ 679 w 951"/>
                  <a:gd name="T3" fmla="*/ 1866 h 1909"/>
                  <a:gd name="T4" fmla="*/ 596 w 951"/>
                  <a:gd name="T5" fmla="*/ 1662 h 1909"/>
                  <a:gd name="T6" fmla="*/ 375 w 951"/>
                  <a:gd name="T7" fmla="*/ 1208 h 1909"/>
                  <a:gd name="T8" fmla="*/ 0 w 951"/>
                  <a:gd name="T9" fmla="*/ 366 h 1909"/>
                  <a:gd name="T10" fmla="*/ 363 w 951"/>
                  <a:gd name="T11" fmla="*/ 0 h 1909"/>
                  <a:gd name="T12" fmla="*/ 360 w 951"/>
                  <a:gd name="T13" fmla="*/ 539 h 1909"/>
                  <a:gd name="T14" fmla="*/ 790 w 951"/>
                  <a:gd name="T15" fmla="*/ 1595 h 1909"/>
                  <a:gd name="T16" fmla="*/ 951 w 951"/>
                  <a:gd name="T17" fmla="*/ 1665 h 1909"/>
                  <a:gd name="T18" fmla="*/ 883 w 951"/>
                  <a:gd name="T19" fmla="*/ 1700 h 1909"/>
                  <a:gd name="T20" fmla="*/ 821 w 951"/>
                  <a:gd name="T21" fmla="*/ 1740 h 1909"/>
                  <a:gd name="T22" fmla="*/ 821 w 951"/>
                  <a:gd name="T23" fmla="*/ 1740 h 1909"/>
                  <a:gd name="T24" fmla="*/ 695 w 951"/>
                  <a:gd name="T25" fmla="*/ 1909 h 19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51" h="1909">
                    <a:moveTo>
                      <a:pt x="695" y="1909"/>
                    </a:moveTo>
                    <a:cubicBezTo>
                      <a:pt x="690" y="1894"/>
                      <a:pt x="684" y="1880"/>
                      <a:pt x="679" y="1866"/>
                    </a:cubicBezTo>
                    <a:cubicBezTo>
                      <a:pt x="655" y="1797"/>
                      <a:pt x="626" y="1730"/>
                      <a:pt x="596" y="1662"/>
                    </a:cubicBezTo>
                    <a:cubicBezTo>
                      <a:pt x="527" y="1510"/>
                      <a:pt x="449" y="1359"/>
                      <a:pt x="375" y="1208"/>
                    </a:cubicBezTo>
                    <a:cubicBezTo>
                      <a:pt x="238" y="929"/>
                      <a:pt x="108" y="649"/>
                      <a:pt x="0" y="366"/>
                    </a:cubicBezTo>
                    <a:cubicBezTo>
                      <a:pt x="46" y="224"/>
                      <a:pt x="163" y="94"/>
                      <a:pt x="363" y="0"/>
                    </a:cubicBezTo>
                    <a:cubicBezTo>
                      <a:pt x="280" y="170"/>
                      <a:pt x="305" y="357"/>
                      <a:pt x="360" y="539"/>
                    </a:cubicBezTo>
                    <a:cubicBezTo>
                      <a:pt x="467" y="894"/>
                      <a:pt x="578" y="1253"/>
                      <a:pt x="790" y="1595"/>
                    </a:cubicBezTo>
                    <a:cubicBezTo>
                      <a:pt x="817" y="1637"/>
                      <a:pt x="877" y="1662"/>
                      <a:pt x="951" y="1665"/>
                    </a:cubicBezTo>
                    <a:cubicBezTo>
                      <a:pt x="927" y="1676"/>
                      <a:pt x="905" y="1688"/>
                      <a:pt x="883" y="1700"/>
                    </a:cubicBezTo>
                    <a:cubicBezTo>
                      <a:pt x="861" y="1713"/>
                      <a:pt x="840" y="1726"/>
                      <a:pt x="821" y="1740"/>
                    </a:cubicBezTo>
                    <a:lnTo>
                      <a:pt x="821" y="1740"/>
                    </a:lnTo>
                    <a:cubicBezTo>
                      <a:pt x="749" y="1791"/>
                      <a:pt x="704" y="1851"/>
                      <a:pt x="695" y="190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2" name="Freeform 1153"/>
              <p:cNvSpPr/>
              <p:nvPr/>
            </p:nvSpPr>
            <p:spPr bwMode="auto">
              <a:xfrm>
                <a:off x="3550331" y="2781300"/>
                <a:ext cx="77788" cy="66675"/>
              </a:xfrm>
              <a:custGeom>
                <a:avLst/>
                <a:gdLst>
                  <a:gd name="T0" fmla="*/ 145 w 156"/>
                  <a:gd name="T1" fmla="*/ 134 h 134"/>
                  <a:gd name="T2" fmla="*/ 1 w 156"/>
                  <a:gd name="T3" fmla="*/ 0 h 134"/>
                  <a:gd name="T4" fmla="*/ 0 w 156"/>
                  <a:gd name="T5" fmla="*/ 0 h 134"/>
                  <a:gd name="T6" fmla="*/ 145 w 156"/>
                  <a:gd name="T7" fmla="*/ 134 h 134"/>
                  <a:gd name="T8" fmla="*/ 156 w 156"/>
                  <a:gd name="T9" fmla="*/ 55 h 134"/>
                  <a:gd name="T10" fmla="*/ 145 w 156"/>
                  <a:gd name="T11" fmla="*/ 134 h 134"/>
                </a:gdLst>
                <a:ahLst/>
                <a:cxnLst>
                  <a:cxn ang="0">
                    <a:pos x="T0" y="T1"/>
                  </a:cxn>
                  <a:cxn ang="0">
                    <a:pos x="T2" y="T3"/>
                  </a:cxn>
                  <a:cxn ang="0">
                    <a:pos x="T4" y="T5"/>
                  </a:cxn>
                  <a:cxn ang="0">
                    <a:pos x="T6" y="T7"/>
                  </a:cxn>
                  <a:cxn ang="0">
                    <a:pos x="T8" y="T9"/>
                  </a:cxn>
                  <a:cxn ang="0">
                    <a:pos x="T10" y="T11"/>
                  </a:cxn>
                </a:cxnLst>
                <a:rect l="0" t="0" r="r" b="b"/>
                <a:pathLst>
                  <a:path w="156" h="134">
                    <a:moveTo>
                      <a:pt x="145" y="134"/>
                    </a:moveTo>
                    <a:cubicBezTo>
                      <a:pt x="138" y="76"/>
                      <a:pt x="81" y="32"/>
                      <a:pt x="1" y="0"/>
                    </a:cubicBezTo>
                    <a:cubicBezTo>
                      <a:pt x="1" y="0"/>
                      <a:pt x="0" y="0"/>
                      <a:pt x="0" y="0"/>
                    </a:cubicBezTo>
                    <a:cubicBezTo>
                      <a:pt x="81" y="31"/>
                      <a:pt x="138" y="76"/>
                      <a:pt x="145" y="134"/>
                    </a:cubicBezTo>
                    <a:cubicBezTo>
                      <a:pt x="153" y="108"/>
                      <a:pt x="156" y="82"/>
                      <a:pt x="156" y="55"/>
                    </a:cubicBezTo>
                    <a:cubicBezTo>
                      <a:pt x="156" y="82"/>
                      <a:pt x="153" y="108"/>
                      <a:pt x="145" y="134"/>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3" name="Freeform 1154"/>
              <p:cNvSpPr/>
              <p:nvPr/>
            </p:nvSpPr>
            <p:spPr bwMode="auto">
              <a:xfrm>
                <a:off x="3213781" y="1927225"/>
                <a:ext cx="414338" cy="920750"/>
              </a:xfrm>
              <a:custGeom>
                <a:avLst/>
                <a:gdLst>
                  <a:gd name="T0" fmla="*/ 820 w 831"/>
                  <a:gd name="T1" fmla="*/ 1847 h 1847"/>
                  <a:gd name="T2" fmla="*/ 675 w 831"/>
                  <a:gd name="T3" fmla="*/ 1713 h 1847"/>
                  <a:gd name="T4" fmla="*/ 273 w 831"/>
                  <a:gd name="T5" fmla="*/ 551 h 1847"/>
                  <a:gd name="T6" fmla="*/ 0 w 831"/>
                  <a:gd name="T7" fmla="*/ 0 h 1847"/>
                  <a:gd name="T8" fmla="*/ 145 w 831"/>
                  <a:gd name="T9" fmla="*/ 38 h 1847"/>
                  <a:gd name="T10" fmla="*/ 311 w 831"/>
                  <a:gd name="T11" fmla="*/ 117 h 1847"/>
                  <a:gd name="T12" fmla="*/ 349 w 831"/>
                  <a:gd name="T13" fmla="*/ 338 h 1847"/>
                  <a:gd name="T14" fmla="*/ 419 w 831"/>
                  <a:gd name="T15" fmla="*/ 595 h 1847"/>
                  <a:gd name="T16" fmla="*/ 610 w 831"/>
                  <a:gd name="T17" fmla="*/ 1110 h 1847"/>
                  <a:gd name="T18" fmla="*/ 812 w 831"/>
                  <a:gd name="T19" fmla="*/ 1637 h 1847"/>
                  <a:gd name="T20" fmla="*/ 831 w 831"/>
                  <a:gd name="T21" fmla="*/ 1768 h 1847"/>
                  <a:gd name="T22" fmla="*/ 820 w 831"/>
                  <a:gd name="T23" fmla="*/ 1847 h 18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31" h="1847">
                    <a:moveTo>
                      <a:pt x="820" y="1847"/>
                    </a:moveTo>
                    <a:cubicBezTo>
                      <a:pt x="813" y="1789"/>
                      <a:pt x="756" y="1744"/>
                      <a:pt x="675" y="1713"/>
                    </a:cubicBezTo>
                    <a:cubicBezTo>
                      <a:pt x="504" y="1324"/>
                      <a:pt x="362" y="929"/>
                      <a:pt x="273" y="551"/>
                    </a:cubicBezTo>
                    <a:cubicBezTo>
                      <a:pt x="238" y="401"/>
                      <a:pt x="198" y="148"/>
                      <a:pt x="0" y="0"/>
                    </a:cubicBezTo>
                    <a:cubicBezTo>
                      <a:pt x="52" y="7"/>
                      <a:pt x="101" y="20"/>
                      <a:pt x="145" y="38"/>
                    </a:cubicBezTo>
                    <a:cubicBezTo>
                      <a:pt x="176" y="51"/>
                      <a:pt x="294" y="100"/>
                      <a:pt x="311" y="117"/>
                    </a:cubicBezTo>
                    <a:cubicBezTo>
                      <a:pt x="321" y="127"/>
                      <a:pt x="340" y="297"/>
                      <a:pt x="349" y="338"/>
                    </a:cubicBezTo>
                    <a:cubicBezTo>
                      <a:pt x="367" y="424"/>
                      <a:pt x="393" y="510"/>
                      <a:pt x="419" y="595"/>
                    </a:cubicBezTo>
                    <a:cubicBezTo>
                      <a:pt x="474" y="768"/>
                      <a:pt x="535" y="940"/>
                      <a:pt x="610" y="1110"/>
                    </a:cubicBezTo>
                    <a:cubicBezTo>
                      <a:pt x="687" y="1285"/>
                      <a:pt x="769" y="1459"/>
                      <a:pt x="812" y="1637"/>
                    </a:cubicBezTo>
                    <a:cubicBezTo>
                      <a:pt x="822" y="1677"/>
                      <a:pt x="831" y="1723"/>
                      <a:pt x="831" y="1768"/>
                    </a:cubicBezTo>
                    <a:cubicBezTo>
                      <a:pt x="831" y="1795"/>
                      <a:pt x="828" y="1821"/>
                      <a:pt x="820" y="184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4" name="Freeform 1155"/>
              <p:cNvSpPr/>
              <p:nvPr/>
            </p:nvSpPr>
            <p:spPr bwMode="auto">
              <a:xfrm>
                <a:off x="8738281" y="2778125"/>
                <a:ext cx="0" cy="1588"/>
              </a:xfrm>
              <a:custGeom>
                <a:avLst/>
                <a:gdLst>
                  <a:gd name="T0" fmla="*/ 1 h 1"/>
                  <a:gd name="T1" fmla="*/ 0 h 1"/>
                  <a:gd name="T2" fmla="*/ 1 h 1"/>
                </a:gdLst>
                <a:ahLst/>
                <a:cxnLst>
                  <a:cxn ang="0">
                    <a:pos x="0" y="T0"/>
                  </a:cxn>
                  <a:cxn ang="0">
                    <a:pos x="0" y="T1"/>
                  </a:cxn>
                  <a:cxn ang="0">
                    <a:pos x="0" y="T2"/>
                  </a:cxn>
                </a:cxnLst>
                <a:rect l="0" t="0" r="r" b="b"/>
                <a:pathLst>
                  <a:path h="1">
                    <a:moveTo>
                      <a:pt x="0" y="1"/>
                    </a:moveTo>
                    <a:cubicBezTo>
                      <a:pt x="0" y="1"/>
                      <a:pt x="0" y="1"/>
                      <a:pt x="0" y="0"/>
                    </a:cubicBezTo>
                    <a:cubicBezTo>
                      <a:pt x="0" y="1"/>
                      <a:pt x="0" y="1"/>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5" name="Freeform 1156"/>
              <p:cNvSpPr>
                <a:spLocks noEditPoints="1"/>
              </p:cNvSpPr>
              <p:nvPr/>
            </p:nvSpPr>
            <p:spPr bwMode="auto">
              <a:xfrm>
                <a:off x="8738281" y="2714625"/>
                <a:ext cx="57150" cy="63500"/>
              </a:xfrm>
              <a:custGeom>
                <a:avLst/>
                <a:gdLst>
                  <a:gd name="T0" fmla="*/ 0 w 115"/>
                  <a:gd name="T1" fmla="*/ 129 h 129"/>
                  <a:gd name="T2" fmla="*/ 0 w 115"/>
                  <a:gd name="T3" fmla="*/ 129 h 129"/>
                  <a:gd name="T4" fmla="*/ 0 w 115"/>
                  <a:gd name="T5" fmla="*/ 129 h 129"/>
                  <a:gd name="T6" fmla="*/ 1 w 115"/>
                  <a:gd name="T7" fmla="*/ 119 h 129"/>
                  <a:gd name="T8" fmla="*/ 1 w 115"/>
                  <a:gd name="T9" fmla="*/ 119 h 129"/>
                  <a:gd name="T10" fmla="*/ 1 w 115"/>
                  <a:gd name="T11" fmla="*/ 119 h 129"/>
                  <a:gd name="T12" fmla="*/ 1 w 115"/>
                  <a:gd name="T13" fmla="*/ 119 h 129"/>
                  <a:gd name="T14" fmla="*/ 115 w 115"/>
                  <a:gd name="T15" fmla="*/ 0 h 129"/>
                  <a:gd name="T16" fmla="*/ 115 w 115"/>
                  <a:gd name="T17" fmla="*/ 0 h 129"/>
                  <a:gd name="T18" fmla="*/ 1 w 115"/>
                  <a:gd name="T19" fmla="*/ 119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5" h="129">
                    <a:moveTo>
                      <a:pt x="0" y="129"/>
                    </a:moveTo>
                    <a:lnTo>
                      <a:pt x="0" y="129"/>
                    </a:lnTo>
                    <a:lnTo>
                      <a:pt x="0" y="129"/>
                    </a:lnTo>
                    <a:close/>
                    <a:moveTo>
                      <a:pt x="1" y="119"/>
                    </a:moveTo>
                    <a:cubicBezTo>
                      <a:pt x="1" y="119"/>
                      <a:pt x="1" y="119"/>
                      <a:pt x="1" y="119"/>
                    </a:cubicBezTo>
                    <a:cubicBezTo>
                      <a:pt x="1" y="119"/>
                      <a:pt x="1" y="119"/>
                      <a:pt x="1" y="119"/>
                    </a:cubicBezTo>
                    <a:close/>
                    <a:moveTo>
                      <a:pt x="1" y="119"/>
                    </a:moveTo>
                    <a:cubicBezTo>
                      <a:pt x="5" y="73"/>
                      <a:pt x="51" y="31"/>
                      <a:pt x="115" y="0"/>
                    </a:cubicBezTo>
                    <a:cubicBezTo>
                      <a:pt x="115" y="0"/>
                      <a:pt x="115" y="0"/>
                      <a:pt x="115" y="0"/>
                    </a:cubicBezTo>
                    <a:cubicBezTo>
                      <a:pt x="51" y="32"/>
                      <a:pt x="5" y="73"/>
                      <a:pt x="1" y="11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6" name="Freeform 1157"/>
              <p:cNvSpPr/>
              <p:nvPr/>
            </p:nvSpPr>
            <p:spPr bwMode="auto">
              <a:xfrm>
                <a:off x="8725581" y="1908175"/>
                <a:ext cx="393700" cy="871538"/>
              </a:xfrm>
              <a:custGeom>
                <a:avLst/>
                <a:gdLst>
                  <a:gd name="T0" fmla="*/ 27 w 790"/>
                  <a:gd name="T1" fmla="*/ 1745 h 1745"/>
                  <a:gd name="T2" fmla="*/ 0 w 790"/>
                  <a:gd name="T3" fmla="*/ 1639 h 1745"/>
                  <a:gd name="T4" fmla="*/ 4 w 790"/>
                  <a:gd name="T5" fmla="*/ 1592 h 1745"/>
                  <a:gd name="T6" fmla="*/ 106 w 790"/>
                  <a:gd name="T7" fmla="*/ 1342 h 1745"/>
                  <a:gd name="T8" fmla="*/ 215 w 790"/>
                  <a:gd name="T9" fmla="*/ 1097 h 1745"/>
                  <a:gd name="T10" fmla="*/ 380 w 790"/>
                  <a:gd name="T11" fmla="*/ 609 h 1745"/>
                  <a:gd name="T12" fmla="*/ 458 w 790"/>
                  <a:gd name="T13" fmla="*/ 354 h 1745"/>
                  <a:gd name="T14" fmla="*/ 492 w 790"/>
                  <a:gd name="T15" fmla="*/ 174 h 1745"/>
                  <a:gd name="T16" fmla="*/ 492 w 790"/>
                  <a:gd name="T17" fmla="*/ 174 h 1745"/>
                  <a:gd name="T18" fmla="*/ 486 w 790"/>
                  <a:gd name="T19" fmla="*/ 113 h 1745"/>
                  <a:gd name="T20" fmla="*/ 485 w 790"/>
                  <a:gd name="T21" fmla="*/ 112 h 1745"/>
                  <a:gd name="T22" fmla="*/ 790 w 790"/>
                  <a:gd name="T23" fmla="*/ 0 h 1745"/>
                  <a:gd name="T24" fmla="*/ 536 w 790"/>
                  <a:gd name="T25" fmla="*/ 603 h 1745"/>
                  <a:gd name="T26" fmla="*/ 282 w 790"/>
                  <a:gd name="T27" fmla="*/ 1196 h 1745"/>
                  <a:gd name="T28" fmla="*/ 142 w 790"/>
                  <a:gd name="T29" fmla="*/ 1615 h 1745"/>
                  <a:gd name="T30" fmla="*/ 28 w 790"/>
                  <a:gd name="T31" fmla="*/ 1734 h 1745"/>
                  <a:gd name="T32" fmla="*/ 28 w 790"/>
                  <a:gd name="T33" fmla="*/ 1734 h 1745"/>
                  <a:gd name="T34" fmla="*/ 28 w 790"/>
                  <a:gd name="T35" fmla="*/ 1734 h 1745"/>
                  <a:gd name="T36" fmla="*/ 27 w 790"/>
                  <a:gd name="T37" fmla="*/ 1744 h 1745"/>
                  <a:gd name="T38" fmla="*/ 27 w 790"/>
                  <a:gd name="T39" fmla="*/ 1744 h 1745"/>
                  <a:gd name="T40" fmla="*/ 27 w 790"/>
                  <a:gd name="T41" fmla="*/ 1744 h 1745"/>
                  <a:gd name="T42" fmla="*/ 27 w 790"/>
                  <a:gd name="T43" fmla="*/ 1745 h 1745"/>
                  <a:gd name="T44" fmla="*/ 27 w 790"/>
                  <a:gd name="T45" fmla="*/ 1745 h 17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90" h="1745">
                    <a:moveTo>
                      <a:pt x="27" y="1745"/>
                    </a:moveTo>
                    <a:cubicBezTo>
                      <a:pt x="7" y="1711"/>
                      <a:pt x="0" y="1675"/>
                      <a:pt x="0" y="1639"/>
                    </a:cubicBezTo>
                    <a:cubicBezTo>
                      <a:pt x="0" y="1623"/>
                      <a:pt x="1" y="1608"/>
                      <a:pt x="4" y="1592"/>
                    </a:cubicBezTo>
                    <a:cubicBezTo>
                      <a:pt x="17" y="1508"/>
                      <a:pt x="67" y="1424"/>
                      <a:pt x="106" y="1342"/>
                    </a:cubicBezTo>
                    <a:cubicBezTo>
                      <a:pt x="146" y="1261"/>
                      <a:pt x="181" y="1179"/>
                      <a:pt x="215" y="1097"/>
                    </a:cubicBezTo>
                    <a:cubicBezTo>
                      <a:pt x="281" y="935"/>
                      <a:pt x="331" y="772"/>
                      <a:pt x="380" y="609"/>
                    </a:cubicBezTo>
                    <a:cubicBezTo>
                      <a:pt x="406" y="524"/>
                      <a:pt x="433" y="439"/>
                      <a:pt x="458" y="354"/>
                    </a:cubicBezTo>
                    <a:cubicBezTo>
                      <a:pt x="476" y="295"/>
                      <a:pt x="492" y="234"/>
                      <a:pt x="492" y="174"/>
                    </a:cubicBezTo>
                    <a:lnTo>
                      <a:pt x="492" y="174"/>
                    </a:lnTo>
                    <a:cubicBezTo>
                      <a:pt x="492" y="153"/>
                      <a:pt x="490" y="133"/>
                      <a:pt x="486" y="113"/>
                    </a:cubicBezTo>
                    <a:lnTo>
                      <a:pt x="485" y="112"/>
                    </a:lnTo>
                    <a:cubicBezTo>
                      <a:pt x="581" y="68"/>
                      <a:pt x="682" y="30"/>
                      <a:pt x="790" y="0"/>
                    </a:cubicBezTo>
                    <a:cubicBezTo>
                      <a:pt x="626" y="184"/>
                      <a:pt x="589" y="421"/>
                      <a:pt x="536" y="603"/>
                    </a:cubicBezTo>
                    <a:cubicBezTo>
                      <a:pt x="477" y="804"/>
                      <a:pt x="353" y="996"/>
                      <a:pt x="282" y="1196"/>
                    </a:cubicBezTo>
                    <a:cubicBezTo>
                      <a:pt x="238" y="1320"/>
                      <a:pt x="122" y="1478"/>
                      <a:pt x="142" y="1615"/>
                    </a:cubicBezTo>
                    <a:cubicBezTo>
                      <a:pt x="78" y="1646"/>
                      <a:pt x="32" y="1688"/>
                      <a:pt x="28" y="1734"/>
                    </a:cubicBezTo>
                    <a:cubicBezTo>
                      <a:pt x="28" y="1734"/>
                      <a:pt x="28" y="1734"/>
                      <a:pt x="28" y="1734"/>
                    </a:cubicBezTo>
                    <a:cubicBezTo>
                      <a:pt x="28" y="1734"/>
                      <a:pt x="28" y="1734"/>
                      <a:pt x="28" y="1734"/>
                    </a:cubicBezTo>
                    <a:cubicBezTo>
                      <a:pt x="27" y="1737"/>
                      <a:pt x="27" y="1741"/>
                      <a:pt x="27" y="1744"/>
                    </a:cubicBezTo>
                    <a:lnTo>
                      <a:pt x="27" y="1744"/>
                    </a:lnTo>
                    <a:cubicBezTo>
                      <a:pt x="27" y="1744"/>
                      <a:pt x="27" y="1744"/>
                      <a:pt x="27" y="1744"/>
                    </a:cubicBezTo>
                    <a:cubicBezTo>
                      <a:pt x="27" y="1745"/>
                      <a:pt x="27" y="1745"/>
                      <a:pt x="27" y="1745"/>
                    </a:cubicBezTo>
                    <a:lnTo>
                      <a:pt x="27" y="1745"/>
                    </a:ln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7" name="Freeform 1158"/>
              <p:cNvSpPr/>
              <p:nvPr/>
            </p:nvSpPr>
            <p:spPr bwMode="auto">
              <a:xfrm>
                <a:off x="9314544" y="2782888"/>
                <a:ext cx="17463" cy="101600"/>
              </a:xfrm>
              <a:custGeom>
                <a:avLst/>
                <a:gdLst>
                  <a:gd name="T0" fmla="*/ 0 w 34"/>
                  <a:gd name="T1" fmla="*/ 203 h 203"/>
                  <a:gd name="T2" fmla="*/ 1 w 34"/>
                  <a:gd name="T3" fmla="*/ 0 h 203"/>
                  <a:gd name="T4" fmla="*/ 2 w 34"/>
                  <a:gd name="T5" fmla="*/ 0 h 203"/>
                  <a:gd name="T6" fmla="*/ 26 w 34"/>
                  <a:gd name="T7" fmla="*/ 101 h 203"/>
                  <a:gd name="T8" fmla="*/ 0 w 34"/>
                  <a:gd name="T9" fmla="*/ 203 h 203"/>
                </a:gdLst>
                <a:ahLst/>
                <a:cxnLst>
                  <a:cxn ang="0">
                    <a:pos x="T0" y="T1"/>
                  </a:cxn>
                  <a:cxn ang="0">
                    <a:pos x="T2" y="T3"/>
                  </a:cxn>
                  <a:cxn ang="0">
                    <a:pos x="T4" y="T5"/>
                  </a:cxn>
                  <a:cxn ang="0">
                    <a:pos x="T6" y="T7"/>
                  </a:cxn>
                  <a:cxn ang="0">
                    <a:pos x="T8" y="T9"/>
                  </a:cxn>
                </a:cxnLst>
                <a:rect l="0" t="0" r="r" b="b"/>
                <a:pathLst>
                  <a:path w="34" h="203">
                    <a:moveTo>
                      <a:pt x="0" y="203"/>
                    </a:moveTo>
                    <a:cubicBezTo>
                      <a:pt x="33" y="139"/>
                      <a:pt x="34" y="66"/>
                      <a:pt x="1" y="0"/>
                    </a:cubicBezTo>
                    <a:cubicBezTo>
                      <a:pt x="1" y="0"/>
                      <a:pt x="1" y="0"/>
                      <a:pt x="2" y="0"/>
                    </a:cubicBezTo>
                    <a:cubicBezTo>
                      <a:pt x="18" y="33"/>
                      <a:pt x="26" y="67"/>
                      <a:pt x="26" y="101"/>
                    </a:cubicBezTo>
                    <a:cubicBezTo>
                      <a:pt x="26" y="136"/>
                      <a:pt x="17" y="171"/>
                      <a:pt x="0" y="20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8" name="Freeform 1159"/>
              <p:cNvSpPr/>
              <p:nvPr/>
            </p:nvSpPr>
            <p:spPr bwMode="auto">
              <a:xfrm>
                <a:off x="9241519" y="1928813"/>
                <a:ext cx="538163" cy="1025525"/>
              </a:xfrm>
              <a:custGeom>
                <a:avLst/>
                <a:gdLst>
                  <a:gd name="T0" fmla="*/ 0 w 1079"/>
                  <a:gd name="T1" fmla="*/ 2057 h 2057"/>
                  <a:gd name="T2" fmla="*/ 147 w 1079"/>
                  <a:gd name="T3" fmla="*/ 1916 h 2057"/>
                  <a:gd name="T4" fmla="*/ 147 w 1079"/>
                  <a:gd name="T5" fmla="*/ 1916 h 2057"/>
                  <a:gd name="T6" fmla="*/ 173 w 1079"/>
                  <a:gd name="T7" fmla="*/ 1814 h 2057"/>
                  <a:gd name="T8" fmla="*/ 149 w 1079"/>
                  <a:gd name="T9" fmla="*/ 1713 h 2057"/>
                  <a:gd name="T10" fmla="*/ 287 w 1079"/>
                  <a:gd name="T11" fmla="*/ 1643 h 2057"/>
                  <a:gd name="T12" fmla="*/ 831 w 1079"/>
                  <a:gd name="T13" fmla="*/ 552 h 2057"/>
                  <a:gd name="T14" fmla="*/ 810 w 1079"/>
                  <a:gd name="T15" fmla="*/ 0 h 2057"/>
                  <a:gd name="T16" fmla="*/ 1079 w 1079"/>
                  <a:gd name="T17" fmla="*/ 232 h 2057"/>
                  <a:gd name="T18" fmla="*/ 995 w 1079"/>
                  <a:gd name="T19" fmla="*/ 462 h 2057"/>
                  <a:gd name="T20" fmla="*/ 600 w 1079"/>
                  <a:gd name="T21" fmla="*/ 1370 h 2057"/>
                  <a:gd name="T22" fmla="*/ 213 w 1079"/>
                  <a:gd name="T23" fmla="*/ 1935 h 2057"/>
                  <a:gd name="T24" fmla="*/ 17 w 1079"/>
                  <a:gd name="T25" fmla="*/ 2051 h 2057"/>
                  <a:gd name="T26" fmla="*/ 0 w 1079"/>
                  <a:gd name="T27" fmla="*/ 2057 h 20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79" h="2057">
                    <a:moveTo>
                      <a:pt x="0" y="2057"/>
                    </a:moveTo>
                    <a:cubicBezTo>
                      <a:pt x="66" y="2020"/>
                      <a:pt x="118" y="1974"/>
                      <a:pt x="147" y="1916"/>
                    </a:cubicBezTo>
                    <a:lnTo>
                      <a:pt x="147" y="1916"/>
                    </a:lnTo>
                    <a:cubicBezTo>
                      <a:pt x="164" y="1884"/>
                      <a:pt x="173" y="1849"/>
                      <a:pt x="173" y="1814"/>
                    </a:cubicBezTo>
                    <a:cubicBezTo>
                      <a:pt x="173" y="1780"/>
                      <a:pt x="165" y="1746"/>
                      <a:pt x="149" y="1713"/>
                    </a:cubicBezTo>
                    <a:cubicBezTo>
                      <a:pt x="212" y="1709"/>
                      <a:pt x="269" y="1688"/>
                      <a:pt x="287" y="1643"/>
                    </a:cubicBezTo>
                    <a:cubicBezTo>
                      <a:pt x="435" y="1275"/>
                      <a:pt x="677" y="920"/>
                      <a:pt x="831" y="552"/>
                    </a:cubicBezTo>
                    <a:cubicBezTo>
                      <a:pt x="903" y="381"/>
                      <a:pt x="928" y="173"/>
                      <a:pt x="810" y="0"/>
                    </a:cubicBezTo>
                    <a:cubicBezTo>
                      <a:pt x="949" y="62"/>
                      <a:pt x="1028" y="136"/>
                      <a:pt x="1079" y="232"/>
                    </a:cubicBezTo>
                    <a:cubicBezTo>
                      <a:pt x="1072" y="302"/>
                      <a:pt x="1020" y="385"/>
                      <a:pt x="995" y="462"/>
                    </a:cubicBezTo>
                    <a:cubicBezTo>
                      <a:pt x="931" y="656"/>
                      <a:pt x="700" y="1175"/>
                      <a:pt x="600" y="1370"/>
                    </a:cubicBezTo>
                    <a:cubicBezTo>
                      <a:pt x="501" y="1562"/>
                      <a:pt x="393" y="1760"/>
                      <a:pt x="213" y="1935"/>
                    </a:cubicBezTo>
                    <a:cubicBezTo>
                      <a:pt x="164" y="1982"/>
                      <a:pt x="97" y="2021"/>
                      <a:pt x="17" y="2051"/>
                    </a:cubicBezTo>
                    <a:cubicBezTo>
                      <a:pt x="11" y="2053"/>
                      <a:pt x="6" y="2055"/>
                      <a:pt x="0" y="2057"/>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9" name="Freeform 1160"/>
              <p:cNvSpPr/>
              <p:nvPr/>
            </p:nvSpPr>
            <p:spPr bwMode="auto">
              <a:xfrm>
                <a:off x="2877231" y="1887538"/>
                <a:ext cx="517525" cy="879475"/>
              </a:xfrm>
              <a:custGeom>
                <a:avLst/>
                <a:gdLst>
                  <a:gd name="T0" fmla="*/ 479 w 1037"/>
                  <a:gd name="T1" fmla="*/ 205 h 1763"/>
                  <a:gd name="T2" fmla="*/ 734 w 1037"/>
                  <a:gd name="T3" fmla="*/ 105 h 1763"/>
                  <a:gd name="T4" fmla="*/ 41 w 1037"/>
                  <a:gd name="T5" fmla="*/ 166 h 1763"/>
                  <a:gd name="T6" fmla="*/ 0 w 1037"/>
                  <a:gd name="T7" fmla="*/ 180 h 1763"/>
                  <a:gd name="T8" fmla="*/ 285 w 1037"/>
                  <a:gd name="T9" fmla="*/ 260 h 1763"/>
                  <a:gd name="T10" fmla="*/ 815 w 1037"/>
                  <a:gd name="T11" fmla="*/ 1763 h 1763"/>
                  <a:gd name="T12" fmla="*/ 1037 w 1037"/>
                  <a:gd name="T13" fmla="*/ 1742 h 1763"/>
                  <a:gd name="T14" fmla="*/ 479 w 1037"/>
                  <a:gd name="T15" fmla="*/ 205 h 176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37" h="1763">
                    <a:moveTo>
                      <a:pt x="479" y="205"/>
                    </a:moveTo>
                    <a:cubicBezTo>
                      <a:pt x="428" y="61"/>
                      <a:pt x="734" y="105"/>
                      <a:pt x="734" y="105"/>
                    </a:cubicBezTo>
                    <a:cubicBezTo>
                      <a:pt x="469" y="0"/>
                      <a:pt x="41" y="166"/>
                      <a:pt x="41" y="166"/>
                    </a:cubicBezTo>
                    <a:lnTo>
                      <a:pt x="0" y="180"/>
                    </a:lnTo>
                    <a:cubicBezTo>
                      <a:pt x="72" y="155"/>
                      <a:pt x="234" y="155"/>
                      <a:pt x="285" y="260"/>
                    </a:cubicBezTo>
                    <a:cubicBezTo>
                      <a:pt x="336" y="365"/>
                      <a:pt x="815" y="1763"/>
                      <a:pt x="815" y="1763"/>
                    </a:cubicBezTo>
                    <a:cubicBezTo>
                      <a:pt x="917" y="1741"/>
                      <a:pt x="1037" y="1742"/>
                      <a:pt x="1037" y="1742"/>
                    </a:cubicBezTo>
                    <a:cubicBezTo>
                      <a:pt x="1037" y="1742"/>
                      <a:pt x="530" y="348"/>
                      <a:pt x="479" y="2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0" name="Freeform 1161"/>
              <p:cNvSpPr/>
              <p:nvPr/>
            </p:nvSpPr>
            <p:spPr bwMode="auto">
              <a:xfrm>
                <a:off x="9009744" y="1838325"/>
                <a:ext cx="636588" cy="831850"/>
              </a:xfrm>
              <a:custGeom>
                <a:avLst/>
                <a:gdLst>
                  <a:gd name="T0" fmla="*/ 351 w 1277"/>
                  <a:gd name="T1" fmla="*/ 110 h 1668"/>
                  <a:gd name="T2" fmla="*/ 687 w 1277"/>
                  <a:gd name="T3" fmla="*/ 259 h 1668"/>
                  <a:gd name="T4" fmla="*/ 0 w 1277"/>
                  <a:gd name="T5" fmla="*/ 1651 h 1668"/>
                  <a:gd name="T6" fmla="*/ 229 w 1277"/>
                  <a:gd name="T7" fmla="*/ 1668 h 1668"/>
                  <a:gd name="T8" fmla="*/ 855 w 1277"/>
                  <a:gd name="T9" fmla="*/ 350 h 1668"/>
                  <a:gd name="T10" fmla="*/ 1277 w 1277"/>
                  <a:gd name="T11" fmla="*/ 183 h 1668"/>
                  <a:gd name="T12" fmla="*/ 351 w 1277"/>
                  <a:gd name="T13" fmla="*/ 110 h 1668"/>
                </a:gdLst>
                <a:ahLst/>
                <a:cxnLst>
                  <a:cxn ang="0">
                    <a:pos x="T0" y="T1"/>
                  </a:cxn>
                  <a:cxn ang="0">
                    <a:pos x="T2" y="T3"/>
                  </a:cxn>
                  <a:cxn ang="0">
                    <a:pos x="T4" y="T5"/>
                  </a:cxn>
                  <a:cxn ang="0">
                    <a:pos x="T6" y="T7"/>
                  </a:cxn>
                  <a:cxn ang="0">
                    <a:pos x="T8" y="T9"/>
                  </a:cxn>
                  <a:cxn ang="0">
                    <a:pos x="T10" y="T11"/>
                  </a:cxn>
                  <a:cxn ang="0">
                    <a:pos x="T12" y="T13"/>
                  </a:cxn>
                </a:cxnLst>
                <a:rect l="0" t="0" r="r" b="b"/>
                <a:pathLst>
                  <a:path w="1277" h="1668">
                    <a:moveTo>
                      <a:pt x="351" y="110"/>
                    </a:moveTo>
                    <a:cubicBezTo>
                      <a:pt x="611" y="85"/>
                      <a:pt x="748" y="135"/>
                      <a:pt x="687" y="259"/>
                    </a:cubicBezTo>
                    <a:cubicBezTo>
                      <a:pt x="626" y="383"/>
                      <a:pt x="0" y="1651"/>
                      <a:pt x="0" y="1651"/>
                    </a:cubicBezTo>
                    <a:lnTo>
                      <a:pt x="229" y="1668"/>
                    </a:lnTo>
                    <a:cubicBezTo>
                      <a:pt x="229" y="1668"/>
                      <a:pt x="764" y="615"/>
                      <a:pt x="855" y="350"/>
                    </a:cubicBezTo>
                    <a:cubicBezTo>
                      <a:pt x="947" y="85"/>
                      <a:pt x="1277" y="183"/>
                      <a:pt x="1277" y="183"/>
                    </a:cubicBezTo>
                    <a:cubicBezTo>
                      <a:pt x="859" y="0"/>
                      <a:pt x="351" y="110"/>
                      <a:pt x="351" y="1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1" name="Freeform 1162"/>
              <p:cNvSpPr/>
              <p:nvPr/>
            </p:nvSpPr>
            <p:spPr bwMode="auto">
              <a:xfrm>
                <a:off x="3947206" y="1916113"/>
                <a:ext cx="4779963" cy="182563"/>
              </a:xfrm>
              <a:custGeom>
                <a:avLst/>
                <a:gdLst>
                  <a:gd name="T0" fmla="*/ 0 w 9580"/>
                  <a:gd name="T1" fmla="*/ 367 h 367"/>
                  <a:gd name="T2" fmla="*/ 4619 w 9580"/>
                  <a:gd name="T3" fmla="*/ 49 h 367"/>
                  <a:gd name="T4" fmla="*/ 9580 w 9580"/>
                  <a:gd name="T5" fmla="*/ 350 h 367"/>
                  <a:gd name="T6" fmla="*/ 4497 w 9580"/>
                  <a:gd name="T7" fmla="*/ 99 h 367"/>
                  <a:gd name="T8" fmla="*/ 0 w 9580"/>
                  <a:gd name="T9" fmla="*/ 367 h 367"/>
                </a:gdLst>
                <a:ahLst/>
                <a:cxnLst>
                  <a:cxn ang="0">
                    <a:pos x="T0" y="T1"/>
                  </a:cxn>
                  <a:cxn ang="0">
                    <a:pos x="T2" y="T3"/>
                  </a:cxn>
                  <a:cxn ang="0">
                    <a:pos x="T4" y="T5"/>
                  </a:cxn>
                  <a:cxn ang="0">
                    <a:pos x="T6" y="T7"/>
                  </a:cxn>
                  <a:cxn ang="0">
                    <a:pos x="T8" y="T9"/>
                  </a:cxn>
                </a:cxnLst>
                <a:rect l="0" t="0" r="r" b="b"/>
                <a:pathLst>
                  <a:path w="9580" h="367">
                    <a:moveTo>
                      <a:pt x="0" y="367"/>
                    </a:moveTo>
                    <a:cubicBezTo>
                      <a:pt x="0" y="367"/>
                      <a:pt x="1685" y="0"/>
                      <a:pt x="4619" y="49"/>
                    </a:cubicBezTo>
                    <a:cubicBezTo>
                      <a:pt x="7190" y="93"/>
                      <a:pt x="8022" y="143"/>
                      <a:pt x="9580" y="350"/>
                    </a:cubicBezTo>
                    <a:cubicBezTo>
                      <a:pt x="9580" y="350"/>
                      <a:pt x="7309" y="116"/>
                      <a:pt x="4497" y="99"/>
                    </a:cubicBezTo>
                    <a:cubicBezTo>
                      <a:pt x="1685" y="82"/>
                      <a:pt x="0" y="367"/>
                      <a:pt x="0" y="367"/>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sp>
          <p:nvSpPr>
            <p:cNvPr id="46" name="TextBox 45"/>
            <p:cNvSpPr txBox="1"/>
            <p:nvPr/>
          </p:nvSpPr>
          <p:spPr>
            <a:xfrm>
              <a:off x="4036282" y="707642"/>
              <a:ext cx="3810520" cy="707886"/>
            </a:xfrm>
            <a:prstGeom prst="rect">
              <a:avLst/>
            </a:prstGeom>
            <a:grp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CÂU HỎI </a:t>
              </a:r>
              <a:r>
                <a:rPr kumimoji="0" lang="vi-VN" sz="4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a:t>
              </a:r>
              <a:endParaRPr kumimoji="0" lang="en-US" sz="4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sp>
        <p:nvSpPr>
          <p:cNvPr id="51" name="Rectangle 50"/>
          <p:cNvSpPr/>
          <p:nvPr/>
        </p:nvSpPr>
        <p:spPr>
          <a:xfrm>
            <a:off x="1626781" y="1651780"/>
            <a:ext cx="10565219" cy="2574294"/>
          </a:xfrm>
          <a:prstGeom prst="rect">
            <a:avLst/>
          </a:prstGeom>
        </p:spPr>
        <p:txBody>
          <a:bodyPr wrap="square">
            <a:spAutoFit/>
          </a:bodyPr>
          <a:lstStyle/>
          <a:p>
            <a:pPr marL="0" marR="0" lvl="0" indent="0" algn="l" defTabSz="914377" rtl="0" eaLnBrk="1" fontAlgn="auto" latinLnBrk="0" hangingPunct="1">
              <a:lnSpc>
                <a:spcPct val="150000"/>
              </a:lnSpc>
              <a:spcBef>
                <a:spcPts val="0"/>
              </a:spcBef>
              <a:spcAft>
                <a:spcPts val="0"/>
              </a:spcAft>
              <a:buClrTx/>
              <a:buSzTx/>
              <a:buFontTx/>
              <a:buNone/>
              <a:tabLst/>
              <a:defRPr/>
            </a:pPr>
            <a:r>
              <a:rPr kumimoji="0" lang="en-US" sz="3733" b="0" i="0" u="none" strike="noStrike" kern="1200" cap="none" spc="0" normalizeH="0" baseline="0" noProof="0" dirty="0" err="1">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Sắp</a:t>
            </a:r>
            <a:r>
              <a:rPr kumimoji="0" lang="en-US" sz="3733" b="0" i="0" u="none" strike="noStrike" kern="1200" cap="none" spc="0" normalizeH="0" baseline="0" noProof="0" dirty="0">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 </a:t>
            </a:r>
            <a:r>
              <a:rPr kumimoji="0" lang="en-US" sz="3733" b="0" i="0" u="none" strike="noStrike" kern="1200" cap="none" spc="0" normalizeH="0" baseline="0" noProof="0" dirty="0" err="1">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xếp</a:t>
            </a:r>
            <a:r>
              <a:rPr kumimoji="0" lang="en-US" sz="3733" b="0" i="0" u="none" strike="noStrike" kern="1200" cap="none" spc="0" normalizeH="0" baseline="0" noProof="0" dirty="0">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 </a:t>
            </a:r>
            <a:r>
              <a:rPr kumimoji="0" lang="en-US" sz="3733" b="0" i="0" u="none" strike="noStrike" kern="1200" cap="none" spc="0" normalizeH="0" baseline="0" noProof="0" dirty="0" err="1">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các</a:t>
            </a:r>
            <a:r>
              <a:rPr kumimoji="0" lang="en-US" sz="3733" b="0" i="0" u="none" strike="noStrike" kern="1200" cap="none" spc="0" normalizeH="0" baseline="0" noProof="0" dirty="0">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 </a:t>
            </a:r>
            <a:r>
              <a:rPr kumimoji="0" lang="en-US" sz="3733" b="0" i="0" u="none" strike="noStrike" kern="1200" cap="none" spc="0" normalizeH="0" baseline="0" noProof="0" dirty="0" err="1">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chữ</a:t>
            </a:r>
            <a:r>
              <a:rPr kumimoji="0" lang="en-US" sz="3733" b="0" i="0" u="none" strike="noStrike" kern="1200" cap="none" spc="0" normalizeH="0" baseline="0" noProof="0" dirty="0">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 </a:t>
            </a:r>
            <a:r>
              <a:rPr kumimoji="0" lang="en-US" sz="3733" b="0" i="0" u="none" strike="noStrike" kern="1200" cap="none" spc="0" normalizeH="0" baseline="0" noProof="0" dirty="0" err="1">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cái</a:t>
            </a:r>
            <a:r>
              <a:rPr kumimoji="0" lang="en-US" sz="3733" b="0" i="0" u="none" strike="noStrike" kern="1200" cap="none" spc="0" normalizeH="0" baseline="0" noProof="0" dirty="0">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 </a:t>
            </a:r>
            <a:r>
              <a:rPr kumimoji="0" lang="en-US" sz="3733" b="0" i="0" u="none" strike="noStrike" kern="1200" cap="none" spc="0" normalizeH="0" baseline="0" noProof="0" dirty="0" err="1">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sau</a:t>
            </a:r>
            <a:r>
              <a:rPr kumimoji="0" lang="en-US" sz="3733" b="0" i="0" u="none" strike="noStrike" kern="1200" cap="none" spc="0" normalizeH="0" baseline="0" noProof="0" dirty="0">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 </a:t>
            </a:r>
            <a:r>
              <a:rPr kumimoji="0" lang="en-US" sz="3733" b="0" i="0" u="none" strike="noStrike" kern="1200" cap="none" spc="0" normalizeH="0" baseline="0" noProof="0" dirty="0" err="1">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thành</a:t>
            </a:r>
            <a:r>
              <a:rPr kumimoji="0" lang="en-US" sz="3733" b="0" i="0" u="none" strike="noStrike" kern="1200" cap="none" spc="0" normalizeH="0" baseline="0" noProof="0" dirty="0">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 t</a:t>
            </a:r>
            <a:r>
              <a:rPr kumimoji="0" lang="vi-VN" sz="3733" b="0" i="0" u="none" strike="noStrike" kern="1200" cap="none" spc="0" normalizeH="0" baseline="0" noProof="0" dirty="0" err="1">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ên</a:t>
            </a:r>
            <a:r>
              <a:rPr kumimoji="0" lang="en-US" sz="3733" b="0" i="0" u="none" strike="noStrike" kern="1200" cap="none" spc="0" normalizeH="0" baseline="0" noProof="0" dirty="0">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 </a:t>
            </a:r>
            <a:r>
              <a:rPr kumimoji="0" lang="vi-VN" sz="3733" b="0" i="0" u="none" strike="noStrike" kern="1200" cap="none" spc="0" normalizeH="0" baseline="0" noProof="0" dirty="0">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một </a:t>
            </a:r>
            <a:r>
              <a:rPr kumimoji="0" lang="en-US" sz="3733" b="0" i="0" u="none" strike="noStrike" kern="1200" cap="none" spc="0" normalizeH="0" baseline="0" noProof="0" dirty="0" err="1">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dân</a:t>
            </a:r>
            <a:r>
              <a:rPr kumimoji="0" lang="en-US" sz="3733" b="0" i="0" u="none" strike="noStrike" kern="1200" cap="none" spc="0" normalizeH="0" noProof="0" dirty="0">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 </a:t>
            </a:r>
            <a:r>
              <a:rPr kumimoji="0" lang="en-US" sz="3733" b="0" i="0" u="none" strike="noStrike" kern="1200" cap="none" spc="0" normalizeH="0" noProof="0" dirty="0" err="1">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tộc</a:t>
            </a:r>
            <a:r>
              <a:rPr kumimoji="0" lang="en-US" sz="3733" b="0" i="0" u="none" strike="noStrike" kern="1200" cap="none" spc="0" normalizeH="0" noProof="0" dirty="0">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 </a:t>
            </a:r>
            <a:r>
              <a:rPr kumimoji="0" lang="en-US" sz="3733" b="0" i="0" u="none" strike="noStrike" kern="1200" cap="none" spc="0" normalizeH="0" noProof="0" dirty="0" err="1">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phổ</a:t>
            </a:r>
            <a:r>
              <a:rPr kumimoji="0" lang="en-US" sz="3733" b="0" i="0" u="none" strike="noStrike" kern="1200" cap="none" spc="0" normalizeH="0" noProof="0" dirty="0">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 </a:t>
            </a:r>
            <a:r>
              <a:rPr kumimoji="0" lang="en-US" sz="3733" b="0" i="0" u="none" strike="noStrike" kern="1200" cap="none" spc="0" normalizeH="0" noProof="0" dirty="0" err="1">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biến</a:t>
            </a:r>
            <a:r>
              <a:rPr kumimoji="0" lang="en-US" sz="3733" b="0" i="0" u="none" strike="noStrike" kern="1200" cap="none" spc="0" normalizeH="0" noProof="0" dirty="0">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 ở </a:t>
            </a:r>
            <a:r>
              <a:rPr kumimoji="0" lang="en-US" sz="3733" b="0" i="0" u="none" strike="noStrike" kern="1200" cap="none" spc="0" normalizeH="0" noProof="0" dirty="0" err="1">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vùng</a:t>
            </a:r>
            <a:r>
              <a:rPr kumimoji="0" lang="en-US" sz="3733" b="0" i="0" u="none" strike="noStrike" kern="1200" cap="none" spc="0" normalizeH="0" noProof="0" dirty="0">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 Trung du </a:t>
            </a:r>
            <a:r>
              <a:rPr kumimoji="0" lang="en-US" sz="3733" b="0" i="0" u="none" strike="noStrike" kern="1200" cap="none" spc="0" normalizeH="0" noProof="0" dirty="0" err="1">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và</a:t>
            </a:r>
            <a:r>
              <a:rPr kumimoji="0" lang="en-US" sz="3733" b="0" i="0" u="none" strike="noStrike" kern="1200" cap="none" spc="0" normalizeH="0" noProof="0" dirty="0">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 </a:t>
            </a:r>
            <a:r>
              <a:rPr kumimoji="0" lang="en-US" sz="3733" b="0" i="0" u="none" strike="noStrike" kern="1200" cap="none" spc="0" normalizeH="0" noProof="0" dirty="0" err="1">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miền</a:t>
            </a:r>
            <a:r>
              <a:rPr kumimoji="0" lang="en-US" sz="3733" b="0" i="0" u="none" strike="noStrike" kern="1200" cap="none" spc="0" normalizeH="0" noProof="0" dirty="0">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 </a:t>
            </a:r>
            <a:r>
              <a:rPr kumimoji="0" lang="en-US" sz="3733" b="0" i="0" u="none" strike="noStrike" kern="1200" cap="none" spc="0" normalizeH="0" noProof="0" dirty="0" err="1">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núi</a:t>
            </a:r>
            <a:r>
              <a:rPr kumimoji="0" lang="en-US" sz="3733" b="0" i="0" u="none" strike="noStrike" kern="1200" cap="none" spc="0" normalizeH="0" noProof="0" dirty="0">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 </a:t>
            </a:r>
            <a:r>
              <a:rPr kumimoji="0" lang="en-US" sz="3733" b="0" i="0" u="none" strike="noStrike" kern="1200" cap="none" spc="0" normalizeH="0" noProof="0" dirty="0" err="1">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Bắc</a:t>
            </a:r>
            <a:r>
              <a:rPr kumimoji="0" lang="en-US" sz="3733" b="0" i="0" u="none" strike="noStrike" kern="1200" cap="none" spc="0" normalizeH="0" noProof="0" dirty="0">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 </a:t>
            </a:r>
            <a:r>
              <a:rPr kumimoji="0" lang="en-US" sz="3733" b="0" i="0" u="none" strike="noStrike" kern="1200" cap="none" spc="0" normalizeH="0" noProof="0" dirty="0" err="1">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bộ</a:t>
            </a:r>
            <a:r>
              <a:rPr kumimoji="0" lang="en-US" sz="3733" b="0" i="0" u="none" strike="noStrike" kern="1200" cap="none" spc="0" normalizeH="0" baseline="0" noProof="0" dirty="0">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    </a:t>
            </a:r>
          </a:p>
          <a:p>
            <a:pPr marL="0" marR="0" lvl="0" indent="0" algn="ctr" defTabSz="914377" rtl="0" eaLnBrk="1" fontAlgn="auto" latinLnBrk="0" hangingPunct="1">
              <a:lnSpc>
                <a:spcPct val="150000"/>
              </a:lnSpc>
              <a:spcBef>
                <a:spcPts val="0"/>
              </a:spcBef>
              <a:spcAft>
                <a:spcPts val="0"/>
              </a:spcAft>
              <a:buClrTx/>
              <a:buSzTx/>
              <a:buFontTx/>
              <a:buNone/>
              <a:tabLst/>
              <a:defRPr/>
            </a:pPr>
            <a:r>
              <a:rPr lang="en-US" sz="3733" b="1" dirty="0">
                <a:solidFill>
                  <a:prstClr val="white">
                    <a:lumMod val="95000"/>
                  </a:prstClr>
                </a:solidFill>
                <a:latin typeface="Times New Roman" panose="02020603050405020304" pitchFamily="18" charset="0"/>
                <a:cs typeface="Times New Roman" panose="02020603050405020304" pitchFamily="18" charset="0"/>
              </a:rPr>
              <a:t>ư</a:t>
            </a:r>
            <a:r>
              <a:rPr kumimoji="0" lang="vi-VN" sz="3733" b="1" i="0" u="none" strike="noStrike" kern="1200" cap="none" spc="0" normalizeH="0" baseline="0" noProof="0" dirty="0">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 </a:t>
            </a:r>
            <a:r>
              <a:rPr lang="en-US" sz="3733" b="1" noProof="0" dirty="0">
                <a:solidFill>
                  <a:prstClr val="white">
                    <a:lumMod val="95000"/>
                  </a:prstClr>
                </a:solidFill>
                <a:latin typeface="Times New Roman" panose="02020603050405020304" pitchFamily="18" charset="0"/>
                <a:cs typeface="Times New Roman" panose="02020603050405020304" pitchFamily="18" charset="0"/>
              </a:rPr>
              <a:t>ờ</a:t>
            </a:r>
            <a:r>
              <a:rPr kumimoji="0" lang="vi-VN" sz="3733" b="1" i="0" u="none" strike="noStrike" kern="1200" cap="none" spc="0" normalizeH="0" baseline="0" noProof="0" dirty="0">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 </a:t>
            </a:r>
            <a:r>
              <a:rPr kumimoji="0" lang="en-US" sz="3733" b="1" i="0" u="none" strike="noStrike" kern="1200" cap="none" spc="0" normalizeH="0" baseline="0" noProof="0" dirty="0">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n</a:t>
            </a:r>
            <a:r>
              <a:rPr kumimoji="0" lang="vi-VN" sz="3733" b="1" i="0" u="none" strike="noStrike" kern="1200" cap="none" spc="0" normalizeH="0" baseline="0" noProof="0" dirty="0">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 </a:t>
            </a:r>
            <a:r>
              <a:rPr lang="en-US" sz="3733" b="1" dirty="0">
                <a:solidFill>
                  <a:prstClr val="white">
                    <a:lumMod val="95000"/>
                  </a:prstClr>
                </a:solidFill>
                <a:latin typeface="Times New Roman" panose="02020603050405020304" pitchFamily="18" charset="0"/>
                <a:cs typeface="Times New Roman" panose="02020603050405020304" pitchFamily="18" charset="0"/>
              </a:rPr>
              <a:t>M</a:t>
            </a:r>
            <a:r>
              <a:rPr kumimoji="0" lang="vi-VN" sz="3733" b="1" i="0" u="none" strike="noStrike" kern="1200" cap="none" spc="0" normalizeH="0" baseline="0" noProof="0" dirty="0">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 </a:t>
            </a:r>
            <a:r>
              <a:rPr lang="en-US" sz="3733" b="1" dirty="0">
                <a:solidFill>
                  <a:prstClr val="white">
                    <a:lumMod val="95000"/>
                  </a:prstClr>
                </a:solidFill>
                <a:latin typeface="Times New Roman" panose="02020603050405020304" pitchFamily="18" charset="0"/>
                <a:cs typeface="Times New Roman" panose="02020603050405020304" pitchFamily="18" charset="0"/>
              </a:rPr>
              <a:t>g</a:t>
            </a:r>
            <a:r>
              <a:rPr kumimoji="0" lang="vi-VN" sz="3733" b="1" i="0" u="none" strike="noStrike" kern="1200" cap="none" spc="0" normalizeH="0" baseline="0" noProof="0" dirty="0">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 </a:t>
            </a:r>
            <a:r>
              <a:rPr kumimoji="0" lang="en-US" sz="3733" b="1" i="0" u="none" strike="noStrike" kern="1200" cap="none" spc="0" normalizeH="0" baseline="0" noProof="0" dirty="0">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 </a:t>
            </a:r>
          </a:p>
        </p:txBody>
      </p:sp>
      <p:pic>
        <p:nvPicPr>
          <p:cNvPr id="49" name="Picture 48">
            <a:extLst>
              <a:ext uri="{FF2B5EF4-FFF2-40B4-BE49-F238E27FC236}">
                <a16:creationId xmlns:a16="http://schemas.microsoft.com/office/drawing/2014/main" id="{2773B7EA-82A8-6645-B36E-C6BE99703A34}"/>
              </a:ext>
            </a:extLst>
          </p:cNvPr>
          <p:cNvPicPr>
            <a:picLocks noChangeAspect="1"/>
          </p:cNvPicPr>
          <p:nvPr/>
        </p:nvPicPr>
        <p:blipFill>
          <a:blip r:embed="rId3"/>
          <a:stretch>
            <a:fillRect/>
          </a:stretch>
        </p:blipFill>
        <p:spPr>
          <a:xfrm>
            <a:off x="109232" y="193486"/>
            <a:ext cx="2556591" cy="1669774"/>
          </a:xfrm>
          <a:prstGeom prst="rect">
            <a:avLst/>
          </a:prstGeom>
        </p:spPr>
      </p:pic>
      <p:sp>
        <p:nvSpPr>
          <p:cNvPr id="2" name="Hộp Văn bản 1">
            <a:extLst>
              <a:ext uri="{FF2B5EF4-FFF2-40B4-BE49-F238E27FC236}">
                <a16:creationId xmlns:a16="http://schemas.microsoft.com/office/drawing/2014/main" id="{9C14C173-D0CB-4090-A71D-1518E1AF00ED}"/>
              </a:ext>
            </a:extLst>
          </p:cNvPr>
          <p:cNvSpPr txBox="1"/>
          <p:nvPr/>
        </p:nvSpPr>
        <p:spPr>
          <a:xfrm>
            <a:off x="5466735" y="4611329"/>
            <a:ext cx="3765755"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prstClr val="black"/>
                </a:solidFill>
                <a:effectLst/>
                <a:highlight>
                  <a:srgbClr val="FFFF00"/>
                </a:highlight>
                <a:uLnTx/>
                <a:uFillTx/>
                <a:latin typeface="Times New Roman" panose="02020603050405020304" pitchFamily="18" charset="0"/>
                <a:ea typeface="+mn-ea"/>
                <a:cs typeface="Times New Roman" panose="02020603050405020304" pitchFamily="18" charset="0"/>
              </a:rPr>
              <a:t>Mường</a:t>
            </a:r>
            <a:endParaRPr kumimoji="0" lang="en-US" sz="5400" b="1" i="0" u="none" strike="noStrike" kern="1200" cap="none" spc="0" normalizeH="0" baseline="0" noProof="0" dirty="0">
              <a:ln>
                <a:noFill/>
              </a:ln>
              <a:solidFill>
                <a:prstClr val="black"/>
              </a:solidFill>
              <a:effectLst/>
              <a:highlight>
                <a:srgbClr val="FFFF00"/>
              </a:highligh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2761264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barn(inVertical)">
                                      <p:cBhvr>
                                        <p:cTn id="7" dur="500"/>
                                        <p:tgtEl>
                                          <p:spTgt spid="52"/>
                                        </p:tgtEl>
                                      </p:cBhvr>
                                    </p:animEffect>
                                  </p:childTnLst>
                                  <p:subTnLst>
                                    <p:audio>
                                      <p:cMediaNode>
                                        <p:cTn display="0" masterRel="sameClick">
                                          <p:stCondLst>
                                            <p:cond evt="begin" delay="0">
                                              <p:tn val="5"/>
                                            </p:cond>
                                          </p:stCondLst>
                                          <p:endCondLst>
                                            <p:cond evt="onStopAudio" delay="0">
                                              <p:tgtEl>
                                                <p:sldTgt/>
                                              </p:tgtEl>
                                            </p:cond>
                                          </p:endCondLst>
                                        </p:cTn>
                                        <p:tgtEl>
                                          <p:sndTgt r:embed="rId2" name="arrow.wav"/>
                                        </p:tgtEl>
                                      </p:cMediaNode>
                                    </p:audio>
                                  </p:subTnLst>
                                </p:cTn>
                              </p:par>
                              <p:par>
                                <p:cTn id="8" presetID="22" presetClass="entr" presetSubtype="1" fill="hold" grpId="0" nodeType="withEffect">
                                  <p:stCondLst>
                                    <p:cond delay="500"/>
                                  </p:stCondLst>
                                  <p:childTnLst>
                                    <p:set>
                                      <p:cBhvr>
                                        <p:cTn id="9" dur="1" fill="hold">
                                          <p:stCondLst>
                                            <p:cond delay="0"/>
                                          </p:stCondLst>
                                        </p:cTn>
                                        <p:tgtEl>
                                          <p:spTgt spid="5"/>
                                        </p:tgtEl>
                                        <p:attrNameLst>
                                          <p:attrName>style.visibility</p:attrName>
                                        </p:attrNameLst>
                                      </p:cBhvr>
                                      <p:to>
                                        <p:strVal val="visible"/>
                                      </p:to>
                                    </p:set>
                                    <p:animEffect transition="in" filter="wipe(up)">
                                      <p:cBhvr>
                                        <p:cTn id="10" dur="500"/>
                                        <p:tgtEl>
                                          <p:spTgt spid="5"/>
                                        </p:tgtEl>
                                      </p:cBhvr>
                                    </p:animEffect>
                                  </p:childTnLst>
                                </p:cTn>
                              </p:par>
                            </p:childTnLst>
                          </p:cTn>
                        </p:par>
                        <p:par>
                          <p:cTn id="11" fill="hold">
                            <p:stCondLst>
                              <p:cond delay="1000"/>
                            </p:stCondLst>
                            <p:childTnLst>
                              <p:par>
                                <p:cTn id="12" presetID="16" presetClass="entr" presetSubtype="21" fill="hold" grpId="0" nodeType="afterEffect">
                                  <p:stCondLst>
                                    <p:cond delay="0"/>
                                  </p:stCondLst>
                                  <p:childTnLst>
                                    <p:set>
                                      <p:cBhvr>
                                        <p:cTn id="13" dur="1" fill="hold">
                                          <p:stCondLst>
                                            <p:cond delay="0"/>
                                          </p:stCondLst>
                                        </p:cTn>
                                        <p:tgtEl>
                                          <p:spTgt spid="51"/>
                                        </p:tgtEl>
                                        <p:attrNameLst>
                                          <p:attrName>style.visibility</p:attrName>
                                        </p:attrNameLst>
                                      </p:cBhvr>
                                      <p:to>
                                        <p:strVal val="visible"/>
                                      </p:to>
                                    </p:set>
                                    <p:animEffect transition="in" filter="barn(inVertical)">
                                      <p:cBhvr>
                                        <p:cTn id="14" dur="500"/>
                                        <p:tgtEl>
                                          <p:spTgt spid="51"/>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arn(inVertical)">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1" grpId="0"/>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p:cNvSpPr/>
          <p:nvPr/>
        </p:nvSpPr>
        <p:spPr>
          <a:xfrm>
            <a:off x="1339702" y="1395303"/>
            <a:ext cx="10590028" cy="2964149"/>
          </a:xfrm>
          <a:prstGeom prst="roundRect">
            <a:avLst>
              <a:gd name="adj" fmla="val 7227"/>
            </a:avLst>
          </a:prstGeom>
          <a:solidFill>
            <a:schemeClr val="tx1">
              <a:alpha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nvGrpSpPr>
          <p:cNvPr id="52" name="Group 51"/>
          <p:cNvGrpSpPr/>
          <p:nvPr/>
        </p:nvGrpSpPr>
        <p:grpSpPr>
          <a:xfrm>
            <a:off x="2972364" y="421636"/>
            <a:ext cx="8454652" cy="1456205"/>
            <a:chOff x="1871981" y="421635"/>
            <a:chExt cx="8454652" cy="1456205"/>
          </a:xfrm>
          <a:solidFill>
            <a:srgbClr val="FFC000"/>
          </a:solidFill>
        </p:grpSpPr>
        <p:grpSp>
          <p:nvGrpSpPr>
            <p:cNvPr id="6" name="Group 5"/>
            <p:cNvGrpSpPr/>
            <p:nvPr/>
          </p:nvGrpSpPr>
          <p:grpSpPr>
            <a:xfrm>
              <a:off x="1871981" y="421635"/>
              <a:ext cx="8454652" cy="1456205"/>
              <a:chOff x="2677206" y="1838325"/>
              <a:chExt cx="7124700" cy="1227138"/>
            </a:xfrm>
            <a:grpFill/>
          </p:grpSpPr>
          <p:sp>
            <p:nvSpPr>
              <p:cNvPr id="7" name="Freeform 1125"/>
              <p:cNvSpPr/>
              <p:nvPr/>
            </p:nvSpPr>
            <p:spPr bwMode="auto">
              <a:xfrm>
                <a:off x="3753531" y="1944688"/>
                <a:ext cx="5011738" cy="971550"/>
              </a:xfrm>
              <a:custGeom>
                <a:avLst/>
                <a:gdLst>
                  <a:gd name="T0" fmla="*/ 1221 w 10045"/>
                  <a:gd name="T1" fmla="*/ 1947 h 1947"/>
                  <a:gd name="T2" fmla="*/ 68 w 10045"/>
                  <a:gd name="T3" fmla="*/ 1201 h 1947"/>
                  <a:gd name="T4" fmla="*/ 784 w 10045"/>
                  <a:gd name="T5" fmla="*/ 273 h 1947"/>
                  <a:gd name="T6" fmla="*/ 871 w 10045"/>
                  <a:gd name="T7" fmla="*/ 237 h 1947"/>
                  <a:gd name="T8" fmla="*/ 2083 w 10045"/>
                  <a:gd name="T9" fmla="*/ 87 h 1947"/>
                  <a:gd name="T10" fmla="*/ 3561 w 10045"/>
                  <a:gd name="T11" fmla="*/ 14 h 1947"/>
                  <a:gd name="T12" fmla="*/ 4532 w 10045"/>
                  <a:gd name="T13" fmla="*/ 0 h 1947"/>
                  <a:gd name="T14" fmla="*/ 5049 w 10045"/>
                  <a:gd name="T15" fmla="*/ 4 h 1947"/>
                  <a:gd name="T16" fmla="*/ 6390 w 10045"/>
                  <a:gd name="T17" fmla="*/ 27 h 1947"/>
                  <a:gd name="T18" fmla="*/ 7740 w 10045"/>
                  <a:gd name="T19" fmla="*/ 81 h 1947"/>
                  <a:gd name="T20" fmla="*/ 9069 w 10045"/>
                  <a:gd name="T21" fmla="*/ 193 h 1947"/>
                  <a:gd name="T22" fmla="*/ 9711 w 10045"/>
                  <a:gd name="T23" fmla="*/ 266 h 1947"/>
                  <a:gd name="T24" fmla="*/ 9955 w 10045"/>
                  <a:gd name="T25" fmla="*/ 598 h 1947"/>
                  <a:gd name="T26" fmla="*/ 9524 w 10045"/>
                  <a:gd name="T27" fmla="*/ 1652 h 1947"/>
                  <a:gd name="T28" fmla="*/ 9152 w 10045"/>
                  <a:gd name="T29" fmla="*/ 1846 h 1947"/>
                  <a:gd name="T30" fmla="*/ 8943 w 10045"/>
                  <a:gd name="T31" fmla="*/ 1822 h 1947"/>
                  <a:gd name="T32" fmla="*/ 8185 w 10045"/>
                  <a:gd name="T33" fmla="*/ 1745 h 1947"/>
                  <a:gd name="T34" fmla="*/ 7753 w 10045"/>
                  <a:gd name="T35" fmla="*/ 1709 h 1947"/>
                  <a:gd name="T36" fmla="*/ 6291 w 10045"/>
                  <a:gd name="T37" fmla="*/ 1635 h 1947"/>
                  <a:gd name="T38" fmla="*/ 5853 w 10045"/>
                  <a:gd name="T39" fmla="*/ 1632 h 1947"/>
                  <a:gd name="T40" fmla="*/ 4790 w 10045"/>
                  <a:gd name="T41" fmla="*/ 1651 h 1947"/>
                  <a:gd name="T42" fmla="*/ 3328 w 10045"/>
                  <a:gd name="T43" fmla="*/ 1725 h 1947"/>
                  <a:gd name="T44" fmla="*/ 1221 w 10045"/>
                  <a:gd name="T45" fmla="*/ 1947 h 19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045" h="1947">
                    <a:moveTo>
                      <a:pt x="1221" y="1947"/>
                    </a:moveTo>
                    <a:cubicBezTo>
                      <a:pt x="619" y="1828"/>
                      <a:pt x="143" y="1604"/>
                      <a:pt x="68" y="1201"/>
                    </a:cubicBezTo>
                    <a:cubicBezTo>
                      <a:pt x="0" y="838"/>
                      <a:pt x="255" y="499"/>
                      <a:pt x="784" y="273"/>
                    </a:cubicBezTo>
                    <a:cubicBezTo>
                      <a:pt x="812" y="261"/>
                      <a:pt x="842" y="249"/>
                      <a:pt x="871" y="237"/>
                    </a:cubicBezTo>
                    <a:cubicBezTo>
                      <a:pt x="1269" y="175"/>
                      <a:pt x="1673" y="122"/>
                      <a:pt x="2083" y="87"/>
                    </a:cubicBezTo>
                    <a:cubicBezTo>
                      <a:pt x="2572" y="46"/>
                      <a:pt x="3067" y="29"/>
                      <a:pt x="3561" y="14"/>
                    </a:cubicBezTo>
                    <a:cubicBezTo>
                      <a:pt x="3885" y="5"/>
                      <a:pt x="4208" y="0"/>
                      <a:pt x="4532" y="0"/>
                    </a:cubicBezTo>
                    <a:cubicBezTo>
                      <a:pt x="4704" y="0"/>
                      <a:pt x="4876" y="1"/>
                      <a:pt x="5049" y="4"/>
                    </a:cubicBezTo>
                    <a:cubicBezTo>
                      <a:pt x="5495" y="12"/>
                      <a:pt x="5942" y="26"/>
                      <a:pt x="6390" y="27"/>
                    </a:cubicBezTo>
                    <a:cubicBezTo>
                      <a:pt x="6841" y="28"/>
                      <a:pt x="7292" y="51"/>
                      <a:pt x="7740" y="81"/>
                    </a:cubicBezTo>
                    <a:cubicBezTo>
                      <a:pt x="8185" y="110"/>
                      <a:pt x="8629" y="146"/>
                      <a:pt x="9069" y="193"/>
                    </a:cubicBezTo>
                    <a:cubicBezTo>
                      <a:pt x="9282" y="216"/>
                      <a:pt x="9497" y="239"/>
                      <a:pt x="9711" y="266"/>
                    </a:cubicBezTo>
                    <a:cubicBezTo>
                      <a:pt x="9845" y="361"/>
                      <a:pt x="9925" y="478"/>
                      <a:pt x="9955" y="598"/>
                    </a:cubicBezTo>
                    <a:cubicBezTo>
                      <a:pt x="10045" y="960"/>
                      <a:pt x="9963" y="1358"/>
                      <a:pt x="9524" y="1652"/>
                    </a:cubicBezTo>
                    <a:cubicBezTo>
                      <a:pt x="9415" y="1725"/>
                      <a:pt x="9289" y="1789"/>
                      <a:pt x="9152" y="1846"/>
                    </a:cubicBezTo>
                    <a:cubicBezTo>
                      <a:pt x="9083" y="1838"/>
                      <a:pt x="9013" y="1830"/>
                      <a:pt x="8943" y="1822"/>
                    </a:cubicBezTo>
                    <a:cubicBezTo>
                      <a:pt x="8692" y="1792"/>
                      <a:pt x="8439" y="1767"/>
                      <a:pt x="8185" y="1745"/>
                    </a:cubicBezTo>
                    <a:cubicBezTo>
                      <a:pt x="8042" y="1732"/>
                      <a:pt x="7897" y="1720"/>
                      <a:pt x="7753" y="1709"/>
                    </a:cubicBezTo>
                    <a:cubicBezTo>
                      <a:pt x="7267" y="1671"/>
                      <a:pt x="6781" y="1644"/>
                      <a:pt x="6291" y="1635"/>
                    </a:cubicBezTo>
                    <a:cubicBezTo>
                      <a:pt x="6145" y="1633"/>
                      <a:pt x="5999" y="1632"/>
                      <a:pt x="5853" y="1632"/>
                    </a:cubicBezTo>
                    <a:cubicBezTo>
                      <a:pt x="5498" y="1632"/>
                      <a:pt x="5144" y="1639"/>
                      <a:pt x="4790" y="1651"/>
                    </a:cubicBezTo>
                    <a:cubicBezTo>
                      <a:pt x="4302" y="1667"/>
                      <a:pt x="3812" y="1689"/>
                      <a:pt x="3328" y="1725"/>
                    </a:cubicBezTo>
                    <a:cubicBezTo>
                      <a:pt x="2594" y="1779"/>
                      <a:pt x="1929" y="1848"/>
                      <a:pt x="1221" y="1947"/>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8" name="Freeform 1126"/>
              <p:cNvSpPr/>
              <p:nvPr/>
            </p:nvSpPr>
            <p:spPr bwMode="auto">
              <a:xfrm>
                <a:off x="3882119" y="2925763"/>
                <a:ext cx="533400" cy="87313"/>
              </a:xfrm>
              <a:custGeom>
                <a:avLst/>
                <a:gdLst>
                  <a:gd name="T0" fmla="*/ 0 w 1069"/>
                  <a:gd name="T1" fmla="*/ 173 h 173"/>
                  <a:gd name="T2" fmla="*/ 1068 w 1069"/>
                  <a:gd name="T3" fmla="*/ 0 h 173"/>
                  <a:gd name="T4" fmla="*/ 1069 w 1069"/>
                  <a:gd name="T5" fmla="*/ 0 h 173"/>
                  <a:gd name="T6" fmla="*/ 0 w 1069"/>
                  <a:gd name="T7" fmla="*/ 173 h 173"/>
                  <a:gd name="T8" fmla="*/ 0 w 1069"/>
                  <a:gd name="T9" fmla="*/ 173 h 173"/>
                </a:gdLst>
                <a:ahLst/>
                <a:cxnLst>
                  <a:cxn ang="0">
                    <a:pos x="T0" y="T1"/>
                  </a:cxn>
                  <a:cxn ang="0">
                    <a:pos x="T2" y="T3"/>
                  </a:cxn>
                  <a:cxn ang="0">
                    <a:pos x="T4" y="T5"/>
                  </a:cxn>
                  <a:cxn ang="0">
                    <a:pos x="T6" y="T7"/>
                  </a:cxn>
                  <a:cxn ang="0">
                    <a:pos x="T8" y="T9"/>
                  </a:cxn>
                </a:cxnLst>
                <a:rect l="0" t="0" r="r" b="b"/>
                <a:pathLst>
                  <a:path w="1069" h="173">
                    <a:moveTo>
                      <a:pt x="0" y="173"/>
                    </a:moveTo>
                    <a:cubicBezTo>
                      <a:pt x="412" y="101"/>
                      <a:pt x="766" y="45"/>
                      <a:pt x="1068" y="0"/>
                    </a:cubicBezTo>
                    <a:cubicBezTo>
                      <a:pt x="1068" y="0"/>
                      <a:pt x="1069" y="0"/>
                      <a:pt x="1069" y="0"/>
                    </a:cubicBezTo>
                    <a:cubicBezTo>
                      <a:pt x="767" y="45"/>
                      <a:pt x="413" y="101"/>
                      <a:pt x="0" y="173"/>
                    </a:cubicBezTo>
                    <a:lnTo>
                      <a:pt x="0" y="17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9" name="Freeform 1127"/>
              <p:cNvSpPr/>
              <p:nvPr/>
            </p:nvSpPr>
            <p:spPr bwMode="auto">
              <a:xfrm>
                <a:off x="3486831" y="2063750"/>
                <a:ext cx="876300" cy="955675"/>
              </a:xfrm>
              <a:custGeom>
                <a:avLst/>
                <a:gdLst>
                  <a:gd name="T0" fmla="*/ 443 w 1756"/>
                  <a:gd name="T1" fmla="*/ 1917 h 1917"/>
                  <a:gd name="T2" fmla="*/ 321 w 1756"/>
                  <a:gd name="T3" fmla="*/ 1750 h 1917"/>
                  <a:gd name="T4" fmla="*/ 471 w 1756"/>
                  <a:gd name="T5" fmla="*/ 1417 h 1917"/>
                  <a:gd name="T6" fmla="*/ 297 w 1756"/>
                  <a:gd name="T7" fmla="*/ 965 h 1917"/>
                  <a:gd name="T8" fmla="*/ 0 w 1756"/>
                  <a:gd name="T9" fmla="*/ 241 h 1917"/>
                  <a:gd name="T10" fmla="*/ 518 w 1756"/>
                  <a:gd name="T11" fmla="*/ 144 h 1917"/>
                  <a:gd name="T12" fmla="*/ 1195 w 1756"/>
                  <a:gd name="T13" fmla="*/ 34 h 1917"/>
                  <a:gd name="T14" fmla="*/ 1406 w 1756"/>
                  <a:gd name="T15" fmla="*/ 0 h 1917"/>
                  <a:gd name="T16" fmla="*/ 1319 w 1756"/>
                  <a:gd name="T17" fmla="*/ 36 h 1917"/>
                  <a:gd name="T18" fmla="*/ 603 w 1756"/>
                  <a:gd name="T19" fmla="*/ 964 h 1917"/>
                  <a:gd name="T20" fmla="*/ 1756 w 1756"/>
                  <a:gd name="T21" fmla="*/ 1710 h 1917"/>
                  <a:gd name="T22" fmla="*/ 1626 w 1756"/>
                  <a:gd name="T23" fmla="*/ 1728 h 1917"/>
                  <a:gd name="T24" fmla="*/ 660 w 1756"/>
                  <a:gd name="T25" fmla="*/ 1891 h 1917"/>
                  <a:gd name="T26" fmla="*/ 490 w 1756"/>
                  <a:gd name="T27" fmla="*/ 1916 h 1917"/>
                  <a:gd name="T28" fmla="*/ 449 w 1756"/>
                  <a:gd name="T29" fmla="*/ 1917 h 1917"/>
                  <a:gd name="T30" fmla="*/ 443 w 1756"/>
                  <a:gd name="T31" fmla="*/ 1917 h 19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56" h="1917">
                    <a:moveTo>
                      <a:pt x="443" y="1917"/>
                    </a:moveTo>
                    <a:cubicBezTo>
                      <a:pt x="294" y="1917"/>
                      <a:pt x="206" y="1806"/>
                      <a:pt x="321" y="1750"/>
                    </a:cubicBezTo>
                    <a:cubicBezTo>
                      <a:pt x="505" y="1662"/>
                      <a:pt x="497" y="1542"/>
                      <a:pt x="471" y="1417"/>
                    </a:cubicBezTo>
                    <a:cubicBezTo>
                      <a:pt x="438" y="1264"/>
                      <a:pt x="366" y="1114"/>
                      <a:pt x="297" y="965"/>
                    </a:cubicBezTo>
                    <a:cubicBezTo>
                      <a:pt x="186" y="725"/>
                      <a:pt x="97" y="483"/>
                      <a:pt x="0" y="241"/>
                    </a:cubicBezTo>
                    <a:cubicBezTo>
                      <a:pt x="163" y="196"/>
                      <a:pt x="342" y="169"/>
                      <a:pt x="518" y="144"/>
                    </a:cubicBezTo>
                    <a:cubicBezTo>
                      <a:pt x="746" y="112"/>
                      <a:pt x="969" y="71"/>
                      <a:pt x="1195" y="34"/>
                    </a:cubicBezTo>
                    <a:cubicBezTo>
                      <a:pt x="1265" y="22"/>
                      <a:pt x="1335" y="11"/>
                      <a:pt x="1406" y="0"/>
                    </a:cubicBezTo>
                    <a:cubicBezTo>
                      <a:pt x="1377" y="12"/>
                      <a:pt x="1347" y="24"/>
                      <a:pt x="1319" y="36"/>
                    </a:cubicBezTo>
                    <a:cubicBezTo>
                      <a:pt x="790" y="262"/>
                      <a:pt x="535" y="601"/>
                      <a:pt x="603" y="964"/>
                    </a:cubicBezTo>
                    <a:cubicBezTo>
                      <a:pt x="678" y="1367"/>
                      <a:pt x="1154" y="1591"/>
                      <a:pt x="1756" y="1710"/>
                    </a:cubicBezTo>
                    <a:cubicBezTo>
                      <a:pt x="1713" y="1716"/>
                      <a:pt x="1669" y="1722"/>
                      <a:pt x="1626" y="1728"/>
                    </a:cubicBezTo>
                    <a:cubicBezTo>
                      <a:pt x="1323" y="1772"/>
                      <a:pt x="961" y="1847"/>
                      <a:pt x="660" y="1891"/>
                    </a:cubicBezTo>
                    <a:cubicBezTo>
                      <a:pt x="603" y="1899"/>
                      <a:pt x="547" y="1908"/>
                      <a:pt x="490" y="1916"/>
                    </a:cubicBezTo>
                    <a:cubicBezTo>
                      <a:pt x="477" y="1917"/>
                      <a:pt x="463" y="1917"/>
                      <a:pt x="449" y="1917"/>
                    </a:cubicBezTo>
                    <a:cubicBezTo>
                      <a:pt x="447" y="1917"/>
                      <a:pt x="445" y="1917"/>
                      <a:pt x="443" y="1917"/>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0" name="Freeform 1130"/>
              <p:cNvSpPr/>
              <p:nvPr/>
            </p:nvSpPr>
            <p:spPr bwMode="auto">
              <a:xfrm>
                <a:off x="3143931" y="2184400"/>
                <a:ext cx="595313" cy="865188"/>
              </a:xfrm>
              <a:custGeom>
                <a:avLst/>
                <a:gdLst>
                  <a:gd name="T0" fmla="*/ 519 w 1192"/>
                  <a:gd name="T1" fmla="*/ 1736 h 1736"/>
                  <a:gd name="T2" fmla="*/ 440 w 1192"/>
                  <a:gd name="T3" fmla="*/ 1735 h 1736"/>
                  <a:gd name="T4" fmla="*/ 350 w 1192"/>
                  <a:gd name="T5" fmla="*/ 1717 h 1736"/>
                  <a:gd name="T6" fmla="*/ 8 w 1192"/>
                  <a:gd name="T7" fmla="*/ 1498 h 1736"/>
                  <a:gd name="T8" fmla="*/ 90 w 1192"/>
                  <a:gd name="T9" fmla="*/ 1445 h 1736"/>
                  <a:gd name="T10" fmla="*/ 285 w 1192"/>
                  <a:gd name="T11" fmla="*/ 1488 h 1736"/>
                  <a:gd name="T12" fmla="*/ 587 w 1192"/>
                  <a:gd name="T13" fmla="*/ 1537 h 1736"/>
                  <a:gd name="T14" fmla="*/ 831 w 1192"/>
                  <a:gd name="T15" fmla="*/ 1495 h 1736"/>
                  <a:gd name="T16" fmla="*/ 1019 w 1192"/>
                  <a:gd name="T17" fmla="*/ 1205 h 1736"/>
                  <a:gd name="T18" fmla="*/ 842 w 1192"/>
                  <a:gd name="T19" fmla="*/ 682 h 1736"/>
                  <a:gd name="T20" fmla="*/ 629 w 1192"/>
                  <a:gd name="T21" fmla="*/ 136 h 1736"/>
                  <a:gd name="T22" fmla="*/ 594 w 1192"/>
                  <a:gd name="T23" fmla="*/ 29 h 1736"/>
                  <a:gd name="T24" fmla="*/ 595 w 1192"/>
                  <a:gd name="T25" fmla="*/ 29 h 1736"/>
                  <a:gd name="T26" fmla="*/ 687 w 1192"/>
                  <a:gd name="T27" fmla="*/ 0 h 1736"/>
                  <a:gd name="T28" fmla="*/ 984 w 1192"/>
                  <a:gd name="T29" fmla="*/ 724 h 1736"/>
                  <a:gd name="T30" fmla="*/ 1158 w 1192"/>
                  <a:gd name="T31" fmla="*/ 1176 h 1736"/>
                  <a:gd name="T32" fmla="*/ 1008 w 1192"/>
                  <a:gd name="T33" fmla="*/ 1509 h 1736"/>
                  <a:gd name="T34" fmla="*/ 1130 w 1192"/>
                  <a:gd name="T35" fmla="*/ 1676 h 1736"/>
                  <a:gd name="T36" fmla="*/ 1136 w 1192"/>
                  <a:gd name="T37" fmla="*/ 1676 h 1736"/>
                  <a:gd name="T38" fmla="*/ 1177 w 1192"/>
                  <a:gd name="T39" fmla="*/ 1675 h 1736"/>
                  <a:gd name="T40" fmla="*/ 918 w 1192"/>
                  <a:gd name="T41" fmla="*/ 1711 h 1736"/>
                  <a:gd name="T42" fmla="*/ 519 w 1192"/>
                  <a:gd name="T43" fmla="*/ 1736 h 17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92" h="1736">
                    <a:moveTo>
                      <a:pt x="519" y="1736"/>
                    </a:moveTo>
                    <a:cubicBezTo>
                      <a:pt x="492" y="1736"/>
                      <a:pt x="466" y="1736"/>
                      <a:pt x="440" y="1735"/>
                    </a:cubicBezTo>
                    <a:cubicBezTo>
                      <a:pt x="409" y="1730"/>
                      <a:pt x="379" y="1724"/>
                      <a:pt x="350" y="1717"/>
                    </a:cubicBezTo>
                    <a:cubicBezTo>
                      <a:pt x="182" y="1676"/>
                      <a:pt x="0" y="1609"/>
                      <a:pt x="8" y="1498"/>
                    </a:cubicBezTo>
                    <a:cubicBezTo>
                      <a:pt x="11" y="1458"/>
                      <a:pt x="45" y="1445"/>
                      <a:pt x="90" y="1445"/>
                    </a:cubicBezTo>
                    <a:cubicBezTo>
                      <a:pt x="154" y="1445"/>
                      <a:pt x="239" y="1472"/>
                      <a:pt x="285" y="1488"/>
                    </a:cubicBezTo>
                    <a:cubicBezTo>
                      <a:pt x="376" y="1519"/>
                      <a:pt x="483" y="1537"/>
                      <a:pt x="587" y="1537"/>
                    </a:cubicBezTo>
                    <a:cubicBezTo>
                      <a:pt x="676" y="1537"/>
                      <a:pt x="761" y="1524"/>
                      <a:pt x="831" y="1495"/>
                    </a:cubicBezTo>
                    <a:cubicBezTo>
                      <a:pt x="1012" y="1438"/>
                      <a:pt x="1029" y="1309"/>
                      <a:pt x="1019" y="1205"/>
                    </a:cubicBezTo>
                    <a:cubicBezTo>
                      <a:pt x="1002" y="1029"/>
                      <a:pt x="918" y="853"/>
                      <a:pt x="842" y="682"/>
                    </a:cubicBezTo>
                    <a:cubicBezTo>
                      <a:pt x="761" y="501"/>
                      <a:pt x="691" y="320"/>
                      <a:pt x="629" y="136"/>
                    </a:cubicBezTo>
                    <a:cubicBezTo>
                      <a:pt x="617" y="101"/>
                      <a:pt x="605" y="65"/>
                      <a:pt x="594" y="29"/>
                    </a:cubicBezTo>
                    <a:lnTo>
                      <a:pt x="595" y="29"/>
                    </a:lnTo>
                    <a:cubicBezTo>
                      <a:pt x="625" y="19"/>
                      <a:pt x="656" y="9"/>
                      <a:pt x="687" y="0"/>
                    </a:cubicBezTo>
                    <a:cubicBezTo>
                      <a:pt x="784" y="242"/>
                      <a:pt x="873" y="484"/>
                      <a:pt x="984" y="724"/>
                    </a:cubicBezTo>
                    <a:cubicBezTo>
                      <a:pt x="1053" y="873"/>
                      <a:pt x="1125" y="1023"/>
                      <a:pt x="1158" y="1176"/>
                    </a:cubicBezTo>
                    <a:cubicBezTo>
                      <a:pt x="1184" y="1301"/>
                      <a:pt x="1192" y="1421"/>
                      <a:pt x="1008" y="1509"/>
                    </a:cubicBezTo>
                    <a:cubicBezTo>
                      <a:pt x="893" y="1565"/>
                      <a:pt x="981" y="1676"/>
                      <a:pt x="1130" y="1676"/>
                    </a:cubicBezTo>
                    <a:cubicBezTo>
                      <a:pt x="1132" y="1676"/>
                      <a:pt x="1134" y="1676"/>
                      <a:pt x="1136" y="1676"/>
                    </a:cubicBezTo>
                    <a:cubicBezTo>
                      <a:pt x="1150" y="1676"/>
                      <a:pt x="1164" y="1676"/>
                      <a:pt x="1177" y="1675"/>
                    </a:cubicBezTo>
                    <a:cubicBezTo>
                      <a:pt x="1091" y="1689"/>
                      <a:pt x="1005" y="1701"/>
                      <a:pt x="918" y="1711"/>
                    </a:cubicBezTo>
                    <a:cubicBezTo>
                      <a:pt x="786" y="1727"/>
                      <a:pt x="652" y="1736"/>
                      <a:pt x="519" y="1736"/>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1" name="Freeform 1131"/>
              <p:cNvSpPr/>
              <p:nvPr/>
            </p:nvSpPr>
            <p:spPr bwMode="auto">
              <a:xfrm>
                <a:off x="2978831" y="2832100"/>
                <a:ext cx="33338" cy="85725"/>
              </a:xfrm>
              <a:custGeom>
                <a:avLst/>
                <a:gdLst>
                  <a:gd name="T0" fmla="*/ 67 w 67"/>
                  <a:gd name="T1" fmla="*/ 170 h 170"/>
                  <a:gd name="T2" fmla="*/ 0 w 67"/>
                  <a:gd name="T3" fmla="*/ 0 h 170"/>
                  <a:gd name="T4" fmla="*/ 0 w 67"/>
                  <a:gd name="T5" fmla="*/ 0 h 170"/>
                  <a:gd name="T6" fmla="*/ 67 w 67"/>
                  <a:gd name="T7" fmla="*/ 170 h 170"/>
                </a:gdLst>
                <a:ahLst/>
                <a:cxnLst>
                  <a:cxn ang="0">
                    <a:pos x="T0" y="T1"/>
                  </a:cxn>
                  <a:cxn ang="0">
                    <a:pos x="T2" y="T3"/>
                  </a:cxn>
                  <a:cxn ang="0">
                    <a:pos x="T4" y="T5"/>
                  </a:cxn>
                  <a:cxn ang="0">
                    <a:pos x="T6" y="T7"/>
                  </a:cxn>
                </a:cxnLst>
                <a:rect l="0" t="0" r="r" b="b"/>
                <a:pathLst>
                  <a:path w="67" h="170">
                    <a:moveTo>
                      <a:pt x="67" y="170"/>
                    </a:moveTo>
                    <a:cubicBezTo>
                      <a:pt x="47" y="113"/>
                      <a:pt x="24" y="56"/>
                      <a:pt x="0" y="0"/>
                    </a:cubicBezTo>
                    <a:cubicBezTo>
                      <a:pt x="0" y="0"/>
                      <a:pt x="0" y="0"/>
                      <a:pt x="0" y="0"/>
                    </a:cubicBezTo>
                    <a:cubicBezTo>
                      <a:pt x="25" y="56"/>
                      <a:pt x="47" y="113"/>
                      <a:pt x="67" y="17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2" name="Freeform 1132"/>
              <p:cNvSpPr>
                <a:spLocks noEditPoints="1"/>
              </p:cNvSpPr>
              <p:nvPr/>
            </p:nvSpPr>
            <p:spPr bwMode="auto">
              <a:xfrm>
                <a:off x="3058206" y="2771775"/>
                <a:ext cx="574675" cy="277813"/>
              </a:xfrm>
              <a:custGeom>
                <a:avLst/>
                <a:gdLst>
                  <a:gd name="T0" fmla="*/ 614 w 1152"/>
                  <a:gd name="T1" fmla="*/ 557 h 557"/>
                  <a:gd name="T2" fmla="*/ 388 w 1152"/>
                  <a:gd name="T3" fmla="*/ 539 h 557"/>
                  <a:gd name="T4" fmla="*/ 53 w 1152"/>
                  <a:gd name="T5" fmla="*/ 423 h 557"/>
                  <a:gd name="T6" fmla="*/ 48 w 1152"/>
                  <a:gd name="T7" fmla="*/ 256 h 557"/>
                  <a:gd name="T8" fmla="*/ 423 w 1152"/>
                  <a:gd name="T9" fmla="*/ 37 h 557"/>
                  <a:gd name="T10" fmla="*/ 753 w 1152"/>
                  <a:gd name="T11" fmla="*/ 344 h 557"/>
                  <a:gd name="T12" fmla="*/ 754 w 1152"/>
                  <a:gd name="T13" fmla="*/ 344 h 557"/>
                  <a:gd name="T14" fmla="*/ 762 w 1152"/>
                  <a:gd name="T15" fmla="*/ 339 h 557"/>
                  <a:gd name="T16" fmla="*/ 833 w 1152"/>
                  <a:gd name="T17" fmla="*/ 345 h 557"/>
                  <a:gd name="T18" fmla="*/ 970 w 1152"/>
                  <a:gd name="T19" fmla="*/ 325 h 557"/>
                  <a:gd name="T20" fmla="*/ 974 w 1152"/>
                  <a:gd name="T21" fmla="*/ 325 h 557"/>
                  <a:gd name="T22" fmla="*/ 981 w 1152"/>
                  <a:gd name="T23" fmla="*/ 324 h 557"/>
                  <a:gd name="T24" fmla="*/ 1005 w 1152"/>
                  <a:gd name="T25" fmla="*/ 317 h 557"/>
                  <a:gd name="T26" fmla="*/ 761 w 1152"/>
                  <a:gd name="T27" fmla="*/ 359 h 557"/>
                  <a:gd name="T28" fmla="*/ 459 w 1152"/>
                  <a:gd name="T29" fmla="*/ 310 h 557"/>
                  <a:gd name="T30" fmla="*/ 264 w 1152"/>
                  <a:gd name="T31" fmla="*/ 267 h 557"/>
                  <a:gd name="T32" fmla="*/ 182 w 1152"/>
                  <a:gd name="T33" fmla="*/ 320 h 557"/>
                  <a:gd name="T34" fmla="*/ 524 w 1152"/>
                  <a:gd name="T35" fmla="*/ 539 h 557"/>
                  <a:gd name="T36" fmla="*/ 614 w 1152"/>
                  <a:gd name="T37" fmla="*/ 557 h 557"/>
                  <a:gd name="T38" fmla="*/ 834 w 1152"/>
                  <a:gd name="T39" fmla="*/ 315 h 557"/>
                  <a:gd name="T40" fmla="*/ 685 w 1152"/>
                  <a:gd name="T41" fmla="*/ 288 h 557"/>
                  <a:gd name="T42" fmla="*/ 734 w 1152"/>
                  <a:gd name="T43" fmla="*/ 129 h 557"/>
                  <a:gd name="T44" fmla="*/ 780 w 1152"/>
                  <a:gd name="T45" fmla="*/ 132 h 557"/>
                  <a:gd name="T46" fmla="*/ 783 w 1152"/>
                  <a:gd name="T47" fmla="*/ 133 h 557"/>
                  <a:gd name="T48" fmla="*/ 785 w 1152"/>
                  <a:gd name="T49" fmla="*/ 132 h 557"/>
                  <a:gd name="T50" fmla="*/ 807 w 1152"/>
                  <a:gd name="T51" fmla="*/ 142 h 557"/>
                  <a:gd name="T52" fmla="*/ 809 w 1152"/>
                  <a:gd name="T53" fmla="*/ 142 h 557"/>
                  <a:gd name="T54" fmla="*/ 814 w 1152"/>
                  <a:gd name="T55" fmla="*/ 138 h 557"/>
                  <a:gd name="T56" fmla="*/ 696 w 1152"/>
                  <a:gd name="T57" fmla="*/ 0 h 557"/>
                  <a:gd name="T58" fmla="*/ 1061 w 1152"/>
                  <a:gd name="T59" fmla="*/ 231 h 557"/>
                  <a:gd name="T60" fmla="*/ 834 w 1152"/>
                  <a:gd name="T61" fmla="*/ 315 h 557"/>
                  <a:gd name="T62" fmla="*/ 570 w 1152"/>
                  <a:gd name="T63" fmla="*/ 234 h 557"/>
                  <a:gd name="T64" fmla="*/ 541 w 1152"/>
                  <a:gd name="T65" fmla="*/ 194 h 557"/>
                  <a:gd name="T66" fmla="*/ 450 w 1152"/>
                  <a:gd name="T67" fmla="*/ 30 h 557"/>
                  <a:gd name="T68" fmla="*/ 585 w 1152"/>
                  <a:gd name="T69" fmla="*/ 6 h 557"/>
                  <a:gd name="T70" fmla="*/ 652 w 1152"/>
                  <a:gd name="T71" fmla="*/ 1 h 557"/>
                  <a:gd name="T72" fmla="*/ 711 w 1152"/>
                  <a:gd name="T73" fmla="*/ 77 h 557"/>
                  <a:gd name="T74" fmla="*/ 758 w 1152"/>
                  <a:gd name="T75" fmla="*/ 117 h 557"/>
                  <a:gd name="T76" fmla="*/ 709 w 1152"/>
                  <a:gd name="T77" fmla="*/ 114 h 557"/>
                  <a:gd name="T78" fmla="*/ 570 w 1152"/>
                  <a:gd name="T79" fmla="*/ 234 h 5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152" h="557">
                    <a:moveTo>
                      <a:pt x="614" y="557"/>
                    </a:moveTo>
                    <a:cubicBezTo>
                      <a:pt x="538" y="555"/>
                      <a:pt x="463" y="549"/>
                      <a:pt x="388" y="539"/>
                    </a:cubicBezTo>
                    <a:cubicBezTo>
                      <a:pt x="256" y="522"/>
                      <a:pt x="122" y="490"/>
                      <a:pt x="53" y="423"/>
                    </a:cubicBezTo>
                    <a:cubicBezTo>
                      <a:pt x="0" y="372"/>
                      <a:pt x="13" y="309"/>
                      <a:pt x="48" y="256"/>
                    </a:cubicBezTo>
                    <a:cubicBezTo>
                      <a:pt x="110" y="162"/>
                      <a:pt x="255" y="82"/>
                      <a:pt x="423" y="37"/>
                    </a:cubicBezTo>
                    <a:cubicBezTo>
                      <a:pt x="465" y="147"/>
                      <a:pt x="513" y="317"/>
                      <a:pt x="753" y="344"/>
                    </a:cubicBezTo>
                    <a:cubicBezTo>
                      <a:pt x="753" y="344"/>
                      <a:pt x="754" y="344"/>
                      <a:pt x="754" y="344"/>
                    </a:cubicBezTo>
                    <a:cubicBezTo>
                      <a:pt x="759" y="344"/>
                      <a:pt x="762" y="342"/>
                      <a:pt x="762" y="339"/>
                    </a:cubicBezTo>
                    <a:cubicBezTo>
                      <a:pt x="786" y="343"/>
                      <a:pt x="810" y="345"/>
                      <a:pt x="833" y="345"/>
                    </a:cubicBezTo>
                    <a:cubicBezTo>
                      <a:pt x="882" y="345"/>
                      <a:pt x="928" y="337"/>
                      <a:pt x="970" y="325"/>
                    </a:cubicBezTo>
                    <a:cubicBezTo>
                      <a:pt x="971" y="325"/>
                      <a:pt x="972" y="325"/>
                      <a:pt x="974" y="325"/>
                    </a:cubicBezTo>
                    <a:cubicBezTo>
                      <a:pt x="976" y="325"/>
                      <a:pt x="978" y="325"/>
                      <a:pt x="981" y="324"/>
                    </a:cubicBezTo>
                    <a:cubicBezTo>
                      <a:pt x="989" y="322"/>
                      <a:pt x="997" y="320"/>
                      <a:pt x="1005" y="317"/>
                    </a:cubicBezTo>
                    <a:cubicBezTo>
                      <a:pt x="935" y="346"/>
                      <a:pt x="850" y="359"/>
                      <a:pt x="761" y="359"/>
                    </a:cubicBezTo>
                    <a:cubicBezTo>
                      <a:pt x="657" y="359"/>
                      <a:pt x="550" y="341"/>
                      <a:pt x="459" y="310"/>
                    </a:cubicBezTo>
                    <a:cubicBezTo>
                      <a:pt x="413" y="294"/>
                      <a:pt x="328" y="267"/>
                      <a:pt x="264" y="267"/>
                    </a:cubicBezTo>
                    <a:cubicBezTo>
                      <a:pt x="219" y="267"/>
                      <a:pt x="185" y="280"/>
                      <a:pt x="182" y="320"/>
                    </a:cubicBezTo>
                    <a:cubicBezTo>
                      <a:pt x="174" y="431"/>
                      <a:pt x="356" y="498"/>
                      <a:pt x="524" y="539"/>
                    </a:cubicBezTo>
                    <a:cubicBezTo>
                      <a:pt x="553" y="546"/>
                      <a:pt x="583" y="552"/>
                      <a:pt x="614" y="557"/>
                    </a:cubicBezTo>
                    <a:moveTo>
                      <a:pt x="834" y="315"/>
                    </a:moveTo>
                    <a:cubicBezTo>
                      <a:pt x="782" y="315"/>
                      <a:pt x="729" y="307"/>
                      <a:pt x="685" y="288"/>
                    </a:cubicBezTo>
                    <a:cubicBezTo>
                      <a:pt x="576" y="240"/>
                      <a:pt x="589" y="129"/>
                      <a:pt x="734" y="129"/>
                    </a:cubicBezTo>
                    <a:cubicBezTo>
                      <a:pt x="748" y="129"/>
                      <a:pt x="763" y="130"/>
                      <a:pt x="780" y="132"/>
                    </a:cubicBezTo>
                    <a:cubicBezTo>
                      <a:pt x="781" y="132"/>
                      <a:pt x="782" y="133"/>
                      <a:pt x="783" y="133"/>
                    </a:cubicBezTo>
                    <a:cubicBezTo>
                      <a:pt x="784" y="133"/>
                      <a:pt x="784" y="133"/>
                      <a:pt x="785" y="132"/>
                    </a:cubicBezTo>
                    <a:cubicBezTo>
                      <a:pt x="792" y="136"/>
                      <a:pt x="799" y="139"/>
                      <a:pt x="807" y="142"/>
                    </a:cubicBezTo>
                    <a:cubicBezTo>
                      <a:pt x="808" y="142"/>
                      <a:pt x="809" y="142"/>
                      <a:pt x="809" y="142"/>
                    </a:cubicBezTo>
                    <a:cubicBezTo>
                      <a:pt x="813" y="142"/>
                      <a:pt x="815" y="140"/>
                      <a:pt x="814" y="138"/>
                    </a:cubicBezTo>
                    <a:cubicBezTo>
                      <a:pt x="767" y="95"/>
                      <a:pt x="741" y="44"/>
                      <a:pt x="696" y="0"/>
                    </a:cubicBezTo>
                    <a:cubicBezTo>
                      <a:pt x="924" y="3"/>
                      <a:pt x="1152" y="93"/>
                      <a:pt x="1061" y="231"/>
                    </a:cubicBezTo>
                    <a:cubicBezTo>
                      <a:pt x="1026" y="285"/>
                      <a:pt x="931" y="315"/>
                      <a:pt x="834" y="315"/>
                    </a:cubicBezTo>
                    <a:moveTo>
                      <a:pt x="570" y="234"/>
                    </a:moveTo>
                    <a:cubicBezTo>
                      <a:pt x="559" y="221"/>
                      <a:pt x="550" y="207"/>
                      <a:pt x="541" y="194"/>
                    </a:cubicBezTo>
                    <a:cubicBezTo>
                      <a:pt x="506" y="140"/>
                      <a:pt x="488" y="84"/>
                      <a:pt x="450" y="30"/>
                    </a:cubicBezTo>
                    <a:cubicBezTo>
                      <a:pt x="494" y="20"/>
                      <a:pt x="539" y="12"/>
                      <a:pt x="585" y="6"/>
                    </a:cubicBezTo>
                    <a:cubicBezTo>
                      <a:pt x="607" y="3"/>
                      <a:pt x="630" y="2"/>
                      <a:pt x="652" y="1"/>
                    </a:cubicBezTo>
                    <a:cubicBezTo>
                      <a:pt x="664" y="27"/>
                      <a:pt x="691" y="53"/>
                      <a:pt x="711" y="77"/>
                    </a:cubicBezTo>
                    <a:cubicBezTo>
                      <a:pt x="724" y="91"/>
                      <a:pt x="739" y="105"/>
                      <a:pt x="758" y="117"/>
                    </a:cubicBezTo>
                    <a:cubicBezTo>
                      <a:pt x="740" y="115"/>
                      <a:pt x="724" y="114"/>
                      <a:pt x="709" y="114"/>
                    </a:cubicBezTo>
                    <a:cubicBezTo>
                      <a:pt x="596" y="114"/>
                      <a:pt x="548" y="176"/>
                      <a:pt x="570" y="23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3" name="Freeform 1133"/>
              <p:cNvSpPr/>
              <p:nvPr/>
            </p:nvSpPr>
            <p:spPr bwMode="auto">
              <a:xfrm>
                <a:off x="8319181" y="2078038"/>
                <a:ext cx="750888" cy="900113"/>
              </a:xfrm>
              <a:custGeom>
                <a:avLst/>
                <a:gdLst>
                  <a:gd name="T0" fmla="*/ 1142 w 1505"/>
                  <a:gd name="T1" fmla="*/ 1803 h 1803"/>
                  <a:gd name="T2" fmla="*/ 975 w 1505"/>
                  <a:gd name="T3" fmla="*/ 1770 h 1803"/>
                  <a:gd name="T4" fmla="*/ 407 w 1505"/>
                  <a:gd name="T5" fmla="*/ 1641 h 1803"/>
                  <a:gd name="T6" fmla="*/ 0 w 1505"/>
                  <a:gd name="T7" fmla="*/ 1580 h 1803"/>
                  <a:gd name="T8" fmla="*/ 372 w 1505"/>
                  <a:gd name="T9" fmla="*/ 1386 h 1803"/>
                  <a:gd name="T10" fmla="*/ 803 w 1505"/>
                  <a:gd name="T11" fmla="*/ 332 h 1803"/>
                  <a:gd name="T12" fmla="*/ 559 w 1505"/>
                  <a:gd name="T13" fmla="*/ 0 h 1803"/>
                  <a:gd name="T14" fmla="*/ 1195 w 1505"/>
                  <a:gd name="T15" fmla="*/ 94 h 1803"/>
                  <a:gd name="T16" fmla="*/ 1125 w 1505"/>
                  <a:gd name="T17" fmla="*/ 326 h 1803"/>
                  <a:gd name="T18" fmla="*/ 933 w 1505"/>
                  <a:gd name="T19" fmla="*/ 858 h 1803"/>
                  <a:gd name="T20" fmla="*/ 813 w 1505"/>
                  <a:gd name="T21" fmla="*/ 1114 h 1803"/>
                  <a:gd name="T22" fmla="*/ 785 w 1505"/>
                  <a:gd name="T23" fmla="*/ 1180 h 1803"/>
                  <a:gd name="T24" fmla="*/ 783 w 1505"/>
                  <a:gd name="T25" fmla="*/ 1487 h 1803"/>
                  <a:gd name="T26" fmla="*/ 1126 w 1505"/>
                  <a:gd name="T27" fmla="*/ 1592 h 1803"/>
                  <a:gd name="T28" fmla="*/ 1392 w 1505"/>
                  <a:gd name="T29" fmla="*/ 1640 h 1803"/>
                  <a:gd name="T30" fmla="*/ 1394 w 1505"/>
                  <a:gd name="T31" fmla="*/ 1765 h 1803"/>
                  <a:gd name="T32" fmla="*/ 1142 w 1505"/>
                  <a:gd name="T33" fmla="*/ 1803 h 18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05" h="1803">
                    <a:moveTo>
                      <a:pt x="1142" y="1803"/>
                    </a:moveTo>
                    <a:cubicBezTo>
                      <a:pt x="1085" y="1793"/>
                      <a:pt x="1029" y="1782"/>
                      <a:pt x="975" y="1770"/>
                    </a:cubicBezTo>
                    <a:cubicBezTo>
                      <a:pt x="785" y="1729"/>
                      <a:pt x="601" y="1678"/>
                      <a:pt x="407" y="1641"/>
                    </a:cubicBezTo>
                    <a:cubicBezTo>
                      <a:pt x="275" y="1615"/>
                      <a:pt x="138" y="1597"/>
                      <a:pt x="0" y="1580"/>
                    </a:cubicBezTo>
                    <a:cubicBezTo>
                      <a:pt x="137" y="1523"/>
                      <a:pt x="263" y="1459"/>
                      <a:pt x="372" y="1386"/>
                    </a:cubicBezTo>
                    <a:cubicBezTo>
                      <a:pt x="811" y="1092"/>
                      <a:pt x="893" y="694"/>
                      <a:pt x="803" y="332"/>
                    </a:cubicBezTo>
                    <a:cubicBezTo>
                      <a:pt x="773" y="212"/>
                      <a:pt x="693" y="95"/>
                      <a:pt x="559" y="0"/>
                    </a:cubicBezTo>
                    <a:cubicBezTo>
                      <a:pt x="774" y="27"/>
                      <a:pt x="987" y="57"/>
                      <a:pt x="1195" y="94"/>
                    </a:cubicBezTo>
                    <a:cubicBezTo>
                      <a:pt x="1173" y="171"/>
                      <a:pt x="1149" y="249"/>
                      <a:pt x="1125" y="326"/>
                    </a:cubicBezTo>
                    <a:cubicBezTo>
                      <a:pt x="1071" y="505"/>
                      <a:pt x="1010" y="682"/>
                      <a:pt x="933" y="858"/>
                    </a:cubicBezTo>
                    <a:cubicBezTo>
                      <a:pt x="896" y="944"/>
                      <a:pt x="854" y="1029"/>
                      <a:pt x="813" y="1114"/>
                    </a:cubicBezTo>
                    <a:cubicBezTo>
                      <a:pt x="803" y="1136"/>
                      <a:pt x="793" y="1158"/>
                      <a:pt x="785" y="1180"/>
                    </a:cubicBezTo>
                    <a:cubicBezTo>
                      <a:pt x="727" y="1281"/>
                      <a:pt x="679" y="1398"/>
                      <a:pt x="783" y="1487"/>
                    </a:cubicBezTo>
                    <a:cubicBezTo>
                      <a:pt x="866" y="1559"/>
                      <a:pt x="982" y="1577"/>
                      <a:pt x="1126" y="1592"/>
                    </a:cubicBezTo>
                    <a:cubicBezTo>
                      <a:pt x="1218" y="1601"/>
                      <a:pt x="1315" y="1609"/>
                      <a:pt x="1392" y="1640"/>
                    </a:cubicBezTo>
                    <a:cubicBezTo>
                      <a:pt x="1478" y="1676"/>
                      <a:pt x="1505" y="1735"/>
                      <a:pt x="1394" y="1765"/>
                    </a:cubicBezTo>
                    <a:cubicBezTo>
                      <a:pt x="1317" y="1786"/>
                      <a:pt x="1230" y="1796"/>
                      <a:pt x="1142" y="180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4" name="Freeform 1134"/>
              <p:cNvSpPr/>
              <p:nvPr/>
            </p:nvSpPr>
            <p:spPr bwMode="auto">
              <a:xfrm>
                <a:off x="8292194" y="2876550"/>
                <a:ext cx="303213" cy="50800"/>
              </a:xfrm>
              <a:custGeom>
                <a:avLst/>
                <a:gdLst>
                  <a:gd name="T0" fmla="*/ 608 w 608"/>
                  <a:gd name="T1" fmla="*/ 102 h 102"/>
                  <a:gd name="T2" fmla="*/ 0 w 608"/>
                  <a:gd name="T3" fmla="*/ 0 h 102"/>
                  <a:gd name="T4" fmla="*/ 0 w 608"/>
                  <a:gd name="T5" fmla="*/ 0 h 102"/>
                  <a:gd name="T6" fmla="*/ 608 w 608"/>
                  <a:gd name="T7" fmla="*/ 102 h 102"/>
                </a:gdLst>
                <a:ahLst/>
                <a:cxnLst>
                  <a:cxn ang="0">
                    <a:pos x="T0" y="T1"/>
                  </a:cxn>
                  <a:cxn ang="0">
                    <a:pos x="T2" y="T3"/>
                  </a:cxn>
                  <a:cxn ang="0">
                    <a:pos x="T4" y="T5"/>
                  </a:cxn>
                  <a:cxn ang="0">
                    <a:pos x="T6" y="T7"/>
                  </a:cxn>
                </a:cxnLst>
                <a:rect l="0" t="0" r="r" b="b"/>
                <a:pathLst>
                  <a:path w="608" h="102">
                    <a:moveTo>
                      <a:pt x="608" y="102"/>
                    </a:moveTo>
                    <a:cubicBezTo>
                      <a:pt x="409" y="56"/>
                      <a:pt x="206" y="25"/>
                      <a:pt x="0" y="0"/>
                    </a:cubicBezTo>
                    <a:cubicBezTo>
                      <a:pt x="0" y="0"/>
                      <a:pt x="0" y="0"/>
                      <a:pt x="0" y="0"/>
                    </a:cubicBezTo>
                    <a:cubicBezTo>
                      <a:pt x="206" y="25"/>
                      <a:pt x="409" y="56"/>
                      <a:pt x="608" y="10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5" name="Freeform 1135"/>
              <p:cNvSpPr/>
              <p:nvPr/>
            </p:nvSpPr>
            <p:spPr bwMode="auto">
              <a:xfrm>
                <a:off x="8584294" y="2062163"/>
                <a:ext cx="6350" cy="1588"/>
              </a:xfrm>
              <a:custGeom>
                <a:avLst/>
                <a:gdLst>
                  <a:gd name="T0" fmla="*/ 11 w 11"/>
                  <a:gd name="T1" fmla="*/ 1 h 1"/>
                  <a:gd name="T2" fmla="*/ 0 w 11"/>
                  <a:gd name="T3" fmla="*/ 0 h 1"/>
                  <a:gd name="T4" fmla="*/ 11 w 11"/>
                  <a:gd name="T5" fmla="*/ 1 h 1"/>
                </a:gdLst>
                <a:ahLst/>
                <a:cxnLst>
                  <a:cxn ang="0">
                    <a:pos x="T0" y="T1"/>
                  </a:cxn>
                  <a:cxn ang="0">
                    <a:pos x="T2" y="T3"/>
                  </a:cxn>
                  <a:cxn ang="0">
                    <a:pos x="T4" y="T5"/>
                  </a:cxn>
                </a:cxnLst>
                <a:rect l="0" t="0" r="r" b="b"/>
                <a:pathLst>
                  <a:path w="11" h="1">
                    <a:moveTo>
                      <a:pt x="11" y="1"/>
                    </a:moveTo>
                    <a:cubicBezTo>
                      <a:pt x="7" y="1"/>
                      <a:pt x="3" y="0"/>
                      <a:pt x="0" y="0"/>
                    </a:cubicBezTo>
                    <a:cubicBezTo>
                      <a:pt x="3" y="0"/>
                      <a:pt x="7" y="1"/>
                      <a:pt x="1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6" name="Freeform 1137"/>
              <p:cNvSpPr>
                <a:spLocks noEditPoints="1"/>
              </p:cNvSpPr>
              <p:nvPr/>
            </p:nvSpPr>
            <p:spPr bwMode="auto">
              <a:xfrm>
                <a:off x="8658906" y="2667000"/>
                <a:ext cx="609600" cy="322263"/>
              </a:xfrm>
              <a:custGeom>
                <a:avLst/>
                <a:gdLst>
                  <a:gd name="T0" fmla="*/ 740 w 1222"/>
                  <a:gd name="T1" fmla="*/ 648 h 648"/>
                  <a:gd name="T2" fmla="*/ 463 w 1222"/>
                  <a:gd name="T3" fmla="*/ 623 h 648"/>
                  <a:gd name="T4" fmla="*/ 715 w 1222"/>
                  <a:gd name="T5" fmla="*/ 585 h 648"/>
                  <a:gd name="T6" fmla="*/ 713 w 1222"/>
                  <a:gd name="T7" fmla="*/ 460 h 648"/>
                  <a:gd name="T8" fmla="*/ 447 w 1222"/>
                  <a:gd name="T9" fmla="*/ 412 h 648"/>
                  <a:gd name="T10" fmla="*/ 104 w 1222"/>
                  <a:gd name="T11" fmla="*/ 307 h 648"/>
                  <a:gd name="T12" fmla="*/ 106 w 1222"/>
                  <a:gd name="T13" fmla="*/ 0 h 648"/>
                  <a:gd name="T14" fmla="*/ 87 w 1222"/>
                  <a:gd name="T15" fmla="*/ 179 h 648"/>
                  <a:gd name="T16" fmla="*/ 372 w 1222"/>
                  <a:gd name="T17" fmla="*/ 376 h 648"/>
                  <a:gd name="T18" fmla="*/ 495 w 1222"/>
                  <a:gd name="T19" fmla="*/ 392 h 648"/>
                  <a:gd name="T20" fmla="*/ 545 w 1222"/>
                  <a:gd name="T21" fmla="*/ 389 h 648"/>
                  <a:gd name="T22" fmla="*/ 728 w 1222"/>
                  <a:gd name="T23" fmla="*/ 302 h 648"/>
                  <a:gd name="T24" fmla="*/ 773 w 1222"/>
                  <a:gd name="T25" fmla="*/ 211 h 648"/>
                  <a:gd name="T26" fmla="*/ 805 w 1222"/>
                  <a:gd name="T27" fmla="*/ 148 h 648"/>
                  <a:gd name="T28" fmla="*/ 810 w 1222"/>
                  <a:gd name="T29" fmla="*/ 147 h 648"/>
                  <a:gd name="T30" fmla="*/ 819 w 1222"/>
                  <a:gd name="T31" fmla="*/ 149 h 648"/>
                  <a:gd name="T32" fmla="*/ 1198 w 1222"/>
                  <a:gd name="T33" fmla="*/ 366 h 648"/>
                  <a:gd name="T34" fmla="*/ 1212 w 1222"/>
                  <a:gd name="T35" fmla="*/ 503 h 648"/>
                  <a:gd name="T36" fmla="*/ 1008 w 1222"/>
                  <a:gd name="T37" fmla="*/ 612 h 648"/>
                  <a:gd name="T38" fmla="*/ 942 w 1222"/>
                  <a:gd name="T39" fmla="*/ 629 h 648"/>
                  <a:gd name="T40" fmla="*/ 774 w 1222"/>
                  <a:gd name="T41" fmla="*/ 648 h 648"/>
                  <a:gd name="T42" fmla="*/ 740 w 1222"/>
                  <a:gd name="T43" fmla="*/ 648 h 648"/>
                  <a:gd name="T44" fmla="*/ 481 w 1222"/>
                  <a:gd name="T45" fmla="*/ 369 h 648"/>
                  <a:gd name="T46" fmla="*/ 241 w 1222"/>
                  <a:gd name="T47" fmla="*/ 277 h 648"/>
                  <a:gd name="T48" fmla="*/ 229 w 1222"/>
                  <a:gd name="T49" fmla="*/ 264 h 648"/>
                  <a:gd name="T50" fmla="*/ 525 w 1222"/>
                  <a:gd name="T51" fmla="*/ 115 h 648"/>
                  <a:gd name="T52" fmla="*/ 534 w 1222"/>
                  <a:gd name="T53" fmla="*/ 114 h 648"/>
                  <a:gd name="T54" fmla="*/ 554 w 1222"/>
                  <a:gd name="T55" fmla="*/ 122 h 648"/>
                  <a:gd name="T56" fmla="*/ 540 w 1222"/>
                  <a:gd name="T57" fmla="*/ 152 h 648"/>
                  <a:gd name="T58" fmla="*/ 505 w 1222"/>
                  <a:gd name="T59" fmla="*/ 198 h 648"/>
                  <a:gd name="T60" fmla="*/ 493 w 1222"/>
                  <a:gd name="T61" fmla="*/ 206 h 648"/>
                  <a:gd name="T62" fmla="*/ 491 w 1222"/>
                  <a:gd name="T63" fmla="*/ 211 h 648"/>
                  <a:gd name="T64" fmla="*/ 496 w 1222"/>
                  <a:gd name="T65" fmla="*/ 217 h 648"/>
                  <a:gd name="T66" fmla="*/ 680 w 1222"/>
                  <a:gd name="T67" fmla="*/ 277 h 648"/>
                  <a:gd name="T68" fmla="*/ 481 w 1222"/>
                  <a:gd name="T69" fmla="*/ 369 h 6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222" h="648">
                    <a:moveTo>
                      <a:pt x="740" y="648"/>
                    </a:moveTo>
                    <a:cubicBezTo>
                      <a:pt x="648" y="648"/>
                      <a:pt x="554" y="638"/>
                      <a:pt x="463" y="623"/>
                    </a:cubicBezTo>
                    <a:cubicBezTo>
                      <a:pt x="551" y="616"/>
                      <a:pt x="638" y="606"/>
                      <a:pt x="715" y="585"/>
                    </a:cubicBezTo>
                    <a:cubicBezTo>
                      <a:pt x="826" y="555"/>
                      <a:pt x="799" y="496"/>
                      <a:pt x="713" y="460"/>
                    </a:cubicBezTo>
                    <a:cubicBezTo>
                      <a:pt x="636" y="429"/>
                      <a:pt x="539" y="421"/>
                      <a:pt x="447" y="412"/>
                    </a:cubicBezTo>
                    <a:cubicBezTo>
                      <a:pt x="303" y="397"/>
                      <a:pt x="187" y="379"/>
                      <a:pt x="104" y="307"/>
                    </a:cubicBezTo>
                    <a:cubicBezTo>
                      <a:pt x="0" y="218"/>
                      <a:pt x="48" y="101"/>
                      <a:pt x="106" y="0"/>
                    </a:cubicBezTo>
                    <a:cubicBezTo>
                      <a:pt x="84" y="59"/>
                      <a:pt x="73" y="118"/>
                      <a:pt x="87" y="179"/>
                    </a:cubicBezTo>
                    <a:cubicBezTo>
                      <a:pt x="110" y="274"/>
                      <a:pt x="217" y="347"/>
                      <a:pt x="372" y="376"/>
                    </a:cubicBezTo>
                    <a:cubicBezTo>
                      <a:pt x="410" y="386"/>
                      <a:pt x="453" y="392"/>
                      <a:pt x="495" y="392"/>
                    </a:cubicBezTo>
                    <a:cubicBezTo>
                      <a:pt x="512" y="392"/>
                      <a:pt x="529" y="391"/>
                      <a:pt x="545" y="389"/>
                    </a:cubicBezTo>
                    <a:cubicBezTo>
                      <a:pt x="629" y="384"/>
                      <a:pt x="713" y="347"/>
                      <a:pt x="728" y="302"/>
                    </a:cubicBezTo>
                    <a:cubicBezTo>
                      <a:pt x="751" y="273"/>
                      <a:pt x="759" y="240"/>
                      <a:pt x="773" y="211"/>
                    </a:cubicBezTo>
                    <a:cubicBezTo>
                      <a:pt x="782" y="190"/>
                      <a:pt x="793" y="169"/>
                      <a:pt x="805" y="148"/>
                    </a:cubicBezTo>
                    <a:cubicBezTo>
                      <a:pt x="807" y="148"/>
                      <a:pt x="808" y="147"/>
                      <a:pt x="810" y="147"/>
                    </a:cubicBezTo>
                    <a:cubicBezTo>
                      <a:pt x="813" y="147"/>
                      <a:pt x="816" y="148"/>
                      <a:pt x="819" y="149"/>
                    </a:cubicBezTo>
                    <a:cubicBezTo>
                      <a:pt x="1012" y="163"/>
                      <a:pt x="1153" y="267"/>
                      <a:pt x="1198" y="366"/>
                    </a:cubicBezTo>
                    <a:cubicBezTo>
                      <a:pt x="1218" y="412"/>
                      <a:pt x="1222" y="458"/>
                      <a:pt x="1212" y="503"/>
                    </a:cubicBezTo>
                    <a:cubicBezTo>
                      <a:pt x="1164" y="548"/>
                      <a:pt x="1095" y="586"/>
                      <a:pt x="1008" y="612"/>
                    </a:cubicBezTo>
                    <a:cubicBezTo>
                      <a:pt x="986" y="619"/>
                      <a:pt x="964" y="624"/>
                      <a:pt x="942" y="629"/>
                    </a:cubicBezTo>
                    <a:cubicBezTo>
                      <a:pt x="886" y="636"/>
                      <a:pt x="830" y="642"/>
                      <a:pt x="774" y="648"/>
                    </a:cubicBezTo>
                    <a:cubicBezTo>
                      <a:pt x="763" y="648"/>
                      <a:pt x="751" y="648"/>
                      <a:pt x="740" y="648"/>
                    </a:cubicBezTo>
                    <a:moveTo>
                      <a:pt x="481" y="369"/>
                    </a:moveTo>
                    <a:cubicBezTo>
                      <a:pt x="383" y="362"/>
                      <a:pt x="289" y="321"/>
                      <a:pt x="241" y="277"/>
                    </a:cubicBezTo>
                    <a:cubicBezTo>
                      <a:pt x="236" y="273"/>
                      <a:pt x="232" y="268"/>
                      <a:pt x="229" y="264"/>
                    </a:cubicBezTo>
                    <a:cubicBezTo>
                      <a:pt x="276" y="203"/>
                      <a:pt x="434" y="139"/>
                      <a:pt x="525" y="115"/>
                    </a:cubicBezTo>
                    <a:cubicBezTo>
                      <a:pt x="528" y="114"/>
                      <a:pt x="531" y="114"/>
                      <a:pt x="534" y="114"/>
                    </a:cubicBezTo>
                    <a:cubicBezTo>
                      <a:pt x="544" y="114"/>
                      <a:pt x="552" y="117"/>
                      <a:pt x="554" y="122"/>
                    </a:cubicBezTo>
                    <a:cubicBezTo>
                      <a:pt x="549" y="131"/>
                      <a:pt x="545" y="142"/>
                      <a:pt x="540" y="152"/>
                    </a:cubicBezTo>
                    <a:cubicBezTo>
                      <a:pt x="530" y="168"/>
                      <a:pt x="519" y="184"/>
                      <a:pt x="505" y="198"/>
                    </a:cubicBezTo>
                    <a:cubicBezTo>
                      <a:pt x="501" y="201"/>
                      <a:pt x="497" y="204"/>
                      <a:pt x="493" y="206"/>
                    </a:cubicBezTo>
                    <a:cubicBezTo>
                      <a:pt x="491" y="207"/>
                      <a:pt x="490" y="209"/>
                      <a:pt x="491" y="211"/>
                    </a:cubicBezTo>
                    <a:cubicBezTo>
                      <a:pt x="488" y="213"/>
                      <a:pt x="490" y="217"/>
                      <a:pt x="496" y="217"/>
                    </a:cubicBezTo>
                    <a:cubicBezTo>
                      <a:pt x="572" y="217"/>
                      <a:pt x="658" y="234"/>
                      <a:pt x="680" y="277"/>
                    </a:cubicBezTo>
                    <a:cubicBezTo>
                      <a:pt x="709" y="335"/>
                      <a:pt x="563" y="366"/>
                      <a:pt x="481" y="369"/>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7" name="Freeform 1138"/>
              <p:cNvSpPr/>
              <p:nvPr/>
            </p:nvSpPr>
            <p:spPr bwMode="auto">
              <a:xfrm>
                <a:off x="9028794" y="1922463"/>
                <a:ext cx="4763" cy="1588"/>
              </a:xfrm>
              <a:custGeom>
                <a:avLst/>
                <a:gdLst>
                  <a:gd name="T0" fmla="*/ 0 w 9"/>
                  <a:gd name="T1" fmla="*/ 4 h 4"/>
                  <a:gd name="T2" fmla="*/ 9 w 9"/>
                  <a:gd name="T3" fmla="*/ 0 h 4"/>
                  <a:gd name="T4" fmla="*/ 0 w 9"/>
                  <a:gd name="T5" fmla="*/ 4 h 4"/>
                </a:gdLst>
                <a:ahLst/>
                <a:cxnLst>
                  <a:cxn ang="0">
                    <a:pos x="T0" y="T1"/>
                  </a:cxn>
                  <a:cxn ang="0">
                    <a:pos x="T2" y="T3"/>
                  </a:cxn>
                  <a:cxn ang="0">
                    <a:pos x="T4" y="T5"/>
                  </a:cxn>
                </a:cxnLst>
                <a:rect l="0" t="0" r="r" b="b"/>
                <a:pathLst>
                  <a:path w="9" h="4">
                    <a:moveTo>
                      <a:pt x="0" y="4"/>
                    </a:moveTo>
                    <a:cubicBezTo>
                      <a:pt x="3" y="3"/>
                      <a:pt x="6" y="1"/>
                      <a:pt x="9" y="0"/>
                    </a:cubicBezTo>
                    <a:cubicBezTo>
                      <a:pt x="6" y="1"/>
                      <a:pt x="3" y="3"/>
                      <a:pt x="0"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8" name="Freeform 1139"/>
              <p:cNvSpPr>
                <a:spLocks noEditPoints="1"/>
              </p:cNvSpPr>
              <p:nvPr/>
            </p:nvSpPr>
            <p:spPr bwMode="auto">
              <a:xfrm>
                <a:off x="8747806" y="2684463"/>
                <a:ext cx="558800" cy="233363"/>
              </a:xfrm>
              <a:custGeom>
                <a:avLst/>
                <a:gdLst>
                  <a:gd name="T0" fmla="*/ 1031 w 1118"/>
                  <a:gd name="T1" fmla="*/ 467 h 467"/>
                  <a:gd name="T2" fmla="*/ 1017 w 1118"/>
                  <a:gd name="T3" fmla="*/ 330 h 467"/>
                  <a:gd name="T4" fmla="*/ 638 w 1118"/>
                  <a:gd name="T5" fmla="*/ 113 h 467"/>
                  <a:gd name="T6" fmla="*/ 629 w 1118"/>
                  <a:gd name="T7" fmla="*/ 111 h 467"/>
                  <a:gd name="T8" fmla="*/ 624 w 1118"/>
                  <a:gd name="T9" fmla="*/ 112 h 467"/>
                  <a:gd name="T10" fmla="*/ 679 w 1118"/>
                  <a:gd name="T11" fmla="*/ 5 h 467"/>
                  <a:gd name="T12" fmla="*/ 982 w 1118"/>
                  <a:gd name="T13" fmla="*/ 89 h 467"/>
                  <a:gd name="T14" fmla="*/ 1102 w 1118"/>
                  <a:gd name="T15" fmla="*/ 347 h 467"/>
                  <a:gd name="T16" fmla="*/ 1031 w 1118"/>
                  <a:gd name="T17" fmla="*/ 467 h 467"/>
                  <a:gd name="T18" fmla="*/ 48 w 1118"/>
                  <a:gd name="T19" fmla="*/ 228 h 467"/>
                  <a:gd name="T20" fmla="*/ 159 w 1118"/>
                  <a:gd name="T21" fmla="*/ 68 h 467"/>
                  <a:gd name="T22" fmla="*/ 423 w 1118"/>
                  <a:gd name="T23" fmla="*/ 7 h 467"/>
                  <a:gd name="T24" fmla="*/ 378 w 1118"/>
                  <a:gd name="T25" fmla="*/ 77 h 467"/>
                  <a:gd name="T26" fmla="*/ 373 w 1118"/>
                  <a:gd name="T27" fmla="*/ 86 h 467"/>
                  <a:gd name="T28" fmla="*/ 353 w 1118"/>
                  <a:gd name="T29" fmla="*/ 78 h 467"/>
                  <a:gd name="T30" fmla="*/ 344 w 1118"/>
                  <a:gd name="T31" fmla="*/ 79 h 467"/>
                  <a:gd name="T32" fmla="*/ 48 w 1118"/>
                  <a:gd name="T33" fmla="*/ 228 h 467"/>
                  <a:gd name="T34" fmla="*/ 535 w 1118"/>
                  <a:gd name="T35" fmla="*/ 216 h 467"/>
                  <a:gd name="T36" fmla="*/ 371 w 1118"/>
                  <a:gd name="T37" fmla="*/ 169 h 467"/>
                  <a:gd name="T38" fmla="*/ 349 w 1118"/>
                  <a:gd name="T39" fmla="*/ 170 h 467"/>
                  <a:gd name="T40" fmla="*/ 401 w 1118"/>
                  <a:gd name="T41" fmla="*/ 115 h 467"/>
                  <a:gd name="T42" fmla="*/ 478 w 1118"/>
                  <a:gd name="T43" fmla="*/ 3 h 467"/>
                  <a:gd name="T44" fmla="*/ 567 w 1118"/>
                  <a:gd name="T45" fmla="*/ 0 h 467"/>
                  <a:gd name="T46" fmla="*/ 585 w 1118"/>
                  <a:gd name="T47" fmla="*/ 0 h 467"/>
                  <a:gd name="T48" fmla="*/ 629 w 1118"/>
                  <a:gd name="T49" fmla="*/ 2 h 467"/>
                  <a:gd name="T50" fmla="*/ 535 w 1118"/>
                  <a:gd name="T51" fmla="*/ 216 h 467"/>
                  <a:gd name="T52" fmla="*/ 324 w 1118"/>
                  <a:gd name="T53" fmla="*/ 162 h 467"/>
                  <a:gd name="T54" fmla="*/ 359 w 1118"/>
                  <a:gd name="T55" fmla="*/ 116 h 467"/>
                  <a:gd name="T56" fmla="*/ 324 w 1118"/>
                  <a:gd name="T57" fmla="*/ 162 h 4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18" h="467">
                    <a:moveTo>
                      <a:pt x="1031" y="467"/>
                    </a:moveTo>
                    <a:cubicBezTo>
                      <a:pt x="1041" y="422"/>
                      <a:pt x="1037" y="376"/>
                      <a:pt x="1017" y="330"/>
                    </a:cubicBezTo>
                    <a:cubicBezTo>
                      <a:pt x="972" y="231"/>
                      <a:pt x="831" y="127"/>
                      <a:pt x="638" y="113"/>
                    </a:cubicBezTo>
                    <a:cubicBezTo>
                      <a:pt x="635" y="112"/>
                      <a:pt x="632" y="111"/>
                      <a:pt x="629" y="111"/>
                    </a:cubicBezTo>
                    <a:cubicBezTo>
                      <a:pt x="627" y="111"/>
                      <a:pt x="626" y="112"/>
                      <a:pt x="624" y="112"/>
                    </a:cubicBezTo>
                    <a:cubicBezTo>
                      <a:pt x="644" y="76"/>
                      <a:pt x="664" y="41"/>
                      <a:pt x="679" y="5"/>
                    </a:cubicBezTo>
                    <a:cubicBezTo>
                      <a:pt x="793" y="15"/>
                      <a:pt x="904" y="42"/>
                      <a:pt x="982" y="89"/>
                    </a:cubicBezTo>
                    <a:cubicBezTo>
                      <a:pt x="1093" y="154"/>
                      <a:pt x="1118" y="262"/>
                      <a:pt x="1102" y="347"/>
                    </a:cubicBezTo>
                    <a:cubicBezTo>
                      <a:pt x="1094" y="390"/>
                      <a:pt x="1070" y="431"/>
                      <a:pt x="1031" y="467"/>
                    </a:cubicBezTo>
                    <a:moveTo>
                      <a:pt x="48" y="228"/>
                    </a:moveTo>
                    <a:cubicBezTo>
                      <a:pt x="0" y="167"/>
                      <a:pt x="70" y="108"/>
                      <a:pt x="159" y="68"/>
                    </a:cubicBezTo>
                    <a:cubicBezTo>
                      <a:pt x="233" y="35"/>
                      <a:pt x="327" y="16"/>
                      <a:pt x="423" y="7"/>
                    </a:cubicBezTo>
                    <a:cubicBezTo>
                      <a:pt x="404" y="29"/>
                      <a:pt x="392" y="54"/>
                      <a:pt x="378" y="77"/>
                    </a:cubicBezTo>
                    <a:cubicBezTo>
                      <a:pt x="376" y="80"/>
                      <a:pt x="375" y="83"/>
                      <a:pt x="373" y="86"/>
                    </a:cubicBezTo>
                    <a:cubicBezTo>
                      <a:pt x="371" y="81"/>
                      <a:pt x="363" y="78"/>
                      <a:pt x="353" y="78"/>
                    </a:cubicBezTo>
                    <a:cubicBezTo>
                      <a:pt x="350" y="78"/>
                      <a:pt x="347" y="78"/>
                      <a:pt x="344" y="79"/>
                    </a:cubicBezTo>
                    <a:cubicBezTo>
                      <a:pt x="253" y="103"/>
                      <a:pt x="95" y="167"/>
                      <a:pt x="48" y="228"/>
                    </a:cubicBezTo>
                    <a:close/>
                    <a:moveTo>
                      <a:pt x="535" y="216"/>
                    </a:moveTo>
                    <a:cubicBezTo>
                      <a:pt x="505" y="185"/>
                      <a:pt x="437" y="169"/>
                      <a:pt x="371" y="169"/>
                    </a:cubicBezTo>
                    <a:cubicBezTo>
                      <a:pt x="364" y="169"/>
                      <a:pt x="356" y="169"/>
                      <a:pt x="349" y="170"/>
                    </a:cubicBezTo>
                    <a:cubicBezTo>
                      <a:pt x="375" y="155"/>
                      <a:pt x="389" y="132"/>
                      <a:pt x="401" y="115"/>
                    </a:cubicBezTo>
                    <a:cubicBezTo>
                      <a:pt x="430" y="79"/>
                      <a:pt x="454" y="40"/>
                      <a:pt x="478" y="3"/>
                    </a:cubicBezTo>
                    <a:cubicBezTo>
                      <a:pt x="508" y="1"/>
                      <a:pt x="538" y="0"/>
                      <a:pt x="567" y="0"/>
                    </a:cubicBezTo>
                    <a:cubicBezTo>
                      <a:pt x="573" y="0"/>
                      <a:pt x="579" y="0"/>
                      <a:pt x="585" y="0"/>
                    </a:cubicBezTo>
                    <a:cubicBezTo>
                      <a:pt x="600" y="0"/>
                      <a:pt x="615" y="1"/>
                      <a:pt x="629" y="2"/>
                    </a:cubicBezTo>
                    <a:cubicBezTo>
                      <a:pt x="577" y="70"/>
                      <a:pt x="563" y="145"/>
                      <a:pt x="535" y="216"/>
                    </a:cubicBezTo>
                    <a:moveTo>
                      <a:pt x="324" y="162"/>
                    </a:moveTo>
                    <a:cubicBezTo>
                      <a:pt x="338" y="148"/>
                      <a:pt x="349" y="132"/>
                      <a:pt x="359" y="116"/>
                    </a:cubicBezTo>
                    <a:cubicBezTo>
                      <a:pt x="350" y="132"/>
                      <a:pt x="340" y="149"/>
                      <a:pt x="324" y="1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9" name="Freeform 1140"/>
              <p:cNvSpPr>
                <a:spLocks noEditPoints="1"/>
              </p:cNvSpPr>
              <p:nvPr/>
            </p:nvSpPr>
            <p:spPr bwMode="auto">
              <a:xfrm>
                <a:off x="4005944" y="1930400"/>
                <a:ext cx="4592638" cy="995363"/>
              </a:xfrm>
              <a:custGeom>
                <a:avLst/>
                <a:gdLst>
                  <a:gd name="T0" fmla="*/ 818 w 9205"/>
                  <a:gd name="T1" fmla="*/ 1997 h 1997"/>
                  <a:gd name="T2" fmla="*/ 715 w 9205"/>
                  <a:gd name="T3" fmla="*/ 1978 h 1997"/>
                  <a:gd name="T4" fmla="*/ 2822 w 9205"/>
                  <a:gd name="T5" fmla="*/ 1756 h 1997"/>
                  <a:gd name="T6" fmla="*/ 4284 w 9205"/>
                  <a:gd name="T7" fmla="*/ 1682 h 1997"/>
                  <a:gd name="T8" fmla="*/ 5347 w 9205"/>
                  <a:gd name="T9" fmla="*/ 1663 h 1997"/>
                  <a:gd name="T10" fmla="*/ 5785 w 9205"/>
                  <a:gd name="T11" fmla="*/ 1666 h 1997"/>
                  <a:gd name="T12" fmla="*/ 7247 w 9205"/>
                  <a:gd name="T13" fmla="*/ 1740 h 1997"/>
                  <a:gd name="T14" fmla="*/ 7679 w 9205"/>
                  <a:gd name="T15" fmla="*/ 1776 h 1997"/>
                  <a:gd name="T16" fmla="*/ 8437 w 9205"/>
                  <a:gd name="T17" fmla="*/ 1853 h 1997"/>
                  <a:gd name="T18" fmla="*/ 8646 w 9205"/>
                  <a:gd name="T19" fmla="*/ 1877 h 1997"/>
                  <a:gd name="T20" fmla="*/ 8592 w 9205"/>
                  <a:gd name="T21" fmla="*/ 1899 h 1997"/>
                  <a:gd name="T22" fmla="*/ 8102 w 9205"/>
                  <a:gd name="T23" fmla="*/ 1845 h 1997"/>
                  <a:gd name="T24" fmla="*/ 6694 w 9205"/>
                  <a:gd name="T25" fmla="*/ 1730 h 1997"/>
                  <a:gd name="T26" fmla="*/ 5345 w 9205"/>
                  <a:gd name="T27" fmla="*/ 1691 h 1997"/>
                  <a:gd name="T28" fmla="*/ 5274 w 9205"/>
                  <a:gd name="T29" fmla="*/ 1691 h 1997"/>
                  <a:gd name="T30" fmla="*/ 3775 w 9205"/>
                  <a:gd name="T31" fmla="*/ 1731 h 1997"/>
                  <a:gd name="T32" fmla="*/ 2306 w 9205"/>
                  <a:gd name="T33" fmla="*/ 1822 h 1997"/>
                  <a:gd name="T34" fmla="*/ 818 w 9205"/>
                  <a:gd name="T35" fmla="*/ 1997 h 1997"/>
                  <a:gd name="T36" fmla="*/ 0 w 9205"/>
                  <a:gd name="T37" fmla="*/ 300 h 1997"/>
                  <a:gd name="T38" fmla="*/ 1333 w 9205"/>
                  <a:gd name="T39" fmla="*/ 113 h 1997"/>
                  <a:gd name="T40" fmla="*/ 2677 w 9205"/>
                  <a:gd name="T41" fmla="*/ 30 h 1997"/>
                  <a:gd name="T42" fmla="*/ 3960 w 9205"/>
                  <a:gd name="T43" fmla="*/ 0 h 1997"/>
                  <a:gd name="T44" fmla="*/ 4063 w 9205"/>
                  <a:gd name="T45" fmla="*/ 1 h 1997"/>
                  <a:gd name="T46" fmla="*/ 5557 w 9205"/>
                  <a:gd name="T47" fmla="*/ 26 h 1997"/>
                  <a:gd name="T48" fmla="*/ 7028 w 9205"/>
                  <a:gd name="T49" fmla="*/ 69 h 1997"/>
                  <a:gd name="T50" fmla="*/ 8461 w 9205"/>
                  <a:gd name="T51" fmla="*/ 184 h 1997"/>
                  <a:gd name="T52" fmla="*/ 9177 w 9205"/>
                  <a:gd name="T53" fmla="*/ 266 h 1997"/>
                  <a:gd name="T54" fmla="*/ 9153 w 9205"/>
                  <a:gd name="T55" fmla="*/ 263 h 1997"/>
                  <a:gd name="T56" fmla="*/ 9205 w 9205"/>
                  <a:gd name="T57" fmla="*/ 297 h 1997"/>
                  <a:gd name="T58" fmla="*/ 8563 w 9205"/>
                  <a:gd name="T59" fmla="*/ 224 h 1997"/>
                  <a:gd name="T60" fmla="*/ 7234 w 9205"/>
                  <a:gd name="T61" fmla="*/ 112 h 1997"/>
                  <a:gd name="T62" fmla="*/ 5884 w 9205"/>
                  <a:gd name="T63" fmla="*/ 58 h 1997"/>
                  <a:gd name="T64" fmla="*/ 4543 w 9205"/>
                  <a:gd name="T65" fmla="*/ 35 h 1997"/>
                  <a:gd name="T66" fmla="*/ 4026 w 9205"/>
                  <a:gd name="T67" fmla="*/ 31 h 1997"/>
                  <a:gd name="T68" fmla="*/ 3055 w 9205"/>
                  <a:gd name="T69" fmla="*/ 45 h 1997"/>
                  <a:gd name="T70" fmla="*/ 1577 w 9205"/>
                  <a:gd name="T71" fmla="*/ 118 h 1997"/>
                  <a:gd name="T72" fmla="*/ 365 w 9205"/>
                  <a:gd name="T73" fmla="*/ 268 h 1997"/>
                  <a:gd name="T74" fmla="*/ 486 w 9205"/>
                  <a:gd name="T75" fmla="*/ 221 h 1997"/>
                  <a:gd name="T76" fmla="*/ 0 w 9205"/>
                  <a:gd name="T77" fmla="*/ 300 h 19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9205" h="1997">
                    <a:moveTo>
                      <a:pt x="818" y="1997"/>
                    </a:moveTo>
                    <a:cubicBezTo>
                      <a:pt x="784" y="1991"/>
                      <a:pt x="749" y="1985"/>
                      <a:pt x="715" y="1978"/>
                    </a:cubicBezTo>
                    <a:cubicBezTo>
                      <a:pt x="1423" y="1879"/>
                      <a:pt x="2088" y="1810"/>
                      <a:pt x="2822" y="1756"/>
                    </a:cubicBezTo>
                    <a:cubicBezTo>
                      <a:pt x="3306" y="1720"/>
                      <a:pt x="3796" y="1698"/>
                      <a:pt x="4284" y="1682"/>
                    </a:cubicBezTo>
                    <a:cubicBezTo>
                      <a:pt x="4638" y="1670"/>
                      <a:pt x="4992" y="1663"/>
                      <a:pt x="5347" y="1663"/>
                    </a:cubicBezTo>
                    <a:cubicBezTo>
                      <a:pt x="5493" y="1663"/>
                      <a:pt x="5639" y="1664"/>
                      <a:pt x="5785" y="1666"/>
                    </a:cubicBezTo>
                    <a:cubicBezTo>
                      <a:pt x="6275" y="1675"/>
                      <a:pt x="6761" y="1702"/>
                      <a:pt x="7247" y="1740"/>
                    </a:cubicBezTo>
                    <a:cubicBezTo>
                      <a:pt x="7391" y="1751"/>
                      <a:pt x="7536" y="1763"/>
                      <a:pt x="7679" y="1776"/>
                    </a:cubicBezTo>
                    <a:cubicBezTo>
                      <a:pt x="7933" y="1798"/>
                      <a:pt x="8186" y="1823"/>
                      <a:pt x="8437" y="1853"/>
                    </a:cubicBezTo>
                    <a:cubicBezTo>
                      <a:pt x="8507" y="1861"/>
                      <a:pt x="8577" y="1869"/>
                      <a:pt x="8646" y="1877"/>
                    </a:cubicBezTo>
                    <a:cubicBezTo>
                      <a:pt x="8628" y="1884"/>
                      <a:pt x="8610" y="1892"/>
                      <a:pt x="8592" y="1899"/>
                    </a:cubicBezTo>
                    <a:cubicBezTo>
                      <a:pt x="8431" y="1879"/>
                      <a:pt x="8267" y="1863"/>
                      <a:pt x="8102" y="1845"/>
                    </a:cubicBezTo>
                    <a:cubicBezTo>
                      <a:pt x="7636" y="1796"/>
                      <a:pt x="7166" y="1756"/>
                      <a:pt x="6694" y="1730"/>
                    </a:cubicBezTo>
                    <a:cubicBezTo>
                      <a:pt x="6246" y="1705"/>
                      <a:pt x="5795" y="1691"/>
                      <a:pt x="5345" y="1691"/>
                    </a:cubicBezTo>
                    <a:cubicBezTo>
                      <a:pt x="5321" y="1691"/>
                      <a:pt x="5298" y="1691"/>
                      <a:pt x="5274" y="1691"/>
                    </a:cubicBezTo>
                    <a:cubicBezTo>
                      <a:pt x="4774" y="1693"/>
                      <a:pt x="4274" y="1707"/>
                      <a:pt x="3775" y="1731"/>
                    </a:cubicBezTo>
                    <a:cubicBezTo>
                      <a:pt x="3282" y="1753"/>
                      <a:pt x="2796" y="1783"/>
                      <a:pt x="2306" y="1822"/>
                    </a:cubicBezTo>
                    <a:cubicBezTo>
                      <a:pt x="2128" y="1837"/>
                      <a:pt x="1688" y="1868"/>
                      <a:pt x="818" y="1997"/>
                    </a:cubicBezTo>
                    <a:moveTo>
                      <a:pt x="0" y="300"/>
                    </a:moveTo>
                    <a:cubicBezTo>
                      <a:pt x="438" y="226"/>
                      <a:pt x="881" y="158"/>
                      <a:pt x="1333" y="113"/>
                    </a:cubicBezTo>
                    <a:cubicBezTo>
                      <a:pt x="1777" y="70"/>
                      <a:pt x="2227" y="46"/>
                      <a:pt x="2677" y="30"/>
                    </a:cubicBezTo>
                    <a:cubicBezTo>
                      <a:pt x="3104" y="14"/>
                      <a:pt x="3532" y="0"/>
                      <a:pt x="3960" y="0"/>
                    </a:cubicBezTo>
                    <a:cubicBezTo>
                      <a:pt x="3995" y="0"/>
                      <a:pt x="4029" y="0"/>
                      <a:pt x="4063" y="1"/>
                    </a:cubicBezTo>
                    <a:cubicBezTo>
                      <a:pt x="4561" y="3"/>
                      <a:pt x="5059" y="19"/>
                      <a:pt x="5557" y="26"/>
                    </a:cubicBezTo>
                    <a:cubicBezTo>
                      <a:pt x="6050" y="33"/>
                      <a:pt x="6538" y="39"/>
                      <a:pt x="7028" y="69"/>
                    </a:cubicBezTo>
                    <a:cubicBezTo>
                      <a:pt x="7508" y="99"/>
                      <a:pt x="7987" y="135"/>
                      <a:pt x="8461" y="184"/>
                    </a:cubicBezTo>
                    <a:cubicBezTo>
                      <a:pt x="8701" y="208"/>
                      <a:pt x="8939" y="235"/>
                      <a:pt x="9177" y="266"/>
                    </a:cubicBezTo>
                    <a:cubicBezTo>
                      <a:pt x="9169" y="265"/>
                      <a:pt x="9161" y="264"/>
                      <a:pt x="9153" y="263"/>
                    </a:cubicBezTo>
                    <a:cubicBezTo>
                      <a:pt x="9171" y="274"/>
                      <a:pt x="9188" y="285"/>
                      <a:pt x="9205" y="297"/>
                    </a:cubicBezTo>
                    <a:cubicBezTo>
                      <a:pt x="8991" y="270"/>
                      <a:pt x="8776" y="247"/>
                      <a:pt x="8563" y="224"/>
                    </a:cubicBezTo>
                    <a:cubicBezTo>
                      <a:pt x="8123" y="177"/>
                      <a:pt x="7679" y="141"/>
                      <a:pt x="7234" y="112"/>
                    </a:cubicBezTo>
                    <a:cubicBezTo>
                      <a:pt x="6786" y="82"/>
                      <a:pt x="6335" y="59"/>
                      <a:pt x="5884" y="58"/>
                    </a:cubicBezTo>
                    <a:cubicBezTo>
                      <a:pt x="5436" y="57"/>
                      <a:pt x="4989" y="43"/>
                      <a:pt x="4543" y="35"/>
                    </a:cubicBezTo>
                    <a:cubicBezTo>
                      <a:pt x="4370" y="32"/>
                      <a:pt x="4198" y="31"/>
                      <a:pt x="4026" y="31"/>
                    </a:cubicBezTo>
                    <a:cubicBezTo>
                      <a:pt x="3702" y="31"/>
                      <a:pt x="3379" y="36"/>
                      <a:pt x="3055" y="45"/>
                    </a:cubicBezTo>
                    <a:cubicBezTo>
                      <a:pt x="2561" y="60"/>
                      <a:pt x="2066" y="77"/>
                      <a:pt x="1577" y="118"/>
                    </a:cubicBezTo>
                    <a:cubicBezTo>
                      <a:pt x="1167" y="153"/>
                      <a:pt x="763" y="206"/>
                      <a:pt x="365" y="268"/>
                    </a:cubicBezTo>
                    <a:cubicBezTo>
                      <a:pt x="405" y="252"/>
                      <a:pt x="446" y="236"/>
                      <a:pt x="486" y="221"/>
                    </a:cubicBezTo>
                    <a:cubicBezTo>
                      <a:pt x="323" y="246"/>
                      <a:pt x="162" y="272"/>
                      <a:pt x="0" y="30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0" name="Freeform 1141"/>
              <p:cNvSpPr>
                <a:spLocks noEditPoints="1"/>
              </p:cNvSpPr>
              <p:nvPr/>
            </p:nvSpPr>
            <p:spPr bwMode="auto">
              <a:xfrm>
                <a:off x="3437619" y="2039938"/>
                <a:ext cx="976313" cy="979488"/>
              </a:xfrm>
              <a:custGeom>
                <a:avLst/>
                <a:gdLst>
                  <a:gd name="T0" fmla="*/ 589 w 1958"/>
                  <a:gd name="T1" fmla="*/ 1963 h 1963"/>
                  <a:gd name="T2" fmla="*/ 759 w 1958"/>
                  <a:gd name="T3" fmla="*/ 1938 h 1963"/>
                  <a:gd name="T4" fmla="*/ 1725 w 1958"/>
                  <a:gd name="T5" fmla="*/ 1775 h 1963"/>
                  <a:gd name="T6" fmla="*/ 1855 w 1958"/>
                  <a:gd name="T7" fmla="*/ 1757 h 1963"/>
                  <a:gd name="T8" fmla="*/ 1958 w 1958"/>
                  <a:gd name="T9" fmla="*/ 1776 h 1963"/>
                  <a:gd name="T10" fmla="*/ 890 w 1958"/>
                  <a:gd name="T11" fmla="*/ 1949 h 1963"/>
                  <a:gd name="T12" fmla="*/ 589 w 1958"/>
                  <a:gd name="T13" fmla="*/ 1963 h 1963"/>
                  <a:gd name="T14" fmla="*/ 0 w 1958"/>
                  <a:gd name="T15" fmla="*/ 296 h 1963"/>
                  <a:gd name="T16" fmla="*/ 529 w 1958"/>
                  <a:gd name="T17" fmla="*/ 177 h 1963"/>
                  <a:gd name="T18" fmla="*/ 1140 w 1958"/>
                  <a:gd name="T19" fmla="*/ 79 h 1963"/>
                  <a:gd name="T20" fmla="*/ 1140 w 1958"/>
                  <a:gd name="T21" fmla="*/ 79 h 1963"/>
                  <a:gd name="T22" fmla="*/ 1626 w 1958"/>
                  <a:gd name="T23" fmla="*/ 0 h 1963"/>
                  <a:gd name="T24" fmla="*/ 1505 w 1958"/>
                  <a:gd name="T25" fmla="*/ 47 h 1963"/>
                  <a:gd name="T26" fmla="*/ 1294 w 1958"/>
                  <a:gd name="T27" fmla="*/ 81 h 1963"/>
                  <a:gd name="T28" fmla="*/ 617 w 1958"/>
                  <a:gd name="T29" fmla="*/ 191 h 1963"/>
                  <a:gd name="T30" fmla="*/ 99 w 1958"/>
                  <a:gd name="T31" fmla="*/ 288 h 1963"/>
                  <a:gd name="T32" fmla="*/ 91 w 1958"/>
                  <a:gd name="T33" fmla="*/ 267 h 1963"/>
                  <a:gd name="T34" fmla="*/ 0 w 1958"/>
                  <a:gd name="T35" fmla="*/ 296 h 19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58" h="1963">
                    <a:moveTo>
                      <a:pt x="589" y="1963"/>
                    </a:moveTo>
                    <a:cubicBezTo>
                      <a:pt x="646" y="1955"/>
                      <a:pt x="702" y="1946"/>
                      <a:pt x="759" y="1938"/>
                    </a:cubicBezTo>
                    <a:cubicBezTo>
                      <a:pt x="1060" y="1894"/>
                      <a:pt x="1422" y="1819"/>
                      <a:pt x="1725" y="1775"/>
                    </a:cubicBezTo>
                    <a:cubicBezTo>
                      <a:pt x="1768" y="1769"/>
                      <a:pt x="1812" y="1763"/>
                      <a:pt x="1855" y="1757"/>
                    </a:cubicBezTo>
                    <a:cubicBezTo>
                      <a:pt x="1889" y="1764"/>
                      <a:pt x="1924" y="1770"/>
                      <a:pt x="1958" y="1776"/>
                    </a:cubicBezTo>
                    <a:cubicBezTo>
                      <a:pt x="1656" y="1821"/>
                      <a:pt x="1302" y="1877"/>
                      <a:pt x="890" y="1949"/>
                    </a:cubicBezTo>
                    <a:cubicBezTo>
                      <a:pt x="790" y="1956"/>
                      <a:pt x="690" y="1961"/>
                      <a:pt x="589" y="1963"/>
                    </a:cubicBezTo>
                    <a:moveTo>
                      <a:pt x="0" y="296"/>
                    </a:moveTo>
                    <a:cubicBezTo>
                      <a:pt x="161" y="237"/>
                      <a:pt x="343" y="204"/>
                      <a:pt x="529" y="177"/>
                    </a:cubicBezTo>
                    <a:cubicBezTo>
                      <a:pt x="735" y="146"/>
                      <a:pt x="937" y="113"/>
                      <a:pt x="1140" y="79"/>
                    </a:cubicBezTo>
                    <a:lnTo>
                      <a:pt x="1140" y="79"/>
                    </a:lnTo>
                    <a:cubicBezTo>
                      <a:pt x="1302" y="51"/>
                      <a:pt x="1463" y="25"/>
                      <a:pt x="1626" y="0"/>
                    </a:cubicBezTo>
                    <a:cubicBezTo>
                      <a:pt x="1586" y="15"/>
                      <a:pt x="1545" y="31"/>
                      <a:pt x="1505" y="47"/>
                    </a:cubicBezTo>
                    <a:cubicBezTo>
                      <a:pt x="1434" y="58"/>
                      <a:pt x="1364" y="69"/>
                      <a:pt x="1294" y="81"/>
                    </a:cubicBezTo>
                    <a:cubicBezTo>
                      <a:pt x="1068" y="118"/>
                      <a:pt x="845" y="159"/>
                      <a:pt x="617" y="191"/>
                    </a:cubicBezTo>
                    <a:cubicBezTo>
                      <a:pt x="441" y="216"/>
                      <a:pt x="262" y="243"/>
                      <a:pt x="99" y="288"/>
                    </a:cubicBezTo>
                    <a:cubicBezTo>
                      <a:pt x="96" y="281"/>
                      <a:pt x="93" y="274"/>
                      <a:pt x="91" y="267"/>
                    </a:cubicBezTo>
                    <a:cubicBezTo>
                      <a:pt x="60" y="276"/>
                      <a:pt x="29" y="286"/>
                      <a:pt x="0" y="296"/>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1" name="Freeform 1142"/>
              <p:cNvSpPr>
                <a:spLocks noEditPoints="1"/>
              </p:cNvSpPr>
              <p:nvPr/>
            </p:nvSpPr>
            <p:spPr bwMode="auto">
              <a:xfrm>
                <a:off x="2677206" y="1908175"/>
                <a:ext cx="1204913" cy="1157288"/>
              </a:xfrm>
              <a:custGeom>
                <a:avLst/>
                <a:gdLst>
                  <a:gd name="T0" fmla="*/ 1433 w 2415"/>
                  <a:gd name="T1" fmla="*/ 2318 h 2318"/>
                  <a:gd name="T2" fmla="*/ 942 w 2415"/>
                  <a:gd name="T3" fmla="*/ 2258 h 2318"/>
                  <a:gd name="T4" fmla="*/ 1432 w 2415"/>
                  <a:gd name="T5" fmla="*/ 2318 h 2318"/>
                  <a:gd name="T6" fmla="*/ 1620 w 2415"/>
                  <a:gd name="T7" fmla="*/ 2313 h 2318"/>
                  <a:gd name="T8" fmla="*/ 1377 w 2415"/>
                  <a:gd name="T9" fmla="*/ 2287 h 2318"/>
                  <a:gd name="T10" fmla="*/ 1456 w 2415"/>
                  <a:gd name="T11" fmla="*/ 2288 h 2318"/>
                  <a:gd name="T12" fmla="*/ 1855 w 2415"/>
                  <a:gd name="T13" fmla="*/ 2263 h 2318"/>
                  <a:gd name="T14" fmla="*/ 2114 w 2415"/>
                  <a:gd name="T15" fmla="*/ 2227 h 2318"/>
                  <a:gd name="T16" fmla="*/ 2415 w 2415"/>
                  <a:gd name="T17" fmla="*/ 2213 h 2318"/>
                  <a:gd name="T18" fmla="*/ 2377 w 2415"/>
                  <a:gd name="T19" fmla="*/ 2220 h 2318"/>
                  <a:gd name="T20" fmla="*/ 1675 w 2415"/>
                  <a:gd name="T21" fmla="*/ 2310 h 2318"/>
                  <a:gd name="T22" fmla="*/ 1433 w 2415"/>
                  <a:gd name="T23" fmla="*/ 2318 h 2318"/>
                  <a:gd name="T24" fmla="*/ 1768 w 2415"/>
                  <a:gd name="T25" fmla="*/ 2047 h 2318"/>
                  <a:gd name="T26" fmla="*/ 1876 w 2415"/>
                  <a:gd name="T27" fmla="*/ 1976 h 2318"/>
                  <a:gd name="T28" fmla="*/ 1907 w 2415"/>
                  <a:gd name="T29" fmla="*/ 1777 h 2318"/>
                  <a:gd name="T30" fmla="*/ 1889 w 2415"/>
                  <a:gd name="T31" fmla="*/ 1675 h 2318"/>
                  <a:gd name="T32" fmla="*/ 1687 w 2415"/>
                  <a:gd name="T33" fmla="*/ 1148 h 2318"/>
                  <a:gd name="T34" fmla="*/ 1496 w 2415"/>
                  <a:gd name="T35" fmla="*/ 633 h 2318"/>
                  <a:gd name="T36" fmla="*/ 1426 w 2415"/>
                  <a:gd name="T37" fmla="*/ 376 h 2318"/>
                  <a:gd name="T38" fmla="*/ 1388 w 2415"/>
                  <a:gd name="T39" fmla="*/ 155 h 2318"/>
                  <a:gd name="T40" fmla="*/ 1222 w 2415"/>
                  <a:gd name="T41" fmla="*/ 76 h 2318"/>
                  <a:gd name="T42" fmla="*/ 928 w 2415"/>
                  <a:gd name="T43" fmla="*/ 27 h 2318"/>
                  <a:gd name="T44" fmla="*/ 474 w 2415"/>
                  <a:gd name="T45" fmla="*/ 108 h 2318"/>
                  <a:gd name="T46" fmla="*/ 39 w 2415"/>
                  <a:gd name="T47" fmla="*/ 505 h 2318"/>
                  <a:gd name="T48" fmla="*/ 39 w 2415"/>
                  <a:gd name="T49" fmla="*/ 505 h 2318"/>
                  <a:gd name="T50" fmla="*/ 39 w 2415"/>
                  <a:gd name="T51" fmla="*/ 505 h 2318"/>
                  <a:gd name="T52" fmla="*/ 39 w 2415"/>
                  <a:gd name="T53" fmla="*/ 505 h 2318"/>
                  <a:gd name="T54" fmla="*/ 39 w 2415"/>
                  <a:gd name="T55" fmla="*/ 505 h 2318"/>
                  <a:gd name="T56" fmla="*/ 414 w 2415"/>
                  <a:gd name="T57" fmla="*/ 1347 h 2318"/>
                  <a:gd name="T58" fmla="*/ 635 w 2415"/>
                  <a:gd name="T59" fmla="*/ 1801 h 2318"/>
                  <a:gd name="T60" fmla="*/ 640 w 2415"/>
                  <a:gd name="T61" fmla="*/ 1813 h 2318"/>
                  <a:gd name="T62" fmla="*/ 606 w 2415"/>
                  <a:gd name="T63" fmla="*/ 1852 h 2318"/>
                  <a:gd name="T64" fmla="*/ 593 w 2415"/>
                  <a:gd name="T65" fmla="*/ 1824 h 2318"/>
                  <a:gd name="T66" fmla="*/ 366 w 2415"/>
                  <a:gd name="T67" fmla="*/ 1355 h 2318"/>
                  <a:gd name="T68" fmla="*/ 2 w 2415"/>
                  <a:gd name="T69" fmla="*/ 510 h 2318"/>
                  <a:gd name="T70" fmla="*/ 0 w 2415"/>
                  <a:gd name="T71" fmla="*/ 496 h 2318"/>
                  <a:gd name="T72" fmla="*/ 38 w 2415"/>
                  <a:gd name="T73" fmla="*/ 411 h 2318"/>
                  <a:gd name="T74" fmla="*/ 68 w 2415"/>
                  <a:gd name="T75" fmla="*/ 352 h 2318"/>
                  <a:gd name="T76" fmla="*/ 174 w 2415"/>
                  <a:gd name="T77" fmla="*/ 239 h 2318"/>
                  <a:gd name="T78" fmla="*/ 502 w 2415"/>
                  <a:gd name="T79" fmla="*/ 65 h 2318"/>
                  <a:gd name="T80" fmla="*/ 700 w 2415"/>
                  <a:gd name="T81" fmla="*/ 18 h 2318"/>
                  <a:gd name="T82" fmla="*/ 913 w 2415"/>
                  <a:gd name="T83" fmla="*/ 0 h 2318"/>
                  <a:gd name="T84" fmla="*/ 1092 w 2415"/>
                  <a:gd name="T85" fmla="*/ 14 h 2318"/>
                  <a:gd name="T86" fmla="*/ 1265 w 2415"/>
                  <a:gd name="T87" fmla="*/ 59 h 2318"/>
                  <a:gd name="T88" fmla="*/ 1374 w 2415"/>
                  <a:gd name="T89" fmla="*/ 105 h 2318"/>
                  <a:gd name="T90" fmla="*/ 1442 w 2415"/>
                  <a:gd name="T91" fmla="*/ 143 h 2318"/>
                  <a:gd name="T92" fmla="*/ 1452 w 2415"/>
                  <a:gd name="T93" fmla="*/ 178 h 2318"/>
                  <a:gd name="T94" fmla="*/ 1452 w 2415"/>
                  <a:gd name="T95" fmla="*/ 187 h 2318"/>
                  <a:gd name="T96" fmla="*/ 1449 w 2415"/>
                  <a:gd name="T97" fmla="*/ 234 h 2318"/>
                  <a:gd name="T98" fmla="*/ 1449 w 2415"/>
                  <a:gd name="T99" fmla="*/ 234 h 2318"/>
                  <a:gd name="T100" fmla="*/ 1449 w 2415"/>
                  <a:gd name="T101" fmla="*/ 234 h 2318"/>
                  <a:gd name="T102" fmla="*/ 1451 w 2415"/>
                  <a:gd name="T103" fmla="*/ 250 h 2318"/>
                  <a:gd name="T104" fmla="*/ 1481 w 2415"/>
                  <a:gd name="T105" fmla="*/ 404 h 2318"/>
                  <a:gd name="T106" fmla="*/ 1525 w 2415"/>
                  <a:gd name="T107" fmla="*/ 560 h 2318"/>
                  <a:gd name="T108" fmla="*/ 1525 w 2415"/>
                  <a:gd name="T109" fmla="*/ 560 h 2318"/>
                  <a:gd name="T110" fmla="*/ 1616 w 2415"/>
                  <a:gd name="T111" fmla="*/ 531 h 2318"/>
                  <a:gd name="T112" fmla="*/ 1624 w 2415"/>
                  <a:gd name="T113" fmla="*/ 552 h 2318"/>
                  <a:gd name="T114" fmla="*/ 1532 w 2415"/>
                  <a:gd name="T115" fmla="*/ 581 h 2318"/>
                  <a:gd name="T116" fmla="*/ 1531 w 2415"/>
                  <a:gd name="T117" fmla="*/ 581 h 2318"/>
                  <a:gd name="T118" fmla="*/ 1566 w 2415"/>
                  <a:gd name="T119" fmla="*/ 688 h 2318"/>
                  <a:gd name="T120" fmla="*/ 1779 w 2415"/>
                  <a:gd name="T121" fmla="*/ 1234 h 2318"/>
                  <a:gd name="T122" fmla="*/ 1956 w 2415"/>
                  <a:gd name="T123" fmla="*/ 1757 h 2318"/>
                  <a:gd name="T124" fmla="*/ 1768 w 2415"/>
                  <a:gd name="T125" fmla="*/ 2047 h 2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415" h="2318">
                    <a:moveTo>
                      <a:pt x="1433" y="2318"/>
                    </a:moveTo>
                    <a:cubicBezTo>
                      <a:pt x="1262" y="2318"/>
                      <a:pt x="1087" y="2303"/>
                      <a:pt x="942" y="2258"/>
                    </a:cubicBezTo>
                    <a:cubicBezTo>
                      <a:pt x="1087" y="2303"/>
                      <a:pt x="1261" y="2318"/>
                      <a:pt x="1432" y="2318"/>
                    </a:cubicBezTo>
                    <a:cubicBezTo>
                      <a:pt x="1496" y="2318"/>
                      <a:pt x="1559" y="2316"/>
                      <a:pt x="1620" y="2313"/>
                    </a:cubicBezTo>
                    <a:cubicBezTo>
                      <a:pt x="1537" y="2309"/>
                      <a:pt x="1455" y="2301"/>
                      <a:pt x="1377" y="2287"/>
                    </a:cubicBezTo>
                    <a:cubicBezTo>
                      <a:pt x="1403" y="2288"/>
                      <a:pt x="1429" y="2288"/>
                      <a:pt x="1456" y="2288"/>
                    </a:cubicBezTo>
                    <a:cubicBezTo>
                      <a:pt x="1589" y="2288"/>
                      <a:pt x="1723" y="2279"/>
                      <a:pt x="1855" y="2263"/>
                    </a:cubicBezTo>
                    <a:cubicBezTo>
                      <a:pt x="1942" y="2253"/>
                      <a:pt x="2028" y="2241"/>
                      <a:pt x="2114" y="2227"/>
                    </a:cubicBezTo>
                    <a:cubicBezTo>
                      <a:pt x="2215" y="2225"/>
                      <a:pt x="2315" y="2220"/>
                      <a:pt x="2415" y="2213"/>
                    </a:cubicBezTo>
                    <a:cubicBezTo>
                      <a:pt x="2402" y="2215"/>
                      <a:pt x="2390" y="2218"/>
                      <a:pt x="2377" y="2220"/>
                    </a:cubicBezTo>
                    <a:cubicBezTo>
                      <a:pt x="2148" y="2260"/>
                      <a:pt x="1914" y="2293"/>
                      <a:pt x="1675" y="2310"/>
                    </a:cubicBezTo>
                    <a:cubicBezTo>
                      <a:pt x="1597" y="2315"/>
                      <a:pt x="1515" y="2318"/>
                      <a:pt x="1433" y="2318"/>
                    </a:cubicBezTo>
                    <a:moveTo>
                      <a:pt x="1768" y="2047"/>
                    </a:moveTo>
                    <a:cubicBezTo>
                      <a:pt x="1811" y="2030"/>
                      <a:pt x="1848" y="2006"/>
                      <a:pt x="1876" y="1976"/>
                    </a:cubicBezTo>
                    <a:cubicBezTo>
                      <a:pt x="1934" y="1914"/>
                      <a:pt x="1942" y="1842"/>
                      <a:pt x="1907" y="1777"/>
                    </a:cubicBezTo>
                    <a:cubicBezTo>
                      <a:pt x="1904" y="1741"/>
                      <a:pt x="1897" y="1707"/>
                      <a:pt x="1889" y="1675"/>
                    </a:cubicBezTo>
                    <a:cubicBezTo>
                      <a:pt x="1846" y="1497"/>
                      <a:pt x="1764" y="1323"/>
                      <a:pt x="1687" y="1148"/>
                    </a:cubicBezTo>
                    <a:cubicBezTo>
                      <a:pt x="1612" y="978"/>
                      <a:pt x="1551" y="806"/>
                      <a:pt x="1496" y="633"/>
                    </a:cubicBezTo>
                    <a:cubicBezTo>
                      <a:pt x="1470" y="548"/>
                      <a:pt x="1444" y="462"/>
                      <a:pt x="1426" y="376"/>
                    </a:cubicBezTo>
                    <a:cubicBezTo>
                      <a:pt x="1417" y="335"/>
                      <a:pt x="1398" y="165"/>
                      <a:pt x="1388" y="155"/>
                    </a:cubicBezTo>
                    <a:cubicBezTo>
                      <a:pt x="1371" y="138"/>
                      <a:pt x="1253" y="89"/>
                      <a:pt x="1222" y="76"/>
                    </a:cubicBezTo>
                    <a:cubicBezTo>
                      <a:pt x="1138" y="41"/>
                      <a:pt x="1035" y="27"/>
                      <a:pt x="928" y="27"/>
                    </a:cubicBezTo>
                    <a:cubicBezTo>
                      <a:pt x="765" y="27"/>
                      <a:pt x="595" y="61"/>
                      <a:pt x="474" y="108"/>
                    </a:cubicBezTo>
                    <a:cubicBezTo>
                      <a:pt x="229" y="203"/>
                      <a:pt x="91" y="347"/>
                      <a:pt x="39" y="505"/>
                    </a:cubicBezTo>
                    <a:lnTo>
                      <a:pt x="39" y="505"/>
                    </a:lnTo>
                    <a:lnTo>
                      <a:pt x="39" y="505"/>
                    </a:lnTo>
                    <a:lnTo>
                      <a:pt x="39" y="505"/>
                    </a:lnTo>
                    <a:lnTo>
                      <a:pt x="39" y="505"/>
                    </a:lnTo>
                    <a:cubicBezTo>
                      <a:pt x="147" y="788"/>
                      <a:pt x="277" y="1068"/>
                      <a:pt x="414" y="1347"/>
                    </a:cubicBezTo>
                    <a:cubicBezTo>
                      <a:pt x="488" y="1498"/>
                      <a:pt x="566" y="1649"/>
                      <a:pt x="635" y="1801"/>
                    </a:cubicBezTo>
                    <a:cubicBezTo>
                      <a:pt x="637" y="1805"/>
                      <a:pt x="638" y="1809"/>
                      <a:pt x="640" y="1813"/>
                    </a:cubicBezTo>
                    <a:cubicBezTo>
                      <a:pt x="627" y="1825"/>
                      <a:pt x="616" y="1838"/>
                      <a:pt x="606" y="1852"/>
                    </a:cubicBezTo>
                    <a:cubicBezTo>
                      <a:pt x="602" y="1842"/>
                      <a:pt x="598" y="1833"/>
                      <a:pt x="593" y="1824"/>
                    </a:cubicBezTo>
                    <a:cubicBezTo>
                      <a:pt x="523" y="1666"/>
                      <a:pt x="442" y="1511"/>
                      <a:pt x="366" y="1355"/>
                    </a:cubicBezTo>
                    <a:cubicBezTo>
                      <a:pt x="291" y="1202"/>
                      <a:pt x="40" y="620"/>
                      <a:pt x="2" y="510"/>
                    </a:cubicBezTo>
                    <a:cubicBezTo>
                      <a:pt x="1" y="506"/>
                      <a:pt x="0" y="501"/>
                      <a:pt x="0" y="496"/>
                    </a:cubicBezTo>
                    <a:cubicBezTo>
                      <a:pt x="0" y="468"/>
                      <a:pt x="25" y="439"/>
                      <a:pt x="38" y="411"/>
                    </a:cubicBezTo>
                    <a:cubicBezTo>
                      <a:pt x="47" y="391"/>
                      <a:pt x="56" y="372"/>
                      <a:pt x="68" y="352"/>
                    </a:cubicBezTo>
                    <a:cubicBezTo>
                      <a:pt x="94" y="313"/>
                      <a:pt x="132" y="275"/>
                      <a:pt x="174" y="239"/>
                    </a:cubicBezTo>
                    <a:cubicBezTo>
                      <a:pt x="257" y="170"/>
                      <a:pt x="370" y="108"/>
                      <a:pt x="502" y="65"/>
                    </a:cubicBezTo>
                    <a:cubicBezTo>
                      <a:pt x="562" y="45"/>
                      <a:pt x="633" y="30"/>
                      <a:pt x="700" y="18"/>
                    </a:cubicBezTo>
                    <a:cubicBezTo>
                      <a:pt x="770" y="6"/>
                      <a:pt x="841" y="0"/>
                      <a:pt x="913" y="0"/>
                    </a:cubicBezTo>
                    <a:cubicBezTo>
                      <a:pt x="973" y="0"/>
                      <a:pt x="1033" y="5"/>
                      <a:pt x="1092" y="14"/>
                    </a:cubicBezTo>
                    <a:cubicBezTo>
                      <a:pt x="1155" y="23"/>
                      <a:pt x="1213" y="39"/>
                      <a:pt x="1265" y="59"/>
                    </a:cubicBezTo>
                    <a:cubicBezTo>
                      <a:pt x="1303" y="73"/>
                      <a:pt x="1343" y="87"/>
                      <a:pt x="1374" y="105"/>
                    </a:cubicBezTo>
                    <a:cubicBezTo>
                      <a:pt x="1392" y="117"/>
                      <a:pt x="1432" y="130"/>
                      <a:pt x="1442" y="143"/>
                    </a:cubicBezTo>
                    <a:cubicBezTo>
                      <a:pt x="1450" y="154"/>
                      <a:pt x="1451" y="167"/>
                      <a:pt x="1452" y="178"/>
                    </a:cubicBezTo>
                    <a:cubicBezTo>
                      <a:pt x="1452" y="181"/>
                      <a:pt x="1452" y="184"/>
                      <a:pt x="1452" y="187"/>
                    </a:cubicBezTo>
                    <a:cubicBezTo>
                      <a:pt x="1452" y="203"/>
                      <a:pt x="1449" y="219"/>
                      <a:pt x="1449" y="234"/>
                    </a:cubicBezTo>
                    <a:lnTo>
                      <a:pt x="1449" y="234"/>
                    </a:lnTo>
                    <a:lnTo>
                      <a:pt x="1449" y="234"/>
                    </a:lnTo>
                    <a:cubicBezTo>
                      <a:pt x="1449" y="240"/>
                      <a:pt x="1450" y="245"/>
                      <a:pt x="1451" y="250"/>
                    </a:cubicBezTo>
                    <a:cubicBezTo>
                      <a:pt x="1460" y="302"/>
                      <a:pt x="1468" y="353"/>
                      <a:pt x="1481" y="404"/>
                    </a:cubicBezTo>
                    <a:cubicBezTo>
                      <a:pt x="1494" y="457"/>
                      <a:pt x="1509" y="509"/>
                      <a:pt x="1525" y="560"/>
                    </a:cubicBezTo>
                    <a:lnTo>
                      <a:pt x="1525" y="560"/>
                    </a:lnTo>
                    <a:cubicBezTo>
                      <a:pt x="1554" y="550"/>
                      <a:pt x="1585" y="540"/>
                      <a:pt x="1616" y="531"/>
                    </a:cubicBezTo>
                    <a:cubicBezTo>
                      <a:pt x="1618" y="538"/>
                      <a:pt x="1621" y="545"/>
                      <a:pt x="1624" y="552"/>
                    </a:cubicBezTo>
                    <a:cubicBezTo>
                      <a:pt x="1593" y="561"/>
                      <a:pt x="1562" y="571"/>
                      <a:pt x="1532" y="581"/>
                    </a:cubicBezTo>
                    <a:lnTo>
                      <a:pt x="1531" y="581"/>
                    </a:lnTo>
                    <a:cubicBezTo>
                      <a:pt x="1542" y="617"/>
                      <a:pt x="1554" y="653"/>
                      <a:pt x="1566" y="688"/>
                    </a:cubicBezTo>
                    <a:cubicBezTo>
                      <a:pt x="1628" y="872"/>
                      <a:pt x="1698" y="1053"/>
                      <a:pt x="1779" y="1234"/>
                    </a:cubicBezTo>
                    <a:cubicBezTo>
                      <a:pt x="1855" y="1405"/>
                      <a:pt x="1939" y="1581"/>
                      <a:pt x="1956" y="1757"/>
                    </a:cubicBezTo>
                    <a:cubicBezTo>
                      <a:pt x="1966" y="1861"/>
                      <a:pt x="1949" y="1990"/>
                      <a:pt x="1768" y="2047"/>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2" name="Freeform 1143"/>
              <p:cNvSpPr/>
              <p:nvPr/>
            </p:nvSpPr>
            <p:spPr bwMode="auto">
              <a:xfrm>
                <a:off x="3012169" y="2917825"/>
                <a:ext cx="1588" cy="0"/>
              </a:xfrm>
              <a:custGeom>
                <a:avLst/>
                <a:gdLst>
                  <a:gd name="T0" fmla="*/ 1 w 1"/>
                  <a:gd name="T1" fmla="*/ 3 h 3"/>
                  <a:gd name="T2" fmla="*/ 0 w 1"/>
                  <a:gd name="T3" fmla="*/ 0 h 3"/>
                  <a:gd name="T4" fmla="*/ 1 w 1"/>
                  <a:gd name="T5" fmla="*/ 3 h 3"/>
                </a:gdLst>
                <a:ahLst/>
                <a:cxnLst>
                  <a:cxn ang="0">
                    <a:pos x="T0" y="T1"/>
                  </a:cxn>
                  <a:cxn ang="0">
                    <a:pos x="T2" y="T3"/>
                  </a:cxn>
                  <a:cxn ang="0">
                    <a:pos x="T4" y="T5"/>
                  </a:cxn>
                </a:cxnLst>
                <a:rect l="0" t="0" r="r" b="b"/>
                <a:pathLst>
                  <a:path w="1" h="3">
                    <a:moveTo>
                      <a:pt x="1" y="3"/>
                    </a:moveTo>
                    <a:cubicBezTo>
                      <a:pt x="1" y="2"/>
                      <a:pt x="1" y="1"/>
                      <a:pt x="0" y="0"/>
                    </a:cubicBezTo>
                    <a:cubicBezTo>
                      <a:pt x="1" y="1"/>
                      <a:pt x="1" y="2"/>
                      <a:pt x="1"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3" name="Freeform 1144"/>
              <p:cNvSpPr>
                <a:spLocks noEditPoints="1"/>
              </p:cNvSpPr>
              <p:nvPr/>
            </p:nvSpPr>
            <p:spPr bwMode="auto">
              <a:xfrm>
                <a:off x="2978831" y="2757488"/>
                <a:ext cx="666750" cy="307975"/>
              </a:xfrm>
              <a:custGeom>
                <a:avLst/>
                <a:gdLst>
                  <a:gd name="T0" fmla="*/ 336 w 1336"/>
                  <a:gd name="T1" fmla="*/ 557 h 617"/>
                  <a:gd name="T2" fmla="*/ 202 w 1336"/>
                  <a:gd name="T3" fmla="*/ 494 h 617"/>
                  <a:gd name="T4" fmla="*/ 188 w 1336"/>
                  <a:gd name="T5" fmla="*/ 491 h 617"/>
                  <a:gd name="T6" fmla="*/ 68 w 1336"/>
                  <a:gd name="T7" fmla="*/ 324 h 617"/>
                  <a:gd name="T8" fmla="*/ 67 w 1336"/>
                  <a:gd name="T9" fmla="*/ 321 h 617"/>
                  <a:gd name="T10" fmla="*/ 34 w 1336"/>
                  <a:gd name="T11" fmla="*/ 112 h 617"/>
                  <a:gd name="T12" fmla="*/ 128 w 1336"/>
                  <a:gd name="T13" fmla="*/ 347 h 617"/>
                  <a:gd name="T14" fmla="*/ 254 w 1336"/>
                  <a:gd name="T15" fmla="*/ 178 h 617"/>
                  <a:gd name="T16" fmla="*/ 384 w 1336"/>
                  <a:gd name="T17" fmla="*/ 103 h 617"/>
                  <a:gd name="T18" fmla="*/ 833 w 1336"/>
                  <a:gd name="T19" fmla="*/ 0 h 617"/>
                  <a:gd name="T20" fmla="*/ 1146 w 1336"/>
                  <a:gd name="T21" fmla="*/ 50 h 617"/>
                  <a:gd name="T22" fmla="*/ 1291 w 1336"/>
                  <a:gd name="T23" fmla="*/ 184 h 617"/>
                  <a:gd name="T24" fmla="*/ 1302 w 1336"/>
                  <a:gd name="T25" fmla="*/ 105 h 617"/>
                  <a:gd name="T26" fmla="*/ 1270 w 1336"/>
                  <a:gd name="T27" fmla="*/ 275 h 617"/>
                  <a:gd name="T28" fmla="*/ 1138 w 1336"/>
                  <a:gd name="T29" fmla="*/ 353 h 617"/>
                  <a:gd name="T30" fmla="*/ 1127 w 1336"/>
                  <a:gd name="T31" fmla="*/ 354 h 617"/>
                  <a:gd name="T32" fmla="*/ 919 w 1336"/>
                  <a:gd name="T33" fmla="*/ 368 h 617"/>
                  <a:gd name="T34" fmla="*/ 910 w 1336"/>
                  <a:gd name="T35" fmla="*/ 373 h 617"/>
                  <a:gd name="T36" fmla="*/ 205 w 1336"/>
                  <a:gd name="T37" fmla="*/ 285 h 617"/>
                  <a:gd name="T38" fmla="*/ 545 w 1336"/>
                  <a:gd name="T39" fmla="*/ 568 h 617"/>
                  <a:gd name="T40" fmla="*/ 1014 w 1336"/>
                  <a:gd name="T41" fmla="*/ 612 h 617"/>
                  <a:gd name="T42" fmla="*/ 891 w 1336"/>
                  <a:gd name="T43" fmla="*/ 158 h 617"/>
                  <a:gd name="T44" fmla="*/ 991 w 1336"/>
                  <a:gd name="T45" fmla="*/ 344 h 617"/>
                  <a:gd name="T46" fmla="*/ 853 w 1336"/>
                  <a:gd name="T47" fmla="*/ 29 h 617"/>
                  <a:gd name="T48" fmla="*/ 966 w 1336"/>
                  <a:gd name="T49" fmla="*/ 171 h 617"/>
                  <a:gd name="T50" fmla="*/ 942 w 1336"/>
                  <a:gd name="T51" fmla="*/ 161 h 617"/>
                  <a:gd name="T52" fmla="*/ 937 w 1336"/>
                  <a:gd name="T53" fmla="*/ 161 h 617"/>
                  <a:gd name="T54" fmla="*/ 809 w 1336"/>
                  <a:gd name="T55" fmla="*/ 30 h 617"/>
                  <a:gd name="T56" fmla="*/ 607 w 1336"/>
                  <a:gd name="T57" fmla="*/ 59 h 617"/>
                  <a:gd name="T58" fmla="*/ 727 w 1336"/>
                  <a:gd name="T59" fmla="*/ 263 h 617"/>
                  <a:gd name="T60" fmla="*/ 915 w 1336"/>
                  <a:gd name="T61" fmla="*/ 146 h 617"/>
                  <a:gd name="T62" fmla="*/ 809 w 1336"/>
                  <a:gd name="T63" fmla="*/ 30 h 6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336" h="617">
                    <a:moveTo>
                      <a:pt x="826" y="617"/>
                    </a:moveTo>
                    <a:cubicBezTo>
                      <a:pt x="655" y="617"/>
                      <a:pt x="481" y="602"/>
                      <a:pt x="336" y="557"/>
                    </a:cubicBezTo>
                    <a:lnTo>
                      <a:pt x="336" y="557"/>
                    </a:lnTo>
                    <a:cubicBezTo>
                      <a:pt x="278" y="539"/>
                      <a:pt x="235" y="518"/>
                      <a:pt x="202" y="494"/>
                    </a:cubicBezTo>
                    <a:cubicBezTo>
                      <a:pt x="201" y="494"/>
                      <a:pt x="199" y="494"/>
                      <a:pt x="198" y="494"/>
                    </a:cubicBezTo>
                    <a:cubicBezTo>
                      <a:pt x="195" y="494"/>
                      <a:pt x="191" y="493"/>
                      <a:pt x="188" y="491"/>
                    </a:cubicBezTo>
                    <a:cubicBezTo>
                      <a:pt x="145" y="460"/>
                      <a:pt x="118" y="427"/>
                      <a:pt x="98" y="392"/>
                    </a:cubicBezTo>
                    <a:cubicBezTo>
                      <a:pt x="86" y="370"/>
                      <a:pt x="77" y="347"/>
                      <a:pt x="68" y="324"/>
                    </a:cubicBezTo>
                    <a:lnTo>
                      <a:pt x="68" y="324"/>
                    </a:lnTo>
                    <a:cubicBezTo>
                      <a:pt x="68" y="323"/>
                      <a:pt x="68" y="322"/>
                      <a:pt x="67" y="321"/>
                    </a:cubicBezTo>
                    <a:cubicBezTo>
                      <a:pt x="47" y="264"/>
                      <a:pt x="25" y="207"/>
                      <a:pt x="0" y="151"/>
                    </a:cubicBezTo>
                    <a:cubicBezTo>
                      <a:pt x="10" y="137"/>
                      <a:pt x="21" y="124"/>
                      <a:pt x="34" y="112"/>
                    </a:cubicBezTo>
                    <a:cubicBezTo>
                      <a:pt x="63" y="176"/>
                      <a:pt x="90" y="239"/>
                      <a:pt x="112" y="304"/>
                    </a:cubicBezTo>
                    <a:cubicBezTo>
                      <a:pt x="117" y="318"/>
                      <a:pt x="123" y="332"/>
                      <a:pt x="128" y="347"/>
                    </a:cubicBezTo>
                    <a:cubicBezTo>
                      <a:pt x="137" y="289"/>
                      <a:pt x="182" y="229"/>
                      <a:pt x="254" y="178"/>
                    </a:cubicBezTo>
                    <a:lnTo>
                      <a:pt x="254" y="178"/>
                    </a:lnTo>
                    <a:cubicBezTo>
                      <a:pt x="273" y="164"/>
                      <a:pt x="294" y="151"/>
                      <a:pt x="316" y="138"/>
                    </a:cubicBezTo>
                    <a:cubicBezTo>
                      <a:pt x="338" y="126"/>
                      <a:pt x="361" y="114"/>
                      <a:pt x="384" y="103"/>
                    </a:cubicBezTo>
                    <a:cubicBezTo>
                      <a:pt x="384" y="103"/>
                      <a:pt x="384" y="103"/>
                      <a:pt x="384" y="103"/>
                    </a:cubicBezTo>
                    <a:cubicBezTo>
                      <a:pt x="510" y="44"/>
                      <a:pt x="666" y="2"/>
                      <a:pt x="833" y="0"/>
                    </a:cubicBezTo>
                    <a:cubicBezTo>
                      <a:pt x="837" y="0"/>
                      <a:pt x="841" y="0"/>
                      <a:pt x="845" y="0"/>
                    </a:cubicBezTo>
                    <a:cubicBezTo>
                      <a:pt x="951" y="0"/>
                      <a:pt x="1062" y="17"/>
                      <a:pt x="1146" y="50"/>
                    </a:cubicBezTo>
                    <a:cubicBezTo>
                      <a:pt x="1146" y="50"/>
                      <a:pt x="1147" y="50"/>
                      <a:pt x="1147" y="50"/>
                    </a:cubicBezTo>
                    <a:cubicBezTo>
                      <a:pt x="1227" y="82"/>
                      <a:pt x="1284" y="126"/>
                      <a:pt x="1291" y="184"/>
                    </a:cubicBezTo>
                    <a:cubicBezTo>
                      <a:pt x="1299" y="158"/>
                      <a:pt x="1302" y="132"/>
                      <a:pt x="1302" y="105"/>
                    </a:cubicBezTo>
                    <a:lnTo>
                      <a:pt x="1302" y="105"/>
                    </a:lnTo>
                    <a:cubicBezTo>
                      <a:pt x="1302" y="96"/>
                      <a:pt x="1302" y="86"/>
                      <a:pt x="1301" y="76"/>
                    </a:cubicBezTo>
                    <a:cubicBezTo>
                      <a:pt x="1336" y="141"/>
                      <a:pt x="1328" y="213"/>
                      <a:pt x="1270" y="275"/>
                    </a:cubicBezTo>
                    <a:cubicBezTo>
                      <a:pt x="1242" y="305"/>
                      <a:pt x="1205" y="329"/>
                      <a:pt x="1162" y="346"/>
                    </a:cubicBezTo>
                    <a:cubicBezTo>
                      <a:pt x="1154" y="349"/>
                      <a:pt x="1146" y="351"/>
                      <a:pt x="1138" y="353"/>
                    </a:cubicBezTo>
                    <a:cubicBezTo>
                      <a:pt x="1135" y="354"/>
                      <a:pt x="1133" y="354"/>
                      <a:pt x="1131" y="354"/>
                    </a:cubicBezTo>
                    <a:cubicBezTo>
                      <a:pt x="1129" y="354"/>
                      <a:pt x="1128" y="354"/>
                      <a:pt x="1127" y="354"/>
                    </a:cubicBezTo>
                    <a:cubicBezTo>
                      <a:pt x="1085" y="366"/>
                      <a:pt x="1039" y="374"/>
                      <a:pt x="990" y="374"/>
                    </a:cubicBezTo>
                    <a:cubicBezTo>
                      <a:pt x="967" y="374"/>
                      <a:pt x="943" y="372"/>
                      <a:pt x="919" y="368"/>
                    </a:cubicBezTo>
                    <a:cubicBezTo>
                      <a:pt x="919" y="371"/>
                      <a:pt x="916" y="373"/>
                      <a:pt x="911" y="373"/>
                    </a:cubicBezTo>
                    <a:cubicBezTo>
                      <a:pt x="911" y="373"/>
                      <a:pt x="910" y="373"/>
                      <a:pt x="910" y="373"/>
                    </a:cubicBezTo>
                    <a:cubicBezTo>
                      <a:pt x="670" y="346"/>
                      <a:pt x="622" y="176"/>
                      <a:pt x="580" y="66"/>
                    </a:cubicBezTo>
                    <a:cubicBezTo>
                      <a:pt x="412" y="111"/>
                      <a:pt x="267" y="191"/>
                      <a:pt x="205" y="285"/>
                    </a:cubicBezTo>
                    <a:cubicBezTo>
                      <a:pt x="170" y="338"/>
                      <a:pt x="157" y="401"/>
                      <a:pt x="210" y="452"/>
                    </a:cubicBezTo>
                    <a:cubicBezTo>
                      <a:pt x="279" y="519"/>
                      <a:pt x="413" y="551"/>
                      <a:pt x="545" y="568"/>
                    </a:cubicBezTo>
                    <a:cubicBezTo>
                      <a:pt x="620" y="578"/>
                      <a:pt x="695" y="584"/>
                      <a:pt x="771" y="586"/>
                    </a:cubicBezTo>
                    <a:cubicBezTo>
                      <a:pt x="849" y="600"/>
                      <a:pt x="931" y="608"/>
                      <a:pt x="1014" y="612"/>
                    </a:cubicBezTo>
                    <a:cubicBezTo>
                      <a:pt x="953" y="615"/>
                      <a:pt x="890" y="617"/>
                      <a:pt x="826" y="617"/>
                    </a:cubicBezTo>
                    <a:moveTo>
                      <a:pt x="891" y="158"/>
                    </a:moveTo>
                    <a:cubicBezTo>
                      <a:pt x="746" y="158"/>
                      <a:pt x="733" y="269"/>
                      <a:pt x="842" y="317"/>
                    </a:cubicBezTo>
                    <a:cubicBezTo>
                      <a:pt x="886" y="336"/>
                      <a:pt x="939" y="344"/>
                      <a:pt x="991" y="344"/>
                    </a:cubicBezTo>
                    <a:cubicBezTo>
                      <a:pt x="1088" y="344"/>
                      <a:pt x="1183" y="314"/>
                      <a:pt x="1218" y="260"/>
                    </a:cubicBezTo>
                    <a:cubicBezTo>
                      <a:pt x="1309" y="122"/>
                      <a:pt x="1081" y="32"/>
                      <a:pt x="853" y="29"/>
                    </a:cubicBezTo>
                    <a:cubicBezTo>
                      <a:pt x="898" y="73"/>
                      <a:pt x="924" y="124"/>
                      <a:pt x="971" y="167"/>
                    </a:cubicBezTo>
                    <a:cubicBezTo>
                      <a:pt x="972" y="169"/>
                      <a:pt x="970" y="171"/>
                      <a:pt x="966" y="171"/>
                    </a:cubicBezTo>
                    <a:cubicBezTo>
                      <a:pt x="966" y="171"/>
                      <a:pt x="965" y="171"/>
                      <a:pt x="964" y="171"/>
                    </a:cubicBezTo>
                    <a:cubicBezTo>
                      <a:pt x="956" y="168"/>
                      <a:pt x="949" y="165"/>
                      <a:pt x="942" y="161"/>
                    </a:cubicBezTo>
                    <a:cubicBezTo>
                      <a:pt x="941" y="162"/>
                      <a:pt x="941" y="162"/>
                      <a:pt x="940" y="162"/>
                    </a:cubicBezTo>
                    <a:cubicBezTo>
                      <a:pt x="939" y="162"/>
                      <a:pt x="938" y="161"/>
                      <a:pt x="937" y="161"/>
                    </a:cubicBezTo>
                    <a:cubicBezTo>
                      <a:pt x="920" y="159"/>
                      <a:pt x="905" y="158"/>
                      <a:pt x="891" y="158"/>
                    </a:cubicBezTo>
                    <a:moveTo>
                      <a:pt x="809" y="30"/>
                    </a:moveTo>
                    <a:cubicBezTo>
                      <a:pt x="787" y="31"/>
                      <a:pt x="764" y="32"/>
                      <a:pt x="742" y="35"/>
                    </a:cubicBezTo>
                    <a:cubicBezTo>
                      <a:pt x="696" y="41"/>
                      <a:pt x="651" y="49"/>
                      <a:pt x="607" y="59"/>
                    </a:cubicBezTo>
                    <a:cubicBezTo>
                      <a:pt x="645" y="113"/>
                      <a:pt x="663" y="169"/>
                      <a:pt x="698" y="223"/>
                    </a:cubicBezTo>
                    <a:cubicBezTo>
                      <a:pt x="707" y="236"/>
                      <a:pt x="716" y="250"/>
                      <a:pt x="727" y="263"/>
                    </a:cubicBezTo>
                    <a:cubicBezTo>
                      <a:pt x="705" y="205"/>
                      <a:pt x="753" y="143"/>
                      <a:pt x="866" y="143"/>
                    </a:cubicBezTo>
                    <a:cubicBezTo>
                      <a:pt x="881" y="143"/>
                      <a:pt x="897" y="144"/>
                      <a:pt x="915" y="146"/>
                    </a:cubicBezTo>
                    <a:cubicBezTo>
                      <a:pt x="896" y="134"/>
                      <a:pt x="881" y="120"/>
                      <a:pt x="868" y="106"/>
                    </a:cubicBezTo>
                    <a:cubicBezTo>
                      <a:pt x="848" y="82"/>
                      <a:pt x="821" y="56"/>
                      <a:pt x="809"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4" name="Freeform 1145"/>
              <p:cNvSpPr>
                <a:spLocks noEditPoints="1"/>
              </p:cNvSpPr>
              <p:nvPr/>
            </p:nvSpPr>
            <p:spPr bwMode="auto">
              <a:xfrm>
                <a:off x="8292194" y="1924050"/>
                <a:ext cx="736600" cy="1057275"/>
              </a:xfrm>
              <a:custGeom>
                <a:avLst/>
                <a:gdLst>
                  <a:gd name="T0" fmla="*/ 1065 w 1475"/>
                  <a:gd name="T1" fmla="*/ 2118 h 2118"/>
                  <a:gd name="T2" fmla="*/ 608 w 1475"/>
                  <a:gd name="T3" fmla="*/ 2012 h 2118"/>
                  <a:gd name="T4" fmla="*/ 0 w 1475"/>
                  <a:gd name="T5" fmla="*/ 1910 h 2118"/>
                  <a:gd name="T6" fmla="*/ 54 w 1475"/>
                  <a:gd name="T7" fmla="*/ 1888 h 2118"/>
                  <a:gd name="T8" fmla="*/ 461 w 1475"/>
                  <a:gd name="T9" fmla="*/ 1949 h 2118"/>
                  <a:gd name="T10" fmla="*/ 1029 w 1475"/>
                  <a:gd name="T11" fmla="*/ 2078 h 2118"/>
                  <a:gd name="T12" fmla="*/ 1196 w 1475"/>
                  <a:gd name="T13" fmla="*/ 2111 h 2118"/>
                  <a:gd name="T14" fmla="*/ 1065 w 1475"/>
                  <a:gd name="T15" fmla="*/ 2118 h 2118"/>
                  <a:gd name="T16" fmla="*/ 839 w 1475"/>
                  <a:gd name="T17" fmla="*/ 1488 h 2118"/>
                  <a:gd name="T18" fmla="*/ 867 w 1475"/>
                  <a:gd name="T19" fmla="*/ 1422 h 2118"/>
                  <a:gd name="T20" fmla="*/ 987 w 1475"/>
                  <a:gd name="T21" fmla="*/ 1166 h 2118"/>
                  <a:gd name="T22" fmla="*/ 1179 w 1475"/>
                  <a:gd name="T23" fmla="*/ 634 h 2118"/>
                  <a:gd name="T24" fmla="*/ 1249 w 1475"/>
                  <a:gd name="T25" fmla="*/ 402 h 2118"/>
                  <a:gd name="T26" fmla="*/ 613 w 1475"/>
                  <a:gd name="T27" fmla="*/ 308 h 2118"/>
                  <a:gd name="T28" fmla="*/ 561 w 1475"/>
                  <a:gd name="T29" fmla="*/ 274 h 2118"/>
                  <a:gd name="T30" fmla="*/ 585 w 1475"/>
                  <a:gd name="T31" fmla="*/ 277 h 2118"/>
                  <a:gd name="T32" fmla="*/ 596 w 1475"/>
                  <a:gd name="T33" fmla="*/ 278 h 2118"/>
                  <a:gd name="T34" fmla="*/ 1258 w 1475"/>
                  <a:gd name="T35" fmla="*/ 373 h 2118"/>
                  <a:gd name="T36" fmla="*/ 1324 w 1475"/>
                  <a:gd name="T37" fmla="*/ 89 h 2118"/>
                  <a:gd name="T38" fmla="*/ 1402 w 1475"/>
                  <a:gd name="T39" fmla="*/ 37 h 2118"/>
                  <a:gd name="T40" fmla="*/ 1475 w 1475"/>
                  <a:gd name="T41" fmla="*/ 0 h 2118"/>
                  <a:gd name="T42" fmla="*/ 1418 w 1475"/>
                  <a:gd name="T43" fmla="*/ 28 h 2118"/>
                  <a:gd name="T44" fmla="*/ 1418 w 1475"/>
                  <a:gd name="T45" fmla="*/ 28 h 2118"/>
                  <a:gd name="T46" fmla="*/ 1418 w 1475"/>
                  <a:gd name="T47" fmla="*/ 28 h 2118"/>
                  <a:gd name="T48" fmla="*/ 1422 w 1475"/>
                  <a:gd name="T49" fmla="*/ 50 h 2118"/>
                  <a:gd name="T50" fmla="*/ 1352 w 1475"/>
                  <a:gd name="T51" fmla="*/ 81 h 2118"/>
                  <a:gd name="T52" fmla="*/ 1352 w 1475"/>
                  <a:gd name="T53" fmla="*/ 81 h 2118"/>
                  <a:gd name="T54" fmla="*/ 1352 w 1475"/>
                  <a:gd name="T55" fmla="*/ 81 h 2118"/>
                  <a:gd name="T56" fmla="*/ 1352 w 1475"/>
                  <a:gd name="T57" fmla="*/ 81 h 2118"/>
                  <a:gd name="T58" fmla="*/ 1353 w 1475"/>
                  <a:gd name="T59" fmla="*/ 82 h 2118"/>
                  <a:gd name="T60" fmla="*/ 1359 w 1475"/>
                  <a:gd name="T61" fmla="*/ 143 h 2118"/>
                  <a:gd name="T62" fmla="*/ 1325 w 1475"/>
                  <a:gd name="T63" fmla="*/ 323 h 2118"/>
                  <a:gd name="T64" fmla="*/ 1247 w 1475"/>
                  <a:gd name="T65" fmla="*/ 578 h 2118"/>
                  <a:gd name="T66" fmla="*/ 1102 w 1475"/>
                  <a:gd name="T67" fmla="*/ 1015 h 2118"/>
                  <a:gd name="T68" fmla="*/ 877 w 1475"/>
                  <a:gd name="T69" fmla="*/ 1425 h 2118"/>
                  <a:gd name="T70" fmla="*/ 874 w 1475"/>
                  <a:gd name="T71" fmla="*/ 1431 h 2118"/>
                  <a:gd name="T72" fmla="*/ 873 w 1475"/>
                  <a:gd name="T73" fmla="*/ 1432 h 2118"/>
                  <a:gd name="T74" fmla="*/ 872 w 1475"/>
                  <a:gd name="T75" fmla="*/ 1433 h 2118"/>
                  <a:gd name="T76" fmla="*/ 839 w 1475"/>
                  <a:gd name="T77" fmla="*/ 1488 h 2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475" h="2118">
                    <a:moveTo>
                      <a:pt x="1065" y="2118"/>
                    </a:moveTo>
                    <a:cubicBezTo>
                      <a:pt x="910" y="2087"/>
                      <a:pt x="760" y="2048"/>
                      <a:pt x="608" y="2012"/>
                    </a:cubicBezTo>
                    <a:cubicBezTo>
                      <a:pt x="409" y="1966"/>
                      <a:pt x="206" y="1935"/>
                      <a:pt x="0" y="1910"/>
                    </a:cubicBezTo>
                    <a:cubicBezTo>
                      <a:pt x="18" y="1903"/>
                      <a:pt x="36" y="1895"/>
                      <a:pt x="54" y="1888"/>
                    </a:cubicBezTo>
                    <a:cubicBezTo>
                      <a:pt x="192" y="1905"/>
                      <a:pt x="329" y="1923"/>
                      <a:pt x="461" y="1949"/>
                    </a:cubicBezTo>
                    <a:cubicBezTo>
                      <a:pt x="655" y="1986"/>
                      <a:pt x="839" y="2037"/>
                      <a:pt x="1029" y="2078"/>
                    </a:cubicBezTo>
                    <a:cubicBezTo>
                      <a:pt x="1083" y="2090"/>
                      <a:pt x="1139" y="2101"/>
                      <a:pt x="1196" y="2111"/>
                    </a:cubicBezTo>
                    <a:cubicBezTo>
                      <a:pt x="1153" y="2114"/>
                      <a:pt x="1108" y="2116"/>
                      <a:pt x="1065" y="2118"/>
                    </a:cubicBezTo>
                    <a:moveTo>
                      <a:pt x="839" y="1488"/>
                    </a:moveTo>
                    <a:cubicBezTo>
                      <a:pt x="847" y="1466"/>
                      <a:pt x="857" y="1444"/>
                      <a:pt x="867" y="1422"/>
                    </a:cubicBezTo>
                    <a:cubicBezTo>
                      <a:pt x="908" y="1337"/>
                      <a:pt x="950" y="1252"/>
                      <a:pt x="987" y="1166"/>
                    </a:cubicBezTo>
                    <a:cubicBezTo>
                      <a:pt x="1064" y="990"/>
                      <a:pt x="1125" y="813"/>
                      <a:pt x="1179" y="634"/>
                    </a:cubicBezTo>
                    <a:cubicBezTo>
                      <a:pt x="1203" y="557"/>
                      <a:pt x="1227" y="479"/>
                      <a:pt x="1249" y="402"/>
                    </a:cubicBezTo>
                    <a:cubicBezTo>
                      <a:pt x="1041" y="365"/>
                      <a:pt x="828" y="335"/>
                      <a:pt x="613" y="308"/>
                    </a:cubicBezTo>
                    <a:cubicBezTo>
                      <a:pt x="596" y="296"/>
                      <a:pt x="579" y="285"/>
                      <a:pt x="561" y="274"/>
                    </a:cubicBezTo>
                    <a:cubicBezTo>
                      <a:pt x="569" y="275"/>
                      <a:pt x="577" y="276"/>
                      <a:pt x="585" y="277"/>
                    </a:cubicBezTo>
                    <a:cubicBezTo>
                      <a:pt x="588" y="277"/>
                      <a:pt x="592" y="278"/>
                      <a:pt x="596" y="278"/>
                    </a:cubicBezTo>
                    <a:cubicBezTo>
                      <a:pt x="817" y="307"/>
                      <a:pt x="1041" y="334"/>
                      <a:pt x="1258" y="373"/>
                    </a:cubicBezTo>
                    <a:cubicBezTo>
                      <a:pt x="1284" y="279"/>
                      <a:pt x="1308" y="185"/>
                      <a:pt x="1324" y="89"/>
                    </a:cubicBezTo>
                    <a:cubicBezTo>
                      <a:pt x="1328" y="65"/>
                      <a:pt x="1372" y="53"/>
                      <a:pt x="1402" y="37"/>
                    </a:cubicBezTo>
                    <a:cubicBezTo>
                      <a:pt x="1425" y="24"/>
                      <a:pt x="1450" y="12"/>
                      <a:pt x="1475" y="0"/>
                    </a:cubicBezTo>
                    <a:cubicBezTo>
                      <a:pt x="1455" y="9"/>
                      <a:pt x="1436" y="19"/>
                      <a:pt x="1418" y="28"/>
                    </a:cubicBezTo>
                    <a:lnTo>
                      <a:pt x="1418" y="28"/>
                    </a:lnTo>
                    <a:lnTo>
                      <a:pt x="1418" y="28"/>
                    </a:lnTo>
                    <a:cubicBezTo>
                      <a:pt x="1419" y="36"/>
                      <a:pt x="1421" y="43"/>
                      <a:pt x="1422" y="50"/>
                    </a:cubicBezTo>
                    <a:cubicBezTo>
                      <a:pt x="1399" y="60"/>
                      <a:pt x="1375" y="71"/>
                      <a:pt x="1352" y="81"/>
                    </a:cubicBezTo>
                    <a:lnTo>
                      <a:pt x="1352" y="81"/>
                    </a:lnTo>
                    <a:lnTo>
                      <a:pt x="1352" y="81"/>
                    </a:lnTo>
                    <a:lnTo>
                      <a:pt x="1352" y="81"/>
                    </a:lnTo>
                    <a:lnTo>
                      <a:pt x="1353" y="82"/>
                    </a:lnTo>
                    <a:cubicBezTo>
                      <a:pt x="1357" y="102"/>
                      <a:pt x="1359" y="122"/>
                      <a:pt x="1359" y="143"/>
                    </a:cubicBezTo>
                    <a:cubicBezTo>
                      <a:pt x="1359" y="203"/>
                      <a:pt x="1343" y="264"/>
                      <a:pt x="1325" y="323"/>
                    </a:cubicBezTo>
                    <a:cubicBezTo>
                      <a:pt x="1300" y="408"/>
                      <a:pt x="1273" y="493"/>
                      <a:pt x="1247" y="578"/>
                    </a:cubicBezTo>
                    <a:cubicBezTo>
                      <a:pt x="1203" y="724"/>
                      <a:pt x="1159" y="870"/>
                      <a:pt x="1102" y="1015"/>
                    </a:cubicBezTo>
                    <a:cubicBezTo>
                      <a:pt x="1035" y="1153"/>
                      <a:pt x="960" y="1290"/>
                      <a:pt x="877" y="1425"/>
                    </a:cubicBezTo>
                    <a:cubicBezTo>
                      <a:pt x="876" y="1427"/>
                      <a:pt x="875" y="1429"/>
                      <a:pt x="874" y="1431"/>
                    </a:cubicBezTo>
                    <a:cubicBezTo>
                      <a:pt x="873" y="1431"/>
                      <a:pt x="873" y="1432"/>
                      <a:pt x="873" y="1432"/>
                    </a:cubicBezTo>
                    <a:cubicBezTo>
                      <a:pt x="873" y="1432"/>
                      <a:pt x="872" y="1432"/>
                      <a:pt x="872" y="1433"/>
                    </a:cubicBezTo>
                    <a:cubicBezTo>
                      <a:pt x="862" y="1450"/>
                      <a:pt x="850" y="1469"/>
                      <a:pt x="839" y="1488"/>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5" name="Freeform 1146"/>
              <p:cNvSpPr>
                <a:spLocks noEditPoints="1"/>
              </p:cNvSpPr>
              <p:nvPr/>
            </p:nvSpPr>
            <p:spPr bwMode="auto">
              <a:xfrm>
                <a:off x="8695419" y="2430463"/>
                <a:ext cx="652463" cy="574675"/>
              </a:xfrm>
              <a:custGeom>
                <a:avLst/>
                <a:gdLst>
                  <a:gd name="T0" fmla="*/ 606 w 1309"/>
                  <a:gd name="T1" fmla="*/ 1151 h 1151"/>
                  <a:gd name="T2" fmla="*/ 594 w 1309"/>
                  <a:gd name="T3" fmla="*/ 1148 h 1151"/>
                  <a:gd name="T4" fmla="*/ 417 w 1309"/>
                  <a:gd name="T5" fmla="*/ 1132 h 1151"/>
                  <a:gd name="T6" fmla="*/ 259 w 1309"/>
                  <a:gd name="T7" fmla="*/ 1103 h 1151"/>
                  <a:gd name="T8" fmla="*/ 390 w 1309"/>
                  <a:gd name="T9" fmla="*/ 1096 h 1151"/>
                  <a:gd name="T10" fmla="*/ 667 w 1309"/>
                  <a:gd name="T11" fmla="*/ 1121 h 1151"/>
                  <a:gd name="T12" fmla="*/ 701 w 1309"/>
                  <a:gd name="T13" fmla="*/ 1121 h 1151"/>
                  <a:gd name="T14" fmla="*/ 869 w 1309"/>
                  <a:gd name="T15" fmla="*/ 1102 h 1151"/>
                  <a:gd name="T16" fmla="*/ 935 w 1309"/>
                  <a:gd name="T17" fmla="*/ 1085 h 1151"/>
                  <a:gd name="T18" fmla="*/ 1139 w 1309"/>
                  <a:gd name="T19" fmla="*/ 976 h 1151"/>
                  <a:gd name="T20" fmla="*/ 1116 w 1309"/>
                  <a:gd name="T21" fmla="*/ 1040 h 1151"/>
                  <a:gd name="T22" fmla="*/ 1097 w 1309"/>
                  <a:gd name="T23" fmla="*/ 1051 h 1151"/>
                  <a:gd name="T24" fmla="*/ 1097 w 1309"/>
                  <a:gd name="T25" fmla="*/ 1051 h 1151"/>
                  <a:gd name="T26" fmla="*/ 1097 w 1309"/>
                  <a:gd name="T27" fmla="*/ 1051 h 1151"/>
                  <a:gd name="T28" fmla="*/ 1097 w 1309"/>
                  <a:gd name="T29" fmla="*/ 1051 h 1151"/>
                  <a:gd name="T30" fmla="*/ 1097 w 1309"/>
                  <a:gd name="T31" fmla="*/ 1051 h 1151"/>
                  <a:gd name="T32" fmla="*/ 1114 w 1309"/>
                  <a:gd name="T33" fmla="*/ 1045 h 1151"/>
                  <a:gd name="T34" fmla="*/ 1087 w 1309"/>
                  <a:gd name="T35" fmla="*/ 1087 h 1151"/>
                  <a:gd name="T36" fmla="*/ 1309 w 1309"/>
                  <a:gd name="T37" fmla="*/ 983 h 1151"/>
                  <a:gd name="T38" fmla="*/ 1273 w 1309"/>
                  <a:gd name="T39" fmla="*/ 1007 h 1151"/>
                  <a:gd name="T40" fmla="*/ 1125 w 1309"/>
                  <a:gd name="T41" fmla="*/ 1075 h 1151"/>
                  <a:gd name="T42" fmla="*/ 1101 w 1309"/>
                  <a:gd name="T43" fmla="*/ 1083 h 1151"/>
                  <a:gd name="T44" fmla="*/ 749 w 1309"/>
                  <a:gd name="T45" fmla="*/ 1145 h 1151"/>
                  <a:gd name="T46" fmla="*/ 733 w 1309"/>
                  <a:gd name="T47" fmla="*/ 1146 h 1151"/>
                  <a:gd name="T48" fmla="*/ 607 w 1309"/>
                  <a:gd name="T49" fmla="*/ 1151 h 1151"/>
                  <a:gd name="T50" fmla="*/ 606 w 1309"/>
                  <a:gd name="T51" fmla="*/ 1151 h 1151"/>
                  <a:gd name="T52" fmla="*/ 422 w 1309"/>
                  <a:gd name="T53" fmla="*/ 865 h 1151"/>
                  <a:gd name="T54" fmla="*/ 299 w 1309"/>
                  <a:gd name="T55" fmla="*/ 849 h 1151"/>
                  <a:gd name="T56" fmla="*/ 14 w 1309"/>
                  <a:gd name="T57" fmla="*/ 652 h 1151"/>
                  <a:gd name="T58" fmla="*/ 33 w 1309"/>
                  <a:gd name="T59" fmla="*/ 473 h 1151"/>
                  <a:gd name="T60" fmla="*/ 66 w 1309"/>
                  <a:gd name="T61" fmla="*/ 418 h 1151"/>
                  <a:gd name="T62" fmla="*/ 32 w 1309"/>
                  <a:gd name="T63" fmla="*/ 550 h 1151"/>
                  <a:gd name="T64" fmla="*/ 145 w 1309"/>
                  <a:gd name="T65" fmla="*/ 757 h 1151"/>
                  <a:gd name="T66" fmla="*/ 156 w 1309"/>
                  <a:gd name="T67" fmla="*/ 737 h 1151"/>
                  <a:gd name="T68" fmla="*/ 168 w 1309"/>
                  <a:gd name="T69" fmla="*/ 750 h 1151"/>
                  <a:gd name="T70" fmla="*/ 408 w 1309"/>
                  <a:gd name="T71" fmla="*/ 842 h 1151"/>
                  <a:gd name="T72" fmla="*/ 607 w 1309"/>
                  <a:gd name="T73" fmla="*/ 750 h 1151"/>
                  <a:gd name="T74" fmla="*/ 423 w 1309"/>
                  <a:gd name="T75" fmla="*/ 690 h 1151"/>
                  <a:gd name="T76" fmla="*/ 418 w 1309"/>
                  <a:gd name="T77" fmla="*/ 684 h 1151"/>
                  <a:gd name="T78" fmla="*/ 420 w 1309"/>
                  <a:gd name="T79" fmla="*/ 679 h 1151"/>
                  <a:gd name="T80" fmla="*/ 432 w 1309"/>
                  <a:gd name="T81" fmla="*/ 671 h 1151"/>
                  <a:gd name="T82" fmla="*/ 418 w 1309"/>
                  <a:gd name="T83" fmla="*/ 684 h 1151"/>
                  <a:gd name="T84" fmla="*/ 446 w 1309"/>
                  <a:gd name="T85" fmla="*/ 683 h 1151"/>
                  <a:gd name="T86" fmla="*/ 635 w 1309"/>
                  <a:gd name="T87" fmla="*/ 758 h 1151"/>
                  <a:gd name="T88" fmla="*/ 710 w 1309"/>
                  <a:gd name="T89" fmla="*/ 640 h 1151"/>
                  <a:gd name="T90" fmla="*/ 715 w 1309"/>
                  <a:gd name="T91" fmla="*/ 620 h 1151"/>
                  <a:gd name="T92" fmla="*/ 716 w 1309"/>
                  <a:gd name="T93" fmla="*/ 620 h 1151"/>
                  <a:gd name="T94" fmla="*/ 731 w 1309"/>
                  <a:gd name="T95" fmla="*/ 621 h 1151"/>
                  <a:gd name="T96" fmla="*/ 732 w 1309"/>
                  <a:gd name="T97" fmla="*/ 621 h 1151"/>
                  <a:gd name="T98" fmla="*/ 700 w 1309"/>
                  <a:gd name="T99" fmla="*/ 684 h 1151"/>
                  <a:gd name="T100" fmla="*/ 655 w 1309"/>
                  <a:gd name="T101" fmla="*/ 775 h 1151"/>
                  <a:gd name="T102" fmla="*/ 472 w 1309"/>
                  <a:gd name="T103" fmla="*/ 862 h 1151"/>
                  <a:gd name="T104" fmla="*/ 422 w 1309"/>
                  <a:gd name="T105" fmla="*/ 865 h 1151"/>
                  <a:gd name="T106" fmla="*/ 467 w 1309"/>
                  <a:gd name="T107" fmla="*/ 625 h 1151"/>
                  <a:gd name="T108" fmla="*/ 481 w 1309"/>
                  <a:gd name="T109" fmla="*/ 595 h 1151"/>
                  <a:gd name="T110" fmla="*/ 481 w 1309"/>
                  <a:gd name="T111" fmla="*/ 600 h 1151"/>
                  <a:gd name="T112" fmla="*/ 467 w 1309"/>
                  <a:gd name="T113" fmla="*/ 625 h 1151"/>
                  <a:gd name="T114" fmla="*/ 68 w 1309"/>
                  <a:gd name="T115" fmla="*/ 416 h 1151"/>
                  <a:gd name="T116" fmla="*/ 71 w 1309"/>
                  <a:gd name="T117" fmla="*/ 410 h 1151"/>
                  <a:gd name="T118" fmla="*/ 296 w 1309"/>
                  <a:gd name="T119" fmla="*/ 0 h 1151"/>
                  <a:gd name="T120" fmla="*/ 296 w 1309"/>
                  <a:gd name="T121" fmla="*/ 0 h 1151"/>
                  <a:gd name="T122" fmla="*/ 71 w 1309"/>
                  <a:gd name="T123" fmla="*/ 410 h 1151"/>
                  <a:gd name="T124" fmla="*/ 68 w 1309"/>
                  <a:gd name="T125" fmla="*/ 416 h 1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309" h="1151">
                    <a:moveTo>
                      <a:pt x="606" y="1151"/>
                    </a:moveTo>
                    <a:cubicBezTo>
                      <a:pt x="601" y="1151"/>
                      <a:pt x="597" y="1150"/>
                      <a:pt x="594" y="1148"/>
                    </a:cubicBezTo>
                    <a:cubicBezTo>
                      <a:pt x="535" y="1146"/>
                      <a:pt x="476" y="1141"/>
                      <a:pt x="417" y="1132"/>
                    </a:cubicBezTo>
                    <a:cubicBezTo>
                      <a:pt x="364" y="1123"/>
                      <a:pt x="311" y="1114"/>
                      <a:pt x="259" y="1103"/>
                    </a:cubicBezTo>
                    <a:cubicBezTo>
                      <a:pt x="302" y="1101"/>
                      <a:pt x="347" y="1099"/>
                      <a:pt x="390" y="1096"/>
                    </a:cubicBezTo>
                    <a:cubicBezTo>
                      <a:pt x="481" y="1111"/>
                      <a:pt x="575" y="1121"/>
                      <a:pt x="667" y="1121"/>
                    </a:cubicBezTo>
                    <a:cubicBezTo>
                      <a:pt x="678" y="1121"/>
                      <a:pt x="690" y="1121"/>
                      <a:pt x="701" y="1121"/>
                    </a:cubicBezTo>
                    <a:cubicBezTo>
                      <a:pt x="757" y="1115"/>
                      <a:pt x="813" y="1109"/>
                      <a:pt x="869" y="1102"/>
                    </a:cubicBezTo>
                    <a:cubicBezTo>
                      <a:pt x="891" y="1097"/>
                      <a:pt x="913" y="1092"/>
                      <a:pt x="935" y="1085"/>
                    </a:cubicBezTo>
                    <a:cubicBezTo>
                      <a:pt x="1022" y="1059"/>
                      <a:pt x="1091" y="1021"/>
                      <a:pt x="1139" y="976"/>
                    </a:cubicBezTo>
                    <a:cubicBezTo>
                      <a:pt x="1135" y="997"/>
                      <a:pt x="1127" y="1019"/>
                      <a:pt x="1116" y="1040"/>
                    </a:cubicBezTo>
                    <a:cubicBezTo>
                      <a:pt x="1110" y="1043"/>
                      <a:pt x="1104" y="1047"/>
                      <a:pt x="1097" y="1051"/>
                    </a:cubicBezTo>
                    <a:lnTo>
                      <a:pt x="1097" y="1051"/>
                    </a:lnTo>
                    <a:lnTo>
                      <a:pt x="1097" y="1051"/>
                    </a:lnTo>
                    <a:lnTo>
                      <a:pt x="1097" y="1051"/>
                    </a:lnTo>
                    <a:lnTo>
                      <a:pt x="1097" y="1051"/>
                    </a:lnTo>
                    <a:cubicBezTo>
                      <a:pt x="1103" y="1049"/>
                      <a:pt x="1108" y="1047"/>
                      <a:pt x="1114" y="1045"/>
                    </a:cubicBezTo>
                    <a:cubicBezTo>
                      <a:pt x="1106" y="1059"/>
                      <a:pt x="1097" y="1073"/>
                      <a:pt x="1087" y="1087"/>
                    </a:cubicBezTo>
                    <a:cubicBezTo>
                      <a:pt x="1172" y="1061"/>
                      <a:pt x="1247" y="1028"/>
                      <a:pt x="1309" y="983"/>
                    </a:cubicBezTo>
                    <a:cubicBezTo>
                      <a:pt x="1297" y="991"/>
                      <a:pt x="1286" y="999"/>
                      <a:pt x="1273" y="1007"/>
                    </a:cubicBezTo>
                    <a:cubicBezTo>
                      <a:pt x="1229" y="1034"/>
                      <a:pt x="1179" y="1056"/>
                      <a:pt x="1125" y="1075"/>
                    </a:cubicBezTo>
                    <a:cubicBezTo>
                      <a:pt x="1117" y="1078"/>
                      <a:pt x="1109" y="1080"/>
                      <a:pt x="1101" y="1083"/>
                    </a:cubicBezTo>
                    <a:cubicBezTo>
                      <a:pt x="995" y="1116"/>
                      <a:pt x="874" y="1135"/>
                      <a:pt x="749" y="1145"/>
                    </a:cubicBezTo>
                    <a:cubicBezTo>
                      <a:pt x="744" y="1145"/>
                      <a:pt x="739" y="1146"/>
                      <a:pt x="733" y="1146"/>
                    </a:cubicBezTo>
                    <a:cubicBezTo>
                      <a:pt x="691" y="1149"/>
                      <a:pt x="649" y="1150"/>
                      <a:pt x="607" y="1151"/>
                    </a:cubicBezTo>
                    <a:cubicBezTo>
                      <a:pt x="606" y="1151"/>
                      <a:pt x="606" y="1151"/>
                      <a:pt x="606" y="1151"/>
                    </a:cubicBezTo>
                    <a:moveTo>
                      <a:pt x="422" y="865"/>
                    </a:moveTo>
                    <a:cubicBezTo>
                      <a:pt x="380" y="865"/>
                      <a:pt x="337" y="859"/>
                      <a:pt x="299" y="849"/>
                    </a:cubicBezTo>
                    <a:cubicBezTo>
                      <a:pt x="144" y="820"/>
                      <a:pt x="37" y="747"/>
                      <a:pt x="14" y="652"/>
                    </a:cubicBezTo>
                    <a:cubicBezTo>
                      <a:pt x="0" y="591"/>
                      <a:pt x="11" y="532"/>
                      <a:pt x="33" y="473"/>
                    </a:cubicBezTo>
                    <a:cubicBezTo>
                      <a:pt x="44" y="454"/>
                      <a:pt x="56" y="435"/>
                      <a:pt x="66" y="418"/>
                    </a:cubicBezTo>
                    <a:cubicBezTo>
                      <a:pt x="50" y="461"/>
                      <a:pt x="30" y="504"/>
                      <a:pt x="32" y="550"/>
                    </a:cubicBezTo>
                    <a:cubicBezTo>
                      <a:pt x="36" y="624"/>
                      <a:pt x="66" y="699"/>
                      <a:pt x="145" y="757"/>
                    </a:cubicBezTo>
                    <a:cubicBezTo>
                      <a:pt x="147" y="751"/>
                      <a:pt x="151" y="744"/>
                      <a:pt x="156" y="737"/>
                    </a:cubicBezTo>
                    <a:cubicBezTo>
                      <a:pt x="159" y="741"/>
                      <a:pt x="163" y="746"/>
                      <a:pt x="168" y="750"/>
                    </a:cubicBezTo>
                    <a:cubicBezTo>
                      <a:pt x="216" y="794"/>
                      <a:pt x="310" y="835"/>
                      <a:pt x="408" y="842"/>
                    </a:cubicBezTo>
                    <a:cubicBezTo>
                      <a:pt x="490" y="839"/>
                      <a:pt x="636" y="808"/>
                      <a:pt x="607" y="750"/>
                    </a:cubicBezTo>
                    <a:cubicBezTo>
                      <a:pt x="585" y="707"/>
                      <a:pt x="499" y="690"/>
                      <a:pt x="423" y="690"/>
                    </a:cubicBezTo>
                    <a:cubicBezTo>
                      <a:pt x="417" y="690"/>
                      <a:pt x="415" y="686"/>
                      <a:pt x="418" y="684"/>
                    </a:cubicBezTo>
                    <a:cubicBezTo>
                      <a:pt x="417" y="682"/>
                      <a:pt x="418" y="680"/>
                      <a:pt x="420" y="679"/>
                    </a:cubicBezTo>
                    <a:cubicBezTo>
                      <a:pt x="424" y="677"/>
                      <a:pt x="428" y="674"/>
                      <a:pt x="432" y="671"/>
                    </a:cubicBezTo>
                    <a:cubicBezTo>
                      <a:pt x="428" y="676"/>
                      <a:pt x="423" y="680"/>
                      <a:pt x="418" y="684"/>
                    </a:cubicBezTo>
                    <a:cubicBezTo>
                      <a:pt x="428" y="683"/>
                      <a:pt x="437" y="683"/>
                      <a:pt x="446" y="683"/>
                    </a:cubicBezTo>
                    <a:cubicBezTo>
                      <a:pt x="532" y="683"/>
                      <a:pt x="608" y="713"/>
                      <a:pt x="635" y="758"/>
                    </a:cubicBezTo>
                    <a:cubicBezTo>
                      <a:pt x="662" y="719"/>
                      <a:pt x="687" y="680"/>
                      <a:pt x="710" y="640"/>
                    </a:cubicBezTo>
                    <a:cubicBezTo>
                      <a:pt x="692" y="637"/>
                      <a:pt x="693" y="620"/>
                      <a:pt x="715" y="620"/>
                    </a:cubicBezTo>
                    <a:cubicBezTo>
                      <a:pt x="715" y="620"/>
                      <a:pt x="716" y="620"/>
                      <a:pt x="716" y="620"/>
                    </a:cubicBezTo>
                    <a:cubicBezTo>
                      <a:pt x="721" y="620"/>
                      <a:pt x="726" y="620"/>
                      <a:pt x="731" y="621"/>
                    </a:cubicBezTo>
                    <a:cubicBezTo>
                      <a:pt x="732" y="621"/>
                      <a:pt x="732" y="621"/>
                      <a:pt x="732" y="621"/>
                    </a:cubicBezTo>
                    <a:cubicBezTo>
                      <a:pt x="720" y="642"/>
                      <a:pt x="709" y="663"/>
                      <a:pt x="700" y="684"/>
                    </a:cubicBezTo>
                    <a:cubicBezTo>
                      <a:pt x="686" y="713"/>
                      <a:pt x="678" y="746"/>
                      <a:pt x="655" y="775"/>
                    </a:cubicBezTo>
                    <a:cubicBezTo>
                      <a:pt x="640" y="820"/>
                      <a:pt x="556" y="857"/>
                      <a:pt x="472" y="862"/>
                    </a:cubicBezTo>
                    <a:cubicBezTo>
                      <a:pt x="456" y="864"/>
                      <a:pt x="439" y="865"/>
                      <a:pt x="422" y="865"/>
                    </a:cubicBezTo>
                    <a:moveTo>
                      <a:pt x="467" y="625"/>
                    </a:moveTo>
                    <a:cubicBezTo>
                      <a:pt x="472" y="615"/>
                      <a:pt x="476" y="604"/>
                      <a:pt x="481" y="595"/>
                    </a:cubicBezTo>
                    <a:cubicBezTo>
                      <a:pt x="482" y="597"/>
                      <a:pt x="482" y="598"/>
                      <a:pt x="481" y="600"/>
                    </a:cubicBezTo>
                    <a:cubicBezTo>
                      <a:pt x="476" y="608"/>
                      <a:pt x="472" y="617"/>
                      <a:pt x="467" y="625"/>
                    </a:cubicBezTo>
                    <a:close/>
                    <a:moveTo>
                      <a:pt x="68" y="416"/>
                    </a:moveTo>
                    <a:cubicBezTo>
                      <a:pt x="69" y="414"/>
                      <a:pt x="70" y="412"/>
                      <a:pt x="71" y="410"/>
                    </a:cubicBezTo>
                    <a:cubicBezTo>
                      <a:pt x="154" y="275"/>
                      <a:pt x="229" y="138"/>
                      <a:pt x="296" y="0"/>
                    </a:cubicBezTo>
                    <a:lnTo>
                      <a:pt x="296" y="0"/>
                    </a:lnTo>
                    <a:cubicBezTo>
                      <a:pt x="229" y="138"/>
                      <a:pt x="154" y="275"/>
                      <a:pt x="71" y="410"/>
                    </a:cubicBezTo>
                    <a:cubicBezTo>
                      <a:pt x="70" y="412"/>
                      <a:pt x="69" y="414"/>
                      <a:pt x="68" y="4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6" name="Freeform 1147"/>
              <p:cNvSpPr/>
              <p:nvPr/>
            </p:nvSpPr>
            <p:spPr bwMode="auto">
              <a:xfrm>
                <a:off x="8727169" y="2638425"/>
                <a:ext cx="1588" cy="0"/>
              </a:xfrm>
              <a:custGeom>
                <a:avLst/>
                <a:gdLst>
                  <a:gd name="T0" fmla="*/ 0 w 2"/>
                  <a:gd name="T1" fmla="*/ 2 h 2"/>
                  <a:gd name="T2" fmla="*/ 1 w 2"/>
                  <a:gd name="T3" fmla="*/ 1 h 2"/>
                  <a:gd name="T4" fmla="*/ 2 w 2"/>
                  <a:gd name="T5" fmla="*/ 0 h 2"/>
                  <a:gd name="T6" fmla="*/ 0 w 2"/>
                  <a:gd name="T7" fmla="*/ 2 h 2"/>
                </a:gdLst>
                <a:ahLst/>
                <a:cxnLst>
                  <a:cxn ang="0">
                    <a:pos x="T0" y="T1"/>
                  </a:cxn>
                  <a:cxn ang="0">
                    <a:pos x="T2" y="T3"/>
                  </a:cxn>
                  <a:cxn ang="0">
                    <a:pos x="T4" y="T5"/>
                  </a:cxn>
                  <a:cxn ang="0">
                    <a:pos x="T6" y="T7"/>
                  </a:cxn>
                </a:cxnLst>
                <a:rect l="0" t="0" r="r" b="b"/>
                <a:pathLst>
                  <a:path w="2" h="2">
                    <a:moveTo>
                      <a:pt x="0" y="2"/>
                    </a:moveTo>
                    <a:cubicBezTo>
                      <a:pt x="0" y="1"/>
                      <a:pt x="1" y="1"/>
                      <a:pt x="1" y="1"/>
                    </a:cubicBezTo>
                    <a:cubicBezTo>
                      <a:pt x="1" y="1"/>
                      <a:pt x="1" y="0"/>
                      <a:pt x="2" y="0"/>
                    </a:cubicBezTo>
                    <a:cubicBezTo>
                      <a:pt x="1" y="0"/>
                      <a:pt x="1" y="1"/>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7" name="Freeform 1148"/>
              <p:cNvSpPr>
                <a:spLocks noEditPoints="1"/>
              </p:cNvSpPr>
              <p:nvPr/>
            </p:nvSpPr>
            <p:spPr bwMode="auto">
              <a:xfrm>
                <a:off x="8709706" y="1860550"/>
                <a:ext cx="1092200" cy="1112838"/>
              </a:xfrm>
              <a:custGeom>
                <a:avLst/>
                <a:gdLst>
                  <a:gd name="T0" fmla="*/ 1084 w 2188"/>
                  <a:gd name="T1" fmla="*/ 2189 h 2231"/>
                  <a:gd name="T2" fmla="*/ 1667 w 2188"/>
                  <a:gd name="T3" fmla="*/ 1508 h 2231"/>
                  <a:gd name="T4" fmla="*/ 2146 w 2188"/>
                  <a:gd name="T5" fmla="*/ 370 h 2231"/>
                  <a:gd name="T6" fmla="*/ 2146 w 2188"/>
                  <a:gd name="T7" fmla="*/ 370 h 2231"/>
                  <a:gd name="T8" fmla="*/ 2146 w 2188"/>
                  <a:gd name="T9" fmla="*/ 370 h 2231"/>
                  <a:gd name="T10" fmla="*/ 1380 w 2188"/>
                  <a:gd name="T11" fmla="*/ 30 h 2231"/>
                  <a:gd name="T12" fmla="*/ 586 w 2188"/>
                  <a:gd name="T13" fmla="*/ 179 h 2231"/>
                  <a:gd name="T14" fmla="*/ 639 w 2188"/>
                  <a:gd name="T15" fmla="*/ 129 h 2231"/>
                  <a:gd name="T16" fmla="*/ 1310 w 2188"/>
                  <a:gd name="T17" fmla="*/ 0 h 2231"/>
                  <a:gd name="T18" fmla="*/ 2184 w 2188"/>
                  <a:gd name="T19" fmla="*/ 349 h 2231"/>
                  <a:gd name="T20" fmla="*/ 2115 w 2188"/>
                  <a:gd name="T21" fmla="*/ 596 h 2231"/>
                  <a:gd name="T22" fmla="*/ 1695 w 2188"/>
                  <a:gd name="T23" fmla="*/ 1558 h 2231"/>
                  <a:gd name="T24" fmla="*/ 1279 w 2188"/>
                  <a:gd name="T25" fmla="*/ 2127 h 2231"/>
                  <a:gd name="T26" fmla="*/ 1057 w 2188"/>
                  <a:gd name="T27" fmla="*/ 2231 h 2231"/>
                  <a:gd name="T28" fmla="*/ 1109 w 2188"/>
                  <a:gd name="T29" fmla="*/ 2120 h 2231"/>
                  <a:gd name="T30" fmla="*/ 1060 w 2188"/>
                  <a:gd name="T31" fmla="*/ 1742 h 2231"/>
                  <a:gd name="T32" fmla="*/ 702 w 2188"/>
                  <a:gd name="T33" fmla="*/ 1765 h 2231"/>
                  <a:gd name="T34" fmla="*/ 686 w 2188"/>
                  <a:gd name="T35" fmla="*/ 1764 h 2231"/>
                  <a:gd name="T36" fmla="*/ 680 w 2188"/>
                  <a:gd name="T37" fmla="*/ 1784 h 2231"/>
                  <a:gd name="T38" fmla="*/ 416 w 2188"/>
                  <a:gd name="T39" fmla="*/ 1827 h 2231"/>
                  <a:gd name="T40" fmla="*/ 402 w 2188"/>
                  <a:gd name="T41" fmla="*/ 1815 h 2231"/>
                  <a:gd name="T42" fmla="*/ 451 w 2188"/>
                  <a:gd name="T43" fmla="*/ 1744 h 2231"/>
                  <a:gd name="T44" fmla="*/ 456 w 2188"/>
                  <a:gd name="T45" fmla="*/ 1730 h 2231"/>
                  <a:gd name="T46" fmla="*/ 237 w 2188"/>
                  <a:gd name="T47" fmla="*/ 1721 h 2231"/>
                  <a:gd name="T48" fmla="*/ 115 w 2188"/>
                  <a:gd name="T49" fmla="*/ 1901 h 2231"/>
                  <a:gd name="T50" fmla="*/ 36 w 2188"/>
                  <a:gd name="T51" fmla="*/ 1562 h 2231"/>
                  <a:gd name="T52" fmla="*/ 41 w 2188"/>
                  <a:gd name="T53" fmla="*/ 1554 h 2231"/>
                  <a:gd name="T54" fmla="*/ 246 w 2188"/>
                  <a:gd name="T55" fmla="*/ 1195 h 2231"/>
                  <a:gd name="T56" fmla="*/ 35 w 2188"/>
                  <a:gd name="T57" fmla="*/ 1690 h 2231"/>
                  <a:gd name="T58" fmla="*/ 31 w 2188"/>
                  <a:gd name="T59" fmla="*/ 1737 h 2231"/>
                  <a:gd name="T60" fmla="*/ 58 w 2188"/>
                  <a:gd name="T61" fmla="*/ 1843 h 2231"/>
                  <a:gd name="T62" fmla="*/ 58 w 2188"/>
                  <a:gd name="T63" fmla="*/ 1843 h 2231"/>
                  <a:gd name="T64" fmla="*/ 58 w 2188"/>
                  <a:gd name="T65" fmla="*/ 1843 h 2231"/>
                  <a:gd name="T66" fmla="*/ 58 w 2188"/>
                  <a:gd name="T67" fmla="*/ 1842 h 2231"/>
                  <a:gd name="T68" fmla="*/ 58 w 2188"/>
                  <a:gd name="T69" fmla="*/ 1840 h 2231"/>
                  <a:gd name="T70" fmla="*/ 59 w 2188"/>
                  <a:gd name="T71" fmla="*/ 1832 h 2231"/>
                  <a:gd name="T72" fmla="*/ 173 w 2188"/>
                  <a:gd name="T73" fmla="*/ 1713 h 2231"/>
                  <a:gd name="T74" fmla="*/ 187 w 2188"/>
                  <a:gd name="T75" fmla="*/ 1706 h 2231"/>
                  <a:gd name="T76" fmla="*/ 940 w 2188"/>
                  <a:gd name="T77" fmla="*/ 1659 h 2231"/>
                  <a:gd name="T78" fmla="*/ 1215 w 2188"/>
                  <a:gd name="T79" fmla="*/ 1851 h 2231"/>
                  <a:gd name="T80" fmla="*/ 1214 w 2188"/>
                  <a:gd name="T81" fmla="*/ 2054 h 2231"/>
                  <a:gd name="T82" fmla="*/ 449 w 2188"/>
                  <a:gd name="T83" fmla="*/ 1822 h 2231"/>
                  <a:gd name="T84" fmla="*/ 707 w 2188"/>
                  <a:gd name="T85" fmla="*/ 1655 h 2231"/>
                  <a:gd name="T86" fmla="*/ 645 w 2188"/>
                  <a:gd name="T87" fmla="*/ 1653 h 2231"/>
                  <a:gd name="T88" fmla="*/ 479 w 2188"/>
                  <a:gd name="T89" fmla="*/ 1768 h 2231"/>
                  <a:gd name="T90" fmla="*/ 449 w 2188"/>
                  <a:gd name="T91" fmla="*/ 1822 h 2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188" h="2231">
                    <a:moveTo>
                      <a:pt x="1057" y="2231"/>
                    </a:moveTo>
                    <a:cubicBezTo>
                      <a:pt x="1067" y="2217"/>
                      <a:pt x="1076" y="2203"/>
                      <a:pt x="1084" y="2189"/>
                    </a:cubicBezTo>
                    <a:cubicBezTo>
                      <a:pt x="1164" y="2159"/>
                      <a:pt x="1231" y="2120"/>
                      <a:pt x="1280" y="2073"/>
                    </a:cubicBezTo>
                    <a:cubicBezTo>
                      <a:pt x="1460" y="1898"/>
                      <a:pt x="1568" y="1700"/>
                      <a:pt x="1667" y="1508"/>
                    </a:cubicBezTo>
                    <a:cubicBezTo>
                      <a:pt x="1767" y="1313"/>
                      <a:pt x="1998" y="794"/>
                      <a:pt x="2062" y="600"/>
                    </a:cubicBezTo>
                    <a:cubicBezTo>
                      <a:pt x="2087" y="523"/>
                      <a:pt x="2139" y="440"/>
                      <a:pt x="2146" y="370"/>
                    </a:cubicBezTo>
                    <a:lnTo>
                      <a:pt x="2146" y="370"/>
                    </a:lnTo>
                    <a:lnTo>
                      <a:pt x="2146" y="370"/>
                    </a:lnTo>
                    <a:lnTo>
                      <a:pt x="2146" y="370"/>
                    </a:lnTo>
                    <a:lnTo>
                      <a:pt x="2146" y="370"/>
                    </a:lnTo>
                    <a:cubicBezTo>
                      <a:pt x="2089" y="262"/>
                      <a:pt x="1997" y="183"/>
                      <a:pt x="1825" y="116"/>
                    </a:cubicBezTo>
                    <a:cubicBezTo>
                      <a:pt x="1694" y="66"/>
                      <a:pt x="1540" y="35"/>
                      <a:pt x="1380" y="30"/>
                    </a:cubicBezTo>
                    <a:cubicBezTo>
                      <a:pt x="1359" y="30"/>
                      <a:pt x="1339" y="29"/>
                      <a:pt x="1319" y="29"/>
                    </a:cubicBezTo>
                    <a:cubicBezTo>
                      <a:pt x="1043" y="29"/>
                      <a:pt x="800" y="89"/>
                      <a:pt x="586" y="179"/>
                    </a:cubicBezTo>
                    <a:cubicBezTo>
                      <a:pt x="585" y="172"/>
                      <a:pt x="583" y="165"/>
                      <a:pt x="582" y="157"/>
                    </a:cubicBezTo>
                    <a:cubicBezTo>
                      <a:pt x="600" y="148"/>
                      <a:pt x="619" y="138"/>
                      <a:pt x="639" y="129"/>
                    </a:cubicBezTo>
                    <a:cubicBezTo>
                      <a:pt x="642" y="128"/>
                      <a:pt x="645" y="126"/>
                      <a:pt x="648" y="125"/>
                    </a:cubicBezTo>
                    <a:cubicBezTo>
                      <a:pt x="830" y="44"/>
                      <a:pt x="1072" y="0"/>
                      <a:pt x="1310" y="0"/>
                    </a:cubicBezTo>
                    <a:cubicBezTo>
                      <a:pt x="1346" y="0"/>
                      <a:pt x="1382" y="1"/>
                      <a:pt x="1417" y="3"/>
                    </a:cubicBezTo>
                    <a:cubicBezTo>
                      <a:pt x="1798" y="25"/>
                      <a:pt x="2065" y="160"/>
                      <a:pt x="2184" y="349"/>
                    </a:cubicBezTo>
                    <a:cubicBezTo>
                      <a:pt x="2187" y="353"/>
                      <a:pt x="2188" y="360"/>
                      <a:pt x="2188" y="369"/>
                    </a:cubicBezTo>
                    <a:cubicBezTo>
                      <a:pt x="2188" y="420"/>
                      <a:pt x="2143" y="530"/>
                      <a:pt x="2115" y="596"/>
                    </a:cubicBezTo>
                    <a:cubicBezTo>
                      <a:pt x="2070" y="705"/>
                      <a:pt x="2025" y="809"/>
                      <a:pt x="1983" y="918"/>
                    </a:cubicBezTo>
                    <a:cubicBezTo>
                      <a:pt x="1900" y="1131"/>
                      <a:pt x="1806" y="1349"/>
                      <a:pt x="1695" y="1558"/>
                    </a:cubicBezTo>
                    <a:cubicBezTo>
                      <a:pt x="1641" y="1662"/>
                      <a:pt x="1582" y="1764"/>
                      <a:pt x="1511" y="1865"/>
                    </a:cubicBezTo>
                    <a:cubicBezTo>
                      <a:pt x="1448" y="1953"/>
                      <a:pt x="1384" y="2051"/>
                      <a:pt x="1279" y="2127"/>
                    </a:cubicBezTo>
                    <a:lnTo>
                      <a:pt x="1279" y="2127"/>
                    </a:lnTo>
                    <a:cubicBezTo>
                      <a:pt x="1217" y="2172"/>
                      <a:pt x="1142" y="2205"/>
                      <a:pt x="1057" y="2231"/>
                    </a:cubicBezTo>
                    <a:moveTo>
                      <a:pt x="1086" y="2184"/>
                    </a:moveTo>
                    <a:cubicBezTo>
                      <a:pt x="1097" y="2163"/>
                      <a:pt x="1105" y="2141"/>
                      <a:pt x="1109" y="2120"/>
                    </a:cubicBezTo>
                    <a:cubicBezTo>
                      <a:pt x="1148" y="2084"/>
                      <a:pt x="1172" y="2043"/>
                      <a:pt x="1180" y="2000"/>
                    </a:cubicBezTo>
                    <a:cubicBezTo>
                      <a:pt x="1196" y="1915"/>
                      <a:pt x="1171" y="1807"/>
                      <a:pt x="1060" y="1742"/>
                    </a:cubicBezTo>
                    <a:cubicBezTo>
                      <a:pt x="982" y="1695"/>
                      <a:pt x="871" y="1668"/>
                      <a:pt x="757" y="1658"/>
                    </a:cubicBezTo>
                    <a:cubicBezTo>
                      <a:pt x="742" y="1694"/>
                      <a:pt x="722" y="1729"/>
                      <a:pt x="702" y="1765"/>
                    </a:cubicBezTo>
                    <a:cubicBezTo>
                      <a:pt x="702" y="1765"/>
                      <a:pt x="702" y="1765"/>
                      <a:pt x="701" y="1765"/>
                    </a:cubicBezTo>
                    <a:cubicBezTo>
                      <a:pt x="696" y="1764"/>
                      <a:pt x="691" y="1764"/>
                      <a:pt x="686" y="1764"/>
                    </a:cubicBezTo>
                    <a:cubicBezTo>
                      <a:pt x="686" y="1764"/>
                      <a:pt x="685" y="1764"/>
                      <a:pt x="685" y="1764"/>
                    </a:cubicBezTo>
                    <a:cubicBezTo>
                      <a:pt x="663" y="1764"/>
                      <a:pt x="662" y="1781"/>
                      <a:pt x="680" y="1784"/>
                    </a:cubicBezTo>
                    <a:cubicBezTo>
                      <a:pt x="657" y="1824"/>
                      <a:pt x="632" y="1863"/>
                      <a:pt x="605" y="1902"/>
                    </a:cubicBezTo>
                    <a:cubicBezTo>
                      <a:pt x="578" y="1857"/>
                      <a:pt x="502" y="1827"/>
                      <a:pt x="416" y="1827"/>
                    </a:cubicBezTo>
                    <a:cubicBezTo>
                      <a:pt x="407" y="1827"/>
                      <a:pt x="398" y="1827"/>
                      <a:pt x="388" y="1828"/>
                    </a:cubicBezTo>
                    <a:cubicBezTo>
                      <a:pt x="393" y="1824"/>
                      <a:pt x="398" y="1820"/>
                      <a:pt x="402" y="1815"/>
                    </a:cubicBezTo>
                    <a:cubicBezTo>
                      <a:pt x="418" y="1802"/>
                      <a:pt x="428" y="1785"/>
                      <a:pt x="437" y="1769"/>
                    </a:cubicBezTo>
                    <a:cubicBezTo>
                      <a:pt x="442" y="1761"/>
                      <a:pt x="446" y="1752"/>
                      <a:pt x="451" y="1744"/>
                    </a:cubicBezTo>
                    <a:cubicBezTo>
                      <a:pt x="452" y="1742"/>
                      <a:pt x="452" y="1741"/>
                      <a:pt x="451" y="1739"/>
                    </a:cubicBezTo>
                    <a:cubicBezTo>
                      <a:pt x="453" y="1736"/>
                      <a:pt x="454" y="1733"/>
                      <a:pt x="456" y="1730"/>
                    </a:cubicBezTo>
                    <a:cubicBezTo>
                      <a:pt x="470" y="1707"/>
                      <a:pt x="482" y="1682"/>
                      <a:pt x="501" y="1660"/>
                    </a:cubicBezTo>
                    <a:cubicBezTo>
                      <a:pt x="405" y="1669"/>
                      <a:pt x="311" y="1688"/>
                      <a:pt x="237" y="1721"/>
                    </a:cubicBezTo>
                    <a:cubicBezTo>
                      <a:pt x="148" y="1761"/>
                      <a:pt x="78" y="1820"/>
                      <a:pt x="126" y="1881"/>
                    </a:cubicBezTo>
                    <a:cubicBezTo>
                      <a:pt x="121" y="1888"/>
                      <a:pt x="117" y="1895"/>
                      <a:pt x="115" y="1901"/>
                    </a:cubicBezTo>
                    <a:cubicBezTo>
                      <a:pt x="36" y="1843"/>
                      <a:pt x="6" y="1768"/>
                      <a:pt x="2" y="1694"/>
                    </a:cubicBezTo>
                    <a:cubicBezTo>
                      <a:pt x="0" y="1648"/>
                      <a:pt x="20" y="1605"/>
                      <a:pt x="36" y="1562"/>
                    </a:cubicBezTo>
                    <a:cubicBezTo>
                      <a:pt x="37" y="1561"/>
                      <a:pt x="37" y="1560"/>
                      <a:pt x="38" y="1560"/>
                    </a:cubicBezTo>
                    <a:cubicBezTo>
                      <a:pt x="39" y="1558"/>
                      <a:pt x="40" y="1556"/>
                      <a:pt x="41" y="1554"/>
                    </a:cubicBezTo>
                    <a:cubicBezTo>
                      <a:pt x="124" y="1419"/>
                      <a:pt x="199" y="1282"/>
                      <a:pt x="266" y="1144"/>
                    </a:cubicBezTo>
                    <a:cubicBezTo>
                      <a:pt x="260" y="1161"/>
                      <a:pt x="253" y="1178"/>
                      <a:pt x="246" y="1195"/>
                    </a:cubicBezTo>
                    <a:cubicBezTo>
                      <a:pt x="212" y="1277"/>
                      <a:pt x="177" y="1359"/>
                      <a:pt x="137" y="1440"/>
                    </a:cubicBezTo>
                    <a:cubicBezTo>
                      <a:pt x="98" y="1522"/>
                      <a:pt x="48" y="1606"/>
                      <a:pt x="35" y="1690"/>
                    </a:cubicBezTo>
                    <a:cubicBezTo>
                      <a:pt x="32" y="1706"/>
                      <a:pt x="31" y="1721"/>
                      <a:pt x="31" y="1737"/>
                    </a:cubicBezTo>
                    <a:lnTo>
                      <a:pt x="31" y="1737"/>
                    </a:lnTo>
                    <a:cubicBezTo>
                      <a:pt x="31" y="1773"/>
                      <a:pt x="38" y="1809"/>
                      <a:pt x="58" y="1843"/>
                    </a:cubicBezTo>
                    <a:lnTo>
                      <a:pt x="58" y="1843"/>
                    </a:lnTo>
                    <a:lnTo>
                      <a:pt x="58" y="1843"/>
                    </a:lnTo>
                    <a:lnTo>
                      <a:pt x="58" y="1843"/>
                    </a:lnTo>
                    <a:lnTo>
                      <a:pt x="58" y="1843"/>
                    </a:lnTo>
                    <a:lnTo>
                      <a:pt x="58" y="1843"/>
                    </a:lnTo>
                    <a:cubicBezTo>
                      <a:pt x="58" y="1843"/>
                      <a:pt x="58" y="1843"/>
                      <a:pt x="58" y="1842"/>
                    </a:cubicBezTo>
                    <a:cubicBezTo>
                      <a:pt x="58" y="1842"/>
                      <a:pt x="58" y="1842"/>
                      <a:pt x="58" y="1842"/>
                    </a:cubicBezTo>
                    <a:lnTo>
                      <a:pt x="58" y="1842"/>
                    </a:lnTo>
                    <a:cubicBezTo>
                      <a:pt x="58" y="1841"/>
                      <a:pt x="58" y="1840"/>
                      <a:pt x="58" y="1840"/>
                    </a:cubicBezTo>
                    <a:cubicBezTo>
                      <a:pt x="58" y="1837"/>
                      <a:pt x="58" y="1835"/>
                      <a:pt x="59" y="1832"/>
                    </a:cubicBezTo>
                    <a:cubicBezTo>
                      <a:pt x="59" y="1832"/>
                      <a:pt x="59" y="1832"/>
                      <a:pt x="59" y="1832"/>
                    </a:cubicBezTo>
                    <a:cubicBezTo>
                      <a:pt x="59" y="1832"/>
                      <a:pt x="59" y="1832"/>
                      <a:pt x="59" y="1832"/>
                    </a:cubicBezTo>
                    <a:cubicBezTo>
                      <a:pt x="63" y="1786"/>
                      <a:pt x="109" y="1745"/>
                      <a:pt x="173" y="1713"/>
                    </a:cubicBezTo>
                    <a:cubicBezTo>
                      <a:pt x="173" y="1713"/>
                      <a:pt x="173" y="1713"/>
                      <a:pt x="173" y="1713"/>
                    </a:cubicBezTo>
                    <a:cubicBezTo>
                      <a:pt x="177" y="1711"/>
                      <a:pt x="182" y="1708"/>
                      <a:pt x="187" y="1706"/>
                    </a:cubicBezTo>
                    <a:cubicBezTo>
                      <a:pt x="309" y="1652"/>
                      <a:pt x="474" y="1623"/>
                      <a:pt x="638" y="1623"/>
                    </a:cubicBezTo>
                    <a:cubicBezTo>
                      <a:pt x="744" y="1623"/>
                      <a:pt x="848" y="1635"/>
                      <a:pt x="940" y="1659"/>
                    </a:cubicBezTo>
                    <a:cubicBezTo>
                      <a:pt x="1084" y="1697"/>
                      <a:pt x="1175" y="1769"/>
                      <a:pt x="1216" y="1851"/>
                    </a:cubicBezTo>
                    <a:cubicBezTo>
                      <a:pt x="1215" y="1851"/>
                      <a:pt x="1215" y="1851"/>
                      <a:pt x="1215" y="1851"/>
                    </a:cubicBezTo>
                    <a:cubicBezTo>
                      <a:pt x="1248" y="1917"/>
                      <a:pt x="1247" y="1990"/>
                      <a:pt x="1214" y="2054"/>
                    </a:cubicBezTo>
                    <a:lnTo>
                      <a:pt x="1214" y="2054"/>
                    </a:lnTo>
                    <a:cubicBezTo>
                      <a:pt x="1188" y="2106"/>
                      <a:pt x="1143" y="2149"/>
                      <a:pt x="1086" y="2184"/>
                    </a:cubicBezTo>
                    <a:moveTo>
                      <a:pt x="449" y="1822"/>
                    </a:moveTo>
                    <a:cubicBezTo>
                      <a:pt x="515" y="1822"/>
                      <a:pt x="583" y="1838"/>
                      <a:pt x="613" y="1869"/>
                    </a:cubicBezTo>
                    <a:cubicBezTo>
                      <a:pt x="641" y="1798"/>
                      <a:pt x="655" y="1723"/>
                      <a:pt x="707" y="1655"/>
                    </a:cubicBezTo>
                    <a:cubicBezTo>
                      <a:pt x="693" y="1654"/>
                      <a:pt x="678" y="1653"/>
                      <a:pt x="663" y="1653"/>
                    </a:cubicBezTo>
                    <a:cubicBezTo>
                      <a:pt x="657" y="1653"/>
                      <a:pt x="651" y="1653"/>
                      <a:pt x="645" y="1653"/>
                    </a:cubicBezTo>
                    <a:cubicBezTo>
                      <a:pt x="616" y="1653"/>
                      <a:pt x="586" y="1654"/>
                      <a:pt x="556" y="1656"/>
                    </a:cubicBezTo>
                    <a:cubicBezTo>
                      <a:pt x="532" y="1693"/>
                      <a:pt x="508" y="1732"/>
                      <a:pt x="479" y="1768"/>
                    </a:cubicBezTo>
                    <a:cubicBezTo>
                      <a:pt x="467" y="1785"/>
                      <a:pt x="453" y="1808"/>
                      <a:pt x="427" y="1823"/>
                    </a:cubicBezTo>
                    <a:cubicBezTo>
                      <a:pt x="434" y="1822"/>
                      <a:pt x="442" y="1822"/>
                      <a:pt x="449" y="1822"/>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8" name="Freeform 1149"/>
              <p:cNvSpPr>
                <a:spLocks noEditPoints="1"/>
              </p:cNvSpPr>
              <p:nvPr/>
            </p:nvSpPr>
            <p:spPr bwMode="auto">
              <a:xfrm>
                <a:off x="2696256" y="1922463"/>
                <a:ext cx="931863" cy="923925"/>
              </a:xfrm>
              <a:custGeom>
                <a:avLst/>
                <a:gdLst>
                  <a:gd name="T0" fmla="*/ 821 w 1869"/>
                  <a:gd name="T1" fmla="*/ 1852 h 1852"/>
                  <a:gd name="T2" fmla="*/ 883 w 1869"/>
                  <a:gd name="T3" fmla="*/ 1812 h 1852"/>
                  <a:gd name="T4" fmla="*/ 821 w 1869"/>
                  <a:gd name="T5" fmla="*/ 1852 h 1852"/>
                  <a:gd name="T6" fmla="*/ 1869 w 1869"/>
                  <a:gd name="T7" fmla="*/ 1779 h 1852"/>
                  <a:gd name="T8" fmla="*/ 1850 w 1869"/>
                  <a:gd name="T9" fmla="*/ 1648 h 1852"/>
                  <a:gd name="T10" fmla="*/ 1648 w 1869"/>
                  <a:gd name="T11" fmla="*/ 1121 h 1852"/>
                  <a:gd name="T12" fmla="*/ 1457 w 1869"/>
                  <a:gd name="T13" fmla="*/ 606 h 1852"/>
                  <a:gd name="T14" fmla="*/ 1387 w 1869"/>
                  <a:gd name="T15" fmla="*/ 349 h 1852"/>
                  <a:gd name="T16" fmla="*/ 1349 w 1869"/>
                  <a:gd name="T17" fmla="*/ 128 h 1852"/>
                  <a:gd name="T18" fmla="*/ 1183 w 1869"/>
                  <a:gd name="T19" fmla="*/ 49 h 1852"/>
                  <a:gd name="T20" fmla="*/ 1038 w 1869"/>
                  <a:gd name="T21" fmla="*/ 11 h 1852"/>
                  <a:gd name="T22" fmla="*/ 1311 w 1869"/>
                  <a:gd name="T23" fmla="*/ 562 h 1852"/>
                  <a:gd name="T24" fmla="*/ 1713 w 1869"/>
                  <a:gd name="T25" fmla="*/ 1724 h 1852"/>
                  <a:gd name="T26" fmla="*/ 1412 w 1869"/>
                  <a:gd name="T27" fmla="*/ 1674 h 1852"/>
                  <a:gd name="T28" fmla="*/ 1400 w 1869"/>
                  <a:gd name="T29" fmla="*/ 1674 h 1852"/>
                  <a:gd name="T30" fmla="*/ 951 w 1869"/>
                  <a:gd name="T31" fmla="*/ 1777 h 1852"/>
                  <a:gd name="T32" fmla="*/ 790 w 1869"/>
                  <a:gd name="T33" fmla="*/ 1707 h 1852"/>
                  <a:gd name="T34" fmla="*/ 360 w 1869"/>
                  <a:gd name="T35" fmla="*/ 651 h 1852"/>
                  <a:gd name="T36" fmla="*/ 363 w 1869"/>
                  <a:gd name="T37" fmla="*/ 112 h 1852"/>
                  <a:gd name="T38" fmla="*/ 0 w 1869"/>
                  <a:gd name="T39" fmla="*/ 478 h 1852"/>
                  <a:gd name="T40" fmla="*/ 0 w 1869"/>
                  <a:gd name="T41" fmla="*/ 478 h 1852"/>
                  <a:gd name="T42" fmla="*/ 0 w 1869"/>
                  <a:gd name="T43" fmla="*/ 478 h 1852"/>
                  <a:gd name="T44" fmla="*/ 435 w 1869"/>
                  <a:gd name="T45" fmla="*/ 81 h 1852"/>
                  <a:gd name="T46" fmla="*/ 889 w 1869"/>
                  <a:gd name="T47" fmla="*/ 0 h 1852"/>
                  <a:gd name="T48" fmla="*/ 1183 w 1869"/>
                  <a:gd name="T49" fmla="*/ 49 h 1852"/>
                  <a:gd name="T50" fmla="*/ 1349 w 1869"/>
                  <a:gd name="T51" fmla="*/ 128 h 1852"/>
                  <a:gd name="T52" fmla="*/ 1387 w 1869"/>
                  <a:gd name="T53" fmla="*/ 349 h 1852"/>
                  <a:gd name="T54" fmla="*/ 1457 w 1869"/>
                  <a:gd name="T55" fmla="*/ 606 h 1852"/>
                  <a:gd name="T56" fmla="*/ 1648 w 1869"/>
                  <a:gd name="T57" fmla="*/ 1121 h 1852"/>
                  <a:gd name="T58" fmla="*/ 1850 w 1869"/>
                  <a:gd name="T59" fmla="*/ 1648 h 1852"/>
                  <a:gd name="T60" fmla="*/ 1869 w 1869"/>
                  <a:gd name="T61" fmla="*/ 1779 h 1852"/>
                  <a:gd name="T62" fmla="*/ 1869 w 1869"/>
                  <a:gd name="T63" fmla="*/ 1779 h 18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869" h="1852">
                    <a:moveTo>
                      <a:pt x="821" y="1852"/>
                    </a:moveTo>
                    <a:cubicBezTo>
                      <a:pt x="840" y="1838"/>
                      <a:pt x="861" y="1825"/>
                      <a:pt x="883" y="1812"/>
                    </a:cubicBezTo>
                    <a:cubicBezTo>
                      <a:pt x="861" y="1825"/>
                      <a:pt x="840" y="1838"/>
                      <a:pt x="821" y="1852"/>
                    </a:cubicBezTo>
                    <a:close/>
                    <a:moveTo>
                      <a:pt x="1869" y="1779"/>
                    </a:moveTo>
                    <a:cubicBezTo>
                      <a:pt x="1869" y="1734"/>
                      <a:pt x="1860" y="1688"/>
                      <a:pt x="1850" y="1648"/>
                    </a:cubicBezTo>
                    <a:cubicBezTo>
                      <a:pt x="1807" y="1470"/>
                      <a:pt x="1725" y="1296"/>
                      <a:pt x="1648" y="1121"/>
                    </a:cubicBezTo>
                    <a:cubicBezTo>
                      <a:pt x="1573" y="951"/>
                      <a:pt x="1512" y="779"/>
                      <a:pt x="1457" y="606"/>
                    </a:cubicBezTo>
                    <a:cubicBezTo>
                      <a:pt x="1431" y="521"/>
                      <a:pt x="1405" y="435"/>
                      <a:pt x="1387" y="349"/>
                    </a:cubicBezTo>
                    <a:cubicBezTo>
                      <a:pt x="1378" y="308"/>
                      <a:pt x="1359" y="138"/>
                      <a:pt x="1349" y="128"/>
                    </a:cubicBezTo>
                    <a:cubicBezTo>
                      <a:pt x="1332" y="111"/>
                      <a:pt x="1214" y="62"/>
                      <a:pt x="1183" y="49"/>
                    </a:cubicBezTo>
                    <a:cubicBezTo>
                      <a:pt x="1139" y="31"/>
                      <a:pt x="1090" y="18"/>
                      <a:pt x="1038" y="11"/>
                    </a:cubicBezTo>
                    <a:cubicBezTo>
                      <a:pt x="1236" y="159"/>
                      <a:pt x="1276" y="412"/>
                      <a:pt x="1311" y="562"/>
                    </a:cubicBezTo>
                    <a:cubicBezTo>
                      <a:pt x="1400" y="940"/>
                      <a:pt x="1542" y="1335"/>
                      <a:pt x="1713" y="1724"/>
                    </a:cubicBezTo>
                    <a:cubicBezTo>
                      <a:pt x="1629" y="1691"/>
                      <a:pt x="1518" y="1674"/>
                      <a:pt x="1412" y="1674"/>
                    </a:cubicBezTo>
                    <a:cubicBezTo>
                      <a:pt x="1408" y="1674"/>
                      <a:pt x="1404" y="1674"/>
                      <a:pt x="1400" y="1674"/>
                    </a:cubicBezTo>
                    <a:cubicBezTo>
                      <a:pt x="1233" y="1676"/>
                      <a:pt x="1077" y="1718"/>
                      <a:pt x="951" y="1777"/>
                    </a:cubicBezTo>
                    <a:cubicBezTo>
                      <a:pt x="877" y="1774"/>
                      <a:pt x="817" y="1749"/>
                      <a:pt x="790" y="1707"/>
                    </a:cubicBezTo>
                    <a:cubicBezTo>
                      <a:pt x="578" y="1365"/>
                      <a:pt x="467" y="1006"/>
                      <a:pt x="360" y="651"/>
                    </a:cubicBezTo>
                    <a:cubicBezTo>
                      <a:pt x="305" y="469"/>
                      <a:pt x="280" y="282"/>
                      <a:pt x="363" y="112"/>
                    </a:cubicBezTo>
                    <a:cubicBezTo>
                      <a:pt x="163" y="206"/>
                      <a:pt x="46" y="336"/>
                      <a:pt x="0" y="478"/>
                    </a:cubicBezTo>
                    <a:lnTo>
                      <a:pt x="0" y="478"/>
                    </a:lnTo>
                    <a:lnTo>
                      <a:pt x="0" y="478"/>
                    </a:lnTo>
                    <a:cubicBezTo>
                      <a:pt x="52" y="320"/>
                      <a:pt x="190" y="176"/>
                      <a:pt x="435" y="81"/>
                    </a:cubicBezTo>
                    <a:cubicBezTo>
                      <a:pt x="556" y="34"/>
                      <a:pt x="726" y="0"/>
                      <a:pt x="889" y="0"/>
                    </a:cubicBezTo>
                    <a:cubicBezTo>
                      <a:pt x="996" y="0"/>
                      <a:pt x="1099" y="14"/>
                      <a:pt x="1183" y="49"/>
                    </a:cubicBezTo>
                    <a:cubicBezTo>
                      <a:pt x="1214" y="62"/>
                      <a:pt x="1332" y="111"/>
                      <a:pt x="1349" y="128"/>
                    </a:cubicBezTo>
                    <a:cubicBezTo>
                      <a:pt x="1359" y="138"/>
                      <a:pt x="1378" y="308"/>
                      <a:pt x="1387" y="349"/>
                    </a:cubicBezTo>
                    <a:cubicBezTo>
                      <a:pt x="1405" y="435"/>
                      <a:pt x="1431" y="521"/>
                      <a:pt x="1457" y="606"/>
                    </a:cubicBezTo>
                    <a:cubicBezTo>
                      <a:pt x="1512" y="779"/>
                      <a:pt x="1573" y="951"/>
                      <a:pt x="1648" y="1121"/>
                    </a:cubicBezTo>
                    <a:cubicBezTo>
                      <a:pt x="1725" y="1296"/>
                      <a:pt x="1807" y="1470"/>
                      <a:pt x="1850" y="1648"/>
                    </a:cubicBezTo>
                    <a:cubicBezTo>
                      <a:pt x="1860" y="1688"/>
                      <a:pt x="1869" y="1734"/>
                      <a:pt x="1869" y="1779"/>
                    </a:cubicBezTo>
                    <a:lnTo>
                      <a:pt x="1869" y="1779"/>
                    </a:ln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9" name="Freeform 1150"/>
              <p:cNvSpPr>
                <a:spLocks noEditPoints="1"/>
              </p:cNvSpPr>
              <p:nvPr/>
            </p:nvSpPr>
            <p:spPr bwMode="auto">
              <a:xfrm>
                <a:off x="8738281" y="1874838"/>
                <a:ext cx="1041400" cy="908050"/>
              </a:xfrm>
              <a:custGeom>
                <a:avLst/>
                <a:gdLst>
                  <a:gd name="T0" fmla="*/ 1158 w 2088"/>
                  <a:gd name="T1" fmla="*/ 1822 h 1822"/>
                  <a:gd name="T2" fmla="*/ 882 w 2088"/>
                  <a:gd name="T3" fmla="*/ 1630 h 1822"/>
                  <a:gd name="T4" fmla="*/ 580 w 2088"/>
                  <a:gd name="T5" fmla="*/ 1594 h 1822"/>
                  <a:gd name="T6" fmla="*/ 129 w 2088"/>
                  <a:gd name="T7" fmla="*/ 1677 h 1822"/>
                  <a:gd name="T8" fmla="*/ 115 w 2088"/>
                  <a:gd name="T9" fmla="*/ 1684 h 1822"/>
                  <a:gd name="T10" fmla="*/ 255 w 2088"/>
                  <a:gd name="T11" fmla="*/ 1265 h 1822"/>
                  <a:gd name="T12" fmla="*/ 509 w 2088"/>
                  <a:gd name="T13" fmla="*/ 672 h 1822"/>
                  <a:gd name="T14" fmla="*/ 763 w 2088"/>
                  <a:gd name="T15" fmla="*/ 69 h 1822"/>
                  <a:gd name="T16" fmla="*/ 458 w 2088"/>
                  <a:gd name="T17" fmla="*/ 181 h 1822"/>
                  <a:gd name="T18" fmla="*/ 458 w 2088"/>
                  <a:gd name="T19" fmla="*/ 181 h 1822"/>
                  <a:gd name="T20" fmla="*/ 458 w 2088"/>
                  <a:gd name="T21" fmla="*/ 181 h 1822"/>
                  <a:gd name="T22" fmla="*/ 1261 w 2088"/>
                  <a:gd name="T23" fmla="*/ 0 h 1822"/>
                  <a:gd name="T24" fmla="*/ 1322 w 2088"/>
                  <a:gd name="T25" fmla="*/ 1 h 1822"/>
                  <a:gd name="T26" fmla="*/ 1767 w 2088"/>
                  <a:gd name="T27" fmla="*/ 87 h 1822"/>
                  <a:gd name="T28" fmla="*/ 2088 w 2088"/>
                  <a:gd name="T29" fmla="*/ 341 h 1822"/>
                  <a:gd name="T30" fmla="*/ 2088 w 2088"/>
                  <a:gd name="T31" fmla="*/ 341 h 1822"/>
                  <a:gd name="T32" fmla="*/ 2088 w 2088"/>
                  <a:gd name="T33" fmla="*/ 341 h 1822"/>
                  <a:gd name="T34" fmla="*/ 1819 w 2088"/>
                  <a:gd name="T35" fmla="*/ 109 h 1822"/>
                  <a:gd name="T36" fmla="*/ 1840 w 2088"/>
                  <a:gd name="T37" fmla="*/ 661 h 1822"/>
                  <a:gd name="T38" fmla="*/ 1296 w 2088"/>
                  <a:gd name="T39" fmla="*/ 1752 h 1822"/>
                  <a:gd name="T40" fmla="*/ 1158 w 2088"/>
                  <a:gd name="T41" fmla="*/ 1822 h 1822"/>
                  <a:gd name="T42" fmla="*/ 0 w 2088"/>
                  <a:gd name="T43" fmla="*/ 1813 h 1822"/>
                  <a:gd name="T44" fmla="*/ 0 w 2088"/>
                  <a:gd name="T45" fmla="*/ 1813 h 1822"/>
                  <a:gd name="T46" fmla="*/ 0 w 2088"/>
                  <a:gd name="T47" fmla="*/ 1813 h 1822"/>
                  <a:gd name="T48" fmla="*/ 0 w 2088"/>
                  <a:gd name="T49" fmla="*/ 1813 h 1822"/>
                  <a:gd name="T50" fmla="*/ 1 w 2088"/>
                  <a:gd name="T51" fmla="*/ 1803 h 1822"/>
                  <a:gd name="T52" fmla="*/ 0 w 2088"/>
                  <a:gd name="T53" fmla="*/ 1811 h 1822"/>
                  <a:gd name="T54" fmla="*/ 0 w 2088"/>
                  <a:gd name="T55" fmla="*/ 1813 h 1822"/>
                  <a:gd name="T56" fmla="*/ 1 w 2088"/>
                  <a:gd name="T57" fmla="*/ 1803 h 1822"/>
                  <a:gd name="T58" fmla="*/ 1 w 2088"/>
                  <a:gd name="T59" fmla="*/ 1803 h 1822"/>
                  <a:gd name="T60" fmla="*/ 1 w 2088"/>
                  <a:gd name="T61" fmla="*/ 1803 h 18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088" h="1822">
                    <a:moveTo>
                      <a:pt x="1158" y="1822"/>
                    </a:moveTo>
                    <a:cubicBezTo>
                      <a:pt x="1117" y="1740"/>
                      <a:pt x="1026" y="1668"/>
                      <a:pt x="882" y="1630"/>
                    </a:cubicBezTo>
                    <a:cubicBezTo>
                      <a:pt x="790" y="1606"/>
                      <a:pt x="686" y="1594"/>
                      <a:pt x="580" y="1594"/>
                    </a:cubicBezTo>
                    <a:cubicBezTo>
                      <a:pt x="416" y="1594"/>
                      <a:pt x="251" y="1623"/>
                      <a:pt x="129" y="1677"/>
                    </a:cubicBezTo>
                    <a:cubicBezTo>
                      <a:pt x="124" y="1679"/>
                      <a:pt x="119" y="1682"/>
                      <a:pt x="115" y="1684"/>
                    </a:cubicBezTo>
                    <a:cubicBezTo>
                      <a:pt x="95" y="1547"/>
                      <a:pt x="211" y="1389"/>
                      <a:pt x="255" y="1265"/>
                    </a:cubicBezTo>
                    <a:cubicBezTo>
                      <a:pt x="326" y="1065"/>
                      <a:pt x="450" y="873"/>
                      <a:pt x="509" y="672"/>
                    </a:cubicBezTo>
                    <a:cubicBezTo>
                      <a:pt x="562" y="490"/>
                      <a:pt x="599" y="253"/>
                      <a:pt x="763" y="69"/>
                    </a:cubicBezTo>
                    <a:cubicBezTo>
                      <a:pt x="655" y="99"/>
                      <a:pt x="554" y="137"/>
                      <a:pt x="458" y="181"/>
                    </a:cubicBezTo>
                    <a:lnTo>
                      <a:pt x="458" y="181"/>
                    </a:lnTo>
                    <a:lnTo>
                      <a:pt x="458" y="181"/>
                    </a:lnTo>
                    <a:cubicBezTo>
                      <a:pt x="689" y="74"/>
                      <a:pt x="955" y="0"/>
                      <a:pt x="1261" y="0"/>
                    </a:cubicBezTo>
                    <a:cubicBezTo>
                      <a:pt x="1281" y="0"/>
                      <a:pt x="1301" y="1"/>
                      <a:pt x="1322" y="1"/>
                    </a:cubicBezTo>
                    <a:cubicBezTo>
                      <a:pt x="1482" y="6"/>
                      <a:pt x="1636" y="37"/>
                      <a:pt x="1767" y="87"/>
                    </a:cubicBezTo>
                    <a:cubicBezTo>
                      <a:pt x="1939" y="154"/>
                      <a:pt x="2031" y="233"/>
                      <a:pt x="2088" y="341"/>
                    </a:cubicBezTo>
                    <a:lnTo>
                      <a:pt x="2088" y="341"/>
                    </a:lnTo>
                    <a:lnTo>
                      <a:pt x="2088" y="341"/>
                    </a:lnTo>
                    <a:cubicBezTo>
                      <a:pt x="2037" y="245"/>
                      <a:pt x="1958" y="171"/>
                      <a:pt x="1819" y="109"/>
                    </a:cubicBezTo>
                    <a:cubicBezTo>
                      <a:pt x="1937" y="282"/>
                      <a:pt x="1912" y="490"/>
                      <a:pt x="1840" y="661"/>
                    </a:cubicBezTo>
                    <a:cubicBezTo>
                      <a:pt x="1686" y="1029"/>
                      <a:pt x="1444" y="1384"/>
                      <a:pt x="1296" y="1752"/>
                    </a:cubicBezTo>
                    <a:cubicBezTo>
                      <a:pt x="1278" y="1797"/>
                      <a:pt x="1221" y="1818"/>
                      <a:pt x="1158" y="1822"/>
                    </a:cubicBezTo>
                    <a:moveTo>
                      <a:pt x="0" y="1813"/>
                    </a:moveTo>
                    <a:cubicBezTo>
                      <a:pt x="0" y="1813"/>
                      <a:pt x="0" y="1813"/>
                      <a:pt x="0" y="1813"/>
                    </a:cubicBezTo>
                    <a:cubicBezTo>
                      <a:pt x="0" y="1813"/>
                      <a:pt x="0" y="1813"/>
                      <a:pt x="0" y="1813"/>
                    </a:cubicBezTo>
                    <a:close/>
                    <a:moveTo>
                      <a:pt x="0" y="1813"/>
                    </a:moveTo>
                    <a:cubicBezTo>
                      <a:pt x="0" y="1810"/>
                      <a:pt x="0" y="1806"/>
                      <a:pt x="1" y="1803"/>
                    </a:cubicBezTo>
                    <a:cubicBezTo>
                      <a:pt x="0" y="1806"/>
                      <a:pt x="0" y="1808"/>
                      <a:pt x="0" y="1811"/>
                    </a:cubicBezTo>
                    <a:cubicBezTo>
                      <a:pt x="0" y="1811"/>
                      <a:pt x="0" y="1812"/>
                      <a:pt x="0" y="1813"/>
                    </a:cubicBezTo>
                    <a:moveTo>
                      <a:pt x="1" y="1803"/>
                    </a:moveTo>
                    <a:cubicBezTo>
                      <a:pt x="1" y="1803"/>
                      <a:pt x="1" y="1803"/>
                      <a:pt x="1" y="1803"/>
                    </a:cubicBezTo>
                    <a:cubicBezTo>
                      <a:pt x="1" y="1803"/>
                      <a:pt x="1" y="1803"/>
                      <a:pt x="1" y="180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0" name="Freeform 1151"/>
              <p:cNvSpPr/>
              <p:nvPr/>
            </p:nvSpPr>
            <p:spPr bwMode="auto">
              <a:xfrm>
                <a:off x="3135994" y="2808288"/>
                <a:ext cx="34925" cy="17463"/>
              </a:xfrm>
              <a:custGeom>
                <a:avLst/>
                <a:gdLst>
                  <a:gd name="T0" fmla="*/ 0 w 68"/>
                  <a:gd name="T1" fmla="*/ 35 h 35"/>
                  <a:gd name="T2" fmla="*/ 68 w 68"/>
                  <a:gd name="T3" fmla="*/ 0 h 35"/>
                  <a:gd name="T4" fmla="*/ 68 w 68"/>
                  <a:gd name="T5" fmla="*/ 0 h 35"/>
                  <a:gd name="T6" fmla="*/ 0 w 68"/>
                  <a:gd name="T7" fmla="*/ 35 h 35"/>
                </a:gdLst>
                <a:ahLst/>
                <a:cxnLst>
                  <a:cxn ang="0">
                    <a:pos x="T0" y="T1"/>
                  </a:cxn>
                  <a:cxn ang="0">
                    <a:pos x="T2" y="T3"/>
                  </a:cxn>
                  <a:cxn ang="0">
                    <a:pos x="T4" y="T5"/>
                  </a:cxn>
                  <a:cxn ang="0">
                    <a:pos x="T6" y="T7"/>
                  </a:cxn>
                </a:cxnLst>
                <a:rect l="0" t="0" r="r" b="b"/>
                <a:pathLst>
                  <a:path w="68" h="35">
                    <a:moveTo>
                      <a:pt x="0" y="35"/>
                    </a:moveTo>
                    <a:cubicBezTo>
                      <a:pt x="22" y="23"/>
                      <a:pt x="44" y="11"/>
                      <a:pt x="68" y="0"/>
                    </a:cubicBezTo>
                    <a:cubicBezTo>
                      <a:pt x="68" y="0"/>
                      <a:pt x="68" y="0"/>
                      <a:pt x="68" y="0"/>
                    </a:cubicBezTo>
                    <a:cubicBezTo>
                      <a:pt x="45" y="11"/>
                      <a:pt x="22" y="23"/>
                      <a:pt x="0"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1" name="Freeform 1152"/>
              <p:cNvSpPr/>
              <p:nvPr/>
            </p:nvSpPr>
            <p:spPr bwMode="auto">
              <a:xfrm>
                <a:off x="2696256" y="1978025"/>
                <a:ext cx="474663" cy="952500"/>
              </a:xfrm>
              <a:custGeom>
                <a:avLst/>
                <a:gdLst>
                  <a:gd name="T0" fmla="*/ 695 w 951"/>
                  <a:gd name="T1" fmla="*/ 1909 h 1909"/>
                  <a:gd name="T2" fmla="*/ 679 w 951"/>
                  <a:gd name="T3" fmla="*/ 1866 h 1909"/>
                  <a:gd name="T4" fmla="*/ 596 w 951"/>
                  <a:gd name="T5" fmla="*/ 1662 h 1909"/>
                  <a:gd name="T6" fmla="*/ 375 w 951"/>
                  <a:gd name="T7" fmla="*/ 1208 h 1909"/>
                  <a:gd name="T8" fmla="*/ 0 w 951"/>
                  <a:gd name="T9" fmla="*/ 366 h 1909"/>
                  <a:gd name="T10" fmla="*/ 363 w 951"/>
                  <a:gd name="T11" fmla="*/ 0 h 1909"/>
                  <a:gd name="T12" fmla="*/ 360 w 951"/>
                  <a:gd name="T13" fmla="*/ 539 h 1909"/>
                  <a:gd name="T14" fmla="*/ 790 w 951"/>
                  <a:gd name="T15" fmla="*/ 1595 h 1909"/>
                  <a:gd name="T16" fmla="*/ 951 w 951"/>
                  <a:gd name="T17" fmla="*/ 1665 h 1909"/>
                  <a:gd name="T18" fmla="*/ 883 w 951"/>
                  <a:gd name="T19" fmla="*/ 1700 h 1909"/>
                  <a:gd name="T20" fmla="*/ 821 w 951"/>
                  <a:gd name="T21" fmla="*/ 1740 h 1909"/>
                  <a:gd name="T22" fmla="*/ 821 w 951"/>
                  <a:gd name="T23" fmla="*/ 1740 h 1909"/>
                  <a:gd name="T24" fmla="*/ 695 w 951"/>
                  <a:gd name="T25" fmla="*/ 1909 h 19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51" h="1909">
                    <a:moveTo>
                      <a:pt x="695" y="1909"/>
                    </a:moveTo>
                    <a:cubicBezTo>
                      <a:pt x="690" y="1894"/>
                      <a:pt x="684" y="1880"/>
                      <a:pt x="679" y="1866"/>
                    </a:cubicBezTo>
                    <a:cubicBezTo>
                      <a:pt x="655" y="1797"/>
                      <a:pt x="626" y="1730"/>
                      <a:pt x="596" y="1662"/>
                    </a:cubicBezTo>
                    <a:cubicBezTo>
                      <a:pt x="527" y="1510"/>
                      <a:pt x="449" y="1359"/>
                      <a:pt x="375" y="1208"/>
                    </a:cubicBezTo>
                    <a:cubicBezTo>
                      <a:pt x="238" y="929"/>
                      <a:pt x="108" y="649"/>
                      <a:pt x="0" y="366"/>
                    </a:cubicBezTo>
                    <a:cubicBezTo>
                      <a:pt x="46" y="224"/>
                      <a:pt x="163" y="94"/>
                      <a:pt x="363" y="0"/>
                    </a:cubicBezTo>
                    <a:cubicBezTo>
                      <a:pt x="280" y="170"/>
                      <a:pt x="305" y="357"/>
                      <a:pt x="360" y="539"/>
                    </a:cubicBezTo>
                    <a:cubicBezTo>
                      <a:pt x="467" y="894"/>
                      <a:pt x="578" y="1253"/>
                      <a:pt x="790" y="1595"/>
                    </a:cubicBezTo>
                    <a:cubicBezTo>
                      <a:pt x="817" y="1637"/>
                      <a:pt x="877" y="1662"/>
                      <a:pt x="951" y="1665"/>
                    </a:cubicBezTo>
                    <a:cubicBezTo>
                      <a:pt x="927" y="1676"/>
                      <a:pt x="905" y="1688"/>
                      <a:pt x="883" y="1700"/>
                    </a:cubicBezTo>
                    <a:cubicBezTo>
                      <a:pt x="861" y="1713"/>
                      <a:pt x="840" y="1726"/>
                      <a:pt x="821" y="1740"/>
                    </a:cubicBezTo>
                    <a:lnTo>
                      <a:pt x="821" y="1740"/>
                    </a:lnTo>
                    <a:cubicBezTo>
                      <a:pt x="749" y="1791"/>
                      <a:pt x="704" y="1851"/>
                      <a:pt x="695" y="190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2" name="Freeform 1153"/>
              <p:cNvSpPr/>
              <p:nvPr/>
            </p:nvSpPr>
            <p:spPr bwMode="auto">
              <a:xfrm>
                <a:off x="3550331" y="2781300"/>
                <a:ext cx="77788" cy="66675"/>
              </a:xfrm>
              <a:custGeom>
                <a:avLst/>
                <a:gdLst>
                  <a:gd name="T0" fmla="*/ 145 w 156"/>
                  <a:gd name="T1" fmla="*/ 134 h 134"/>
                  <a:gd name="T2" fmla="*/ 1 w 156"/>
                  <a:gd name="T3" fmla="*/ 0 h 134"/>
                  <a:gd name="T4" fmla="*/ 0 w 156"/>
                  <a:gd name="T5" fmla="*/ 0 h 134"/>
                  <a:gd name="T6" fmla="*/ 145 w 156"/>
                  <a:gd name="T7" fmla="*/ 134 h 134"/>
                  <a:gd name="T8" fmla="*/ 156 w 156"/>
                  <a:gd name="T9" fmla="*/ 55 h 134"/>
                  <a:gd name="T10" fmla="*/ 145 w 156"/>
                  <a:gd name="T11" fmla="*/ 134 h 134"/>
                </a:gdLst>
                <a:ahLst/>
                <a:cxnLst>
                  <a:cxn ang="0">
                    <a:pos x="T0" y="T1"/>
                  </a:cxn>
                  <a:cxn ang="0">
                    <a:pos x="T2" y="T3"/>
                  </a:cxn>
                  <a:cxn ang="0">
                    <a:pos x="T4" y="T5"/>
                  </a:cxn>
                  <a:cxn ang="0">
                    <a:pos x="T6" y="T7"/>
                  </a:cxn>
                  <a:cxn ang="0">
                    <a:pos x="T8" y="T9"/>
                  </a:cxn>
                  <a:cxn ang="0">
                    <a:pos x="T10" y="T11"/>
                  </a:cxn>
                </a:cxnLst>
                <a:rect l="0" t="0" r="r" b="b"/>
                <a:pathLst>
                  <a:path w="156" h="134">
                    <a:moveTo>
                      <a:pt x="145" y="134"/>
                    </a:moveTo>
                    <a:cubicBezTo>
                      <a:pt x="138" y="76"/>
                      <a:pt x="81" y="32"/>
                      <a:pt x="1" y="0"/>
                    </a:cubicBezTo>
                    <a:cubicBezTo>
                      <a:pt x="1" y="0"/>
                      <a:pt x="0" y="0"/>
                      <a:pt x="0" y="0"/>
                    </a:cubicBezTo>
                    <a:cubicBezTo>
                      <a:pt x="81" y="31"/>
                      <a:pt x="138" y="76"/>
                      <a:pt x="145" y="134"/>
                    </a:cubicBezTo>
                    <a:cubicBezTo>
                      <a:pt x="153" y="108"/>
                      <a:pt x="156" y="82"/>
                      <a:pt x="156" y="55"/>
                    </a:cubicBezTo>
                    <a:cubicBezTo>
                      <a:pt x="156" y="82"/>
                      <a:pt x="153" y="108"/>
                      <a:pt x="145" y="134"/>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3" name="Freeform 1154"/>
              <p:cNvSpPr/>
              <p:nvPr/>
            </p:nvSpPr>
            <p:spPr bwMode="auto">
              <a:xfrm>
                <a:off x="3213781" y="1927225"/>
                <a:ext cx="414338" cy="920750"/>
              </a:xfrm>
              <a:custGeom>
                <a:avLst/>
                <a:gdLst>
                  <a:gd name="T0" fmla="*/ 820 w 831"/>
                  <a:gd name="T1" fmla="*/ 1847 h 1847"/>
                  <a:gd name="T2" fmla="*/ 675 w 831"/>
                  <a:gd name="T3" fmla="*/ 1713 h 1847"/>
                  <a:gd name="T4" fmla="*/ 273 w 831"/>
                  <a:gd name="T5" fmla="*/ 551 h 1847"/>
                  <a:gd name="T6" fmla="*/ 0 w 831"/>
                  <a:gd name="T7" fmla="*/ 0 h 1847"/>
                  <a:gd name="T8" fmla="*/ 145 w 831"/>
                  <a:gd name="T9" fmla="*/ 38 h 1847"/>
                  <a:gd name="T10" fmla="*/ 311 w 831"/>
                  <a:gd name="T11" fmla="*/ 117 h 1847"/>
                  <a:gd name="T12" fmla="*/ 349 w 831"/>
                  <a:gd name="T13" fmla="*/ 338 h 1847"/>
                  <a:gd name="T14" fmla="*/ 419 w 831"/>
                  <a:gd name="T15" fmla="*/ 595 h 1847"/>
                  <a:gd name="T16" fmla="*/ 610 w 831"/>
                  <a:gd name="T17" fmla="*/ 1110 h 1847"/>
                  <a:gd name="T18" fmla="*/ 812 w 831"/>
                  <a:gd name="T19" fmla="*/ 1637 h 1847"/>
                  <a:gd name="T20" fmla="*/ 831 w 831"/>
                  <a:gd name="T21" fmla="*/ 1768 h 1847"/>
                  <a:gd name="T22" fmla="*/ 820 w 831"/>
                  <a:gd name="T23" fmla="*/ 1847 h 18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31" h="1847">
                    <a:moveTo>
                      <a:pt x="820" y="1847"/>
                    </a:moveTo>
                    <a:cubicBezTo>
                      <a:pt x="813" y="1789"/>
                      <a:pt x="756" y="1744"/>
                      <a:pt x="675" y="1713"/>
                    </a:cubicBezTo>
                    <a:cubicBezTo>
                      <a:pt x="504" y="1324"/>
                      <a:pt x="362" y="929"/>
                      <a:pt x="273" y="551"/>
                    </a:cubicBezTo>
                    <a:cubicBezTo>
                      <a:pt x="238" y="401"/>
                      <a:pt x="198" y="148"/>
                      <a:pt x="0" y="0"/>
                    </a:cubicBezTo>
                    <a:cubicBezTo>
                      <a:pt x="52" y="7"/>
                      <a:pt x="101" y="20"/>
                      <a:pt x="145" y="38"/>
                    </a:cubicBezTo>
                    <a:cubicBezTo>
                      <a:pt x="176" y="51"/>
                      <a:pt x="294" y="100"/>
                      <a:pt x="311" y="117"/>
                    </a:cubicBezTo>
                    <a:cubicBezTo>
                      <a:pt x="321" y="127"/>
                      <a:pt x="340" y="297"/>
                      <a:pt x="349" y="338"/>
                    </a:cubicBezTo>
                    <a:cubicBezTo>
                      <a:pt x="367" y="424"/>
                      <a:pt x="393" y="510"/>
                      <a:pt x="419" y="595"/>
                    </a:cubicBezTo>
                    <a:cubicBezTo>
                      <a:pt x="474" y="768"/>
                      <a:pt x="535" y="940"/>
                      <a:pt x="610" y="1110"/>
                    </a:cubicBezTo>
                    <a:cubicBezTo>
                      <a:pt x="687" y="1285"/>
                      <a:pt x="769" y="1459"/>
                      <a:pt x="812" y="1637"/>
                    </a:cubicBezTo>
                    <a:cubicBezTo>
                      <a:pt x="822" y="1677"/>
                      <a:pt x="831" y="1723"/>
                      <a:pt x="831" y="1768"/>
                    </a:cubicBezTo>
                    <a:cubicBezTo>
                      <a:pt x="831" y="1795"/>
                      <a:pt x="828" y="1821"/>
                      <a:pt x="820" y="184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4" name="Freeform 1155"/>
              <p:cNvSpPr/>
              <p:nvPr/>
            </p:nvSpPr>
            <p:spPr bwMode="auto">
              <a:xfrm>
                <a:off x="8738281" y="2778125"/>
                <a:ext cx="0" cy="1588"/>
              </a:xfrm>
              <a:custGeom>
                <a:avLst/>
                <a:gdLst>
                  <a:gd name="T0" fmla="*/ 1 h 1"/>
                  <a:gd name="T1" fmla="*/ 0 h 1"/>
                  <a:gd name="T2" fmla="*/ 1 h 1"/>
                </a:gdLst>
                <a:ahLst/>
                <a:cxnLst>
                  <a:cxn ang="0">
                    <a:pos x="0" y="T0"/>
                  </a:cxn>
                  <a:cxn ang="0">
                    <a:pos x="0" y="T1"/>
                  </a:cxn>
                  <a:cxn ang="0">
                    <a:pos x="0" y="T2"/>
                  </a:cxn>
                </a:cxnLst>
                <a:rect l="0" t="0" r="r" b="b"/>
                <a:pathLst>
                  <a:path h="1">
                    <a:moveTo>
                      <a:pt x="0" y="1"/>
                    </a:moveTo>
                    <a:cubicBezTo>
                      <a:pt x="0" y="1"/>
                      <a:pt x="0" y="1"/>
                      <a:pt x="0" y="0"/>
                    </a:cubicBezTo>
                    <a:cubicBezTo>
                      <a:pt x="0" y="1"/>
                      <a:pt x="0" y="1"/>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5" name="Freeform 1156"/>
              <p:cNvSpPr>
                <a:spLocks noEditPoints="1"/>
              </p:cNvSpPr>
              <p:nvPr/>
            </p:nvSpPr>
            <p:spPr bwMode="auto">
              <a:xfrm>
                <a:off x="8738281" y="2714625"/>
                <a:ext cx="57150" cy="63500"/>
              </a:xfrm>
              <a:custGeom>
                <a:avLst/>
                <a:gdLst>
                  <a:gd name="T0" fmla="*/ 0 w 115"/>
                  <a:gd name="T1" fmla="*/ 129 h 129"/>
                  <a:gd name="T2" fmla="*/ 0 w 115"/>
                  <a:gd name="T3" fmla="*/ 129 h 129"/>
                  <a:gd name="T4" fmla="*/ 0 w 115"/>
                  <a:gd name="T5" fmla="*/ 129 h 129"/>
                  <a:gd name="T6" fmla="*/ 1 w 115"/>
                  <a:gd name="T7" fmla="*/ 119 h 129"/>
                  <a:gd name="T8" fmla="*/ 1 w 115"/>
                  <a:gd name="T9" fmla="*/ 119 h 129"/>
                  <a:gd name="T10" fmla="*/ 1 w 115"/>
                  <a:gd name="T11" fmla="*/ 119 h 129"/>
                  <a:gd name="T12" fmla="*/ 1 w 115"/>
                  <a:gd name="T13" fmla="*/ 119 h 129"/>
                  <a:gd name="T14" fmla="*/ 115 w 115"/>
                  <a:gd name="T15" fmla="*/ 0 h 129"/>
                  <a:gd name="T16" fmla="*/ 115 w 115"/>
                  <a:gd name="T17" fmla="*/ 0 h 129"/>
                  <a:gd name="T18" fmla="*/ 1 w 115"/>
                  <a:gd name="T19" fmla="*/ 119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5" h="129">
                    <a:moveTo>
                      <a:pt x="0" y="129"/>
                    </a:moveTo>
                    <a:lnTo>
                      <a:pt x="0" y="129"/>
                    </a:lnTo>
                    <a:lnTo>
                      <a:pt x="0" y="129"/>
                    </a:lnTo>
                    <a:close/>
                    <a:moveTo>
                      <a:pt x="1" y="119"/>
                    </a:moveTo>
                    <a:cubicBezTo>
                      <a:pt x="1" y="119"/>
                      <a:pt x="1" y="119"/>
                      <a:pt x="1" y="119"/>
                    </a:cubicBezTo>
                    <a:cubicBezTo>
                      <a:pt x="1" y="119"/>
                      <a:pt x="1" y="119"/>
                      <a:pt x="1" y="119"/>
                    </a:cubicBezTo>
                    <a:close/>
                    <a:moveTo>
                      <a:pt x="1" y="119"/>
                    </a:moveTo>
                    <a:cubicBezTo>
                      <a:pt x="5" y="73"/>
                      <a:pt x="51" y="31"/>
                      <a:pt x="115" y="0"/>
                    </a:cubicBezTo>
                    <a:cubicBezTo>
                      <a:pt x="115" y="0"/>
                      <a:pt x="115" y="0"/>
                      <a:pt x="115" y="0"/>
                    </a:cubicBezTo>
                    <a:cubicBezTo>
                      <a:pt x="51" y="32"/>
                      <a:pt x="5" y="73"/>
                      <a:pt x="1" y="11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6" name="Freeform 1157"/>
              <p:cNvSpPr/>
              <p:nvPr/>
            </p:nvSpPr>
            <p:spPr bwMode="auto">
              <a:xfrm>
                <a:off x="8725581" y="1908175"/>
                <a:ext cx="393700" cy="871538"/>
              </a:xfrm>
              <a:custGeom>
                <a:avLst/>
                <a:gdLst>
                  <a:gd name="T0" fmla="*/ 27 w 790"/>
                  <a:gd name="T1" fmla="*/ 1745 h 1745"/>
                  <a:gd name="T2" fmla="*/ 0 w 790"/>
                  <a:gd name="T3" fmla="*/ 1639 h 1745"/>
                  <a:gd name="T4" fmla="*/ 4 w 790"/>
                  <a:gd name="T5" fmla="*/ 1592 h 1745"/>
                  <a:gd name="T6" fmla="*/ 106 w 790"/>
                  <a:gd name="T7" fmla="*/ 1342 h 1745"/>
                  <a:gd name="T8" fmla="*/ 215 w 790"/>
                  <a:gd name="T9" fmla="*/ 1097 h 1745"/>
                  <a:gd name="T10" fmla="*/ 380 w 790"/>
                  <a:gd name="T11" fmla="*/ 609 h 1745"/>
                  <a:gd name="T12" fmla="*/ 458 w 790"/>
                  <a:gd name="T13" fmla="*/ 354 h 1745"/>
                  <a:gd name="T14" fmla="*/ 492 w 790"/>
                  <a:gd name="T15" fmla="*/ 174 h 1745"/>
                  <a:gd name="T16" fmla="*/ 492 w 790"/>
                  <a:gd name="T17" fmla="*/ 174 h 1745"/>
                  <a:gd name="T18" fmla="*/ 486 w 790"/>
                  <a:gd name="T19" fmla="*/ 113 h 1745"/>
                  <a:gd name="T20" fmla="*/ 485 w 790"/>
                  <a:gd name="T21" fmla="*/ 112 h 1745"/>
                  <a:gd name="T22" fmla="*/ 790 w 790"/>
                  <a:gd name="T23" fmla="*/ 0 h 1745"/>
                  <a:gd name="T24" fmla="*/ 536 w 790"/>
                  <a:gd name="T25" fmla="*/ 603 h 1745"/>
                  <a:gd name="T26" fmla="*/ 282 w 790"/>
                  <a:gd name="T27" fmla="*/ 1196 h 1745"/>
                  <a:gd name="T28" fmla="*/ 142 w 790"/>
                  <a:gd name="T29" fmla="*/ 1615 h 1745"/>
                  <a:gd name="T30" fmla="*/ 28 w 790"/>
                  <a:gd name="T31" fmla="*/ 1734 h 1745"/>
                  <a:gd name="T32" fmla="*/ 28 w 790"/>
                  <a:gd name="T33" fmla="*/ 1734 h 1745"/>
                  <a:gd name="T34" fmla="*/ 28 w 790"/>
                  <a:gd name="T35" fmla="*/ 1734 h 1745"/>
                  <a:gd name="T36" fmla="*/ 27 w 790"/>
                  <a:gd name="T37" fmla="*/ 1744 h 1745"/>
                  <a:gd name="T38" fmla="*/ 27 w 790"/>
                  <a:gd name="T39" fmla="*/ 1744 h 1745"/>
                  <a:gd name="T40" fmla="*/ 27 w 790"/>
                  <a:gd name="T41" fmla="*/ 1744 h 1745"/>
                  <a:gd name="T42" fmla="*/ 27 w 790"/>
                  <a:gd name="T43" fmla="*/ 1745 h 1745"/>
                  <a:gd name="T44" fmla="*/ 27 w 790"/>
                  <a:gd name="T45" fmla="*/ 1745 h 17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90" h="1745">
                    <a:moveTo>
                      <a:pt x="27" y="1745"/>
                    </a:moveTo>
                    <a:cubicBezTo>
                      <a:pt x="7" y="1711"/>
                      <a:pt x="0" y="1675"/>
                      <a:pt x="0" y="1639"/>
                    </a:cubicBezTo>
                    <a:cubicBezTo>
                      <a:pt x="0" y="1623"/>
                      <a:pt x="1" y="1608"/>
                      <a:pt x="4" y="1592"/>
                    </a:cubicBezTo>
                    <a:cubicBezTo>
                      <a:pt x="17" y="1508"/>
                      <a:pt x="67" y="1424"/>
                      <a:pt x="106" y="1342"/>
                    </a:cubicBezTo>
                    <a:cubicBezTo>
                      <a:pt x="146" y="1261"/>
                      <a:pt x="181" y="1179"/>
                      <a:pt x="215" y="1097"/>
                    </a:cubicBezTo>
                    <a:cubicBezTo>
                      <a:pt x="281" y="935"/>
                      <a:pt x="331" y="772"/>
                      <a:pt x="380" y="609"/>
                    </a:cubicBezTo>
                    <a:cubicBezTo>
                      <a:pt x="406" y="524"/>
                      <a:pt x="433" y="439"/>
                      <a:pt x="458" y="354"/>
                    </a:cubicBezTo>
                    <a:cubicBezTo>
                      <a:pt x="476" y="295"/>
                      <a:pt x="492" y="234"/>
                      <a:pt x="492" y="174"/>
                    </a:cubicBezTo>
                    <a:lnTo>
                      <a:pt x="492" y="174"/>
                    </a:lnTo>
                    <a:cubicBezTo>
                      <a:pt x="492" y="153"/>
                      <a:pt x="490" y="133"/>
                      <a:pt x="486" y="113"/>
                    </a:cubicBezTo>
                    <a:lnTo>
                      <a:pt x="485" y="112"/>
                    </a:lnTo>
                    <a:cubicBezTo>
                      <a:pt x="581" y="68"/>
                      <a:pt x="682" y="30"/>
                      <a:pt x="790" y="0"/>
                    </a:cubicBezTo>
                    <a:cubicBezTo>
                      <a:pt x="626" y="184"/>
                      <a:pt x="589" y="421"/>
                      <a:pt x="536" y="603"/>
                    </a:cubicBezTo>
                    <a:cubicBezTo>
                      <a:pt x="477" y="804"/>
                      <a:pt x="353" y="996"/>
                      <a:pt x="282" y="1196"/>
                    </a:cubicBezTo>
                    <a:cubicBezTo>
                      <a:pt x="238" y="1320"/>
                      <a:pt x="122" y="1478"/>
                      <a:pt x="142" y="1615"/>
                    </a:cubicBezTo>
                    <a:cubicBezTo>
                      <a:pt x="78" y="1646"/>
                      <a:pt x="32" y="1688"/>
                      <a:pt x="28" y="1734"/>
                    </a:cubicBezTo>
                    <a:cubicBezTo>
                      <a:pt x="28" y="1734"/>
                      <a:pt x="28" y="1734"/>
                      <a:pt x="28" y="1734"/>
                    </a:cubicBezTo>
                    <a:cubicBezTo>
                      <a:pt x="28" y="1734"/>
                      <a:pt x="28" y="1734"/>
                      <a:pt x="28" y="1734"/>
                    </a:cubicBezTo>
                    <a:cubicBezTo>
                      <a:pt x="27" y="1737"/>
                      <a:pt x="27" y="1741"/>
                      <a:pt x="27" y="1744"/>
                    </a:cubicBezTo>
                    <a:lnTo>
                      <a:pt x="27" y="1744"/>
                    </a:lnTo>
                    <a:cubicBezTo>
                      <a:pt x="27" y="1744"/>
                      <a:pt x="27" y="1744"/>
                      <a:pt x="27" y="1744"/>
                    </a:cubicBezTo>
                    <a:cubicBezTo>
                      <a:pt x="27" y="1745"/>
                      <a:pt x="27" y="1745"/>
                      <a:pt x="27" y="1745"/>
                    </a:cubicBezTo>
                    <a:lnTo>
                      <a:pt x="27" y="1745"/>
                    </a:ln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7" name="Freeform 1158"/>
              <p:cNvSpPr/>
              <p:nvPr/>
            </p:nvSpPr>
            <p:spPr bwMode="auto">
              <a:xfrm>
                <a:off x="9314544" y="2782888"/>
                <a:ext cx="17463" cy="101600"/>
              </a:xfrm>
              <a:custGeom>
                <a:avLst/>
                <a:gdLst>
                  <a:gd name="T0" fmla="*/ 0 w 34"/>
                  <a:gd name="T1" fmla="*/ 203 h 203"/>
                  <a:gd name="T2" fmla="*/ 1 w 34"/>
                  <a:gd name="T3" fmla="*/ 0 h 203"/>
                  <a:gd name="T4" fmla="*/ 2 w 34"/>
                  <a:gd name="T5" fmla="*/ 0 h 203"/>
                  <a:gd name="T6" fmla="*/ 26 w 34"/>
                  <a:gd name="T7" fmla="*/ 101 h 203"/>
                  <a:gd name="T8" fmla="*/ 0 w 34"/>
                  <a:gd name="T9" fmla="*/ 203 h 203"/>
                </a:gdLst>
                <a:ahLst/>
                <a:cxnLst>
                  <a:cxn ang="0">
                    <a:pos x="T0" y="T1"/>
                  </a:cxn>
                  <a:cxn ang="0">
                    <a:pos x="T2" y="T3"/>
                  </a:cxn>
                  <a:cxn ang="0">
                    <a:pos x="T4" y="T5"/>
                  </a:cxn>
                  <a:cxn ang="0">
                    <a:pos x="T6" y="T7"/>
                  </a:cxn>
                  <a:cxn ang="0">
                    <a:pos x="T8" y="T9"/>
                  </a:cxn>
                </a:cxnLst>
                <a:rect l="0" t="0" r="r" b="b"/>
                <a:pathLst>
                  <a:path w="34" h="203">
                    <a:moveTo>
                      <a:pt x="0" y="203"/>
                    </a:moveTo>
                    <a:cubicBezTo>
                      <a:pt x="33" y="139"/>
                      <a:pt x="34" y="66"/>
                      <a:pt x="1" y="0"/>
                    </a:cubicBezTo>
                    <a:cubicBezTo>
                      <a:pt x="1" y="0"/>
                      <a:pt x="1" y="0"/>
                      <a:pt x="2" y="0"/>
                    </a:cubicBezTo>
                    <a:cubicBezTo>
                      <a:pt x="18" y="33"/>
                      <a:pt x="26" y="67"/>
                      <a:pt x="26" y="101"/>
                    </a:cubicBezTo>
                    <a:cubicBezTo>
                      <a:pt x="26" y="136"/>
                      <a:pt x="17" y="171"/>
                      <a:pt x="0" y="20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8" name="Freeform 1159"/>
              <p:cNvSpPr/>
              <p:nvPr/>
            </p:nvSpPr>
            <p:spPr bwMode="auto">
              <a:xfrm>
                <a:off x="9241519" y="1928813"/>
                <a:ext cx="538163" cy="1025525"/>
              </a:xfrm>
              <a:custGeom>
                <a:avLst/>
                <a:gdLst>
                  <a:gd name="T0" fmla="*/ 0 w 1079"/>
                  <a:gd name="T1" fmla="*/ 2057 h 2057"/>
                  <a:gd name="T2" fmla="*/ 147 w 1079"/>
                  <a:gd name="T3" fmla="*/ 1916 h 2057"/>
                  <a:gd name="T4" fmla="*/ 147 w 1079"/>
                  <a:gd name="T5" fmla="*/ 1916 h 2057"/>
                  <a:gd name="T6" fmla="*/ 173 w 1079"/>
                  <a:gd name="T7" fmla="*/ 1814 h 2057"/>
                  <a:gd name="T8" fmla="*/ 149 w 1079"/>
                  <a:gd name="T9" fmla="*/ 1713 h 2057"/>
                  <a:gd name="T10" fmla="*/ 287 w 1079"/>
                  <a:gd name="T11" fmla="*/ 1643 h 2057"/>
                  <a:gd name="T12" fmla="*/ 831 w 1079"/>
                  <a:gd name="T13" fmla="*/ 552 h 2057"/>
                  <a:gd name="T14" fmla="*/ 810 w 1079"/>
                  <a:gd name="T15" fmla="*/ 0 h 2057"/>
                  <a:gd name="T16" fmla="*/ 1079 w 1079"/>
                  <a:gd name="T17" fmla="*/ 232 h 2057"/>
                  <a:gd name="T18" fmla="*/ 995 w 1079"/>
                  <a:gd name="T19" fmla="*/ 462 h 2057"/>
                  <a:gd name="T20" fmla="*/ 600 w 1079"/>
                  <a:gd name="T21" fmla="*/ 1370 h 2057"/>
                  <a:gd name="T22" fmla="*/ 213 w 1079"/>
                  <a:gd name="T23" fmla="*/ 1935 h 2057"/>
                  <a:gd name="T24" fmla="*/ 17 w 1079"/>
                  <a:gd name="T25" fmla="*/ 2051 h 2057"/>
                  <a:gd name="T26" fmla="*/ 0 w 1079"/>
                  <a:gd name="T27" fmla="*/ 2057 h 20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79" h="2057">
                    <a:moveTo>
                      <a:pt x="0" y="2057"/>
                    </a:moveTo>
                    <a:cubicBezTo>
                      <a:pt x="66" y="2020"/>
                      <a:pt x="118" y="1974"/>
                      <a:pt x="147" y="1916"/>
                    </a:cubicBezTo>
                    <a:lnTo>
                      <a:pt x="147" y="1916"/>
                    </a:lnTo>
                    <a:cubicBezTo>
                      <a:pt x="164" y="1884"/>
                      <a:pt x="173" y="1849"/>
                      <a:pt x="173" y="1814"/>
                    </a:cubicBezTo>
                    <a:cubicBezTo>
                      <a:pt x="173" y="1780"/>
                      <a:pt x="165" y="1746"/>
                      <a:pt x="149" y="1713"/>
                    </a:cubicBezTo>
                    <a:cubicBezTo>
                      <a:pt x="212" y="1709"/>
                      <a:pt x="269" y="1688"/>
                      <a:pt x="287" y="1643"/>
                    </a:cubicBezTo>
                    <a:cubicBezTo>
                      <a:pt x="435" y="1275"/>
                      <a:pt x="677" y="920"/>
                      <a:pt x="831" y="552"/>
                    </a:cubicBezTo>
                    <a:cubicBezTo>
                      <a:pt x="903" y="381"/>
                      <a:pt x="928" y="173"/>
                      <a:pt x="810" y="0"/>
                    </a:cubicBezTo>
                    <a:cubicBezTo>
                      <a:pt x="949" y="62"/>
                      <a:pt x="1028" y="136"/>
                      <a:pt x="1079" y="232"/>
                    </a:cubicBezTo>
                    <a:cubicBezTo>
                      <a:pt x="1072" y="302"/>
                      <a:pt x="1020" y="385"/>
                      <a:pt x="995" y="462"/>
                    </a:cubicBezTo>
                    <a:cubicBezTo>
                      <a:pt x="931" y="656"/>
                      <a:pt x="700" y="1175"/>
                      <a:pt x="600" y="1370"/>
                    </a:cubicBezTo>
                    <a:cubicBezTo>
                      <a:pt x="501" y="1562"/>
                      <a:pt x="393" y="1760"/>
                      <a:pt x="213" y="1935"/>
                    </a:cubicBezTo>
                    <a:cubicBezTo>
                      <a:pt x="164" y="1982"/>
                      <a:pt x="97" y="2021"/>
                      <a:pt x="17" y="2051"/>
                    </a:cubicBezTo>
                    <a:cubicBezTo>
                      <a:pt x="11" y="2053"/>
                      <a:pt x="6" y="2055"/>
                      <a:pt x="0" y="2057"/>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9" name="Freeform 1160"/>
              <p:cNvSpPr/>
              <p:nvPr/>
            </p:nvSpPr>
            <p:spPr bwMode="auto">
              <a:xfrm>
                <a:off x="2877231" y="1887538"/>
                <a:ext cx="517525" cy="879475"/>
              </a:xfrm>
              <a:custGeom>
                <a:avLst/>
                <a:gdLst>
                  <a:gd name="T0" fmla="*/ 479 w 1037"/>
                  <a:gd name="T1" fmla="*/ 205 h 1763"/>
                  <a:gd name="T2" fmla="*/ 734 w 1037"/>
                  <a:gd name="T3" fmla="*/ 105 h 1763"/>
                  <a:gd name="T4" fmla="*/ 41 w 1037"/>
                  <a:gd name="T5" fmla="*/ 166 h 1763"/>
                  <a:gd name="T6" fmla="*/ 0 w 1037"/>
                  <a:gd name="T7" fmla="*/ 180 h 1763"/>
                  <a:gd name="T8" fmla="*/ 285 w 1037"/>
                  <a:gd name="T9" fmla="*/ 260 h 1763"/>
                  <a:gd name="T10" fmla="*/ 815 w 1037"/>
                  <a:gd name="T11" fmla="*/ 1763 h 1763"/>
                  <a:gd name="T12" fmla="*/ 1037 w 1037"/>
                  <a:gd name="T13" fmla="*/ 1742 h 1763"/>
                  <a:gd name="T14" fmla="*/ 479 w 1037"/>
                  <a:gd name="T15" fmla="*/ 205 h 176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37" h="1763">
                    <a:moveTo>
                      <a:pt x="479" y="205"/>
                    </a:moveTo>
                    <a:cubicBezTo>
                      <a:pt x="428" y="61"/>
                      <a:pt x="734" y="105"/>
                      <a:pt x="734" y="105"/>
                    </a:cubicBezTo>
                    <a:cubicBezTo>
                      <a:pt x="469" y="0"/>
                      <a:pt x="41" y="166"/>
                      <a:pt x="41" y="166"/>
                    </a:cubicBezTo>
                    <a:lnTo>
                      <a:pt x="0" y="180"/>
                    </a:lnTo>
                    <a:cubicBezTo>
                      <a:pt x="72" y="155"/>
                      <a:pt x="234" y="155"/>
                      <a:pt x="285" y="260"/>
                    </a:cubicBezTo>
                    <a:cubicBezTo>
                      <a:pt x="336" y="365"/>
                      <a:pt x="815" y="1763"/>
                      <a:pt x="815" y="1763"/>
                    </a:cubicBezTo>
                    <a:cubicBezTo>
                      <a:pt x="917" y="1741"/>
                      <a:pt x="1037" y="1742"/>
                      <a:pt x="1037" y="1742"/>
                    </a:cubicBezTo>
                    <a:cubicBezTo>
                      <a:pt x="1037" y="1742"/>
                      <a:pt x="530" y="348"/>
                      <a:pt x="479" y="2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0" name="Freeform 1161"/>
              <p:cNvSpPr/>
              <p:nvPr/>
            </p:nvSpPr>
            <p:spPr bwMode="auto">
              <a:xfrm>
                <a:off x="9009744" y="1838325"/>
                <a:ext cx="636588" cy="831850"/>
              </a:xfrm>
              <a:custGeom>
                <a:avLst/>
                <a:gdLst>
                  <a:gd name="T0" fmla="*/ 351 w 1277"/>
                  <a:gd name="T1" fmla="*/ 110 h 1668"/>
                  <a:gd name="T2" fmla="*/ 687 w 1277"/>
                  <a:gd name="T3" fmla="*/ 259 h 1668"/>
                  <a:gd name="T4" fmla="*/ 0 w 1277"/>
                  <a:gd name="T5" fmla="*/ 1651 h 1668"/>
                  <a:gd name="T6" fmla="*/ 229 w 1277"/>
                  <a:gd name="T7" fmla="*/ 1668 h 1668"/>
                  <a:gd name="T8" fmla="*/ 855 w 1277"/>
                  <a:gd name="T9" fmla="*/ 350 h 1668"/>
                  <a:gd name="T10" fmla="*/ 1277 w 1277"/>
                  <a:gd name="T11" fmla="*/ 183 h 1668"/>
                  <a:gd name="T12" fmla="*/ 351 w 1277"/>
                  <a:gd name="T13" fmla="*/ 110 h 1668"/>
                </a:gdLst>
                <a:ahLst/>
                <a:cxnLst>
                  <a:cxn ang="0">
                    <a:pos x="T0" y="T1"/>
                  </a:cxn>
                  <a:cxn ang="0">
                    <a:pos x="T2" y="T3"/>
                  </a:cxn>
                  <a:cxn ang="0">
                    <a:pos x="T4" y="T5"/>
                  </a:cxn>
                  <a:cxn ang="0">
                    <a:pos x="T6" y="T7"/>
                  </a:cxn>
                  <a:cxn ang="0">
                    <a:pos x="T8" y="T9"/>
                  </a:cxn>
                  <a:cxn ang="0">
                    <a:pos x="T10" y="T11"/>
                  </a:cxn>
                  <a:cxn ang="0">
                    <a:pos x="T12" y="T13"/>
                  </a:cxn>
                </a:cxnLst>
                <a:rect l="0" t="0" r="r" b="b"/>
                <a:pathLst>
                  <a:path w="1277" h="1668">
                    <a:moveTo>
                      <a:pt x="351" y="110"/>
                    </a:moveTo>
                    <a:cubicBezTo>
                      <a:pt x="611" y="85"/>
                      <a:pt x="748" y="135"/>
                      <a:pt x="687" y="259"/>
                    </a:cubicBezTo>
                    <a:cubicBezTo>
                      <a:pt x="626" y="383"/>
                      <a:pt x="0" y="1651"/>
                      <a:pt x="0" y="1651"/>
                    </a:cubicBezTo>
                    <a:lnTo>
                      <a:pt x="229" y="1668"/>
                    </a:lnTo>
                    <a:cubicBezTo>
                      <a:pt x="229" y="1668"/>
                      <a:pt x="764" y="615"/>
                      <a:pt x="855" y="350"/>
                    </a:cubicBezTo>
                    <a:cubicBezTo>
                      <a:pt x="947" y="85"/>
                      <a:pt x="1277" y="183"/>
                      <a:pt x="1277" y="183"/>
                    </a:cubicBezTo>
                    <a:cubicBezTo>
                      <a:pt x="859" y="0"/>
                      <a:pt x="351" y="110"/>
                      <a:pt x="351" y="1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1" name="Freeform 1162"/>
              <p:cNvSpPr/>
              <p:nvPr/>
            </p:nvSpPr>
            <p:spPr bwMode="auto">
              <a:xfrm>
                <a:off x="3947206" y="1916113"/>
                <a:ext cx="4779963" cy="182563"/>
              </a:xfrm>
              <a:custGeom>
                <a:avLst/>
                <a:gdLst>
                  <a:gd name="T0" fmla="*/ 0 w 9580"/>
                  <a:gd name="T1" fmla="*/ 367 h 367"/>
                  <a:gd name="T2" fmla="*/ 4619 w 9580"/>
                  <a:gd name="T3" fmla="*/ 49 h 367"/>
                  <a:gd name="T4" fmla="*/ 9580 w 9580"/>
                  <a:gd name="T5" fmla="*/ 350 h 367"/>
                  <a:gd name="T6" fmla="*/ 4497 w 9580"/>
                  <a:gd name="T7" fmla="*/ 99 h 367"/>
                  <a:gd name="T8" fmla="*/ 0 w 9580"/>
                  <a:gd name="T9" fmla="*/ 367 h 367"/>
                </a:gdLst>
                <a:ahLst/>
                <a:cxnLst>
                  <a:cxn ang="0">
                    <a:pos x="T0" y="T1"/>
                  </a:cxn>
                  <a:cxn ang="0">
                    <a:pos x="T2" y="T3"/>
                  </a:cxn>
                  <a:cxn ang="0">
                    <a:pos x="T4" y="T5"/>
                  </a:cxn>
                  <a:cxn ang="0">
                    <a:pos x="T6" y="T7"/>
                  </a:cxn>
                  <a:cxn ang="0">
                    <a:pos x="T8" y="T9"/>
                  </a:cxn>
                </a:cxnLst>
                <a:rect l="0" t="0" r="r" b="b"/>
                <a:pathLst>
                  <a:path w="9580" h="367">
                    <a:moveTo>
                      <a:pt x="0" y="367"/>
                    </a:moveTo>
                    <a:cubicBezTo>
                      <a:pt x="0" y="367"/>
                      <a:pt x="1685" y="0"/>
                      <a:pt x="4619" y="49"/>
                    </a:cubicBezTo>
                    <a:cubicBezTo>
                      <a:pt x="7190" y="93"/>
                      <a:pt x="8022" y="143"/>
                      <a:pt x="9580" y="350"/>
                    </a:cubicBezTo>
                    <a:cubicBezTo>
                      <a:pt x="9580" y="350"/>
                      <a:pt x="7309" y="116"/>
                      <a:pt x="4497" y="99"/>
                    </a:cubicBezTo>
                    <a:cubicBezTo>
                      <a:pt x="1685" y="82"/>
                      <a:pt x="0" y="367"/>
                      <a:pt x="0" y="367"/>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sp>
          <p:nvSpPr>
            <p:cNvPr id="46" name="TextBox 45"/>
            <p:cNvSpPr txBox="1"/>
            <p:nvPr/>
          </p:nvSpPr>
          <p:spPr>
            <a:xfrm>
              <a:off x="4036282" y="707642"/>
              <a:ext cx="3810520" cy="707886"/>
            </a:xfrm>
            <a:prstGeom prst="rect">
              <a:avLst/>
            </a:prstGeom>
            <a:grp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CÂU HỎI </a:t>
              </a:r>
              <a:r>
                <a:rPr kumimoji="0" lang="vi-VN" sz="4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2</a:t>
              </a:r>
              <a:endParaRPr kumimoji="0" lang="en-US" sz="4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sp>
        <p:nvSpPr>
          <p:cNvPr id="51" name="Rectangle 50"/>
          <p:cNvSpPr/>
          <p:nvPr/>
        </p:nvSpPr>
        <p:spPr>
          <a:xfrm>
            <a:off x="1892595" y="1770462"/>
            <a:ext cx="9208443" cy="2485745"/>
          </a:xfrm>
          <a:prstGeom prst="rect">
            <a:avLst/>
          </a:prstGeom>
        </p:spPr>
        <p:txBody>
          <a:bodyPr wrap="square">
            <a:spAutoFit/>
          </a:bodyPr>
          <a:lstStyle/>
          <a:p>
            <a:pPr marL="0" marR="0" lvl="0" indent="0" algn="just" defTabSz="914377" rtl="0" eaLnBrk="1" fontAlgn="auto" latinLnBrk="0" hangingPunct="1">
              <a:lnSpc>
                <a:spcPct val="15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Sắp</a:t>
            </a:r>
            <a:r>
              <a:rPr kumimoji="0" lang="en-US" sz="3600" b="0" i="0" u="none" strike="noStrike" kern="1200" cap="none" spc="0" normalizeH="0" baseline="0" noProof="0" dirty="0">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xếp</a:t>
            </a:r>
            <a:r>
              <a:rPr kumimoji="0" lang="en-US" sz="3600" b="0" i="0" u="none" strike="noStrike" kern="1200" cap="none" spc="0" normalizeH="0" baseline="0" noProof="0" dirty="0">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các</a:t>
            </a:r>
            <a:r>
              <a:rPr kumimoji="0" lang="en-US" sz="3600" b="0" i="0" u="none" strike="noStrike" kern="1200" cap="none" spc="0" normalizeH="0" baseline="0" noProof="0" dirty="0">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chữ</a:t>
            </a:r>
            <a:r>
              <a:rPr kumimoji="0" lang="en-US" sz="3600" b="0" i="0" u="none" strike="noStrike" kern="1200" cap="none" spc="0" normalizeH="0" baseline="0" noProof="0" dirty="0">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cái</a:t>
            </a:r>
            <a:r>
              <a:rPr kumimoji="0" lang="en-US" sz="3600" b="0" i="0" u="none" strike="noStrike" kern="1200" cap="none" spc="0" normalizeH="0" baseline="0" noProof="0" dirty="0">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sau</a:t>
            </a:r>
            <a:r>
              <a:rPr kumimoji="0" lang="en-US" sz="3600" b="0" i="0" u="none" strike="noStrike" kern="1200" cap="none" spc="0" normalizeH="0" baseline="0" noProof="0" dirty="0">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thành</a:t>
            </a:r>
            <a:r>
              <a:rPr kumimoji="0" lang="en-US" sz="3600" b="0" i="0" u="none" strike="noStrike" kern="1200" cap="none" spc="0" normalizeH="0" baseline="0" noProof="0" dirty="0">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 </a:t>
            </a:r>
            <a:r>
              <a:rPr kumimoji="0" lang="vi-VN" sz="3600" b="0" i="0" u="none" strike="noStrike" kern="1200" cap="none" spc="0" normalizeH="0" baseline="0" noProof="0" dirty="0">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tên </a:t>
            </a:r>
            <a:r>
              <a:rPr kumimoji="0" lang="en-US" sz="3600" b="0" i="0" u="none" strike="noStrike" kern="1200" cap="none" spc="0" normalizeH="0" baseline="0" noProof="0" dirty="0" err="1">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một</a:t>
            </a:r>
            <a:r>
              <a:rPr kumimoji="0" lang="en-US" sz="3600" b="0" i="0" u="none" strike="noStrike" kern="1200" cap="none" spc="0" normalizeH="0" noProof="0" dirty="0">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noProof="0" dirty="0" err="1">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tỉnh</a:t>
            </a:r>
            <a:r>
              <a:rPr kumimoji="0" lang="en-US" sz="3600" b="0" i="0" u="none" strike="noStrike" kern="1200" cap="none" spc="0" normalizeH="0" noProof="0" dirty="0">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noProof="0" dirty="0" err="1">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có</a:t>
            </a:r>
            <a:r>
              <a:rPr kumimoji="0" lang="en-US" sz="3600" b="0" i="0" u="none" strike="noStrike" kern="1200" cap="none" spc="0" normalizeH="0" noProof="0" dirty="0">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noProof="0" dirty="0" err="1">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mật</a:t>
            </a:r>
            <a:r>
              <a:rPr kumimoji="0" lang="en-US" sz="3600" b="0" i="0" u="none" strike="noStrike" kern="1200" cap="none" spc="0" normalizeH="0" noProof="0" dirty="0">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noProof="0" dirty="0" err="1">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độ</a:t>
            </a:r>
            <a:r>
              <a:rPr kumimoji="0" lang="en-US" sz="3600" b="0" i="0" u="none" strike="noStrike" kern="1200" cap="none" spc="0" normalizeH="0" noProof="0" dirty="0">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noProof="0" dirty="0" err="1">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dân</a:t>
            </a:r>
            <a:r>
              <a:rPr kumimoji="0" lang="en-US" sz="3600" b="0" i="0" u="none" strike="noStrike" kern="1200" cap="none" spc="0" normalizeH="0" noProof="0" dirty="0">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noProof="0" dirty="0" err="1">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số</a:t>
            </a:r>
            <a:r>
              <a:rPr kumimoji="0" lang="en-US" sz="3600" b="0" i="0" u="none" strike="noStrike" kern="1200" cap="none" spc="0" normalizeH="0" noProof="0" dirty="0">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noProof="0" dirty="0" err="1">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trên</a:t>
            </a:r>
            <a:r>
              <a:rPr kumimoji="0" lang="en-US" sz="3600" b="0" i="0" u="none" strike="noStrike" kern="1200" cap="none" spc="0" normalizeH="0" noProof="0" dirty="0">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 400 </a:t>
            </a:r>
            <a:r>
              <a:rPr kumimoji="0" lang="en-US" sz="3600" b="0" i="0" u="none" strike="noStrike" kern="1200" cap="none" spc="0" normalizeH="0" noProof="0" dirty="0" err="1">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người</a:t>
            </a:r>
            <a:r>
              <a:rPr kumimoji="0" lang="en-US" sz="3600" b="0" i="0" u="none" strike="noStrike" kern="1200" cap="none" spc="0" normalizeH="0" noProof="0" dirty="0">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/km2:</a:t>
            </a:r>
            <a:endParaRPr lang="en-US" sz="3600" b="1" dirty="0">
              <a:solidFill>
                <a:prstClr val="white">
                  <a:lumMod val="95000"/>
                </a:prstClr>
              </a:solidFill>
              <a:latin typeface="Times New Roman" panose="02020603050405020304" pitchFamily="18" charset="0"/>
              <a:cs typeface="Times New Roman" panose="02020603050405020304" pitchFamily="18" charset="0"/>
            </a:endParaRPr>
          </a:p>
          <a:p>
            <a:pPr lvl="0" algn="ctr" defTabSz="914377">
              <a:lnSpc>
                <a:spcPct val="150000"/>
              </a:lnSpc>
              <a:defRPr/>
            </a:pPr>
            <a:r>
              <a:rPr lang="en-US" sz="3600" b="1" dirty="0">
                <a:solidFill>
                  <a:prstClr val="white">
                    <a:lumMod val="95000"/>
                  </a:prstClr>
                </a:solidFill>
                <a:latin typeface="Times New Roman" panose="02020603050405020304" pitchFamily="18" charset="0"/>
                <a:cs typeface="Times New Roman" panose="02020603050405020304" pitchFamily="18" charset="0"/>
              </a:rPr>
              <a:t>H, ú, P, ọ, h, </a:t>
            </a:r>
            <a:r>
              <a:rPr lang="en-US" sz="3600" b="1" noProof="0" dirty="0">
                <a:solidFill>
                  <a:prstClr val="white">
                    <a:lumMod val="95000"/>
                  </a:prstClr>
                </a:solidFill>
                <a:latin typeface="Times New Roman" panose="02020603050405020304" pitchFamily="18" charset="0"/>
                <a:cs typeface="Times New Roman" panose="02020603050405020304" pitchFamily="18" charset="0"/>
              </a:rPr>
              <a:t>T</a:t>
            </a:r>
            <a:endParaRPr kumimoji="0" lang="en-US" sz="3600" b="0" i="0" u="none" strike="noStrike" kern="1200" cap="none" spc="0" normalizeH="0" noProof="0" dirty="0">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endParaRPr>
          </a:p>
        </p:txBody>
      </p:sp>
      <p:pic>
        <p:nvPicPr>
          <p:cNvPr id="53" name="Picture 52">
            <a:extLst>
              <a:ext uri="{FF2B5EF4-FFF2-40B4-BE49-F238E27FC236}">
                <a16:creationId xmlns:a16="http://schemas.microsoft.com/office/drawing/2014/main" id="{E0C303EB-0B9C-784E-B4F1-74DE36BC8D5F}"/>
              </a:ext>
            </a:extLst>
          </p:cNvPr>
          <p:cNvPicPr>
            <a:picLocks noChangeAspect="1"/>
          </p:cNvPicPr>
          <p:nvPr/>
        </p:nvPicPr>
        <p:blipFill>
          <a:blip r:embed="rId3"/>
          <a:stretch>
            <a:fillRect/>
          </a:stretch>
        </p:blipFill>
        <p:spPr>
          <a:xfrm>
            <a:off x="0" y="0"/>
            <a:ext cx="2556591" cy="1669774"/>
          </a:xfrm>
          <a:prstGeom prst="rect">
            <a:avLst/>
          </a:prstGeom>
        </p:spPr>
      </p:pic>
      <p:sp>
        <p:nvSpPr>
          <p:cNvPr id="44" name="Hộp Văn bản 43">
            <a:extLst>
              <a:ext uri="{FF2B5EF4-FFF2-40B4-BE49-F238E27FC236}">
                <a16:creationId xmlns:a16="http://schemas.microsoft.com/office/drawing/2014/main" id="{DCC1EF0F-F9DF-4EE1-A85F-F8EE64D7868D}"/>
              </a:ext>
            </a:extLst>
          </p:cNvPr>
          <p:cNvSpPr txBox="1"/>
          <p:nvPr/>
        </p:nvSpPr>
        <p:spPr>
          <a:xfrm>
            <a:off x="4626459" y="4630448"/>
            <a:ext cx="5295288"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prstClr val="black"/>
                </a:solidFill>
                <a:effectLst/>
                <a:highlight>
                  <a:srgbClr val="FFFF00"/>
                </a:highlight>
                <a:uLnTx/>
                <a:uFillTx/>
                <a:latin typeface="Times New Roman" panose="02020603050405020304" pitchFamily="18" charset="0"/>
                <a:ea typeface="+mn-ea"/>
                <a:cs typeface="Times New Roman" panose="02020603050405020304" pitchFamily="18" charset="0"/>
              </a:rPr>
              <a:t>Phú</a:t>
            </a:r>
            <a:r>
              <a:rPr kumimoji="0" lang="en-US" sz="5400" b="1" i="0" u="none" strike="noStrike" kern="1200" cap="none" spc="0" normalizeH="0" noProof="0" dirty="0">
                <a:ln>
                  <a:noFill/>
                </a:ln>
                <a:solidFill>
                  <a:prstClr val="black"/>
                </a:solidFill>
                <a:effectLst/>
                <a:highlight>
                  <a:srgbClr val="FFFF00"/>
                </a:highlight>
                <a:uLnTx/>
                <a:uFillTx/>
                <a:latin typeface="Times New Roman" panose="02020603050405020304" pitchFamily="18" charset="0"/>
                <a:ea typeface="+mn-ea"/>
                <a:cs typeface="Times New Roman" panose="02020603050405020304" pitchFamily="18" charset="0"/>
              </a:rPr>
              <a:t> </a:t>
            </a:r>
            <a:r>
              <a:rPr kumimoji="0" lang="en-US" sz="5400" b="1" i="0" u="none" strike="noStrike" kern="1200" cap="none" spc="0" normalizeH="0" noProof="0" dirty="0" err="1">
                <a:ln>
                  <a:noFill/>
                </a:ln>
                <a:solidFill>
                  <a:prstClr val="black"/>
                </a:solidFill>
                <a:effectLst/>
                <a:highlight>
                  <a:srgbClr val="FFFF00"/>
                </a:highlight>
                <a:uLnTx/>
                <a:uFillTx/>
                <a:latin typeface="Times New Roman" panose="02020603050405020304" pitchFamily="18" charset="0"/>
                <a:ea typeface="+mn-ea"/>
                <a:cs typeface="Times New Roman" panose="02020603050405020304" pitchFamily="18" charset="0"/>
              </a:rPr>
              <a:t>Thọ</a:t>
            </a:r>
            <a:endParaRPr kumimoji="0" lang="en-US" sz="5400" b="1" i="0" u="none" strike="noStrike" kern="1200" cap="none" spc="0" normalizeH="0" baseline="0" noProof="0" dirty="0">
              <a:ln>
                <a:noFill/>
              </a:ln>
              <a:solidFill>
                <a:prstClr val="black"/>
              </a:solidFill>
              <a:effectLst/>
              <a:highlight>
                <a:srgbClr val="FFFF00"/>
              </a:highligh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1144332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barn(inVertical)">
                                      <p:cBhvr>
                                        <p:cTn id="7" dur="500"/>
                                        <p:tgtEl>
                                          <p:spTgt spid="52"/>
                                        </p:tgtEl>
                                      </p:cBhvr>
                                    </p:animEffect>
                                  </p:childTnLst>
                                  <p:subTnLst>
                                    <p:audio>
                                      <p:cMediaNode>
                                        <p:cTn display="0" masterRel="sameClick">
                                          <p:stCondLst>
                                            <p:cond evt="begin" delay="0">
                                              <p:tn val="5"/>
                                            </p:cond>
                                          </p:stCondLst>
                                          <p:endCondLst>
                                            <p:cond evt="onStopAudio" delay="0">
                                              <p:tgtEl>
                                                <p:sldTgt/>
                                              </p:tgtEl>
                                            </p:cond>
                                          </p:endCondLst>
                                        </p:cTn>
                                        <p:tgtEl>
                                          <p:sndTgt r:embed="rId2" name="arrow.wav"/>
                                        </p:tgtEl>
                                      </p:cMediaNode>
                                    </p:audio>
                                  </p:subTnLst>
                                </p:cTn>
                              </p:par>
                              <p:par>
                                <p:cTn id="8" presetID="22" presetClass="entr" presetSubtype="1" fill="hold" grpId="0" nodeType="withEffect">
                                  <p:stCondLst>
                                    <p:cond delay="500"/>
                                  </p:stCondLst>
                                  <p:childTnLst>
                                    <p:set>
                                      <p:cBhvr>
                                        <p:cTn id="9" dur="1" fill="hold">
                                          <p:stCondLst>
                                            <p:cond delay="0"/>
                                          </p:stCondLst>
                                        </p:cTn>
                                        <p:tgtEl>
                                          <p:spTgt spid="5"/>
                                        </p:tgtEl>
                                        <p:attrNameLst>
                                          <p:attrName>style.visibility</p:attrName>
                                        </p:attrNameLst>
                                      </p:cBhvr>
                                      <p:to>
                                        <p:strVal val="visible"/>
                                      </p:to>
                                    </p:set>
                                    <p:animEffect transition="in" filter="wipe(up)">
                                      <p:cBhvr>
                                        <p:cTn id="10" dur="500"/>
                                        <p:tgtEl>
                                          <p:spTgt spid="5"/>
                                        </p:tgtEl>
                                      </p:cBhvr>
                                    </p:animEffect>
                                  </p:childTnLst>
                                </p:cTn>
                              </p:par>
                            </p:childTnLst>
                          </p:cTn>
                        </p:par>
                        <p:par>
                          <p:cTn id="11" fill="hold">
                            <p:stCondLst>
                              <p:cond delay="1000"/>
                            </p:stCondLst>
                            <p:childTnLst>
                              <p:par>
                                <p:cTn id="12" presetID="16" presetClass="entr" presetSubtype="21" fill="hold" grpId="0" nodeType="afterEffect">
                                  <p:stCondLst>
                                    <p:cond delay="0"/>
                                  </p:stCondLst>
                                  <p:childTnLst>
                                    <p:set>
                                      <p:cBhvr>
                                        <p:cTn id="13" dur="1" fill="hold">
                                          <p:stCondLst>
                                            <p:cond delay="0"/>
                                          </p:stCondLst>
                                        </p:cTn>
                                        <p:tgtEl>
                                          <p:spTgt spid="51"/>
                                        </p:tgtEl>
                                        <p:attrNameLst>
                                          <p:attrName>style.visibility</p:attrName>
                                        </p:attrNameLst>
                                      </p:cBhvr>
                                      <p:to>
                                        <p:strVal val="visible"/>
                                      </p:to>
                                    </p:set>
                                    <p:animEffect transition="in" filter="barn(inVertical)">
                                      <p:cBhvr>
                                        <p:cTn id="14" dur="500"/>
                                        <p:tgtEl>
                                          <p:spTgt spid="51"/>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44"/>
                                        </p:tgtEl>
                                        <p:attrNameLst>
                                          <p:attrName>style.visibility</p:attrName>
                                        </p:attrNameLst>
                                      </p:cBhvr>
                                      <p:to>
                                        <p:strVal val="visible"/>
                                      </p:to>
                                    </p:set>
                                    <p:animEffect transition="in" filter="barn(inVertical)">
                                      <p:cBhvr>
                                        <p:cTn id="19"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1" grpId="0"/>
      <p:bldP spid="4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C9AA456-D2BE-5B1E-601E-8F730080D2AD}"/>
              </a:ext>
            </a:extLst>
          </p:cNvPr>
          <p:cNvPicPr>
            <a:picLocks noChangeAspect="1"/>
          </p:cNvPicPr>
          <p:nvPr/>
        </p:nvPicPr>
        <p:blipFill>
          <a:blip r:embed="rId2"/>
          <a:stretch>
            <a:fillRect/>
          </a:stretch>
        </p:blipFill>
        <p:spPr>
          <a:xfrm>
            <a:off x="2463816" y="142596"/>
            <a:ext cx="6498899" cy="1579001"/>
          </a:xfrm>
          <a:prstGeom prst="rect">
            <a:avLst/>
          </a:prstGeom>
        </p:spPr>
      </p:pic>
      <p:grpSp>
        <p:nvGrpSpPr>
          <p:cNvPr id="3" name="Group 2"/>
          <p:cNvGrpSpPr/>
          <p:nvPr/>
        </p:nvGrpSpPr>
        <p:grpSpPr>
          <a:xfrm>
            <a:off x="440871" y="1191986"/>
            <a:ext cx="11217729" cy="5274127"/>
            <a:chOff x="947538" y="1518131"/>
            <a:chExt cx="9963150" cy="4762392"/>
          </a:xfrm>
        </p:grpSpPr>
        <p:sp>
          <p:nvSpPr>
            <p:cNvPr id="4" name="Rounded Rectangle 3"/>
            <p:cNvSpPr/>
            <p:nvPr/>
          </p:nvSpPr>
          <p:spPr>
            <a:xfrm>
              <a:off x="947538" y="1518131"/>
              <a:ext cx="9963150" cy="4762392"/>
            </a:xfrm>
            <a:prstGeom prst="roundRect">
              <a:avLst/>
            </a:prstGeom>
            <a:solidFill>
              <a:schemeClr val="bg1"/>
            </a:solidFill>
            <a:ln>
              <a:solidFill>
                <a:srgbClr val="00B0F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p:cNvSpPr txBox="1"/>
            <p:nvPr/>
          </p:nvSpPr>
          <p:spPr>
            <a:xfrm>
              <a:off x="1204069" y="2368990"/>
              <a:ext cx="9706619" cy="2725987"/>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600" b="0" i="0" u="none" strike="noStrike" kern="1200" cap="none" spc="0" normalizeH="0" baseline="0" noProof="0" dirty="0" smtClean="0">
                  <a:ln>
                    <a:noFill/>
                  </a:ln>
                  <a:solidFill>
                    <a:srgbClr val="339966"/>
                  </a:solidFill>
                  <a:effectLst/>
                  <a:uLnTx/>
                  <a:uFillTx/>
                  <a:latin typeface="Cambria" panose="02040503050406030204" pitchFamily="18" charset="0"/>
                  <a:ea typeface="Cambria" panose="02040503050406030204" pitchFamily="18" charset="0"/>
                  <a:cs typeface="+mn-cs"/>
                </a:rPr>
                <a:t>- </a:t>
              </a:r>
              <a:r>
                <a:rPr kumimoji="0" lang="en-US" sz="2600" b="0" i="0" u="none" strike="noStrike" kern="1200" cap="none" spc="0" normalizeH="0" baseline="0" noProof="0" dirty="0" err="1">
                  <a:ln>
                    <a:noFill/>
                  </a:ln>
                  <a:solidFill>
                    <a:srgbClr val="339966"/>
                  </a:solidFill>
                  <a:effectLst/>
                  <a:uLnTx/>
                  <a:uFillTx/>
                  <a:latin typeface="Cambria" panose="02040503050406030204" pitchFamily="18" charset="0"/>
                  <a:ea typeface="Cambria" panose="02040503050406030204" pitchFamily="18" charset="0"/>
                  <a:cs typeface="+mn-cs"/>
                </a:rPr>
                <a:t>Kể</a:t>
              </a:r>
              <a:r>
                <a:rPr kumimoji="0" lang="en-US" sz="2600" b="0" i="0" u="none" strike="noStrike" kern="1200" cap="none" spc="0" normalizeH="0" baseline="0" noProof="0" dirty="0">
                  <a:ln>
                    <a:noFill/>
                  </a:ln>
                  <a:solidFill>
                    <a:srgbClr val="339966"/>
                  </a:solidFill>
                  <a:effectLst/>
                  <a:uLnTx/>
                  <a:uFillTx/>
                  <a:latin typeface="Cambria" panose="02040503050406030204" pitchFamily="18" charset="0"/>
                  <a:ea typeface="Cambria" panose="02040503050406030204" pitchFamily="18" charset="0"/>
                  <a:cs typeface="+mn-cs"/>
                </a:rPr>
                <a:t> </a:t>
              </a:r>
              <a:r>
                <a:rPr kumimoji="0" lang="en-US" sz="2600" b="0" i="0" u="none" strike="noStrike" kern="1200" cap="none" spc="0" normalizeH="0" baseline="0" noProof="0" dirty="0" err="1">
                  <a:ln>
                    <a:noFill/>
                  </a:ln>
                  <a:solidFill>
                    <a:srgbClr val="339966"/>
                  </a:solidFill>
                  <a:effectLst/>
                  <a:uLnTx/>
                  <a:uFillTx/>
                  <a:latin typeface="Cambria" panose="02040503050406030204" pitchFamily="18" charset="0"/>
                  <a:ea typeface="Cambria" panose="02040503050406030204" pitchFamily="18" charset="0"/>
                  <a:cs typeface="+mn-cs"/>
                </a:rPr>
                <a:t>được</a:t>
              </a:r>
              <a:r>
                <a:rPr kumimoji="0" lang="en-US" sz="2600" b="0" i="0" u="none" strike="noStrike" kern="1200" cap="none" spc="0" normalizeH="0" baseline="0" noProof="0" dirty="0">
                  <a:ln>
                    <a:noFill/>
                  </a:ln>
                  <a:solidFill>
                    <a:srgbClr val="339966"/>
                  </a:solidFill>
                  <a:effectLst/>
                  <a:uLnTx/>
                  <a:uFillTx/>
                  <a:latin typeface="Cambria" panose="02040503050406030204" pitchFamily="18" charset="0"/>
                  <a:ea typeface="Cambria" panose="02040503050406030204" pitchFamily="18" charset="0"/>
                  <a:cs typeface="+mn-cs"/>
                </a:rPr>
                <a:t> </a:t>
              </a:r>
              <a:r>
                <a:rPr kumimoji="0" lang="en-US" sz="2600" b="0" i="0" u="none" strike="noStrike" kern="1200" cap="none" spc="0" normalizeH="0" baseline="0" noProof="0" dirty="0" err="1">
                  <a:ln>
                    <a:noFill/>
                  </a:ln>
                  <a:solidFill>
                    <a:srgbClr val="339966"/>
                  </a:solidFill>
                  <a:effectLst/>
                  <a:uLnTx/>
                  <a:uFillTx/>
                  <a:latin typeface="Cambria" panose="02040503050406030204" pitchFamily="18" charset="0"/>
                  <a:ea typeface="Cambria" panose="02040503050406030204" pitchFamily="18" charset="0"/>
                  <a:cs typeface="+mn-cs"/>
                </a:rPr>
                <a:t>tên</a:t>
              </a:r>
              <a:r>
                <a:rPr kumimoji="0" lang="en-US" sz="2600" b="0" i="0" u="none" strike="noStrike" kern="1200" cap="none" spc="0" normalizeH="0" baseline="0" noProof="0" dirty="0">
                  <a:ln>
                    <a:noFill/>
                  </a:ln>
                  <a:solidFill>
                    <a:srgbClr val="339966"/>
                  </a:solidFill>
                  <a:effectLst/>
                  <a:uLnTx/>
                  <a:uFillTx/>
                  <a:latin typeface="Cambria" panose="02040503050406030204" pitchFamily="18" charset="0"/>
                  <a:ea typeface="Cambria" panose="02040503050406030204" pitchFamily="18" charset="0"/>
                  <a:cs typeface="+mn-cs"/>
                </a:rPr>
                <a:t> </a:t>
              </a:r>
              <a:r>
                <a:rPr kumimoji="0" lang="en-US" sz="2600" b="0" i="0" u="none" strike="noStrike" kern="1200" cap="none" spc="0" normalizeH="0" baseline="0" noProof="0" dirty="0" err="1">
                  <a:ln>
                    <a:noFill/>
                  </a:ln>
                  <a:solidFill>
                    <a:srgbClr val="339966"/>
                  </a:solidFill>
                  <a:effectLst/>
                  <a:uLnTx/>
                  <a:uFillTx/>
                  <a:latin typeface="Cambria" panose="02040503050406030204" pitchFamily="18" charset="0"/>
                  <a:ea typeface="Cambria" panose="02040503050406030204" pitchFamily="18" charset="0"/>
                  <a:cs typeface="+mn-cs"/>
                </a:rPr>
                <a:t>một</a:t>
              </a:r>
              <a:r>
                <a:rPr kumimoji="0" lang="en-US" sz="2600" b="0" i="0" u="none" strike="noStrike" kern="1200" cap="none" spc="0" normalizeH="0" baseline="0" noProof="0" dirty="0">
                  <a:ln>
                    <a:noFill/>
                  </a:ln>
                  <a:solidFill>
                    <a:srgbClr val="339966"/>
                  </a:solidFill>
                  <a:effectLst/>
                  <a:uLnTx/>
                  <a:uFillTx/>
                  <a:latin typeface="Cambria" panose="02040503050406030204" pitchFamily="18" charset="0"/>
                  <a:ea typeface="Cambria" panose="02040503050406030204" pitchFamily="18" charset="0"/>
                  <a:cs typeface="+mn-cs"/>
                </a:rPr>
                <a:t> </a:t>
              </a:r>
              <a:r>
                <a:rPr kumimoji="0" lang="en-US" sz="2600" b="0" i="0" u="none" strike="noStrike" kern="1200" cap="none" spc="0" normalizeH="0" baseline="0" noProof="0" dirty="0" err="1">
                  <a:ln>
                    <a:noFill/>
                  </a:ln>
                  <a:solidFill>
                    <a:srgbClr val="339966"/>
                  </a:solidFill>
                  <a:effectLst/>
                  <a:uLnTx/>
                  <a:uFillTx/>
                  <a:latin typeface="Cambria" panose="02040503050406030204" pitchFamily="18" charset="0"/>
                  <a:ea typeface="Cambria" panose="02040503050406030204" pitchFamily="18" charset="0"/>
                  <a:cs typeface="+mn-cs"/>
                </a:rPr>
                <a:t>số</a:t>
              </a:r>
              <a:r>
                <a:rPr kumimoji="0" lang="en-US" sz="2600" b="0" i="0" u="none" strike="noStrike" kern="1200" cap="none" spc="0" normalizeH="0" baseline="0" noProof="0" dirty="0">
                  <a:ln>
                    <a:noFill/>
                  </a:ln>
                  <a:solidFill>
                    <a:srgbClr val="339966"/>
                  </a:solidFill>
                  <a:effectLst/>
                  <a:uLnTx/>
                  <a:uFillTx/>
                  <a:latin typeface="Cambria" panose="02040503050406030204" pitchFamily="18" charset="0"/>
                  <a:ea typeface="Cambria" panose="02040503050406030204" pitchFamily="18" charset="0"/>
                  <a:cs typeface="+mn-cs"/>
                </a:rPr>
                <a:t> </a:t>
              </a:r>
              <a:r>
                <a:rPr kumimoji="0" lang="en-US" sz="2600" b="0" i="0" u="none" strike="noStrike" kern="1200" cap="none" spc="0" normalizeH="0" baseline="0" noProof="0" dirty="0" err="1">
                  <a:ln>
                    <a:noFill/>
                  </a:ln>
                  <a:solidFill>
                    <a:srgbClr val="339966"/>
                  </a:solidFill>
                  <a:effectLst/>
                  <a:uLnTx/>
                  <a:uFillTx/>
                  <a:latin typeface="Cambria" panose="02040503050406030204" pitchFamily="18" charset="0"/>
                  <a:ea typeface="Cambria" panose="02040503050406030204" pitchFamily="18" charset="0"/>
                  <a:cs typeface="+mn-cs"/>
                </a:rPr>
                <a:t>dân</a:t>
              </a:r>
              <a:r>
                <a:rPr kumimoji="0" lang="en-US" sz="2600" b="0" i="0" u="none" strike="noStrike" kern="1200" cap="none" spc="0" normalizeH="0" baseline="0" noProof="0" dirty="0">
                  <a:ln>
                    <a:noFill/>
                  </a:ln>
                  <a:solidFill>
                    <a:srgbClr val="339966"/>
                  </a:solidFill>
                  <a:effectLst/>
                  <a:uLnTx/>
                  <a:uFillTx/>
                  <a:latin typeface="Cambria" panose="02040503050406030204" pitchFamily="18" charset="0"/>
                  <a:ea typeface="Cambria" panose="02040503050406030204" pitchFamily="18" charset="0"/>
                  <a:cs typeface="+mn-cs"/>
                </a:rPr>
                <a:t> </a:t>
              </a:r>
              <a:r>
                <a:rPr kumimoji="0" lang="en-US" sz="2600" b="0" i="0" u="none" strike="noStrike" kern="1200" cap="none" spc="0" normalizeH="0" baseline="0" noProof="0" dirty="0" err="1">
                  <a:ln>
                    <a:noFill/>
                  </a:ln>
                  <a:solidFill>
                    <a:srgbClr val="339966"/>
                  </a:solidFill>
                  <a:effectLst/>
                  <a:uLnTx/>
                  <a:uFillTx/>
                  <a:latin typeface="Cambria" panose="02040503050406030204" pitchFamily="18" charset="0"/>
                  <a:ea typeface="Cambria" panose="02040503050406030204" pitchFamily="18" charset="0"/>
                  <a:cs typeface="+mn-cs"/>
                </a:rPr>
                <a:t>tộc</a:t>
              </a:r>
              <a:r>
                <a:rPr kumimoji="0" lang="en-US" sz="2600" b="0" i="0" u="none" strike="noStrike" kern="1200" cap="none" spc="0" normalizeH="0" baseline="0" noProof="0" dirty="0">
                  <a:ln>
                    <a:noFill/>
                  </a:ln>
                  <a:solidFill>
                    <a:srgbClr val="339966"/>
                  </a:solidFill>
                  <a:effectLst/>
                  <a:uLnTx/>
                  <a:uFillTx/>
                  <a:latin typeface="Cambria" panose="02040503050406030204" pitchFamily="18" charset="0"/>
                  <a:ea typeface="Cambria" panose="02040503050406030204" pitchFamily="18" charset="0"/>
                  <a:cs typeface="+mn-cs"/>
                </a:rPr>
                <a:t> </a:t>
              </a:r>
              <a:r>
                <a:rPr kumimoji="0" lang="en-US" sz="2600" b="0" i="0" u="none" strike="noStrike" kern="1200" cap="none" spc="0" normalizeH="0" baseline="0" noProof="0" dirty="0" err="1">
                  <a:ln>
                    <a:noFill/>
                  </a:ln>
                  <a:solidFill>
                    <a:srgbClr val="339966"/>
                  </a:solidFill>
                  <a:effectLst/>
                  <a:uLnTx/>
                  <a:uFillTx/>
                  <a:latin typeface="Cambria" panose="02040503050406030204" pitchFamily="18" charset="0"/>
                  <a:ea typeface="Cambria" panose="02040503050406030204" pitchFamily="18" charset="0"/>
                  <a:cs typeface="+mn-cs"/>
                </a:rPr>
                <a:t>sinh</a:t>
              </a:r>
              <a:r>
                <a:rPr kumimoji="0" lang="en-US" sz="2600" b="0" i="0" u="none" strike="noStrike" kern="1200" cap="none" spc="0" normalizeH="0" baseline="0" noProof="0" dirty="0">
                  <a:ln>
                    <a:noFill/>
                  </a:ln>
                  <a:solidFill>
                    <a:srgbClr val="339966"/>
                  </a:solidFill>
                  <a:effectLst/>
                  <a:uLnTx/>
                  <a:uFillTx/>
                  <a:latin typeface="Cambria" panose="02040503050406030204" pitchFamily="18" charset="0"/>
                  <a:ea typeface="Cambria" panose="02040503050406030204" pitchFamily="18" charset="0"/>
                  <a:cs typeface="+mn-cs"/>
                </a:rPr>
                <a:t> </a:t>
              </a:r>
              <a:r>
                <a:rPr kumimoji="0" lang="en-US" sz="2600" b="0" i="0" u="none" strike="noStrike" kern="1200" cap="none" spc="0" normalizeH="0" baseline="0" noProof="0" dirty="0" err="1">
                  <a:ln>
                    <a:noFill/>
                  </a:ln>
                  <a:solidFill>
                    <a:srgbClr val="339966"/>
                  </a:solidFill>
                  <a:effectLst/>
                  <a:uLnTx/>
                  <a:uFillTx/>
                  <a:latin typeface="Cambria" panose="02040503050406030204" pitchFamily="18" charset="0"/>
                  <a:ea typeface="Cambria" panose="02040503050406030204" pitchFamily="18" charset="0"/>
                  <a:cs typeface="+mn-cs"/>
                </a:rPr>
                <a:t>sống</a:t>
              </a:r>
              <a:r>
                <a:rPr kumimoji="0" lang="en-US" sz="2600" b="0" i="0" u="none" strike="noStrike" kern="1200" cap="none" spc="0" normalizeH="0" baseline="0" noProof="0" dirty="0">
                  <a:ln>
                    <a:noFill/>
                  </a:ln>
                  <a:solidFill>
                    <a:srgbClr val="339966"/>
                  </a:solidFill>
                  <a:effectLst/>
                  <a:uLnTx/>
                  <a:uFillTx/>
                  <a:latin typeface="Cambria" panose="02040503050406030204" pitchFamily="18" charset="0"/>
                  <a:ea typeface="Cambria" panose="02040503050406030204" pitchFamily="18" charset="0"/>
                  <a:cs typeface="+mn-cs"/>
                </a:rPr>
                <a:t> ở </a:t>
              </a:r>
              <a:r>
                <a:rPr kumimoji="0" lang="en-US" sz="2600" b="0" i="0" u="none" strike="noStrike" kern="1200" cap="none" spc="0" normalizeH="0" baseline="0" noProof="0" dirty="0" err="1">
                  <a:ln>
                    <a:noFill/>
                  </a:ln>
                  <a:solidFill>
                    <a:srgbClr val="339966"/>
                  </a:solidFill>
                  <a:effectLst/>
                  <a:uLnTx/>
                  <a:uFillTx/>
                  <a:latin typeface="Cambria" panose="02040503050406030204" pitchFamily="18" charset="0"/>
                  <a:ea typeface="Cambria" panose="02040503050406030204" pitchFamily="18" charset="0"/>
                  <a:cs typeface="+mn-cs"/>
                </a:rPr>
                <a:t>vùng</a:t>
              </a:r>
              <a:r>
                <a:rPr kumimoji="0" lang="en-US" sz="2600" b="0" i="0" u="none" strike="noStrike" kern="1200" cap="none" spc="0" normalizeH="0" baseline="0" noProof="0" dirty="0">
                  <a:ln>
                    <a:noFill/>
                  </a:ln>
                  <a:solidFill>
                    <a:srgbClr val="339966"/>
                  </a:solidFill>
                  <a:effectLst/>
                  <a:uLnTx/>
                  <a:uFillTx/>
                  <a:latin typeface="Cambria" panose="02040503050406030204" pitchFamily="18" charset="0"/>
                  <a:ea typeface="Cambria" panose="02040503050406030204" pitchFamily="18" charset="0"/>
                  <a:cs typeface="+mn-cs"/>
                </a:rPr>
                <a:t> </a:t>
              </a:r>
              <a:r>
                <a:rPr kumimoji="0" lang="en-US" sz="2600" b="0" i="0" u="none" strike="noStrike" kern="1200" cap="none" spc="0" normalizeH="0" baseline="0" noProof="0" dirty="0" err="1">
                  <a:ln>
                    <a:noFill/>
                  </a:ln>
                  <a:solidFill>
                    <a:srgbClr val="339966"/>
                  </a:solidFill>
                  <a:effectLst/>
                  <a:uLnTx/>
                  <a:uFillTx/>
                  <a:latin typeface="Cambria" panose="02040503050406030204" pitchFamily="18" charset="0"/>
                  <a:ea typeface="Cambria" panose="02040503050406030204" pitchFamily="18" charset="0"/>
                  <a:cs typeface="+mn-cs"/>
                </a:rPr>
                <a:t>Trung</a:t>
              </a:r>
              <a:r>
                <a:rPr kumimoji="0" lang="en-US" sz="2600" b="0" i="0" u="none" strike="noStrike" kern="1200" cap="none" spc="0" normalizeH="0" baseline="0" noProof="0" dirty="0">
                  <a:ln>
                    <a:noFill/>
                  </a:ln>
                  <a:solidFill>
                    <a:srgbClr val="339966"/>
                  </a:solidFill>
                  <a:effectLst/>
                  <a:uLnTx/>
                  <a:uFillTx/>
                  <a:latin typeface="Cambria" panose="02040503050406030204" pitchFamily="18" charset="0"/>
                  <a:ea typeface="Cambria" panose="02040503050406030204" pitchFamily="18" charset="0"/>
                  <a:cs typeface="+mn-cs"/>
                </a:rPr>
                <a:t> du </a:t>
              </a:r>
              <a:r>
                <a:rPr kumimoji="0" lang="en-US" sz="2600" b="0" i="0" u="none" strike="noStrike" kern="1200" cap="none" spc="0" normalizeH="0" baseline="0" noProof="0" dirty="0" err="1">
                  <a:ln>
                    <a:noFill/>
                  </a:ln>
                  <a:solidFill>
                    <a:srgbClr val="339966"/>
                  </a:solidFill>
                  <a:effectLst/>
                  <a:uLnTx/>
                  <a:uFillTx/>
                  <a:latin typeface="Cambria" panose="02040503050406030204" pitchFamily="18" charset="0"/>
                  <a:ea typeface="Cambria" panose="02040503050406030204" pitchFamily="18" charset="0"/>
                  <a:cs typeface="+mn-cs"/>
                </a:rPr>
                <a:t>và</a:t>
              </a:r>
              <a:r>
                <a:rPr kumimoji="0" lang="en-US" sz="2600" b="0" i="0" u="none" strike="noStrike" kern="1200" cap="none" spc="0" normalizeH="0" baseline="0" noProof="0" dirty="0">
                  <a:ln>
                    <a:noFill/>
                  </a:ln>
                  <a:solidFill>
                    <a:srgbClr val="339966"/>
                  </a:solidFill>
                  <a:effectLst/>
                  <a:uLnTx/>
                  <a:uFillTx/>
                  <a:latin typeface="Cambria" panose="02040503050406030204" pitchFamily="18" charset="0"/>
                  <a:ea typeface="Cambria" panose="02040503050406030204" pitchFamily="18" charset="0"/>
                  <a:cs typeface="+mn-cs"/>
                </a:rPr>
                <a:t> </a:t>
              </a:r>
              <a:r>
                <a:rPr kumimoji="0" lang="en-US" sz="2600" b="0" i="0" u="none" strike="noStrike" kern="1200" cap="none" spc="0" normalizeH="0" baseline="0" noProof="0" dirty="0" err="1">
                  <a:ln>
                    <a:noFill/>
                  </a:ln>
                  <a:solidFill>
                    <a:srgbClr val="339966"/>
                  </a:solidFill>
                  <a:effectLst/>
                  <a:uLnTx/>
                  <a:uFillTx/>
                  <a:latin typeface="Cambria" panose="02040503050406030204" pitchFamily="18" charset="0"/>
                  <a:ea typeface="Cambria" panose="02040503050406030204" pitchFamily="18" charset="0"/>
                  <a:cs typeface="+mn-cs"/>
                </a:rPr>
                <a:t>miền</a:t>
              </a:r>
              <a:r>
                <a:rPr kumimoji="0" lang="en-US" sz="2600" b="0" i="0" u="none" strike="noStrike" kern="1200" cap="none" spc="0" normalizeH="0" baseline="0" noProof="0" dirty="0">
                  <a:ln>
                    <a:noFill/>
                  </a:ln>
                  <a:solidFill>
                    <a:srgbClr val="339966"/>
                  </a:solidFill>
                  <a:effectLst/>
                  <a:uLnTx/>
                  <a:uFillTx/>
                  <a:latin typeface="Cambria" panose="02040503050406030204" pitchFamily="18" charset="0"/>
                  <a:ea typeface="Cambria" panose="02040503050406030204" pitchFamily="18" charset="0"/>
                  <a:cs typeface="+mn-cs"/>
                </a:rPr>
                <a:t> </a:t>
              </a:r>
              <a:r>
                <a:rPr kumimoji="0" lang="en-US" sz="2600" b="0" i="0" u="none" strike="noStrike" kern="1200" cap="none" spc="0" normalizeH="0" baseline="0" noProof="0" dirty="0" err="1">
                  <a:ln>
                    <a:noFill/>
                  </a:ln>
                  <a:solidFill>
                    <a:srgbClr val="339966"/>
                  </a:solidFill>
                  <a:effectLst/>
                  <a:uLnTx/>
                  <a:uFillTx/>
                  <a:latin typeface="Cambria" panose="02040503050406030204" pitchFamily="18" charset="0"/>
                  <a:ea typeface="Cambria" panose="02040503050406030204" pitchFamily="18" charset="0"/>
                  <a:cs typeface="+mn-cs"/>
                </a:rPr>
                <a:t>núi</a:t>
              </a:r>
              <a:r>
                <a:rPr kumimoji="0" lang="en-US" sz="2600" b="0" i="0" u="none" strike="noStrike" kern="1200" cap="none" spc="0" normalizeH="0" baseline="0" noProof="0" dirty="0">
                  <a:ln>
                    <a:noFill/>
                  </a:ln>
                  <a:solidFill>
                    <a:srgbClr val="339966"/>
                  </a:solidFill>
                  <a:effectLst/>
                  <a:uLnTx/>
                  <a:uFillTx/>
                  <a:latin typeface="Cambria" panose="02040503050406030204" pitchFamily="18" charset="0"/>
                  <a:ea typeface="Cambria" panose="02040503050406030204" pitchFamily="18" charset="0"/>
                  <a:cs typeface="+mn-cs"/>
                </a:rPr>
                <a:t> </a:t>
              </a:r>
              <a:r>
                <a:rPr kumimoji="0" lang="en-US" sz="2600" b="0" i="0" u="none" strike="noStrike" kern="1200" cap="none" spc="0" normalizeH="0" baseline="0" noProof="0" dirty="0" err="1">
                  <a:ln>
                    <a:noFill/>
                  </a:ln>
                  <a:solidFill>
                    <a:srgbClr val="339966"/>
                  </a:solidFill>
                  <a:effectLst/>
                  <a:uLnTx/>
                  <a:uFillTx/>
                  <a:latin typeface="Cambria" panose="02040503050406030204" pitchFamily="18" charset="0"/>
                  <a:ea typeface="Cambria" panose="02040503050406030204" pitchFamily="18" charset="0"/>
                  <a:cs typeface="+mn-cs"/>
                </a:rPr>
                <a:t>Bắc</a:t>
              </a:r>
              <a:r>
                <a:rPr kumimoji="0" lang="en-US" sz="2600" b="0" i="0" u="none" strike="noStrike" kern="1200" cap="none" spc="0" normalizeH="0" baseline="0" noProof="0" dirty="0">
                  <a:ln>
                    <a:noFill/>
                  </a:ln>
                  <a:solidFill>
                    <a:srgbClr val="339966"/>
                  </a:solidFill>
                  <a:effectLst/>
                  <a:uLnTx/>
                  <a:uFillTx/>
                  <a:latin typeface="Cambria" panose="02040503050406030204" pitchFamily="18" charset="0"/>
                  <a:ea typeface="Cambria" panose="02040503050406030204" pitchFamily="18" charset="0"/>
                  <a:cs typeface="+mn-cs"/>
                </a:rPr>
                <a:t> </a:t>
              </a:r>
              <a:r>
                <a:rPr kumimoji="0" lang="en-US" sz="2600" b="0" i="0" u="none" strike="noStrike" kern="1200" cap="none" spc="0" normalizeH="0" baseline="0" noProof="0" dirty="0" err="1">
                  <a:ln>
                    <a:noFill/>
                  </a:ln>
                  <a:solidFill>
                    <a:srgbClr val="339966"/>
                  </a:solidFill>
                  <a:effectLst/>
                  <a:uLnTx/>
                  <a:uFillTx/>
                  <a:latin typeface="Cambria" panose="02040503050406030204" pitchFamily="18" charset="0"/>
                  <a:ea typeface="Cambria" panose="02040503050406030204" pitchFamily="18" charset="0"/>
                  <a:cs typeface="+mn-cs"/>
                </a:rPr>
                <a:t>Bộ</a:t>
              </a:r>
              <a:r>
                <a:rPr kumimoji="0" lang="en-US" sz="2600" b="0" i="0" u="none" strike="noStrike" kern="1200" cap="none" spc="0" normalizeH="0" baseline="0" noProof="0" dirty="0">
                  <a:ln>
                    <a:noFill/>
                  </a:ln>
                  <a:solidFill>
                    <a:srgbClr val="339966"/>
                  </a:solidFill>
                  <a:effectLst/>
                  <a:uLnTx/>
                  <a:uFillTx/>
                  <a:latin typeface="Cambria" panose="02040503050406030204" pitchFamily="18" charset="0"/>
                  <a:ea typeface="Cambria" panose="02040503050406030204" pitchFamily="18" charset="0"/>
                  <a:cs typeface="+mn-cs"/>
                </a:rPr>
                <a:t>.</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339966"/>
                  </a:solidFill>
                  <a:effectLst/>
                  <a:uLnTx/>
                  <a:uFillTx/>
                  <a:latin typeface="Cambria" panose="02040503050406030204" pitchFamily="18" charset="0"/>
                  <a:ea typeface="Cambria" panose="02040503050406030204" pitchFamily="18" charset="0"/>
                  <a:cs typeface="+mn-cs"/>
                </a:rPr>
                <a:t>- </a:t>
              </a:r>
              <a:r>
                <a:rPr kumimoji="0" lang="en-US" sz="2600" b="0" i="0" u="none" strike="noStrike" kern="1200" cap="none" spc="0" normalizeH="0" baseline="0" noProof="0" dirty="0" err="1">
                  <a:ln>
                    <a:noFill/>
                  </a:ln>
                  <a:solidFill>
                    <a:srgbClr val="339966"/>
                  </a:solidFill>
                  <a:effectLst/>
                  <a:uLnTx/>
                  <a:uFillTx/>
                  <a:latin typeface="Cambria" panose="02040503050406030204" pitchFamily="18" charset="0"/>
                  <a:ea typeface="Cambria" panose="02040503050406030204" pitchFamily="18" charset="0"/>
                  <a:cs typeface="+mn-cs"/>
                </a:rPr>
                <a:t>Nhận</a:t>
              </a:r>
              <a:r>
                <a:rPr kumimoji="0" lang="en-US" sz="2600" b="0" i="0" u="none" strike="noStrike" kern="1200" cap="none" spc="0" normalizeH="0" baseline="0" noProof="0" dirty="0">
                  <a:ln>
                    <a:noFill/>
                  </a:ln>
                  <a:solidFill>
                    <a:srgbClr val="339966"/>
                  </a:solidFill>
                  <a:effectLst/>
                  <a:uLnTx/>
                  <a:uFillTx/>
                  <a:latin typeface="Cambria" panose="02040503050406030204" pitchFamily="18" charset="0"/>
                  <a:ea typeface="Cambria" panose="02040503050406030204" pitchFamily="18" charset="0"/>
                  <a:cs typeface="+mn-cs"/>
                </a:rPr>
                <a:t> </a:t>
              </a:r>
              <a:r>
                <a:rPr kumimoji="0" lang="en-US" sz="2600" b="0" i="0" u="none" strike="noStrike" kern="1200" cap="none" spc="0" normalizeH="0" baseline="0" noProof="0" dirty="0" err="1">
                  <a:ln>
                    <a:noFill/>
                  </a:ln>
                  <a:solidFill>
                    <a:srgbClr val="339966"/>
                  </a:solidFill>
                  <a:effectLst/>
                  <a:uLnTx/>
                  <a:uFillTx/>
                  <a:latin typeface="Cambria" panose="02040503050406030204" pitchFamily="18" charset="0"/>
                  <a:ea typeface="Cambria" panose="02040503050406030204" pitchFamily="18" charset="0"/>
                  <a:cs typeface="+mn-cs"/>
                </a:rPr>
                <a:t>xét</a:t>
              </a:r>
              <a:r>
                <a:rPr kumimoji="0" lang="en-US" sz="2600" b="0" i="0" u="none" strike="noStrike" kern="1200" cap="none" spc="0" normalizeH="0" baseline="0" noProof="0" dirty="0">
                  <a:ln>
                    <a:noFill/>
                  </a:ln>
                  <a:solidFill>
                    <a:srgbClr val="339966"/>
                  </a:solidFill>
                  <a:effectLst/>
                  <a:uLnTx/>
                  <a:uFillTx/>
                  <a:latin typeface="Cambria" panose="02040503050406030204" pitchFamily="18" charset="0"/>
                  <a:ea typeface="Cambria" panose="02040503050406030204" pitchFamily="18" charset="0"/>
                  <a:cs typeface="+mn-cs"/>
                </a:rPr>
                <a:t> </a:t>
              </a:r>
              <a:r>
                <a:rPr kumimoji="0" lang="en-US" sz="2600" b="0" i="0" u="none" strike="noStrike" kern="1200" cap="none" spc="0" normalizeH="0" baseline="0" noProof="0" dirty="0" err="1">
                  <a:ln>
                    <a:noFill/>
                  </a:ln>
                  <a:solidFill>
                    <a:srgbClr val="339966"/>
                  </a:solidFill>
                  <a:effectLst/>
                  <a:uLnTx/>
                  <a:uFillTx/>
                  <a:latin typeface="Cambria" panose="02040503050406030204" pitchFamily="18" charset="0"/>
                  <a:ea typeface="Cambria" panose="02040503050406030204" pitchFamily="18" charset="0"/>
                  <a:cs typeface="+mn-cs"/>
                </a:rPr>
                <a:t>được</a:t>
              </a:r>
              <a:r>
                <a:rPr kumimoji="0" lang="en-US" sz="2600" b="0" i="0" u="none" strike="noStrike" kern="1200" cap="none" spc="0" normalizeH="0" baseline="0" noProof="0" dirty="0">
                  <a:ln>
                    <a:noFill/>
                  </a:ln>
                  <a:solidFill>
                    <a:srgbClr val="339966"/>
                  </a:solidFill>
                  <a:effectLst/>
                  <a:uLnTx/>
                  <a:uFillTx/>
                  <a:latin typeface="Cambria" panose="02040503050406030204" pitchFamily="18" charset="0"/>
                  <a:ea typeface="Cambria" panose="02040503050406030204" pitchFamily="18" charset="0"/>
                  <a:cs typeface="+mn-cs"/>
                </a:rPr>
                <a:t> </a:t>
              </a:r>
              <a:r>
                <a:rPr kumimoji="0" lang="en-US" sz="2600" b="0" i="0" u="none" strike="noStrike" kern="1200" cap="none" spc="0" normalizeH="0" baseline="0" noProof="0" dirty="0" err="1">
                  <a:ln>
                    <a:noFill/>
                  </a:ln>
                  <a:solidFill>
                    <a:srgbClr val="339966"/>
                  </a:solidFill>
                  <a:effectLst/>
                  <a:uLnTx/>
                  <a:uFillTx/>
                  <a:latin typeface="Cambria" panose="02040503050406030204" pitchFamily="18" charset="0"/>
                  <a:ea typeface="Cambria" panose="02040503050406030204" pitchFamily="18" charset="0"/>
                  <a:cs typeface="+mn-cs"/>
                </a:rPr>
                <a:t>một</a:t>
              </a:r>
              <a:r>
                <a:rPr kumimoji="0" lang="en-US" sz="2600" b="0" i="0" u="none" strike="noStrike" kern="1200" cap="none" spc="0" normalizeH="0" baseline="0" noProof="0" dirty="0">
                  <a:ln>
                    <a:noFill/>
                  </a:ln>
                  <a:solidFill>
                    <a:srgbClr val="339966"/>
                  </a:solidFill>
                  <a:effectLst/>
                  <a:uLnTx/>
                  <a:uFillTx/>
                  <a:latin typeface="Cambria" panose="02040503050406030204" pitchFamily="18" charset="0"/>
                  <a:ea typeface="Cambria" panose="02040503050406030204" pitchFamily="18" charset="0"/>
                  <a:cs typeface="+mn-cs"/>
                </a:rPr>
                <a:t> </a:t>
              </a:r>
              <a:r>
                <a:rPr kumimoji="0" lang="en-US" sz="2600" b="0" i="0" u="none" strike="noStrike" kern="1200" cap="none" spc="0" normalizeH="0" baseline="0" noProof="0" dirty="0" err="1">
                  <a:ln>
                    <a:noFill/>
                  </a:ln>
                  <a:solidFill>
                    <a:srgbClr val="339966"/>
                  </a:solidFill>
                  <a:effectLst/>
                  <a:uLnTx/>
                  <a:uFillTx/>
                  <a:latin typeface="Cambria" panose="02040503050406030204" pitchFamily="18" charset="0"/>
                  <a:ea typeface="Cambria" panose="02040503050406030204" pitchFamily="18" charset="0"/>
                  <a:cs typeface="+mn-cs"/>
                </a:rPr>
                <a:t>cách</a:t>
              </a:r>
              <a:r>
                <a:rPr kumimoji="0" lang="en-US" sz="2600" b="0" i="0" u="none" strike="noStrike" kern="1200" cap="none" spc="0" normalizeH="0" baseline="0" noProof="0" dirty="0">
                  <a:ln>
                    <a:noFill/>
                  </a:ln>
                  <a:solidFill>
                    <a:srgbClr val="339966"/>
                  </a:solidFill>
                  <a:effectLst/>
                  <a:uLnTx/>
                  <a:uFillTx/>
                  <a:latin typeface="Cambria" panose="02040503050406030204" pitchFamily="18" charset="0"/>
                  <a:ea typeface="Cambria" panose="02040503050406030204" pitchFamily="18" charset="0"/>
                  <a:cs typeface="+mn-cs"/>
                </a:rPr>
                <a:t> </a:t>
              </a:r>
              <a:r>
                <a:rPr kumimoji="0" lang="en-US" sz="2600" b="0" i="0" u="none" strike="noStrike" kern="1200" cap="none" spc="0" normalizeH="0" baseline="0" noProof="0" dirty="0" err="1">
                  <a:ln>
                    <a:noFill/>
                  </a:ln>
                  <a:solidFill>
                    <a:srgbClr val="339966"/>
                  </a:solidFill>
                  <a:effectLst/>
                  <a:uLnTx/>
                  <a:uFillTx/>
                  <a:latin typeface="Cambria" panose="02040503050406030204" pitchFamily="18" charset="0"/>
                  <a:ea typeface="Cambria" panose="02040503050406030204" pitchFamily="18" charset="0"/>
                  <a:cs typeface="+mn-cs"/>
                </a:rPr>
                <a:t>đơn</a:t>
              </a:r>
              <a:r>
                <a:rPr kumimoji="0" lang="en-US" sz="2600" b="0" i="0" u="none" strike="noStrike" kern="1200" cap="none" spc="0" normalizeH="0" baseline="0" noProof="0" dirty="0">
                  <a:ln>
                    <a:noFill/>
                  </a:ln>
                  <a:solidFill>
                    <a:srgbClr val="339966"/>
                  </a:solidFill>
                  <a:effectLst/>
                  <a:uLnTx/>
                  <a:uFillTx/>
                  <a:latin typeface="Cambria" panose="02040503050406030204" pitchFamily="18" charset="0"/>
                  <a:ea typeface="Cambria" panose="02040503050406030204" pitchFamily="18" charset="0"/>
                  <a:cs typeface="+mn-cs"/>
                </a:rPr>
                <a:t> </a:t>
              </a:r>
              <a:r>
                <a:rPr kumimoji="0" lang="en-US" sz="2600" b="0" i="0" u="none" strike="noStrike" kern="1200" cap="none" spc="0" normalizeH="0" baseline="0" noProof="0" dirty="0" err="1">
                  <a:ln>
                    <a:noFill/>
                  </a:ln>
                  <a:solidFill>
                    <a:srgbClr val="339966"/>
                  </a:solidFill>
                  <a:effectLst/>
                  <a:uLnTx/>
                  <a:uFillTx/>
                  <a:latin typeface="Cambria" panose="02040503050406030204" pitchFamily="18" charset="0"/>
                  <a:ea typeface="Cambria" panose="02040503050406030204" pitchFamily="18" charset="0"/>
                  <a:cs typeface="+mn-cs"/>
                </a:rPr>
                <a:t>giản</a:t>
              </a:r>
              <a:r>
                <a:rPr kumimoji="0" lang="en-US" sz="2600" b="0" i="0" u="none" strike="noStrike" kern="1200" cap="none" spc="0" normalizeH="0" baseline="0" noProof="0" dirty="0">
                  <a:ln>
                    <a:noFill/>
                  </a:ln>
                  <a:solidFill>
                    <a:srgbClr val="339966"/>
                  </a:solidFill>
                  <a:effectLst/>
                  <a:uLnTx/>
                  <a:uFillTx/>
                  <a:latin typeface="Cambria" panose="02040503050406030204" pitchFamily="18" charset="0"/>
                  <a:ea typeface="Cambria" panose="02040503050406030204" pitchFamily="18" charset="0"/>
                  <a:cs typeface="+mn-cs"/>
                </a:rPr>
                <a:t> </a:t>
              </a:r>
              <a:r>
                <a:rPr kumimoji="0" lang="en-US" sz="2600" b="0" i="0" u="none" strike="noStrike" kern="1200" cap="none" spc="0" normalizeH="0" baseline="0" noProof="0" dirty="0" err="1">
                  <a:ln>
                    <a:noFill/>
                  </a:ln>
                  <a:solidFill>
                    <a:srgbClr val="339966"/>
                  </a:solidFill>
                  <a:effectLst/>
                  <a:uLnTx/>
                  <a:uFillTx/>
                  <a:latin typeface="Cambria" panose="02040503050406030204" pitchFamily="18" charset="0"/>
                  <a:ea typeface="Cambria" panose="02040503050406030204" pitchFamily="18" charset="0"/>
                  <a:cs typeface="+mn-cs"/>
                </a:rPr>
                <a:t>về</a:t>
              </a:r>
              <a:r>
                <a:rPr kumimoji="0" lang="en-US" sz="2600" b="0" i="0" u="none" strike="noStrike" kern="1200" cap="none" spc="0" normalizeH="0" baseline="0" noProof="0" dirty="0">
                  <a:ln>
                    <a:noFill/>
                  </a:ln>
                  <a:solidFill>
                    <a:srgbClr val="339966"/>
                  </a:solidFill>
                  <a:effectLst/>
                  <a:uLnTx/>
                  <a:uFillTx/>
                  <a:latin typeface="Cambria" panose="02040503050406030204" pitchFamily="18" charset="0"/>
                  <a:ea typeface="Cambria" panose="02040503050406030204" pitchFamily="18" charset="0"/>
                  <a:cs typeface="+mn-cs"/>
                </a:rPr>
                <a:t> </a:t>
              </a:r>
              <a:r>
                <a:rPr kumimoji="0" lang="en-US" sz="2600" b="0" i="0" u="none" strike="noStrike" kern="1200" cap="none" spc="0" normalizeH="0" baseline="0" noProof="0" dirty="0" err="1">
                  <a:ln>
                    <a:noFill/>
                  </a:ln>
                  <a:solidFill>
                    <a:srgbClr val="339966"/>
                  </a:solidFill>
                  <a:effectLst/>
                  <a:uLnTx/>
                  <a:uFillTx/>
                  <a:latin typeface="Cambria" panose="02040503050406030204" pitchFamily="18" charset="0"/>
                  <a:ea typeface="Cambria" panose="02040503050406030204" pitchFamily="18" charset="0"/>
                  <a:cs typeface="+mn-cs"/>
                </a:rPr>
                <a:t>sự</a:t>
              </a:r>
              <a:r>
                <a:rPr kumimoji="0" lang="en-US" sz="2600" b="0" i="0" u="none" strike="noStrike" kern="1200" cap="none" spc="0" normalizeH="0" baseline="0" noProof="0" dirty="0">
                  <a:ln>
                    <a:noFill/>
                  </a:ln>
                  <a:solidFill>
                    <a:srgbClr val="339966"/>
                  </a:solidFill>
                  <a:effectLst/>
                  <a:uLnTx/>
                  <a:uFillTx/>
                  <a:latin typeface="Cambria" panose="02040503050406030204" pitchFamily="18" charset="0"/>
                  <a:ea typeface="Cambria" panose="02040503050406030204" pitchFamily="18" charset="0"/>
                  <a:cs typeface="+mn-cs"/>
                </a:rPr>
                <a:t> </a:t>
              </a:r>
              <a:r>
                <a:rPr kumimoji="0" lang="en-US" sz="2600" b="0" i="0" u="none" strike="noStrike" kern="1200" cap="none" spc="0" normalizeH="0" baseline="0" noProof="0" dirty="0" err="1">
                  <a:ln>
                    <a:noFill/>
                  </a:ln>
                  <a:solidFill>
                    <a:srgbClr val="339966"/>
                  </a:solidFill>
                  <a:effectLst/>
                  <a:uLnTx/>
                  <a:uFillTx/>
                  <a:latin typeface="Cambria" panose="02040503050406030204" pitchFamily="18" charset="0"/>
                  <a:ea typeface="Cambria" panose="02040503050406030204" pitchFamily="18" charset="0"/>
                  <a:cs typeface="+mn-cs"/>
                </a:rPr>
                <a:t>phân</a:t>
              </a:r>
              <a:r>
                <a:rPr kumimoji="0" lang="en-US" sz="2600" b="0" i="0" u="none" strike="noStrike" kern="1200" cap="none" spc="0" normalizeH="0" baseline="0" noProof="0" dirty="0">
                  <a:ln>
                    <a:noFill/>
                  </a:ln>
                  <a:solidFill>
                    <a:srgbClr val="339966"/>
                  </a:solidFill>
                  <a:effectLst/>
                  <a:uLnTx/>
                  <a:uFillTx/>
                  <a:latin typeface="Cambria" panose="02040503050406030204" pitchFamily="18" charset="0"/>
                  <a:ea typeface="Cambria" panose="02040503050406030204" pitchFamily="18" charset="0"/>
                  <a:cs typeface="+mn-cs"/>
                </a:rPr>
                <a:t> </a:t>
              </a:r>
              <a:r>
                <a:rPr kumimoji="0" lang="en-US" sz="2600" b="0" i="0" u="none" strike="noStrike" kern="1200" cap="none" spc="0" normalizeH="0" baseline="0" noProof="0" dirty="0" err="1">
                  <a:ln>
                    <a:noFill/>
                  </a:ln>
                  <a:solidFill>
                    <a:srgbClr val="339966"/>
                  </a:solidFill>
                  <a:effectLst/>
                  <a:uLnTx/>
                  <a:uFillTx/>
                  <a:latin typeface="Cambria" panose="02040503050406030204" pitchFamily="18" charset="0"/>
                  <a:ea typeface="Cambria" panose="02040503050406030204" pitchFamily="18" charset="0"/>
                  <a:cs typeface="+mn-cs"/>
                </a:rPr>
                <a:t>bố</a:t>
              </a:r>
              <a:r>
                <a:rPr kumimoji="0" lang="en-US" sz="2600" b="0" i="0" u="none" strike="noStrike" kern="1200" cap="none" spc="0" normalizeH="0" baseline="0" noProof="0" dirty="0">
                  <a:ln>
                    <a:noFill/>
                  </a:ln>
                  <a:solidFill>
                    <a:srgbClr val="339966"/>
                  </a:solidFill>
                  <a:effectLst/>
                  <a:uLnTx/>
                  <a:uFillTx/>
                  <a:latin typeface="Cambria" panose="02040503050406030204" pitchFamily="18" charset="0"/>
                  <a:ea typeface="Cambria" panose="02040503050406030204" pitchFamily="18" charset="0"/>
                  <a:cs typeface="+mn-cs"/>
                </a:rPr>
                <a:t> </a:t>
              </a:r>
              <a:r>
                <a:rPr kumimoji="0" lang="en-US" sz="2600" b="0" i="0" u="none" strike="noStrike" kern="1200" cap="none" spc="0" normalizeH="0" baseline="0" noProof="0" dirty="0" err="1">
                  <a:ln>
                    <a:noFill/>
                  </a:ln>
                  <a:solidFill>
                    <a:srgbClr val="339966"/>
                  </a:solidFill>
                  <a:effectLst/>
                  <a:uLnTx/>
                  <a:uFillTx/>
                  <a:latin typeface="Cambria" panose="02040503050406030204" pitchFamily="18" charset="0"/>
                  <a:ea typeface="Cambria" panose="02040503050406030204" pitchFamily="18" charset="0"/>
                  <a:cs typeface="+mn-cs"/>
                </a:rPr>
                <a:t>dân</a:t>
              </a:r>
              <a:r>
                <a:rPr kumimoji="0" lang="en-US" sz="2600" b="0" i="0" u="none" strike="noStrike" kern="1200" cap="none" spc="0" normalizeH="0" baseline="0" noProof="0" dirty="0">
                  <a:ln>
                    <a:noFill/>
                  </a:ln>
                  <a:solidFill>
                    <a:srgbClr val="339966"/>
                  </a:solidFill>
                  <a:effectLst/>
                  <a:uLnTx/>
                  <a:uFillTx/>
                  <a:latin typeface="Cambria" panose="02040503050406030204" pitchFamily="18" charset="0"/>
                  <a:ea typeface="Cambria" panose="02040503050406030204" pitchFamily="18" charset="0"/>
                  <a:cs typeface="+mn-cs"/>
                </a:rPr>
                <a:t> </a:t>
              </a:r>
              <a:r>
                <a:rPr kumimoji="0" lang="en-US" sz="2600" b="0" i="0" u="none" strike="noStrike" kern="1200" cap="none" spc="0" normalizeH="0" baseline="0" noProof="0" dirty="0" err="1">
                  <a:ln>
                    <a:noFill/>
                  </a:ln>
                  <a:solidFill>
                    <a:srgbClr val="339966"/>
                  </a:solidFill>
                  <a:effectLst/>
                  <a:uLnTx/>
                  <a:uFillTx/>
                  <a:latin typeface="Cambria" panose="02040503050406030204" pitchFamily="18" charset="0"/>
                  <a:ea typeface="Cambria" panose="02040503050406030204" pitchFamily="18" charset="0"/>
                  <a:cs typeface="+mn-cs"/>
                </a:rPr>
                <a:t>cư</a:t>
              </a:r>
              <a:r>
                <a:rPr kumimoji="0" lang="en-US" sz="2600" b="0" i="0" u="none" strike="noStrike" kern="1200" cap="none" spc="0" normalizeH="0" baseline="0" noProof="0" dirty="0">
                  <a:ln>
                    <a:noFill/>
                  </a:ln>
                  <a:solidFill>
                    <a:srgbClr val="339966"/>
                  </a:solidFill>
                  <a:effectLst/>
                  <a:uLnTx/>
                  <a:uFillTx/>
                  <a:latin typeface="Cambria" panose="02040503050406030204" pitchFamily="18" charset="0"/>
                  <a:ea typeface="Cambria" panose="02040503050406030204" pitchFamily="18" charset="0"/>
                  <a:cs typeface="+mn-cs"/>
                </a:rPr>
                <a:t> ở </a:t>
              </a:r>
              <a:r>
                <a:rPr kumimoji="0" lang="en-US" sz="2600" b="0" i="0" u="none" strike="noStrike" kern="1200" cap="none" spc="0" normalizeH="0" baseline="0" noProof="0" dirty="0" err="1">
                  <a:ln>
                    <a:noFill/>
                  </a:ln>
                  <a:solidFill>
                    <a:srgbClr val="339966"/>
                  </a:solidFill>
                  <a:effectLst/>
                  <a:uLnTx/>
                  <a:uFillTx/>
                  <a:latin typeface="Cambria" panose="02040503050406030204" pitchFamily="18" charset="0"/>
                  <a:ea typeface="Cambria" panose="02040503050406030204" pitchFamily="18" charset="0"/>
                  <a:cs typeface="+mn-cs"/>
                </a:rPr>
                <a:t>Trung</a:t>
              </a:r>
              <a:r>
                <a:rPr kumimoji="0" lang="en-US" sz="2600" b="0" i="0" u="none" strike="noStrike" kern="1200" cap="none" spc="0" normalizeH="0" baseline="0" noProof="0" dirty="0">
                  <a:ln>
                    <a:noFill/>
                  </a:ln>
                  <a:solidFill>
                    <a:srgbClr val="339966"/>
                  </a:solidFill>
                  <a:effectLst/>
                  <a:uLnTx/>
                  <a:uFillTx/>
                  <a:latin typeface="Cambria" panose="02040503050406030204" pitchFamily="18" charset="0"/>
                  <a:ea typeface="Cambria" panose="02040503050406030204" pitchFamily="18" charset="0"/>
                  <a:cs typeface="+mn-cs"/>
                </a:rPr>
                <a:t> du </a:t>
              </a:r>
              <a:r>
                <a:rPr kumimoji="0" lang="en-US" sz="2600" b="0" i="0" u="none" strike="noStrike" kern="1200" cap="none" spc="0" normalizeH="0" baseline="0" noProof="0" dirty="0" err="1">
                  <a:ln>
                    <a:noFill/>
                  </a:ln>
                  <a:solidFill>
                    <a:srgbClr val="339966"/>
                  </a:solidFill>
                  <a:effectLst/>
                  <a:uLnTx/>
                  <a:uFillTx/>
                  <a:latin typeface="Cambria" panose="02040503050406030204" pitchFamily="18" charset="0"/>
                  <a:ea typeface="Cambria" panose="02040503050406030204" pitchFamily="18" charset="0"/>
                  <a:cs typeface="+mn-cs"/>
                </a:rPr>
                <a:t>và</a:t>
              </a:r>
              <a:r>
                <a:rPr kumimoji="0" lang="en-US" sz="2600" b="0" i="0" u="none" strike="noStrike" kern="1200" cap="none" spc="0" normalizeH="0" baseline="0" noProof="0" dirty="0">
                  <a:ln>
                    <a:noFill/>
                  </a:ln>
                  <a:solidFill>
                    <a:srgbClr val="339966"/>
                  </a:solidFill>
                  <a:effectLst/>
                  <a:uLnTx/>
                  <a:uFillTx/>
                  <a:latin typeface="Cambria" panose="02040503050406030204" pitchFamily="18" charset="0"/>
                  <a:ea typeface="Cambria" panose="02040503050406030204" pitchFamily="18" charset="0"/>
                  <a:cs typeface="+mn-cs"/>
                </a:rPr>
                <a:t> </a:t>
              </a:r>
              <a:r>
                <a:rPr kumimoji="0" lang="en-US" sz="2600" b="0" i="0" u="none" strike="noStrike" kern="1200" cap="none" spc="0" normalizeH="0" baseline="0" noProof="0" dirty="0" err="1">
                  <a:ln>
                    <a:noFill/>
                  </a:ln>
                  <a:solidFill>
                    <a:srgbClr val="339966"/>
                  </a:solidFill>
                  <a:effectLst/>
                  <a:uLnTx/>
                  <a:uFillTx/>
                  <a:latin typeface="Cambria" panose="02040503050406030204" pitchFamily="18" charset="0"/>
                  <a:ea typeface="Cambria" panose="02040503050406030204" pitchFamily="18" charset="0"/>
                  <a:cs typeface="+mn-cs"/>
                </a:rPr>
                <a:t>miền</a:t>
              </a:r>
              <a:r>
                <a:rPr kumimoji="0" lang="en-US" sz="2600" b="0" i="0" u="none" strike="noStrike" kern="1200" cap="none" spc="0" normalizeH="0" baseline="0" noProof="0" dirty="0">
                  <a:ln>
                    <a:noFill/>
                  </a:ln>
                  <a:solidFill>
                    <a:srgbClr val="339966"/>
                  </a:solidFill>
                  <a:effectLst/>
                  <a:uLnTx/>
                  <a:uFillTx/>
                  <a:latin typeface="Cambria" panose="02040503050406030204" pitchFamily="18" charset="0"/>
                  <a:ea typeface="Cambria" panose="02040503050406030204" pitchFamily="18" charset="0"/>
                  <a:cs typeface="+mn-cs"/>
                </a:rPr>
                <a:t> </a:t>
              </a:r>
              <a:r>
                <a:rPr kumimoji="0" lang="en-US" sz="2600" b="0" i="0" u="none" strike="noStrike" kern="1200" cap="none" spc="0" normalizeH="0" baseline="0" noProof="0" dirty="0" err="1">
                  <a:ln>
                    <a:noFill/>
                  </a:ln>
                  <a:solidFill>
                    <a:srgbClr val="339966"/>
                  </a:solidFill>
                  <a:effectLst/>
                  <a:uLnTx/>
                  <a:uFillTx/>
                  <a:latin typeface="Cambria" panose="02040503050406030204" pitchFamily="18" charset="0"/>
                  <a:ea typeface="Cambria" panose="02040503050406030204" pitchFamily="18" charset="0"/>
                  <a:cs typeface="+mn-cs"/>
                </a:rPr>
                <a:t>núi</a:t>
              </a:r>
              <a:r>
                <a:rPr kumimoji="0" lang="en-US" sz="2600" b="0" i="0" u="none" strike="noStrike" kern="1200" cap="none" spc="0" normalizeH="0" baseline="0" noProof="0" dirty="0">
                  <a:ln>
                    <a:noFill/>
                  </a:ln>
                  <a:solidFill>
                    <a:srgbClr val="339966"/>
                  </a:solidFill>
                  <a:effectLst/>
                  <a:uLnTx/>
                  <a:uFillTx/>
                  <a:latin typeface="Cambria" panose="02040503050406030204" pitchFamily="18" charset="0"/>
                  <a:ea typeface="Cambria" panose="02040503050406030204" pitchFamily="18" charset="0"/>
                  <a:cs typeface="+mn-cs"/>
                </a:rPr>
                <a:t> </a:t>
              </a:r>
              <a:r>
                <a:rPr kumimoji="0" lang="en-US" sz="2600" b="0" i="0" u="none" strike="noStrike" kern="1200" cap="none" spc="0" normalizeH="0" baseline="0" noProof="0" dirty="0" err="1">
                  <a:ln>
                    <a:noFill/>
                  </a:ln>
                  <a:solidFill>
                    <a:srgbClr val="339966"/>
                  </a:solidFill>
                  <a:effectLst/>
                  <a:uLnTx/>
                  <a:uFillTx/>
                  <a:latin typeface="Cambria" panose="02040503050406030204" pitchFamily="18" charset="0"/>
                  <a:ea typeface="Cambria" panose="02040503050406030204" pitchFamily="18" charset="0"/>
                  <a:cs typeface="+mn-cs"/>
                </a:rPr>
                <a:t>Bắc</a:t>
              </a:r>
              <a:r>
                <a:rPr kumimoji="0" lang="en-US" sz="2600" b="0" i="0" u="none" strike="noStrike" kern="1200" cap="none" spc="0" normalizeH="0" baseline="0" noProof="0" dirty="0">
                  <a:ln>
                    <a:noFill/>
                  </a:ln>
                  <a:solidFill>
                    <a:srgbClr val="339966"/>
                  </a:solidFill>
                  <a:effectLst/>
                  <a:uLnTx/>
                  <a:uFillTx/>
                  <a:latin typeface="Cambria" panose="02040503050406030204" pitchFamily="18" charset="0"/>
                  <a:ea typeface="Cambria" panose="02040503050406030204" pitchFamily="18" charset="0"/>
                  <a:cs typeface="+mn-cs"/>
                </a:rPr>
                <a:t> </a:t>
              </a:r>
              <a:r>
                <a:rPr kumimoji="0" lang="en-US" sz="2600" b="0" i="0" u="none" strike="noStrike" kern="1200" cap="none" spc="0" normalizeH="0" baseline="0" noProof="0" dirty="0" err="1">
                  <a:ln>
                    <a:noFill/>
                  </a:ln>
                  <a:solidFill>
                    <a:srgbClr val="339966"/>
                  </a:solidFill>
                  <a:effectLst/>
                  <a:uLnTx/>
                  <a:uFillTx/>
                  <a:latin typeface="Cambria" panose="02040503050406030204" pitchFamily="18" charset="0"/>
                  <a:ea typeface="Cambria" panose="02040503050406030204" pitchFamily="18" charset="0"/>
                  <a:cs typeface="+mn-cs"/>
                </a:rPr>
                <a:t>Bộ</a:t>
              </a:r>
              <a:r>
                <a:rPr kumimoji="0" lang="en-US" sz="2600" b="0" i="0" u="none" strike="noStrike" kern="1200" cap="none" spc="0" normalizeH="0" baseline="0" noProof="0" dirty="0">
                  <a:ln>
                    <a:noFill/>
                  </a:ln>
                  <a:solidFill>
                    <a:srgbClr val="339966"/>
                  </a:solidFill>
                  <a:effectLst/>
                  <a:uLnTx/>
                  <a:uFillTx/>
                  <a:latin typeface="Cambria" panose="02040503050406030204" pitchFamily="18" charset="0"/>
                  <a:ea typeface="Cambria" panose="02040503050406030204" pitchFamily="18" charset="0"/>
                  <a:cs typeface="+mn-cs"/>
                </a:rPr>
                <a:t> </a:t>
              </a:r>
              <a:r>
                <a:rPr kumimoji="0" lang="en-US" sz="2600" b="0" i="0" u="none" strike="noStrike" kern="1200" cap="none" spc="0" normalizeH="0" baseline="0" noProof="0" dirty="0" err="1">
                  <a:ln>
                    <a:noFill/>
                  </a:ln>
                  <a:solidFill>
                    <a:srgbClr val="339966"/>
                  </a:solidFill>
                  <a:effectLst/>
                  <a:uLnTx/>
                  <a:uFillTx/>
                  <a:latin typeface="Cambria" panose="02040503050406030204" pitchFamily="18" charset="0"/>
                  <a:ea typeface="Cambria" panose="02040503050406030204" pitchFamily="18" charset="0"/>
                  <a:cs typeface="+mn-cs"/>
                </a:rPr>
                <a:t>thông</a:t>
              </a:r>
              <a:r>
                <a:rPr kumimoji="0" lang="en-US" sz="2600" b="0" i="0" u="none" strike="noStrike" kern="1200" cap="none" spc="0" normalizeH="0" baseline="0" noProof="0" dirty="0">
                  <a:ln>
                    <a:noFill/>
                  </a:ln>
                  <a:solidFill>
                    <a:srgbClr val="339966"/>
                  </a:solidFill>
                  <a:effectLst/>
                  <a:uLnTx/>
                  <a:uFillTx/>
                  <a:latin typeface="Cambria" panose="02040503050406030204" pitchFamily="18" charset="0"/>
                  <a:ea typeface="Cambria" panose="02040503050406030204" pitchFamily="18" charset="0"/>
                  <a:cs typeface="+mn-cs"/>
                </a:rPr>
                <a:t> qua </a:t>
              </a:r>
              <a:r>
                <a:rPr kumimoji="0" lang="en-US" sz="2600" b="0" i="0" u="none" strike="noStrike" kern="1200" cap="none" spc="0" normalizeH="0" baseline="0" noProof="0" dirty="0" err="1">
                  <a:ln>
                    <a:noFill/>
                  </a:ln>
                  <a:solidFill>
                    <a:srgbClr val="339966"/>
                  </a:solidFill>
                  <a:effectLst/>
                  <a:uLnTx/>
                  <a:uFillTx/>
                  <a:latin typeface="Cambria" panose="02040503050406030204" pitchFamily="18" charset="0"/>
                  <a:ea typeface="Cambria" panose="02040503050406030204" pitchFamily="18" charset="0"/>
                  <a:cs typeface="+mn-cs"/>
                </a:rPr>
                <a:t>lược</a:t>
              </a:r>
              <a:r>
                <a:rPr kumimoji="0" lang="en-US" sz="2600" b="0" i="0" u="none" strike="noStrike" kern="1200" cap="none" spc="0" normalizeH="0" baseline="0" noProof="0" dirty="0">
                  <a:ln>
                    <a:noFill/>
                  </a:ln>
                  <a:solidFill>
                    <a:srgbClr val="339966"/>
                  </a:solidFill>
                  <a:effectLst/>
                  <a:uLnTx/>
                  <a:uFillTx/>
                  <a:latin typeface="Cambria" panose="02040503050406030204" pitchFamily="18" charset="0"/>
                  <a:ea typeface="Cambria" panose="02040503050406030204" pitchFamily="18" charset="0"/>
                  <a:cs typeface="+mn-cs"/>
                </a:rPr>
                <a:t> </a:t>
              </a:r>
              <a:r>
                <a:rPr kumimoji="0" lang="en-US" sz="2600" b="0" i="0" u="none" strike="noStrike" kern="1200" cap="none" spc="0" normalizeH="0" baseline="0" noProof="0" dirty="0" err="1">
                  <a:ln>
                    <a:noFill/>
                  </a:ln>
                  <a:solidFill>
                    <a:srgbClr val="339966"/>
                  </a:solidFill>
                  <a:effectLst/>
                  <a:uLnTx/>
                  <a:uFillTx/>
                  <a:latin typeface="Cambria" panose="02040503050406030204" pitchFamily="18" charset="0"/>
                  <a:ea typeface="Cambria" panose="02040503050406030204" pitchFamily="18" charset="0"/>
                  <a:cs typeface="+mn-cs"/>
                </a:rPr>
                <a:t>đồ</a:t>
              </a:r>
              <a:r>
                <a:rPr kumimoji="0" lang="en-US" sz="2600" b="0" i="0" u="none" strike="noStrike" kern="1200" cap="none" spc="0" normalizeH="0" baseline="0" noProof="0" dirty="0">
                  <a:ln>
                    <a:noFill/>
                  </a:ln>
                  <a:solidFill>
                    <a:srgbClr val="339966"/>
                  </a:solidFill>
                  <a:effectLst/>
                  <a:uLnTx/>
                  <a:uFillTx/>
                  <a:latin typeface="Cambria" panose="02040503050406030204" pitchFamily="18" charset="0"/>
                  <a:ea typeface="Cambria" panose="02040503050406030204" pitchFamily="18" charset="0"/>
                  <a:cs typeface="+mn-cs"/>
                </a:rPr>
                <a:t> </a:t>
              </a:r>
              <a:r>
                <a:rPr kumimoji="0" lang="en-US" sz="2600" b="0" i="0" u="none" strike="noStrike" kern="1200" cap="none" spc="0" normalizeH="0" baseline="0" noProof="0" dirty="0" err="1">
                  <a:ln>
                    <a:noFill/>
                  </a:ln>
                  <a:solidFill>
                    <a:srgbClr val="339966"/>
                  </a:solidFill>
                  <a:effectLst/>
                  <a:uLnTx/>
                  <a:uFillTx/>
                  <a:latin typeface="Cambria" panose="02040503050406030204" pitchFamily="18" charset="0"/>
                  <a:ea typeface="Cambria" panose="02040503050406030204" pitchFamily="18" charset="0"/>
                  <a:cs typeface="+mn-cs"/>
                </a:rPr>
                <a:t>phân</a:t>
              </a:r>
              <a:r>
                <a:rPr kumimoji="0" lang="en-US" sz="2600" b="0" i="0" u="none" strike="noStrike" kern="1200" cap="none" spc="0" normalizeH="0" baseline="0" noProof="0" dirty="0">
                  <a:ln>
                    <a:noFill/>
                  </a:ln>
                  <a:solidFill>
                    <a:srgbClr val="339966"/>
                  </a:solidFill>
                  <a:effectLst/>
                  <a:uLnTx/>
                  <a:uFillTx/>
                  <a:latin typeface="Cambria" panose="02040503050406030204" pitchFamily="18" charset="0"/>
                  <a:ea typeface="Cambria" panose="02040503050406030204" pitchFamily="18" charset="0"/>
                  <a:cs typeface="+mn-cs"/>
                </a:rPr>
                <a:t> </a:t>
              </a:r>
              <a:r>
                <a:rPr kumimoji="0" lang="en-US" sz="2600" b="0" i="0" u="none" strike="noStrike" kern="1200" cap="none" spc="0" normalizeH="0" baseline="0" noProof="0" dirty="0" err="1">
                  <a:ln>
                    <a:noFill/>
                  </a:ln>
                  <a:solidFill>
                    <a:srgbClr val="339966"/>
                  </a:solidFill>
                  <a:effectLst/>
                  <a:uLnTx/>
                  <a:uFillTx/>
                  <a:latin typeface="Cambria" panose="02040503050406030204" pitchFamily="18" charset="0"/>
                  <a:ea typeface="Cambria" panose="02040503050406030204" pitchFamily="18" charset="0"/>
                  <a:cs typeface="+mn-cs"/>
                </a:rPr>
                <a:t>bố</a:t>
              </a:r>
              <a:r>
                <a:rPr kumimoji="0" lang="en-US" sz="2600" b="0" i="0" u="none" strike="noStrike" kern="1200" cap="none" spc="0" normalizeH="0" baseline="0" noProof="0" dirty="0">
                  <a:ln>
                    <a:noFill/>
                  </a:ln>
                  <a:solidFill>
                    <a:srgbClr val="339966"/>
                  </a:solidFill>
                  <a:effectLst/>
                  <a:uLnTx/>
                  <a:uFillTx/>
                  <a:latin typeface="Cambria" panose="02040503050406030204" pitchFamily="18" charset="0"/>
                  <a:ea typeface="Cambria" panose="02040503050406030204" pitchFamily="18" charset="0"/>
                  <a:cs typeface="+mn-cs"/>
                </a:rPr>
                <a:t> </a:t>
              </a:r>
              <a:r>
                <a:rPr kumimoji="0" lang="en-US" sz="2600" b="0" i="0" u="none" strike="noStrike" kern="1200" cap="none" spc="0" normalizeH="0" baseline="0" noProof="0" dirty="0" err="1">
                  <a:ln>
                    <a:noFill/>
                  </a:ln>
                  <a:solidFill>
                    <a:srgbClr val="339966"/>
                  </a:solidFill>
                  <a:effectLst/>
                  <a:uLnTx/>
                  <a:uFillTx/>
                  <a:latin typeface="Cambria" panose="02040503050406030204" pitchFamily="18" charset="0"/>
                  <a:ea typeface="Cambria" panose="02040503050406030204" pitchFamily="18" charset="0"/>
                  <a:cs typeface="+mn-cs"/>
                </a:rPr>
                <a:t>dân</a:t>
              </a:r>
              <a:r>
                <a:rPr kumimoji="0" lang="en-US" sz="2600" b="0" i="0" u="none" strike="noStrike" kern="1200" cap="none" spc="0" normalizeH="0" baseline="0" noProof="0" dirty="0">
                  <a:ln>
                    <a:noFill/>
                  </a:ln>
                  <a:solidFill>
                    <a:srgbClr val="339966"/>
                  </a:solidFill>
                  <a:effectLst/>
                  <a:uLnTx/>
                  <a:uFillTx/>
                  <a:latin typeface="Cambria" panose="02040503050406030204" pitchFamily="18" charset="0"/>
                  <a:ea typeface="Cambria" panose="02040503050406030204" pitchFamily="18" charset="0"/>
                  <a:cs typeface="+mn-cs"/>
                </a:rPr>
                <a:t> </a:t>
              </a:r>
              <a:r>
                <a:rPr kumimoji="0" lang="en-US" sz="2600" b="0" i="0" u="none" strike="noStrike" kern="1200" cap="none" spc="0" normalizeH="0" baseline="0" noProof="0" dirty="0" err="1">
                  <a:ln>
                    <a:noFill/>
                  </a:ln>
                  <a:solidFill>
                    <a:srgbClr val="339966"/>
                  </a:solidFill>
                  <a:effectLst/>
                  <a:uLnTx/>
                  <a:uFillTx/>
                  <a:latin typeface="Cambria" panose="02040503050406030204" pitchFamily="18" charset="0"/>
                  <a:ea typeface="Cambria" panose="02040503050406030204" pitchFamily="18" charset="0"/>
                  <a:cs typeface="+mn-cs"/>
                </a:rPr>
                <a:t>cư</a:t>
              </a:r>
              <a:r>
                <a:rPr kumimoji="0" lang="en-US" sz="2600" b="0" i="0" u="none" strike="noStrike" kern="1200" cap="none" spc="0" normalizeH="0" baseline="0" noProof="0" dirty="0">
                  <a:ln>
                    <a:noFill/>
                  </a:ln>
                  <a:solidFill>
                    <a:srgbClr val="339966"/>
                  </a:solidFill>
                  <a:effectLst/>
                  <a:uLnTx/>
                  <a:uFillTx/>
                  <a:latin typeface="Cambria" panose="02040503050406030204" pitchFamily="18" charset="0"/>
                  <a:ea typeface="Cambria" panose="02040503050406030204" pitchFamily="18" charset="0"/>
                  <a:cs typeface="+mn-cs"/>
                </a:rPr>
                <a:t>.</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339966"/>
                  </a:solidFill>
                  <a:effectLst/>
                  <a:uLnTx/>
                  <a:uFillTx/>
                  <a:latin typeface="Cambria" panose="02040503050406030204" pitchFamily="18" charset="0"/>
                  <a:ea typeface="Cambria" panose="02040503050406030204" pitchFamily="18" charset="0"/>
                  <a:cs typeface="+mn-cs"/>
                </a:rPr>
                <a:t>- </a:t>
              </a:r>
              <a:r>
                <a:rPr kumimoji="0" lang="en-US" sz="2600" b="0" i="0" u="none" strike="noStrike" kern="1200" cap="none" spc="0" normalizeH="0" baseline="0" noProof="0" dirty="0" err="1">
                  <a:ln>
                    <a:noFill/>
                  </a:ln>
                  <a:solidFill>
                    <a:srgbClr val="339966"/>
                  </a:solidFill>
                  <a:effectLst/>
                  <a:uLnTx/>
                  <a:uFillTx/>
                  <a:latin typeface="Cambria" panose="02040503050406030204" pitchFamily="18" charset="0"/>
                  <a:ea typeface="Cambria" panose="02040503050406030204" pitchFamily="18" charset="0"/>
                  <a:cs typeface="+mn-cs"/>
                </a:rPr>
                <a:t>Kể</a:t>
              </a:r>
              <a:r>
                <a:rPr kumimoji="0" lang="en-US" sz="2600" b="0" i="0" u="none" strike="noStrike" kern="1200" cap="none" spc="0" normalizeH="0" baseline="0" noProof="0" dirty="0">
                  <a:ln>
                    <a:noFill/>
                  </a:ln>
                  <a:solidFill>
                    <a:srgbClr val="339966"/>
                  </a:solidFill>
                  <a:effectLst/>
                  <a:uLnTx/>
                  <a:uFillTx/>
                  <a:latin typeface="Cambria" panose="02040503050406030204" pitchFamily="18" charset="0"/>
                  <a:ea typeface="Cambria" panose="02040503050406030204" pitchFamily="18" charset="0"/>
                  <a:cs typeface="+mn-cs"/>
                </a:rPr>
                <a:t> </a:t>
              </a:r>
              <a:r>
                <a:rPr kumimoji="0" lang="en-US" sz="2600" b="0" i="0" u="none" strike="noStrike" kern="1200" cap="none" spc="0" normalizeH="0" baseline="0" noProof="0" dirty="0" err="1">
                  <a:ln>
                    <a:noFill/>
                  </a:ln>
                  <a:solidFill>
                    <a:srgbClr val="339966"/>
                  </a:solidFill>
                  <a:effectLst/>
                  <a:uLnTx/>
                  <a:uFillTx/>
                  <a:latin typeface="Cambria" panose="02040503050406030204" pitchFamily="18" charset="0"/>
                  <a:ea typeface="Cambria" panose="02040503050406030204" pitchFamily="18" charset="0"/>
                  <a:cs typeface="+mn-cs"/>
                </a:rPr>
                <a:t>tên</a:t>
              </a:r>
              <a:r>
                <a:rPr kumimoji="0" lang="en-US" sz="2600" b="0" i="0" u="none" strike="noStrike" kern="1200" cap="none" spc="0" normalizeH="0" baseline="0" noProof="0" dirty="0">
                  <a:ln>
                    <a:noFill/>
                  </a:ln>
                  <a:solidFill>
                    <a:srgbClr val="339966"/>
                  </a:solidFill>
                  <a:effectLst/>
                  <a:uLnTx/>
                  <a:uFillTx/>
                  <a:latin typeface="Cambria" panose="02040503050406030204" pitchFamily="18" charset="0"/>
                  <a:ea typeface="Cambria" panose="02040503050406030204" pitchFamily="18" charset="0"/>
                  <a:cs typeface="+mn-cs"/>
                </a:rPr>
                <a:t> </a:t>
              </a:r>
              <a:r>
                <a:rPr kumimoji="0" lang="en-US" sz="2600" b="0" i="0" u="none" strike="noStrike" kern="1200" cap="none" spc="0" normalizeH="0" baseline="0" noProof="0" dirty="0" err="1">
                  <a:ln>
                    <a:noFill/>
                  </a:ln>
                  <a:solidFill>
                    <a:srgbClr val="339966"/>
                  </a:solidFill>
                  <a:effectLst/>
                  <a:uLnTx/>
                  <a:uFillTx/>
                  <a:latin typeface="Cambria" panose="02040503050406030204" pitchFamily="18" charset="0"/>
                  <a:ea typeface="Cambria" panose="02040503050406030204" pitchFamily="18" charset="0"/>
                  <a:cs typeface="+mn-cs"/>
                </a:rPr>
                <a:t>một</a:t>
              </a:r>
              <a:r>
                <a:rPr kumimoji="0" lang="en-US" sz="2600" b="0" i="0" u="none" strike="noStrike" kern="1200" cap="none" spc="0" normalizeH="0" baseline="0" noProof="0" dirty="0">
                  <a:ln>
                    <a:noFill/>
                  </a:ln>
                  <a:solidFill>
                    <a:srgbClr val="339966"/>
                  </a:solidFill>
                  <a:effectLst/>
                  <a:uLnTx/>
                  <a:uFillTx/>
                  <a:latin typeface="Cambria" panose="02040503050406030204" pitchFamily="18" charset="0"/>
                  <a:ea typeface="Cambria" panose="02040503050406030204" pitchFamily="18" charset="0"/>
                  <a:cs typeface="+mn-cs"/>
                </a:rPr>
                <a:t> </a:t>
              </a:r>
              <a:r>
                <a:rPr kumimoji="0" lang="en-US" sz="2600" b="0" i="0" u="none" strike="noStrike" kern="1200" cap="none" spc="0" normalizeH="0" baseline="0" noProof="0" dirty="0" err="1">
                  <a:ln>
                    <a:noFill/>
                  </a:ln>
                  <a:solidFill>
                    <a:srgbClr val="339966"/>
                  </a:solidFill>
                  <a:effectLst/>
                  <a:uLnTx/>
                  <a:uFillTx/>
                  <a:latin typeface="Cambria" panose="02040503050406030204" pitchFamily="18" charset="0"/>
                  <a:ea typeface="Cambria" panose="02040503050406030204" pitchFamily="18" charset="0"/>
                  <a:cs typeface="+mn-cs"/>
                </a:rPr>
                <a:t>số</a:t>
              </a:r>
              <a:r>
                <a:rPr kumimoji="0" lang="en-US" sz="2600" b="0" i="0" u="none" strike="noStrike" kern="1200" cap="none" spc="0" normalizeH="0" baseline="0" noProof="0" dirty="0">
                  <a:ln>
                    <a:noFill/>
                  </a:ln>
                  <a:solidFill>
                    <a:srgbClr val="339966"/>
                  </a:solidFill>
                  <a:effectLst/>
                  <a:uLnTx/>
                  <a:uFillTx/>
                  <a:latin typeface="Cambria" panose="02040503050406030204" pitchFamily="18" charset="0"/>
                  <a:ea typeface="Cambria" panose="02040503050406030204" pitchFamily="18" charset="0"/>
                  <a:cs typeface="+mn-cs"/>
                </a:rPr>
                <a:t> </a:t>
              </a:r>
              <a:r>
                <a:rPr kumimoji="0" lang="en-US" sz="2600" b="0" i="0" u="none" strike="noStrike" kern="1200" cap="none" spc="0" normalizeH="0" baseline="0" noProof="0" dirty="0" err="1">
                  <a:ln>
                    <a:noFill/>
                  </a:ln>
                  <a:solidFill>
                    <a:srgbClr val="339966"/>
                  </a:solidFill>
                  <a:effectLst/>
                  <a:uLnTx/>
                  <a:uFillTx/>
                  <a:latin typeface="Cambria" panose="02040503050406030204" pitchFamily="18" charset="0"/>
                  <a:ea typeface="Cambria" panose="02040503050406030204" pitchFamily="18" charset="0"/>
                  <a:cs typeface="+mn-cs"/>
                </a:rPr>
                <a:t>cách</a:t>
              </a:r>
              <a:r>
                <a:rPr kumimoji="0" lang="en-US" sz="2600" b="0" i="0" u="none" strike="noStrike" kern="1200" cap="none" spc="0" normalizeH="0" baseline="0" noProof="0" dirty="0">
                  <a:ln>
                    <a:noFill/>
                  </a:ln>
                  <a:solidFill>
                    <a:srgbClr val="339966"/>
                  </a:solidFill>
                  <a:effectLst/>
                  <a:uLnTx/>
                  <a:uFillTx/>
                  <a:latin typeface="Cambria" panose="02040503050406030204" pitchFamily="18" charset="0"/>
                  <a:ea typeface="Cambria" panose="02040503050406030204" pitchFamily="18" charset="0"/>
                  <a:cs typeface="+mn-cs"/>
                </a:rPr>
                <a:t> </a:t>
              </a:r>
              <a:r>
                <a:rPr kumimoji="0" lang="en-US" sz="2600" b="0" i="0" u="none" strike="noStrike" kern="1200" cap="none" spc="0" normalizeH="0" baseline="0" noProof="0" dirty="0" err="1">
                  <a:ln>
                    <a:noFill/>
                  </a:ln>
                  <a:solidFill>
                    <a:srgbClr val="339966"/>
                  </a:solidFill>
                  <a:effectLst/>
                  <a:uLnTx/>
                  <a:uFillTx/>
                  <a:latin typeface="Cambria" panose="02040503050406030204" pitchFamily="18" charset="0"/>
                  <a:ea typeface="Cambria" panose="02040503050406030204" pitchFamily="18" charset="0"/>
                  <a:cs typeface="+mn-cs"/>
                </a:rPr>
                <a:t>thức</a:t>
              </a:r>
              <a:r>
                <a:rPr kumimoji="0" lang="en-US" sz="2600" b="0" i="0" u="none" strike="noStrike" kern="1200" cap="none" spc="0" normalizeH="0" baseline="0" noProof="0" dirty="0">
                  <a:ln>
                    <a:noFill/>
                  </a:ln>
                  <a:solidFill>
                    <a:srgbClr val="339966"/>
                  </a:solidFill>
                  <a:effectLst/>
                  <a:uLnTx/>
                  <a:uFillTx/>
                  <a:latin typeface="Cambria" panose="02040503050406030204" pitchFamily="18" charset="0"/>
                  <a:ea typeface="Cambria" panose="02040503050406030204" pitchFamily="18" charset="0"/>
                  <a:cs typeface="+mn-cs"/>
                </a:rPr>
                <a:t> </a:t>
              </a:r>
              <a:r>
                <a:rPr kumimoji="0" lang="en-US" sz="2600" b="0" i="0" u="none" strike="noStrike" kern="1200" cap="none" spc="0" normalizeH="0" baseline="0" noProof="0" dirty="0" err="1">
                  <a:ln>
                    <a:noFill/>
                  </a:ln>
                  <a:solidFill>
                    <a:srgbClr val="339966"/>
                  </a:solidFill>
                  <a:effectLst/>
                  <a:uLnTx/>
                  <a:uFillTx/>
                  <a:latin typeface="Cambria" panose="02040503050406030204" pitchFamily="18" charset="0"/>
                  <a:ea typeface="Cambria" panose="02040503050406030204" pitchFamily="18" charset="0"/>
                  <a:cs typeface="+mn-cs"/>
                </a:rPr>
                <a:t>khai</a:t>
              </a:r>
              <a:r>
                <a:rPr kumimoji="0" lang="en-US" sz="2600" b="0" i="0" u="none" strike="noStrike" kern="1200" cap="none" spc="0" normalizeH="0" baseline="0" noProof="0" dirty="0">
                  <a:ln>
                    <a:noFill/>
                  </a:ln>
                  <a:solidFill>
                    <a:srgbClr val="339966"/>
                  </a:solidFill>
                  <a:effectLst/>
                  <a:uLnTx/>
                  <a:uFillTx/>
                  <a:latin typeface="Cambria" panose="02040503050406030204" pitchFamily="18" charset="0"/>
                  <a:ea typeface="Cambria" panose="02040503050406030204" pitchFamily="18" charset="0"/>
                  <a:cs typeface="+mn-cs"/>
                </a:rPr>
                <a:t> </a:t>
              </a:r>
              <a:r>
                <a:rPr kumimoji="0" lang="en-US" sz="2600" b="0" i="0" u="none" strike="noStrike" kern="1200" cap="none" spc="0" normalizeH="0" baseline="0" noProof="0" dirty="0" err="1">
                  <a:ln>
                    <a:noFill/>
                  </a:ln>
                  <a:solidFill>
                    <a:srgbClr val="339966"/>
                  </a:solidFill>
                  <a:effectLst/>
                  <a:uLnTx/>
                  <a:uFillTx/>
                  <a:latin typeface="Cambria" panose="02040503050406030204" pitchFamily="18" charset="0"/>
                  <a:ea typeface="Cambria" panose="02040503050406030204" pitchFamily="18" charset="0"/>
                  <a:cs typeface="+mn-cs"/>
                </a:rPr>
                <a:t>thác</a:t>
              </a:r>
              <a:r>
                <a:rPr kumimoji="0" lang="en-US" sz="2600" b="0" i="0" u="none" strike="noStrike" kern="1200" cap="none" spc="0" normalizeH="0" baseline="0" noProof="0" dirty="0">
                  <a:ln>
                    <a:noFill/>
                  </a:ln>
                  <a:solidFill>
                    <a:srgbClr val="339966"/>
                  </a:solidFill>
                  <a:effectLst/>
                  <a:uLnTx/>
                  <a:uFillTx/>
                  <a:latin typeface="Cambria" panose="02040503050406030204" pitchFamily="18" charset="0"/>
                  <a:ea typeface="Cambria" panose="02040503050406030204" pitchFamily="18" charset="0"/>
                  <a:cs typeface="+mn-cs"/>
                </a:rPr>
                <a:t> </a:t>
              </a:r>
              <a:r>
                <a:rPr kumimoji="0" lang="en-US" sz="2600" b="0" i="0" u="none" strike="noStrike" kern="1200" cap="none" spc="0" normalizeH="0" baseline="0" noProof="0" dirty="0" err="1">
                  <a:ln>
                    <a:noFill/>
                  </a:ln>
                  <a:solidFill>
                    <a:srgbClr val="339966"/>
                  </a:solidFill>
                  <a:effectLst/>
                  <a:uLnTx/>
                  <a:uFillTx/>
                  <a:latin typeface="Cambria" panose="02040503050406030204" pitchFamily="18" charset="0"/>
                  <a:ea typeface="Cambria" panose="02040503050406030204" pitchFamily="18" charset="0"/>
                  <a:cs typeface="+mn-cs"/>
                </a:rPr>
                <a:t>tự</a:t>
              </a:r>
              <a:r>
                <a:rPr kumimoji="0" lang="en-US" sz="2600" b="0" i="0" u="none" strike="noStrike" kern="1200" cap="none" spc="0" normalizeH="0" baseline="0" noProof="0" dirty="0">
                  <a:ln>
                    <a:noFill/>
                  </a:ln>
                  <a:solidFill>
                    <a:srgbClr val="339966"/>
                  </a:solidFill>
                  <a:effectLst/>
                  <a:uLnTx/>
                  <a:uFillTx/>
                  <a:latin typeface="Cambria" panose="02040503050406030204" pitchFamily="18" charset="0"/>
                  <a:ea typeface="Cambria" panose="02040503050406030204" pitchFamily="18" charset="0"/>
                  <a:cs typeface="+mn-cs"/>
                </a:rPr>
                <a:t> </a:t>
              </a:r>
              <a:r>
                <a:rPr kumimoji="0" lang="en-US" sz="2600" b="0" i="0" u="none" strike="noStrike" kern="1200" cap="none" spc="0" normalizeH="0" baseline="0" noProof="0" dirty="0" err="1">
                  <a:ln>
                    <a:noFill/>
                  </a:ln>
                  <a:solidFill>
                    <a:srgbClr val="339966"/>
                  </a:solidFill>
                  <a:effectLst/>
                  <a:uLnTx/>
                  <a:uFillTx/>
                  <a:latin typeface="Cambria" panose="02040503050406030204" pitchFamily="18" charset="0"/>
                  <a:ea typeface="Cambria" panose="02040503050406030204" pitchFamily="18" charset="0"/>
                  <a:cs typeface="+mn-cs"/>
                </a:rPr>
                <a:t>nhiên</a:t>
              </a:r>
              <a:r>
                <a:rPr kumimoji="0" lang="en-US" sz="2600" b="0" i="0" u="none" strike="noStrike" kern="1200" cap="none" spc="0" normalizeH="0" baseline="0" noProof="0" dirty="0">
                  <a:ln>
                    <a:noFill/>
                  </a:ln>
                  <a:solidFill>
                    <a:srgbClr val="339966"/>
                  </a:solidFill>
                  <a:effectLst/>
                  <a:uLnTx/>
                  <a:uFillTx/>
                  <a:latin typeface="Cambria" panose="02040503050406030204" pitchFamily="18" charset="0"/>
                  <a:ea typeface="Cambria" panose="02040503050406030204" pitchFamily="18" charset="0"/>
                  <a:cs typeface="+mn-cs"/>
                </a:rPr>
                <a:t> (</a:t>
              </a:r>
              <a:r>
                <a:rPr kumimoji="0" lang="en-US" sz="2600" b="0" i="0" u="none" strike="noStrike" kern="1200" cap="none" spc="0" normalizeH="0" baseline="0" noProof="0" dirty="0" err="1">
                  <a:ln>
                    <a:noFill/>
                  </a:ln>
                  <a:solidFill>
                    <a:srgbClr val="339966"/>
                  </a:solidFill>
                  <a:effectLst/>
                  <a:uLnTx/>
                  <a:uFillTx/>
                  <a:latin typeface="Cambria" panose="02040503050406030204" pitchFamily="18" charset="0"/>
                  <a:ea typeface="Cambria" panose="02040503050406030204" pitchFamily="18" charset="0"/>
                  <a:cs typeface="+mn-cs"/>
                </a:rPr>
                <a:t>ví</a:t>
              </a:r>
              <a:r>
                <a:rPr kumimoji="0" lang="en-US" sz="2600" b="0" i="0" u="none" strike="noStrike" kern="1200" cap="none" spc="0" normalizeH="0" baseline="0" noProof="0" dirty="0">
                  <a:ln>
                    <a:noFill/>
                  </a:ln>
                  <a:solidFill>
                    <a:srgbClr val="339966"/>
                  </a:solidFill>
                  <a:effectLst/>
                  <a:uLnTx/>
                  <a:uFillTx/>
                  <a:latin typeface="Cambria" panose="02040503050406030204" pitchFamily="18" charset="0"/>
                  <a:ea typeface="Cambria" panose="02040503050406030204" pitchFamily="18" charset="0"/>
                  <a:cs typeface="+mn-cs"/>
                </a:rPr>
                <a:t> </a:t>
              </a:r>
              <a:r>
                <a:rPr kumimoji="0" lang="en-US" sz="2600" b="0" i="0" u="none" strike="noStrike" kern="1200" cap="none" spc="0" normalizeH="0" baseline="0" noProof="0" dirty="0" err="1">
                  <a:ln>
                    <a:noFill/>
                  </a:ln>
                  <a:solidFill>
                    <a:srgbClr val="339966"/>
                  </a:solidFill>
                  <a:effectLst/>
                  <a:uLnTx/>
                  <a:uFillTx/>
                  <a:latin typeface="Cambria" panose="02040503050406030204" pitchFamily="18" charset="0"/>
                  <a:ea typeface="Cambria" panose="02040503050406030204" pitchFamily="18" charset="0"/>
                  <a:cs typeface="+mn-cs"/>
                </a:rPr>
                <a:t>dụ</a:t>
              </a:r>
              <a:r>
                <a:rPr kumimoji="0" lang="en-US" sz="2600" b="0" i="0" u="none" strike="noStrike" kern="1200" cap="none" spc="0" normalizeH="0" baseline="0" noProof="0" dirty="0">
                  <a:ln>
                    <a:noFill/>
                  </a:ln>
                  <a:solidFill>
                    <a:srgbClr val="339966"/>
                  </a:solidFill>
                  <a:effectLst/>
                  <a:uLnTx/>
                  <a:uFillTx/>
                  <a:latin typeface="Cambria" panose="02040503050406030204" pitchFamily="18" charset="0"/>
                  <a:ea typeface="Cambria" panose="02040503050406030204" pitchFamily="18" charset="0"/>
                  <a:cs typeface="+mn-cs"/>
                </a:rPr>
                <a:t>: </a:t>
              </a:r>
              <a:r>
                <a:rPr kumimoji="0" lang="en-US" sz="2600" b="0" i="0" u="none" strike="noStrike" kern="1200" cap="none" spc="0" normalizeH="0" baseline="0" noProof="0" dirty="0" err="1">
                  <a:ln>
                    <a:noFill/>
                  </a:ln>
                  <a:solidFill>
                    <a:srgbClr val="339966"/>
                  </a:solidFill>
                  <a:effectLst/>
                  <a:uLnTx/>
                  <a:uFillTx/>
                  <a:latin typeface="Cambria" panose="02040503050406030204" pitchFamily="18" charset="0"/>
                  <a:ea typeface="Cambria" panose="02040503050406030204" pitchFamily="18" charset="0"/>
                  <a:cs typeface="+mn-cs"/>
                </a:rPr>
                <a:t>làm</a:t>
              </a:r>
              <a:r>
                <a:rPr kumimoji="0" lang="en-US" sz="2600" b="0" i="0" u="none" strike="noStrike" kern="1200" cap="none" spc="0" normalizeH="0" baseline="0" noProof="0" dirty="0">
                  <a:ln>
                    <a:noFill/>
                  </a:ln>
                  <a:solidFill>
                    <a:srgbClr val="339966"/>
                  </a:solidFill>
                  <a:effectLst/>
                  <a:uLnTx/>
                  <a:uFillTx/>
                  <a:latin typeface="Cambria" panose="02040503050406030204" pitchFamily="18" charset="0"/>
                  <a:ea typeface="Cambria" panose="02040503050406030204" pitchFamily="18" charset="0"/>
                  <a:cs typeface="+mn-cs"/>
                </a:rPr>
                <a:t> </a:t>
              </a:r>
              <a:r>
                <a:rPr kumimoji="0" lang="en-US" sz="2600" b="0" i="0" u="none" strike="noStrike" kern="1200" cap="none" spc="0" normalizeH="0" baseline="0" noProof="0" dirty="0" err="1">
                  <a:ln>
                    <a:noFill/>
                  </a:ln>
                  <a:solidFill>
                    <a:srgbClr val="339966"/>
                  </a:solidFill>
                  <a:effectLst/>
                  <a:uLnTx/>
                  <a:uFillTx/>
                  <a:latin typeface="Cambria" panose="02040503050406030204" pitchFamily="18" charset="0"/>
                  <a:ea typeface="Cambria" panose="02040503050406030204" pitchFamily="18" charset="0"/>
                  <a:cs typeface="+mn-cs"/>
                </a:rPr>
                <a:t>ruộng</a:t>
              </a:r>
              <a:r>
                <a:rPr kumimoji="0" lang="en-US" sz="2600" b="0" i="0" u="none" strike="noStrike" kern="1200" cap="none" spc="0" normalizeH="0" baseline="0" noProof="0" dirty="0">
                  <a:ln>
                    <a:noFill/>
                  </a:ln>
                  <a:solidFill>
                    <a:srgbClr val="339966"/>
                  </a:solidFill>
                  <a:effectLst/>
                  <a:uLnTx/>
                  <a:uFillTx/>
                  <a:latin typeface="Cambria" panose="02040503050406030204" pitchFamily="18" charset="0"/>
                  <a:ea typeface="Cambria" panose="02040503050406030204" pitchFamily="18" charset="0"/>
                  <a:cs typeface="+mn-cs"/>
                </a:rPr>
                <a:t> </a:t>
              </a:r>
              <a:r>
                <a:rPr kumimoji="0" lang="en-US" sz="2600" b="0" i="0" u="none" strike="noStrike" kern="1200" cap="none" spc="0" normalizeH="0" baseline="0" noProof="0" dirty="0" err="1">
                  <a:ln>
                    <a:noFill/>
                  </a:ln>
                  <a:solidFill>
                    <a:srgbClr val="339966"/>
                  </a:solidFill>
                  <a:effectLst/>
                  <a:uLnTx/>
                  <a:uFillTx/>
                  <a:latin typeface="Cambria" panose="02040503050406030204" pitchFamily="18" charset="0"/>
                  <a:ea typeface="Cambria" panose="02040503050406030204" pitchFamily="18" charset="0"/>
                  <a:cs typeface="+mn-cs"/>
                </a:rPr>
                <a:t>bậc</a:t>
              </a:r>
              <a:r>
                <a:rPr kumimoji="0" lang="en-US" sz="2600" b="0" i="0" u="none" strike="noStrike" kern="1200" cap="none" spc="0" normalizeH="0" baseline="0" noProof="0" dirty="0">
                  <a:ln>
                    <a:noFill/>
                  </a:ln>
                  <a:solidFill>
                    <a:srgbClr val="339966"/>
                  </a:solidFill>
                  <a:effectLst/>
                  <a:uLnTx/>
                  <a:uFillTx/>
                  <a:latin typeface="Cambria" panose="02040503050406030204" pitchFamily="18" charset="0"/>
                  <a:ea typeface="Cambria" panose="02040503050406030204" pitchFamily="18" charset="0"/>
                  <a:cs typeface="+mn-cs"/>
                </a:rPr>
                <a:t> thang, </a:t>
              </a:r>
              <a:r>
                <a:rPr kumimoji="0" lang="en-US" sz="2600" b="0" i="0" u="none" strike="noStrike" kern="1200" cap="none" spc="0" normalizeH="0" baseline="0" noProof="0" dirty="0" err="1">
                  <a:ln>
                    <a:noFill/>
                  </a:ln>
                  <a:solidFill>
                    <a:srgbClr val="339966"/>
                  </a:solidFill>
                  <a:effectLst/>
                  <a:uLnTx/>
                  <a:uFillTx/>
                  <a:latin typeface="Cambria" panose="02040503050406030204" pitchFamily="18" charset="0"/>
                  <a:ea typeface="Cambria" panose="02040503050406030204" pitchFamily="18" charset="0"/>
                  <a:cs typeface="+mn-cs"/>
                </a:rPr>
                <a:t>xây</a:t>
              </a:r>
              <a:r>
                <a:rPr kumimoji="0" lang="en-US" sz="2600" b="0" i="0" u="none" strike="noStrike" kern="1200" cap="none" spc="0" normalizeH="0" baseline="0" noProof="0" dirty="0">
                  <a:ln>
                    <a:noFill/>
                  </a:ln>
                  <a:solidFill>
                    <a:srgbClr val="339966"/>
                  </a:solidFill>
                  <a:effectLst/>
                  <a:uLnTx/>
                  <a:uFillTx/>
                  <a:latin typeface="Cambria" panose="02040503050406030204" pitchFamily="18" charset="0"/>
                  <a:ea typeface="Cambria" panose="02040503050406030204" pitchFamily="18" charset="0"/>
                  <a:cs typeface="+mn-cs"/>
                </a:rPr>
                <a:t> </a:t>
              </a:r>
              <a:r>
                <a:rPr kumimoji="0" lang="en-US" sz="2600" b="0" i="0" u="none" strike="noStrike" kern="1200" cap="none" spc="0" normalizeH="0" baseline="0" noProof="0" dirty="0" err="1">
                  <a:ln>
                    <a:noFill/>
                  </a:ln>
                  <a:solidFill>
                    <a:srgbClr val="339966"/>
                  </a:solidFill>
                  <a:effectLst/>
                  <a:uLnTx/>
                  <a:uFillTx/>
                  <a:latin typeface="Cambria" panose="02040503050406030204" pitchFamily="18" charset="0"/>
                  <a:ea typeface="Cambria" panose="02040503050406030204" pitchFamily="18" charset="0"/>
                  <a:cs typeface="+mn-cs"/>
                </a:rPr>
                <a:t>dựng</a:t>
              </a:r>
              <a:r>
                <a:rPr kumimoji="0" lang="en-US" sz="2600" b="0" i="0" u="none" strike="noStrike" kern="1200" cap="none" spc="0" normalizeH="0" baseline="0" noProof="0" dirty="0">
                  <a:ln>
                    <a:noFill/>
                  </a:ln>
                  <a:solidFill>
                    <a:srgbClr val="339966"/>
                  </a:solidFill>
                  <a:effectLst/>
                  <a:uLnTx/>
                  <a:uFillTx/>
                  <a:latin typeface="Cambria" panose="02040503050406030204" pitchFamily="18" charset="0"/>
                  <a:ea typeface="Cambria" panose="02040503050406030204" pitchFamily="18" charset="0"/>
                  <a:cs typeface="+mn-cs"/>
                </a:rPr>
                <a:t> </a:t>
              </a:r>
              <a:r>
                <a:rPr kumimoji="0" lang="en-US" sz="2600" b="0" i="0" u="none" strike="noStrike" kern="1200" cap="none" spc="0" normalizeH="0" baseline="0" noProof="0" dirty="0" err="1">
                  <a:ln>
                    <a:noFill/>
                  </a:ln>
                  <a:solidFill>
                    <a:srgbClr val="339966"/>
                  </a:solidFill>
                  <a:effectLst/>
                  <a:uLnTx/>
                  <a:uFillTx/>
                  <a:latin typeface="Cambria" panose="02040503050406030204" pitchFamily="18" charset="0"/>
                  <a:ea typeface="Cambria" panose="02040503050406030204" pitchFamily="18" charset="0"/>
                  <a:cs typeface="+mn-cs"/>
                </a:rPr>
                <a:t>các</a:t>
              </a:r>
              <a:r>
                <a:rPr kumimoji="0" lang="en-US" sz="2600" b="0" i="0" u="none" strike="noStrike" kern="1200" cap="none" spc="0" normalizeH="0" baseline="0" noProof="0" dirty="0">
                  <a:ln>
                    <a:noFill/>
                  </a:ln>
                  <a:solidFill>
                    <a:srgbClr val="339966"/>
                  </a:solidFill>
                  <a:effectLst/>
                  <a:uLnTx/>
                  <a:uFillTx/>
                  <a:latin typeface="Cambria" panose="02040503050406030204" pitchFamily="18" charset="0"/>
                  <a:ea typeface="Cambria" panose="02040503050406030204" pitchFamily="18" charset="0"/>
                  <a:cs typeface="+mn-cs"/>
                </a:rPr>
                <a:t> </a:t>
              </a:r>
              <a:r>
                <a:rPr kumimoji="0" lang="en-US" sz="2600" b="0" i="0" u="none" strike="noStrike" kern="1200" cap="none" spc="0" normalizeH="0" baseline="0" noProof="0" dirty="0" err="1">
                  <a:ln>
                    <a:noFill/>
                  </a:ln>
                  <a:solidFill>
                    <a:srgbClr val="339966"/>
                  </a:solidFill>
                  <a:effectLst/>
                  <a:uLnTx/>
                  <a:uFillTx/>
                  <a:latin typeface="Cambria" panose="02040503050406030204" pitchFamily="18" charset="0"/>
                  <a:ea typeface="Cambria" panose="02040503050406030204" pitchFamily="18" charset="0"/>
                  <a:cs typeface="+mn-cs"/>
                </a:rPr>
                <a:t>công</a:t>
              </a:r>
              <a:r>
                <a:rPr kumimoji="0" lang="en-US" sz="2600" b="0" i="0" u="none" strike="noStrike" kern="1200" cap="none" spc="0" normalizeH="0" baseline="0" noProof="0" dirty="0">
                  <a:ln>
                    <a:noFill/>
                  </a:ln>
                  <a:solidFill>
                    <a:srgbClr val="339966"/>
                  </a:solidFill>
                  <a:effectLst/>
                  <a:uLnTx/>
                  <a:uFillTx/>
                  <a:latin typeface="Cambria" panose="02040503050406030204" pitchFamily="18" charset="0"/>
                  <a:ea typeface="Cambria" panose="02040503050406030204" pitchFamily="18" charset="0"/>
                  <a:cs typeface="+mn-cs"/>
                </a:rPr>
                <a:t> </a:t>
              </a:r>
              <a:r>
                <a:rPr kumimoji="0" lang="en-US" sz="2600" b="0" i="0" u="none" strike="noStrike" kern="1200" cap="none" spc="0" normalizeH="0" baseline="0" noProof="0" dirty="0" err="1">
                  <a:ln>
                    <a:noFill/>
                  </a:ln>
                  <a:solidFill>
                    <a:srgbClr val="339966"/>
                  </a:solidFill>
                  <a:effectLst/>
                  <a:uLnTx/>
                  <a:uFillTx/>
                  <a:latin typeface="Cambria" panose="02040503050406030204" pitchFamily="18" charset="0"/>
                  <a:ea typeface="Cambria" panose="02040503050406030204" pitchFamily="18" charset="0"/>
                  <a:cs typeface="+mn-cs"/>
                </a:rPr>
                <a:t>trình</a:t>
              </a:r>
              <a:r>
                <a:rPr kumimoji="0" lang="en-US" sz="2600" b="0" i="0" u="none" strike="noStrike" kern="1200" cap="none" spc="0" normalizeH="0" baseline="0" noProof="0" dirty="0">
                  <a:ln>
                    <a:noFill/>
                  </a:ln>
                  <a:solidFill>
                    <a:srgbClr val="339966"/>
                  </a:solidFill>
                  <a:effectLst/>
                  <a:uLnTx/>
                  <a:uFillTx/>
                  <a:latin typeface="Cambria" panose="02040503050406030204" pitchFamily="18" charset="0"/>
                  <a:ea typeface="Cambria" panose="02040503050406030204" pitchFamily="18" charset="0"/>
                  <a:cs typeface="+mn-cs"/>
                </a:rPr>
                <a:t> </a:t>
              </a:r>
              <a:r>
                <a:rPr kumimoji="0" lang="en-US" sz="2600" b="0" i="0" u="none" strike="noStrike" kern="1200" cap="none" spc="0" normalizeH="0" baseline="0" noProof="0" dirty="0" err="1">
                  <a:ln>
                    <a:noFill/>
                  </a:ln>
                  <a:solidFill>
                    <a:srgbClr val="339966"/>
                  </a:solidFill>
                  <a:effectLst/>
                  <a:uLnTx/>
                  <a:uFillTx/>
                  <a:latin typeface="Cambria" panose="02040503050406030204" pitchFamily="18" charset="0"/>
                  <a:ea typeface="Cambria" panose="02040503050406030204" pitchFamily="18" charset="0"/>
                  <a:cs typeface="+mn-cs"/>
                </a:rPr>
                <a:t>thuỷ</a:t>
              </a:r>
              <a:r>
                <a:rPr kumimoji="0" lang="en-US" sz="2600" b="0" i="0" u="none" strike="noStrike" kern="1200" cap="none" spc="0" normalizeH="0" baseline="0" noProof="0" dirty="0">
                  <a:ln>
                    <a:noFill/>
                  </a:ln>
                  <a:solidFill>
                    <a:srgbClr val="339966"/>
                  </a:solidFill>
                  <a:effectLst/>
                  <a:uLnTx/>
                  <a:uFillTx/>
                  <a:latin typeface="Cambria" panose="02040503050406030204" pitchFamily="18" charset="0"/>
                  <a:ea typeface="Cambria" panose="02040503050406030204" pitchFamily="18" charset="0"/>
                  <a:cs typeface="+mn-cs"/>
                </a:rPr>
                <a:t> </a:t>
              </a:r>
              <a:r>
                <a:rPr kumimoji="0" lang="en-US" sz="2600" b="0" i="0" u="none" strike="noStrike" kern="1200" cap="none" spc="0" normalizeH="0" baseline="0" noProof="0" dirty="0" err="1">
                  <a:ln>
                    <a:noFill/>
                  </a:ln>
                  <a:solidFill>
                    <a:srgbClr val="339966"/>
                  </a:solidFill>
                  <a:effectLst/>
                  <a:uLnTx/>
                  <a:uFillTx/>
                  <a:latin typeface="Cambria" panose="02040503050406030204" pitchFamily="18" charset="0"/>
                  <a:ea typeface="Cambria" panose="02040503050406030204" pitchFamily="18" charset="0"/>
                  <a:cs typeface="+mn-cs"/>
                </a:rPr>
                <a:t>điện</a:t>
              </a:r>
              <a:r>
                <a:rPr kumimoji="0" lang="en-US" sz="2600" b="0" i="0" u="none" strike="noStrike" kern="1200" cap="none" spc="0" normalizeH="0" baseline="0" noProof="0" dirty="0">
                  <a:ln>
                    <a:noFill/>
                  </a:ln>
                  <a:solidFill>
                    <a:srgbClr val="339966"/>
                  </a:solidFill>
                  <a:effectLst/>
                  <a:uLnTx/>
                  <a:uFillTx/>
                  <a:latin typeface="Cambria" panose="02040503050406030204" pitchFamily="18" charset="0"/>
                  <a:ea typeface="Cambria" panose="02040503050406030204" pitchFamily="18" charset="0"/>
                  <a:cs typeface="+mn-cs"/>
                </a:rPr>
                <a:t>, </a:t>
              </a:r>
              <a:r>
                <a:rPr kumimoji="0" lang="en-US" sz="2600" b="0" i="0" u="none" strike="noStrike" kern="1200" cap="none" spc="0" normalizeH="0" baseline="0" noProof="0" dirty="0" err="1">
                  <a:ln>
                    <a:noFill/>
                  </a:ln>
                  <a:solidFill>
                    <a:srgbClr val="339966"/>
                  </a:solidFill>
                  <a:effectLst/>
                  <a:uLnTx/>
                  <a:uFillTx/>
                  <a:latin typeface="Cambria" panose="02040503050406030204" pitchFamily="18" charset="0"/>
                  <a:ea typeface="Cambria" panose="02040503050406030204" pitchFamily="18" charset="0"/>
                  <a:cs typeface="+mn-cs"/>
                </a:rPr>
                <a:t>khai</a:t>
              </a:r>
              <a:r>
                <a:rPr kumimoji="0" lang="en-US" sz="2600" b="0" i="0" u="none" strike="noStrike" kern="1200" cap="none" spc="0" normalizeH="0" baseline="0" noProof="0" dirty="0">
                  <a:ln>
                    <a:noFill/>
                  </a:ln>
                  <a:solidFill>
                    <a:srgbClr val="339966"/>
                  </a:solidFill>
                  <a:effectLst/>
                  <a:uLnTx/>
                  <a:uFillTx/>
                  <a:latin typeface="Cambria" panose="02040503050406030204" pitchFamily="18" charset="0"/>
                  <a:ea typeface="Cambria" panose="02040503050406030204" pitchFamily="18" charset="0"/>
                  <a:cs typeface="+mn-cs"/>
                </a:rPr>
                <a:t> </a:t>
              </a:r>
              <a:r>
                <a:rPr kumimoji="0" lang="en-US" sz="2600" b="0" i="0" u="none" strike="noStrike" kern="1200" cap="none" spc="0" normalizeH="0" baseline="0" noProof="0" dirty="0" err="1">
                  <a:ln>
                    <a:noFill/>
                  </a:ln>
                  <a:solidFill>
                    <a:srgbClr val="339966"/>
                  </a:solidFill>
                  <a:effectLst/>
                  <a:uLnTx/>
                  <a:uFillTx/>
                  <a:latin typeface="Cambria" panose="02040503050406030204" pitchFamily="18" charset="0"/>
                  <a:ea typeface="Cambria" panose="02040503050406030204" pitchFamily="18" charset="0"/>
                  <a:cs typeface="+mn-cs"/>
                </a:rPr>
                <a:t>thác</a:t>
              </a:r>
              <a:r>
                <a:rPr kumimoji="0" lang="en-US" sz="2600" b="0" i="0" u="none" strike="noStrike" kern="1200" cap="none" spc="0" normalizeH="0" baseline="0" noProof="0" dirty="0">
                  <a:ln>
                    <a:noFill/>
                  </a:ln>
                  <a:solidFill>
                    <a:srgbClr val="339966"/>
                  </a:solidFill>
                  <a:effectLst/>
                  <a:uLnTx/>
                  <a:uFillTx/>
                  <a:latin typeface="Cambria" panose="02040503050406030204" pitchFamily="18" charset="0"/>
                  <a:ea typeface="Cambria" panose="02040503050406030204" pitchFamily="18" charset="0"/>
                  <a:cs typeface="+mn-cs"/>
                </a:rPr>
                <a:t> </a:t>
              </a:r>
              <a:r>
                <a:rPr kumimoji="0" lang="en-US" sz="2600" b="0" i="0" u="none" strike="noStrike" kern="1200" cap="none" spc="0" normalizeH="0" baseline="0" noProof="0" dirty="0" err="1">
                  <a:ln>
                    <a:noFill/>
                  </a:ln>
                  <a:solidFill>
                    <a:srgbClr val="339966"/>
                  </a:solidFill>
                  <a:effectLst/>
                  <a:uLnTx/>
                  <a:uFillTx/>
                  <a:latin typeface="Cambria" panose="02040503050406030204" pitchFamily="18" charset="0"/>
                  <a:ea typeface="Cambria" panose="02040503050406030204" pitchFamily="18" charset="0"/>
                  <a:cs typeface="+mn-cs"/>
                </a:rPr>
                <a:t>khoáng</a:t>
              </a:r>
              <a:r>
                <a:rPr kumimoji="0" lang="en-US" sz="2600" b="0" i="0" u="none" strike="noStrike" kern="1200" cap="none" spc="0" normalizeH="0" baseline="0" noProof="0" dirty="0">
                  <a:ln>
                    <a:noFill/>
                  </a:ln>
                  <a:solidFill>
                    <a:srgbClr val="339966"/>
                  </a:solidFill>
                  <a:effectLst/>
                  <a:uLnTx/>
                  <a:uFillTx/>
                  <a:latin typeface="Cambria" panose="02040503050406030204" pitchFamily="18" charset="0"/>
                  <a:ea typeface="Cambria" panose="02040503050406030204" pitchFamily="18" charset="0"/>
                  <a:cs typeface="+mn-cs"/>
                </a:rPr>
                <a:t> </a:t>
              </a:r>
              <a:r>
                <a:rPr kumimoji="0" lang="en-US" sz="2600" b="0" i="0" u="none" strike="noStrike" kern="1200" cap="none" spc="0" normalizeH="0" baseline="0" noProof="0" dirty="0" err="1">
                  <a:ln>
                    <a:noFill/>
                  </a:ln>
                  <a:solidFill>
                    <a:srgbClr val="339966"/>
                  </a:solidFill>
                  <a:effectLst/>
                  <a:uLnTx/>
                  <a:uFillTx/>
                  <a:latin typeface="Cambria" panose="02040503050406030204" pitchFamily="18" charset="0"/>
                  <a:ea typeface="Cambria" panose="02040503050406030204" pitchFamily="18" charset="0"/>
                  <a:cs typeface="+mn-cs"/>
                </a:rPr>
                <a:t>sản</a:t>
              </a:r>
              <a:r>
                <a:rPr kumimoji="0" lang="en-US" sz="2600" b="0" i="0" u="none" strike="noStrike" kern="1200" cap="none" spc="0" normalizeH="0" baseline="0" noProof="0" dirty="0" smtClean="0">
                  <a:ln>
                    <a:noFill/>
                  </a:ln>
                  <a:solidFill>
                    <a:srgbClr val="339966"/>
                  </a:solidFill>
                  <a:effectLst/>
                  <a:uLnTx/>
                  <a:uFillTx/>
                  <a:latin typeface="Cambria" panose="02040503050406030204" pitchFamily="18" charset="0"/>
                  <a:ea typeface="Cambria" panose="02040503050406030204" pitchFamily="18" charset="0"/>
                  <a:cs typeface="+mn-cs"/>
                </a:rPr>
                <a:t>,..)</a:t>
              </a:r>
              <a:endParaRPr kumimoji="0" lang="en-US" sz="2600" b="0" i="0" u="none" strike="noStrike" kern="1200" cap="none" spc="0" normalizeH="0" baseline="0" noProof="0" dirty="0">
                <a:ln>
                  <a:noFill/>
                </a:ln>
                <a:solidFill>
                  <a:srgbClr val="339966"/>
                </a:solidFill>
                <a:effectLst/>
                <a:uLnTx/>
                <a:uFillTx/>
                <a:latin typeface="Cambria" panose="02040503050406030204" pitchFamily="18" charset="0"/>
                <a:ea typeface="Cambria" panose="02040503050406030204" pitchFamily="18" charset="0"/>
                <a:cs typeface="+mn-cs"/>
              </a:endParaRPr>
            </a:p>
          </p:txBody>
        </p:sp>
      </p:grpSp>
    </p:spTree>
    <p:extLst>
      <p:ext uri="{BB962C8B-B14F-4D97-AF65-F5344CB8AC3E}">
        <p14:creationId xmlns:p14="http://schemas.microsoft.com/office/powerpoint/2010/main" val="905404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animEffect transition="in" filter="fade">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E8F0C9"/>
        </a:solidFill>
        <a:effectLst/>
      </p:bgPr>
    </p:bg>
    <p:spTree>
      <p:nvGrpSpPr>
        <p:cNvPr id="1" name=""/>
        <p:cNvGrpSpPr/>
        <p:nvPr/>
      </p:nvGrpSpPr>
      <p:grpSpPr>
        <a:xfrm>
          <a:off x="0" y="0"/>
          <a:ext cx="0" cy="0"/>
          <a:chOff x="0" y="0"/>
          <a:chExt cx="0" cy="0"/>
        </a:xfrm>
      </p:grpSpPr>
      <p:sp>
        <p:nvSpPr>
          <p:cNvPr id="31" name="云形 30">
            <a:extLst>
              <a:ext uri="{FF2B5EF4-FFF2-40B4-BE49-F238E27FC236}">
                <a16:creationId xmlns:a16="http://schemas.microsoft.com/office/drawing/2014/main" id="{6E8B36CB-A8C6-47A4-9A0B-86F9D649227D}"/>
              </a:ext>
            </a:extLst>
          </p:cNvPr>
          <p:cNvSpPr/>
          <p:nvPr/>
        </p:nvSpPr>
        <p:spPr>
          <a:xfrm>
            <a:off x="3444949" y="1485368"/>
            <a:ext cx="5794672" cy="3469404"/>
          </a:xfrm>
          <a:prstGeom prst="cloud">
            <a:avLst/>
          </a:prstGeom>
          <a:solidFill>
            <a:schemeClr val="bg1"/>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inpin heiti" charset="-122"/>
              <a:ea typeface="inpin heiti" charset="-122"/>
              <a:cs typeface="+mn-cs"/>
            </a:endParaRPr>
          </a:p>
        </p:txBody>
      </p:sp>
      <p:pic>
        <p:nvPicPr>
          <p:cNvPr id="9" name="图片 8">
            <a:extLst>
              <a:ext uri="{FF2B5EF4-FFF2-40B4-BE49-F238E27FC236}">
                <a16:creationId xmlns:a16="http://schemas.microsoft.com/office/drawing/2014/main" id="{D8F46460-66A3-4295-B90A-3AEE68185CA2}"/>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t="75555" r="-1014"/>
          <a:stretch/>
        </p:blipFill>
        <p:spPr>
          <a:xfrm>
            <a:off x="0" y="4727739"/>
            <a:ext cx="12374880" cy="2130261"/>
          </a:xfrm>
          <a:prstGeom prst="rect">
            <a:avLst/>
          </a:prstGeom>
        </p:spPr>
      </p:pic>
      <p:pic>
        <p:nvPicPr>
          <p:cNvPr id="10" name="图片 9">
            <a:extLst>
              <a:ext uri="{FF2B5EF4-FFF2-40B4-BE49-F238E27FC236}">
                <a16:creationId xmlns:a16="http://schemas.microsoft.com/office/drawing/2014/main" id="{F7E6BC58-AED1-4EF4-9BDE-33AE26334DDD}"/>
              </a:ext>
            </a:extLst>
          </p:cNvPr>
          <p:cNvPicPr>
            <a:picLocks noChangeAspect="1"/>
          </p:cNvPicPr>
          <p:nvPr/>
        </p:nvPicPr>
        <p:blipFill rotWithShape="1">
          <a:blip r:embed="rId4">
            <a:extLst>
              <a:ext uri="{28A0092B-C50C-407E-A947-70E740481C1C}">
                <a14:useLocalDpi xmlns:a14="http://schemas.microsoft.com/office/drawing/2010/main" val="0"/>
              </a:ext>
            </a:extLst>
          </a:blip>
          <a:srcRect l="76127" t="1329" r="4993" b="80004"/>
          <a:stretch/>
        </p:blipFill>
        <p:spPr>
          <a:xfrm>
            <a:off x="442813" y="735418"/>
            <a:ext cx="2362200" cy="1280160"/>
          </a:xfrm>
          <a:prstGeom prst="rect">
            <a:avLst/>
          </a:prstGeom>
        </p:spPr>
      </p:pic>
      <p:pic>
        <p:nvPicPr>
          <p:cNvPr id="11" name="图片 10">
            <a:extLst>
              <a:ext uri="{FF2B5EF4-FFF2-40B4-BE49-F238E27FC236}">
                <a16:creationId xmlns:a16="http://schemas.microsoft.com/office/drawing/2014/main" id="{7E68FBDE-CA38-4FFF-B31C-8D8471726CFF}"/>
              </a:ext>
            </a:extLst>
          </p:cNvPr>
          <p:cNvPicPr>
            <a:picLocks noChangeAspect="1"/>
          </p:cNvPicPr>
          <p:nvPr/>
        </p:nvPicPr>
        <p:blipFill rotWithShape="1">
          <a:blip r:embed="rId5">
            <a:extLst>
              <a:ext uri="{28A0092B-C50C-407E-A947-70E740481C1C}">
                <a14:useLocalDpi xmlns:a14="http://schemas.microsoft.com/office/drawing/2010/main" val="0"/>
              </a:ext>
            </a:extLst>
          </a:blip>
          <a:srcRect l="77761" t="1329" r="14133" b="88065"/>
          <a:stretch/>
        </p:blipFill>
        <p:spPr>
          <a:xfrm>
            <a:off x="7900364" y="0"/>
            <a:ext cx="2051094" cy="1470837"/>
          </a:xfrm>
          <a:prstGeom prst="rect">
            <a:avLst/>
          </a:prstGeom>
        </p:spPr>
      </p:pic>
      <p:pic>
        <p:nvPicPr>
          <p:cNvPr id="13" name="图片 12">
            <a:extLst>
              <a:ext uri="{FF2B5EF4-FFF2-40B4-BE49-F238E27FC236}">
                <a16:creationId xmlns:a16="http://schemas.microsoft.com/office/drawing/2014/main" id="{9597BE2D-A049-43DC-A681-72632CCF69CB}"/>
              </a:ext>
            </a:extLst>
          </p:cNvPr>
          <p:cNvPicPr>
            <a:picLocks noChangeAspect="1"/>
          </p:cNvPicPr>
          <p:nvPr/>
        </p:nvPicPr>
        <p:blipFill rotWithShape="1">
          <a:blip r:embed="rId6">
            <a:extLst>
              <a:ext uri="{28A0092B-C50C-407E-A947-70E740481C1C}">
                <a14:useLocalDpi xmlns:a14="http://schemas.microsoft.com/office/drawing/2010/main" val="0"/>
              </a:ext>
            </a:extLst>
          </a:blip>
          <a:srcRect l="85429" t="8081" r="6051" b="81084"/>
          <a:stretch/>
        </p:blipFill>
        <p:spPr>
          <a:xfrm>
            <a:off x="10270184" y="431450"/>
            <a:ext cx="1770468" cy="1234141"/>
          </a:xfrm>
          <a:prstGeom prst="rect">
            <a:avLst/>
          </a:prstGeom>
        </p:spPr>
      </p:pic>
      <p:pic>
        <p:nvPicPr>
          <p:cNvPr id="4" name="Picture 3">
            <a:extLst>
              <a:ext uri="{FF2B5EF4-FFF2-40B4-BE49-F238E27FC236}">
                <a16:creationId xmlns:a16="http://schemas.microsoft.com/office/drawing/2014/main" id="{13BD72A0-447D-018B-8552-3F41274118A8}"/>
              </a:ext>
            </a:extLst>
          </p:cNvPr>
          <p:cNvPicPr>
            <a:picLocks noChangeAspect="1"/>
          </p:cNvPicPr>
          <p:nvPr/>
        </p:nvPicPr>
        <p:blipFill>
          <a:blip r:embed="rId7"/>
          <a:stretch>
            <a:fillRect/>
          </a:stretch>
        </p:blipFill>
        <p:spPr>
          <a:xfrm>
            <a:off x="3941711" y="1802569"/>
            <a:ext cx="4712616" cy="3359187"/>
          </a:xfrm>
          <a:prstGeom prst="rect">
            <a:avLst/>
          </a:prstGeom>
        </p:spPr>
      </p:pic>
    </p:spTree>
    <p:extLst>
      <p:ext uri="{BB962C8B-B14F-4D97-AF65-F5344CB8AC3E}">
        <p14:creationId xmlns:p14="http://schemas.microsoft.com/office/powerpoint/2010/main" val="348211773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1000"/>
                                        <p:tgtEl>
                                          <p:spTgt spid="31"/>
                                        </p:tgtEl>
                                      </p:cBhvr>
                                    </p:animEffect>
                                    <p:anim calcmode="lin" valueType="num">
                                      <p:cBhvr>
                                        <p:cTn id="8" dur="1000" fill="hold"/>
                                        <p:tgtEl>
                                          <p:spTgt spid="31"/>
                                        </p:tgtEl>
                                        <p:attrNameLst>
                                          <p:attrName>ppt_x</p:attrName>
                                        </p:attrNameLst>
                                      </p:cBhvr>
                                      <p:tavLst>
                                        <p:tav tm="0">
                                          <p:val>
                                            <p:strVal val="#ppt_x"/>
                                          </p:val>
                                        </p:tav>
                                        <p:tav tm="100000">
                                          <p:val>
                                            <p:strVal val="#ppt_x"/>
                                          </p:val>
                                        </p:tav>
                                      </p:tavLst>
                                    </p:anim>
                                    <p:anim calcmode="lin" valueType="num">
                                      <p:cBhvr>
                                        <p:cTn id="9"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7000" b="-15000"/>
          </a:stretch>
        </a:blipFill>
        <a:effectLst/>
      </p:bgPr>
    </p:bg>
    <p:spTree>
      <p:nvGrpSpPr>
        <p:cNvPr id="1" name=""/>
        <p:cNvGrpSpPr/>
        <p:nvPr/>
      </p:nvGrpSpPr>
      <p:grpSpPr>
        <a:xfrm>
          <a:off x="0" y="0"/>
          <a:ext cx="0" cy="0"/>
          <a:chOff x="0" y="0"/>
          <a:chExt cx="0" cy="0"/>
        </a:xfrm>
      </p:grpSpPr>
      <p:pic>
        <p:nvPicPr>
          <p:cNvPr id="12" name="Picture 11"/>
          <p:cNvPicPr>
            <a:picLocks noChangeAspect="1"/>
          </p:cNvPicPr>
          <p:nvPr/>
        </p:nvPicPr>
        <p:blipFill>
          <a:blip r:embed="rId3" cstate="hqprint">
            <a:extLst>
              <a:ext uri="{BEBA8EAE-BF5A-486C-A8C5-ECC9F3942E4B}">
                <a14:imgProps xmlns:a14="http://schemas.microsoft.com/office/drawing/2010/main">
                  <a14:imgLayer r:embed="rId4">
                    <a14:imgEffect>
                      <a14:backgroundRemoval t="6000" b="90000" l="10000" r="90000"/>
                    </a14:imgEffect>
                  </a14:imgLayer>
                </a14:imgProps>
              </a:ext>
              <a:ext uri="{28A0092B-C50C-407E-A947-70E740481C1C}">
                <a14:useLocalDpi xmlns:a14="http://schemas.microsoft.com/office/drawing/2010/main" val="0"/>
              </a:ext>
            </a:extLst>
          </a:blip>
          <a:stretch>
            <a:fillRect/>
          </a:stretch>
        </p:blipFill>
        <p:spPr>
          <a:xfrm>
            <a:off x="3145768" y="0"/>
            <a:ext cx="741377" cy="741377"/>
          </a:xfrm>
          <a:prstGeom prst="rect">
            <a:avLst/>
          </a:prstGeom>
        </p:spPr>
      </p:pic>
      <p:grpSp>
        <p:nvGrpSpPr>
          <p:cNvPr id="2" name="组合 30">
            <a:extLst>
              <a:ext uri="{FF2B5EF4-FFF2-40B4-BE49-F238E27FC236}">
                <a16:creationId xmlns:a16="http://schemas.microsoft.com/office/drawing/2014/main" id="{690D5BC0-B066-DC25-46E7-C995EF550146}"/>
              </a:ext>
            </a:extLst>
          </p:cNvPr>
          <p:cNvGrpSpPr/>
          <p:nvPr/>
        </p:nvGrpSpPr>
        <p:grpSpPr>
          <a:xfrm>
            <a:off x="5257882" y="798570"/>
            <a:ext cx="6934118" cy="5426052"/>
            <a:chOff x="1251662" y="1243647"/>
            <a:chExt cx="6556824" cy="4453996"/>
          </a:xfrm>
        </p:grpSpPr>
        <p:sp>
          <p:nvSpPr>
            <p:cNvPr id="3" name="任意多边形: 形状 27">
              <a:extLst>
                <a:ext uri="{FF2B5EF4-FFF2-40B4-BE49-F238E27FC236}">
                  <a16:creationId xmlns:a16="http://schemas.microsoft.com/office/drawing/2014/main" id="{23E7351F-5400-9D3B-9068-4E738B56A5BD}"/>
                </a:ext>
              </a:extLst>
            </p:cNvPr>
            <p:cNvSpPr/>
            <p:nvPr/>
          </p:nvSpPr>
          <p:spPr>
            <a:xfrm>
              <a:off x="1251662" y="1243647"/>
              <a:ext cx="6556824" cy="4453996"/>
            </a:xfrm>
            <a:custGeom>
              <a:avLst/>
              <a:gdLst>
                <a:gd name="connsiteX0" fmla="*/ 6000607 w 6556824"/>
                <a:gd name="connsiteY0" fmla="*/ 0 h 4453996"/>
                <a:gd name="connsiteX1" fmla="*/ 6556824 w 6556824"/>
                <a:gd name="connsiteY1" fmla="*/ 556217 h 4453996"/>
                <a:gd name="connsiteX2" fmla="*/ 6393912 w 6556824"/>
                <a:gd name="connsiteY2" fmla="*/ 949522 h 4453996"/>
                <a:gd name="connsiteX3" fmla="*/ 6382251 w 6556824"/>
                <a:gd name="connsiteY3" fmla="*/ 959143 h 4453996"/>
                <a:gd name="connsiteX4" fmla="*/ 6382251 w 6556824"/>
                <a:gd name="connsiteY4" fmla="*/ 3494854 h 4453996"/>
                <a:gd name="connsiteX5" fmla="*/ 6393912 w 6556824"/>
                <a:gd name="connsiteY5" fmla="*/ 3504475 h 4453996"/>
                <a:gd name="connsiteX6" fmla="*/ 6556824 w 6556824"/>
                <a:gd name="connsiteY6" fmla="*/ 3897779 h 4453996"/>
                <a:gd name="connsiteX7" fmla="*/ 6000607 w 6556824"/>
                <a:gd name="connsiteY7" fmla="*/ 4453996 h 4453996"/>
                <a:gd name="connsiteX8" fmla="*/ 5607302 w 6556824"/>
                <a:gd name="connsiteY8" fmla="*/ 4291084 h 4453996"/>
                <a:gd name="connsiteX9" fmla="*/ 5581144 w 6556824"/>
                <a:gd name="connsiteY9" fmla="*/ 4259379 h 4453996"/>
                <a:gd name="connsiteX10" fmla="*/ 975681 w 6556824"/>
                <a:gd name="connsiteY10" fmla="*/ 4259379 h 4453996"/>
                <a:gd name="connsiteX11" fmla="*/ 949522 w 6556824"/>
                <a:gd name="connsiteY11" fmla="*/ 4291084 h 4453996"/>
                <a:gd name="connsiteX12" fmla="*/ 556217 w 6556824"/>
                <a:gd name="connsiteY12" fmla="*/ 4453996 h 4453996"/>
                <a:gd name="connsiteX13" fmla="*/ 1 w 6556824"/>
                <a:gd name="connsiteY13" fmla="*/ 3897779 h 4453996"/>
                <a:gd name="connsiteX14" fmla="*/ 94994 w 6556824"/>
                <a:gd name="connsiteY14" fmla="*/ 3586793 h 4453996"/>
                <a:gd name="connsiteX15" fmla="*/ 155623 w 6556824"/>
                <a:gd name="connsiteY15" fmla="*/ 3513309 h 4453996"/>
                <a:gd name="connsiteX16" fmla="*/ 155623 w 6556824"/>
                <a:gd name="connsiteY16" fmla="*/ 940687 h 4453996"/>
                <a:gd name="connsiteX17" fmla="*/ 94994 w 6556824"/>
                <a:gd name="connsiteY17" fmla="*/ 867203 h 4453996"/>
                <a:gd name="connsiteX18" fmla="*/ 0 w 6556824"/>
                <a:gd name="connsiteY18" fmla="*/ 556217 h 4453996"/>
                <a:gd name="connsiteX19" fmla="*/ 556217 w 6556824"/>
                <a:gd name="connsiteY19" fmla="*/ 0 h 4453996"/>
                <a:gd name="connsiteX20" fmla="*/ 1017441 w 6556824"/>
                <a:gd name="connsiteY20" fmla="*/ 245231 h 4453996"/>
                <a:gd name="connsiteX21" fmla="*/ 1020008 w 6556824"/>
                <a:gd name="connsiteY21" fmla="*/ 249960 h 4453996"/>
                <a:gd name="connsiteX22" fmla="*/ 5536816 w 6556824"/>
                <a:gd name="connsiteY22" fmla="*/ 249960 h 4453996"/>
                <a:gd name="connsiteX23" fmla="*/ 5539383 w 6556824"/>
                <a:gd name="connsiteY23" fmla="*/ 245231 h 4453996"/>
                <a:gd name="connsiteX24" fmla="*/ 6000607 w 6556824"/>
                <a:gd name="connsiteY24" fmla="*/ 0 h 4453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556824" h="4453996">
                  <a:moveTo>
                    <a:pt x="6000607" y="0"/>
                  </a:moveTo>
                  <a:cubicBezTo>
                    <a:pt x="6307797" y="0"/>
                    <a:pt x="6556824" y="249027"/>
                    <a:pt x="6556824" y="556217"/>
                  </a:cubicBezTo>
                  <a:cubicBezTo>
                    <a:pt x="6556824" y="709812"/>
                    <a:pt x="6494567" y="848866"/>
                    <a:pt x="6393912" y="949522"/>
                  </a:cubicBezTo>
                  <a:lnTo>
                    <a:pt x="6382251" y="959143"/>
                  </a:lnTo>
                  <a:lnTo>
                    <a:pt x="6382251" y="3494854"/>
                  </a:lnTo>
                  <a:lnTo>
                    <a:pt x="6393912" y="3504475"/>
                  </a:lnTo>
                  <a:cubicBezTo>
                    <a:pt x="6494567" y="3605130"/>
                    <a:pt x="6556824" y="3744184"/>
                    <a:pt x="6556824" y="3897779"/>
                  </a:cubicBezTo>
                  <a:cubicBezTo>
                    <a:pt x="6556824" y="4204969"/>
                    <a:pt x="6307797" y="4453996"/>
                    <a:pt x="6000607" y="4453996"/>
                  </a:cubicBezTo>
                  <a:cubicBezTo>
                    <a:pt x="5847012" y="4453996"/>
                    <a:pt x="5707958" y="4391740"/>
                    <a:pt x="5607302" y="4291084"/>
                  </a:cubicBezTo>
                  <a:lnTo>
                    <a:pt x="5581144" y="4259379"/>
                  </a:lnTo>
                  <a:lnTo>
                    <a:pt x="975681" y="4259379"/>
                  </a:lnTo>
                  <a:lnTo>
                    <a:pt x="949522" y="4291084"/>
                  </a:lnTo>
                  <a:cubicBezTo>
                    <a:pt x="848867" y="4391740"/>
                    <a:pt x="709813" y="4453996"/>
                    <a:pt x="556217" y="4453996"/>
                  </a:cubicBezTo>
                  <a:cubicBezTo>
                    <a:pt x="249027" y="4453996"/>
                    <a:pt x="1" y="4204969"/>
                    <a:pt x="1" y="3897779"/>
                  </a:cubicBezTo>
                  <a:cubicBezTo>
                    <a:pt x="1" y="3782583"/>
                    <a:pt x="35020" y="3675566"/>
                    <a:pt x="94994" y="3586793"/>
                  </a:cubicBezTo>
                  <a:lnTo>
                    <a:pt x="155623" y="3513309"/>
                  </a:lnTo>
                  <a:lnTo>
                    <a:pt x="155623" y="940687"/>
                  </a:lnTo>
                  <a:lnTo>
                    <a:pt x="94994" y="867203"/>
                  </a:lnTo>
                  <a:cubicBezTo>
                    <a:pt x="35020" y="778430"/>
                    <a:pt x="0" y="671413"/>
                    <a:pt x="0" y="556217"/>
                  </a:cubicBezTo>
                  <a:cubicBezTo>
                    <a:pt x="0" y="249027"/>
                    <a:pt x="249027" y="0"/>
                    <a:pt x="556217" y="0"/>
                  </a:cubicBezTo>
                  <a:cubicBezTo>
                    <a:pt x="748211" y="0"/>
                    <a:pt x="917485" y="97276"/>
                    <a:pt x="1017441" y="245231"/>
                  </a:cubicBezTo>
                  <a:lnTo>
                    <a:pt x="1020008" y="249960"/>
                  </a:lnTo>
                  <a:lnTo>
                    <a:pt x="5536816" y="249960"/>
                  </a:lnTo>
                  <a:lnTo>
                    <a:pt x="5539383" y="245231"/>
                  </a:lnTo>
                  <a:cubicBezTo>
                    <a:pt x="5639340" y="97276"/>
                    <a:pt x="5808614" y="0"/>
                    <a:pt x="6000607" y="0"/>
                  </a:cubicBezTo>
                  <a:close/>
                </a:path>
              </a:pathLst>
            </a:custGeom>
            <a:solidFill>
              <a:srgbClr val="F4AB3F"/>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endParaRPr>
            </a:p>
          </p:txBody>
        </p:sp>
        <p:sp>
          <p:nvSpPr>
            <p:cNvPr id="16" name="矩形: 圆角 29">
              <a:extLst>
                <a:ext uri="{FF2B5EF4-FFF2-40B4-BE49-F238E27FC236}">
                  <a16:creationId xmlns:a16="http://schemas.microsoft.com/office/drawing/2014/main" id="{F437C76B-A527-7244-D977-4D89560AF0D7}"/>
                </a:ext>
              </a:extLst>
            </p:cNvPr>
            <p:cNvSpPr/>
            <p:nvPr/>
          </p:nvSpPr>
          <p:spPr>
            <a:xfrm>
              <a:off x="1561009" y="1651861"/>
              <a:ext cx="5913699" cy="3688406"/>
            </a:xfrm>
            <a:prstGeom prst="roundRect">
              <a:avLst>
                <a:gd name="adj" fmla="val 1092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mbria" panose="02040503050406030204" pitchFamily="18" charset="0"/>
                <a:ea typeface="等线" panose="02010600030101010101" pitchFamily="2" charset="-122"/>
              </a:endParaRPr>
            </a:p>
          </p:txBody>
        </p:sp>
      </p:grpSp>
      <p:sp>
        <p:nvSpPr>
          <p:cNvPr id="17" name="文本框 38">
            <a:extLst>
              <a:ext uri="{FF2B5EF4-FFF2-40B4-BE49-F238E27FC236}">
                <a16:creationId xmlns:a16="http://schemas.microsoft.com/office/drawing/2014/main" id="{4C9F3E1C-163B-2669-C491-058DEA5BBCF6}"/>
              </a:ext>
            </a:extLst>
          </p:cNvPr>
          <p:cNvSpPr txBox="1"/>
          <p:nvPr/>
        </p:nvSpPr>
        <p:spPr>
          <a:xfrm>
            <a:off x="6148202" y="1469116"/>
            <a:ext cx="5070618"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HOẠT ĐỘNG 2</a:t>
            </a:r>
            <a:endParaRPr kumimoji="0" lang="zh-CN" altLang="en-US" sz="3600" b="1" i="0" u="none" strike="noStrike" kern="1200" cap="none" spc="0" normalizeH="0" baseline="0" noProof="0" dirty="0">
              <a:ln>
                <a:noFill/>
              </a:ln>
              <a:solidFill>
                <a:srgbClr val="002060"/>
              </a:solidFill>
              <a:effectLst/>
              <a:uLnTx/>
              <a:uFillTx/>
              <a:latin typeface="Cambria" panose="02040503050406030204" pitchFamily="18" charset="0"/>
              <a:ea typeface="思源黑体 CN Medium" panose="020B0600000000000000" pitchFamily="34" charset="-122"/>
            </a:endParaRPr>
          </a:p>
        </p:txBody>
      </p:sp>
      <p:sp>
        <p:nvSpPr>
          <p:cNvPr id="18" name="文本框 38">
            <a:extLst>
              <a:ext uri="{FF2B5EF4-FFF2-40B4-BE49-F238E27FC236}">
                <a16:creationId xmlns:a16="http://schemas.microsoft.com/office/drawing/2014/main" id="{FD7B9D8B-7CDA-4AB9-379F-4E4FE319CE70}"/>
              </a:ext>
            </a:extLst>
          </p:cNvPr>
          <p:cNvSpPr txBox="1"/>
          <p:nvPr/>
        </p:nvSpPr>
        <p:spPr>
          <a:xfrm>
            <a:off x="5630006" y="2460993"/>
            <a:ext cx="6447403" cy="286232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Một</a:t>
            </a:r>
            <a:r>
              <a:rPr kumimoji="0" lang="en-US" altLang="zh-CN" sz="6000" b="1" i="0" u="none" strike="noStrike" kern="1200" cap="none" spc="0" normalizeH="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 </a:t>
            </a:r>
            <a:r>
              <a:rPr kumimoji="0" lang="en-US" altLang="zh-CN" sz="6000" b="1" i="0" u="none" strike="noStrike" kern="1200" cap="none" spc="0" normalizeH="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số</a:t>
            </a:r>
            <a:r>
              <a:rPr kumimoji="0" lang="en-US" altLang="zh-CN" sz="6000" b="1" i="0" u="none" strike="noStrike" kern="1200" cap="none" spc="0" normalizeH="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 </a:t>
            </a:r>
            <a:r>
              <a:rPr kumimoji="0" lang="en-US" altLang="zh-CN" sz="6000" b="1" i="0" u="none" strike="noStrike" kern="1200" cap="none" spc="0" normalizeH="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cách</a:t>
            </a:r>
            <a:r>
              <a:rPr kumimoji="0" lang="en-US" altLang="zh-CN" sz="6000" b="1" i="0" u="none" strike="noStrike" kern="1200" cap="none" spc="0" normalizeH="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 </a:t>
            </a:r>
            <a:r>
              <a:rPr kumimoji="0" lang="en-US" altLang="zh-CN" sz="6000" b="1" i="0" u="none" strike="noStrike" kern="1200" cap="none" spc="0" normalizeH="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thức</a:t>
            </a:r>
            <a:r>
              <a:rPr kumimoji="0" lang="en-US" altLang="zh-CN" sz="6000" b="1" i="0" u="none" strike="noStrike" kern="1200" cap="none" spc="0" normalizeH="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 </a:t>
            </a:r>
            <a:r>
              <a:rPr kumimoji="0" lang="en-US" altLang="zh-CN" sz="6000" b="1" i="0" u="none" strike="noStrike" kern="1200" cap="none" spc="0" normalizeH="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khai</a:t>
            </a:r>
            <a:r>
              <a:rPr kumimoji="0" lang="en-US" altLang="zh-CN" sz="6000" b="1" i="0" u="none" strike="noStrike" kern="1200" cap="none" spc="0" normalizeH="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 </a:t>
            </a:r>
            <a:r>
              <a:rPr kumimoji="0" lang="en-US" altLang="zh-CN" sz="6000" b="1" i="0" u="none" strike="noStrike" kern="1200" cap="none" spc="0" normalizeH="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thác</a:t>
            </a:r>
            <a:r>
              <a:rPr kumimoji="0" lang="en-US" altLang="zh-CN" sz="6000" b="1" i="0" u="none" strike="noStrike" kern="1200" cap="none" spc="0" normalizeH="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 </a:t>
            </a:r>
            <a:r>
              <a:rPr kumimoji="0" lang="en-US" altLang="zh-CN" sz="6000" b="1" i="0" u="none" strike="noStrike" kern="1200" cap="none" spc="0" normalizeH="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tự</a:t>
            </a:r>
            <a:r>
              <a:rPr kumimoji="0" lang="en-US" altLang="zh-CN" sz="6000" b="1" i="0" u="none" strike="noStrike" kern="1200" cap="none" spc="0" normalizeH="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 </a:t>
            </a:r>
            <a:r>
              <a:rPr kumimoji="0" lang="en-US" altLang="zh-CN" sz="6000" b="1" i="0" u="none" strike="noStrike" kern="1200" cap="none" spc="0" normalizeH="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nhiên</a:t>
            </a:r>
            <a:endParaRPr kumimoji="0" lang="zh-CN" altLang="en-US" sz="6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思源黑体 CN Medium" panose="020B0600000000000000" pitchFamily="34" charset="-122"/>
            </a:endParaRPr>
          </a:p>
        </p:txBody>
      </p:sp>
    </p:spTree>
    <p:extLst>
      <p:ext uri="{BB962C8B-B14F-4D97-AF65-F5344CB8AC3E}">
        <p14:creationId xmlns:p14="http://schemas.microsoft.com/office/powerpoint/2010/main" val="28556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trips(downLeft)">
                                      <p:cBhvr>
                                        <p:cTn id="7" dur="1000"/>
                                        <p:tgtEl>
                                          <p:spTgt spid="2"/>
                                        </p:tgtEl>
                                      </p:cBhvr>
                                    </p:animEffect>
                                  </p:childTnLst>
                                </p:cTn>
                              </p:par>
                            </p:childTnLst>
                          </p:cTn>
                        </p:par>
                        <p:par>
                          <p:cTn id="8" fill="hold">
                            <p:stCondLst>
                              <p:cond delay="1000"/>
                            </p:stCondLst>
                            <p:childTnLst>
                              <p:par>
                                <p:cTn id="9" presetID="16" presetClass="entr" presetSubtype="21"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barn(inVertical)">
                                      <p:cBhvr>
                                        <p:cTn id="11" dur="1000"/>
                                        <p:tgtEl>
                                          <p:spTgt spid="17"/>
                                        </p:tgtEl>
                                      </p:cBhvr>
                                    </p:animEffect>
                                  </p:childTnLst>
                                </p:cTn>
                              </p:par>
                            </p:childTnLst>
                          </p:cTn>
                        </p:par>
                        <p:par>
                          <p:cTn id="12" fill="hold">
                            <p:stCondLst>
                              <p:cond delay="2000"/>
                            </p:stCondLst>
                            <p:childTnLst>
                              <p:par>
                                <p:cTn id="13" presetID="16" presetClass="entr" presetSubtype="21" fill="hold" grpId="0" nodeType="after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barn(inVertical)">
                                      <p:cBhvr>
                                        <p:cTn id="15"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E8F0C9"/>
        </a:solidFill>
        <a:effectLst/>
      </p:bgPr>
    </p:bg>
    <p:spTree>
      <p:nvGrpSpPr>
        <p:cNvPr id="1" name=""/>
        <p:cNvGrpSpPr/>
        <p:nvPr/>
      </p:nvGrpSpPr>
      <p:grpSpPr>
        <a:xfrm>
          <a:off x="0" y="0"/>
          <a:ext cx="0" cy="0"/>
          <a:chOff x="0" y="0"/>
          <a:chExt cx="0" cy="0"/>
        </a:xfrm>
      </p:grpSpPr>
      <p:pic>
        <p:nvPicPr>
          <p:cNvPr id="1026" name="Picture 2" descr="Hơn 1.100 Ruộng Bậc Thang hình minh họa, đồ họa vectơ trả phí bản quyền một  lần &amp; Clip Art - iStock">
            <a:extLst>
              <a:ext uri="{FF2B5EF4-FFF2-40B4-BE49-F238E27FC236}">
                <a16:creationId xmlns:a16="http://schemas.microsoft.com/office/drawing/2014/main" id="{EB25E2E1-ACDC-8903-035C-314BA4738D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61544"/>
          </a:xfrm>
          <a:prstGeom prst="rect">
            <a:avLst/>
          </a:prstGeom>
          <a:noFill/>
          <a:extLst>
            <a:ext uri="{909E8E84-426E-40DD-AFC4-6F175D3DCCD1}">
              <a14:hiddenFill xmlns:a14="http://schemas.microsoft.com/office/drawing/2010/main">
                <a:solidFill>
                  <a:srgbClr val="FFFFFF"/>
                </a:solidFill>
              </a14:hiddenFill>
            </a:ext>
          </a:extLst>
        </p:spPr>
      </p:pic>
      <p:pic>
        <p:nvPicPr>
          <p:cNvPr id="2" name="图片 2">
            <a:extLst>
              <a:ext uri="{FF2B5EF4-FFF2-40B4-BE49-F238E27FC236}">
                <a16:creationId xmlns:a16="http://schemas.microsoft.com/office/drawing/2014/main" id="{4CCC325B-C57F-D5F5-324B-5A58462400A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76119" y="-338328"/>
            <a:ext cx="11150602" cy="4676412"/>
          </a:xfrm>
          <a:prstGeom prst="rect">
            <a:avLst/>
          </a:prstGeom>
        </p:spPr>
      </p:pic>
      <p:pic>
        <p:nvPicPr>
          <p:cNvPr id="3" name="Picture 2">
            <a:extLst>
              <a:ext uri="{FF2B5EF4-FFF2-40B4-BE49-F238E27FC236}">
                <a16:creationId xmlns:a16="http://schemas.microsoft.com/office/drawing/2014/main" id="{82DA8859-E38A-C5AD-879F-36590EF5D3EB}"/>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0" b="92933" l="0" r="100000"/>
                    </a14:imgEffect>
                  </a14:imgLayer>
                </a14:imgProps>
              </a:ext>
              <a:ext uri="{28A0092B-C50C-407E-A947-70E740481C1C}">
                <a14:useLocalDpi xmlns:a14="http://schemas.microsoft.com/office/drawing/2010/main" val="0"/>
              </a:ext>
            </a:extLst>
          </a:blip>
          <a:stretch>
            <a:fillRect/>
          </a:stretch>
        </p:blipFill>
        <p:spPr>
          <a:xfrm>
            <a:off x="184709" y="1172194"/>
            <a:ext cx="3274454" cy="5869067"/>
          </a:xfrm>
          <a:prstGeom prst="rect">
            <a:avLst/>
          </a:prstGeom>
        </p:spPr>
      </p:pic>
      <p:sp>
        <p:nvSpPr>
          <p:cNvPr id="4" name="Text Box 9">
            <a:extLst>
              <a:ext uri="{FF2B5EF4-FFF2-40B4-BE49-F238E27FC236}">
                <a16:creationId xmlns:a16="http://schemas.microsoft.com/office/drawing/2014/main" id="{D2DED86D-1648-F468-12BB-5CCF15C4E3CE}"/>
              </a:ext>
            </a:extLst>
          </p:cNvPr>
          <p:cNvSpPr txBox="1">
            <a:spLocks noChangeArrowheads="1"/>
          </p:cNvSpPr>
          <p:nvPr/>
        </p:nvSpPr>
        <p:spPr bwMode="auto">
          <a:xfrm>
            <a:off x="4701377" y="974492"/>
            <a:ext cx="5833242"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6000" b="1" dirty="0">
                <a:latin typeface="Calibri" panose="020F0502020204030204" pitchFamily="34" charset="0"/>
                <a:cs typeface="Calibri" panose="020F0502020204030204" pitchFamily="34" charset="0"/>
              </a:rPr>
              <a:t>a) </a:t>
            </a:r>
            <a:r>
              <a:rPr lang="en-US" sz="6000" b="1" dirty="0" err="1">
                <a:latin typeface="Calibri" panose="020F0502020204030204" pitchFamily="34" charset="0"/>
                <a:cs typeface="Calibri" panose="020F0502020204030204" pitchFamily="34" charset="0"/>
              </a:rPr>
              <a:t>Làm</a:t>
            </a:r>
            <a:r>
              <a:rPr lang="en-US" sz="6000" b="1" dirty="0">
                <a:latin typeface="Calibri" panose="020F0502020204030204" pitchFamily="34" charset="0"/>
                <a:cs typeface="Calibri" panose="020F0502020204030204" pitchFamily="34" charset="0"/>
              </a:rPr>
              <a:t> </a:t>
            </a:r>
            <a:r>
              <a:rPr lang="en-US" sz="6000" b="1" dirty="0" err="1">
                <a:latin typeface="Calibri" panose="020F0502020204030204" pitchFamily="34" charset="0"/>
                <a:cs typeface="Calibri" panose="020F0502020204030204" pitchFamily="34" charset="0"/>
              </a:rPr>
              <a:t>ruộng</a:t>
            </a:r>
            <a:r>
              <a:rPr lang="en-US" sz="6000" b="1" dirty="0">
                <a:latin typeface="Calibri" panose="020F0502020204030204" pitchFamily="34" charset="0"/>
                <a:cs typeface="Calibri" panose="020F0502020204030204" pitchFamily="34" charset="0"/>
              </a:rPr>
              <a:t> </a:t>
            </a:r>
            <a:r>
              <a:rPr lang="en-US" sz="6000" b="1" dirty="0" err="1">
                <a:latin typeface="Calibri" panose="020F0502020204030204" pitchFamily="34" charset="0"/>
                <a:cs typeface="Calibri" panose="020F0502020204030204" pitchFamily="34" charset="0"/>
              </a:rPr>
              <a:t>bậc</a:t>
            </a:r>
            <a:r>
              <a:rPr lang="en-US" sz="6000" b="1" dirty="0">
                <a:latin typeface="Calibri" panose="020F0502020204030204" pitchFamily="34" charset="0"/>
                <a:cs typeface="Calibri" panose="020F0502020204030204" pitchFamily="34" charset="0"/>
              </a:rPr>
              <a:t> thang</a:t>
            </a:r>
          </a:p>
        </p:txBody>
      </p:sp>
    </p:spTree>
    <p:extLst>
      <p:ext uri="{BB962C8B-B14F-4D97-AF65-F5344CB8AC3E}">
        <p14:creationId xmlns:p14="http://schemas.microsoft.com/office/powerpoint/2010/main" val="23068976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2" presetClass="entr" presetSubtype="8"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0-#ppt_w/2"/>
                                          </p:val>
                                        </p:tav>
                                        <p:tav tm="100000">
                                          <p:val>
                                            <p:strVal val="#ppt_x"/>
                                          </p:val>
                                        </p:tav>
                                      </p:tavLst>
                                    </p:anim>
                                    <p:anim calcmode="lin" valueType="num">
                                      <p:cBhvr additive="base">
                                        <p:cTn id="14"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3" presetClass="entr" presetSubtype="1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linds(horizontal)">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152</TotalTime>
  <Words>628</Words>
  <Application>Microsoft Office PowerPoint</Application>
  <PresentationFormat>Widescreen</PresentationFormat>
  <Paragraphs>52</Paragraphs>
  <Slides>24</Slides>
  <Notes>12</Notes>
  <HiddenSlides>0</HiddenSlides>
  <MMClips>1</MMClips>
  <ScaleCrop>false</ScaleCrop>
  <HeadingPairs>
    <vt:vector size="6" baseType="variant">
      <vt:variant>
        <vt:lpstr>Fonts Used</vt:lpstr>
      </vt:variant>
      <vt:variant>
        <vt:i4>14</vt:i4>
      </vt:variant>
      <vt:variant>
        <vt:lpstr>Theme</vt:lpstr>
      </vt:variant>
      <vt:variant>
        <vt:i4>6</vt:i4>
      </vt:variant>
      <vt:variant>
        <vt:lpstr>Slide Titles</vt:lpstr>
      </vt:variant>
      <vt:variant>
        <vt:i4>24</vt:i4>
      </vt:variant>
    </vt:vector>
  </HeadingPairs>
  <TitlesOfParts>
    <vt:vector size="44" baseType="lpstr">
      <vt:lpstr>等线</vt:lpstr>
      <vt:lpstr>Meiryo</vt:lpstr>
      <vt:lpstr>Arial</vt:lpstr>
      <vt:lpstr>Calibri</vt:lpstr>
      <vt:lpstr>Calibri Light</vt:lpstr>
      <vt:lpstr>Cambria</vt:lpstr>
      <vt:lpstr>等线 Light</vt:lpstr>
      <vt:lpstr>inpin heiti</vt:lpstr>
      <vt:lpstr>Roboto</vt:lpstr>
      <vt:lpstr>Times New Roman</vt:lpstr>
      <vt:lpstr>Wingdings 2</vt:lpstr>
      <vt:lpstr>字魂70号-灵悦黑体</vt:lpstr>
      <vt:lpstr>思源黑体 CN</vt:lpstr>
      <vt:lpstr>思源黑体 CN Medium</vt:lpstr>
      <vt:lpstr>Office 主题​​</vt:lpstr>
      <vt:lpstr>Office Theme</vt:lpstr>
      <vt:lpstr>1_Office Theme</vt:lpstr>
      <vt:lpstr>2_Office Theme</vt:lpstr>
      <vt:lpstr>1_Office 主题​​</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Dell</cp:lastModifiedBy>
  <cp:revision>36</cp:revision>
  <dcterms:created xsi:type="dcterms:W3CDTF">2023-07-22T00:49:01Z</dcterms:created>
  <dcterms:modified xsi:type="dcterms:W3CDTF">2023-09-27T07:12:29Z</dcterms:modified>
</cp:coreProperties>
</file>