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241</Words>
  <Application>Microsoft Office PowerPoint</Application>
  <PresentationFormat>Widescreen</PresentationFormat>
  <Paragraphs>31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幼圆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ADMIN88</cp:lastModifiedBy>
  <cp:revision>13</cp:revision>
  <dcterms:created xsi:type="dcterms:W3CDTF">2022-06-20T10:07:59Z</dcterms:created>
  <dcterms:modified xsi:type="dcterms:W3CDTF">2022-10-03T04:01:54Z</dcterms:modified>
</cp:coreProperties>
</file>