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1"/>
  </p:notesMasterIdLst>
  <p:sldIdLst>
    <p:sldId id="290" r:id="rId3"/>
    <p:sldId id="344" r:id="rId4"/>
    <p:sldId id="257" r:id="rId5"/>
    <p:sldId id="345" r:id="rId6"/>
    <p:sldId id="259" r:id="rId7"/>
    <p:sldId id="316" r:id="rId8"/>
    <p:sldId id="264" r:id="rId9"/>
    <p:sldId id="281" r:id="rId10"/>
    <p:sldId id="317" r:id="rId11"/>
    <p:sldId id="318" r:id="rId12"/>
    <p:sldId id="319" r:id="rId13"/>
    <p:sldId id="282" r:id="rId14"/>
    <p:sldId id="324" r:id="rId15"/>
    <p:sldId id="336" r:id="rId16"/>
    <p:sldId id="343" r:id="rId17"/>
    <p:sldId id="289" r:id="rId18"/>
    <p:sldId id="346"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p:scale>
          <a:sx n="70" d="100"/>
          <a:sy n="70" d="100"/>
        </p:scale>
        <p:origin x="-744"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C74DE6-645D-47AA-9BB2-9DAFD99EF699}"/>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xmlns=""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5E9A46-8396-467E-ADA2-6BC9696844B5}"/>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xmlns=""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F6CE2E2-991F-4333-A418-CFA9B67FC2F4}"/>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xmlns=""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B247BF-0ABA-42DF-9E96-FDA8ADC46D54}"/>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xmlns=""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6871B94-6347-4DAD-AB2B-1520E9EBE5B4}"/>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xmlns=""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C72487C-325A-478F-A3EE-C343AA41342E}"/>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6" name="页脚占位符 5">
            <a:extLst>
              <a:ext uri="{FF2B5EF4-FFF2-40B4-BE49-F238E27FC236}">
                <a16:creationId xmlns:a16="http://schemas.microsoft.com/office/drawing/2014/main" xmlns=""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63E6045-45B1-40D1-A88B-BE98F4D8C10E}"/>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8" name="页脚占位符 7">
            <a:extLst>
              <a:ext uri="{FF2B5EF4-FFF2-40B4-BE49-F238E27FC236}">
                <a16:creationId xmlns:a16="http://schemas.microsoft.com/office/drawing/2014/main" xmlns=""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9E410F6-1D4F-414A-90A6-3DB5B9A32E0E}"/>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4" name="页脚占位符 3">
            <a:extLst>
              <a:ext uri="{FF2B5EF4-FFF2-40B4-BE49-F238E27FC236}">
                <a16:creationId xmlns:a16="http://schemas.microsoft.com/office/drawing/2014/main" xmlns=""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xmlns=""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xmlns=""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4E22710-99C7-4955-A943-7237C39BAA03}"/>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6" name="页脚占位符 5">
            <a:extLst>
              <a:ext uri="{FF2B5EF4-FFF2-40B4-BE49-F238E27FC236}">
                <a16:creationId xmlns:a16="http://schemas.microsoft.com/office/drawing/2014/main" xmlns=""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6E7995F-EE09-46BA-96C2-A6AA728B8F07}"/>
              </a:ext>
            </a:extLst>
          </p:cNvPr>
          <p:cNvSpPr>
            <a:spLocks noGrp="1"/>
          </p:cNvSpPr>
          <p:nvPr>
            <p:ph type="dt" sz="half" idx="10"/>
          </p:nvPr>
        </p:nvSpPr>
        <p:spPr/>
        <p:txBody>
          <a:bodyPr/>
          <a:lstStyle/>
          <a:p>
            <a:fld id="{15C87518-6E8A-41BB-A282-E8C0A2691D2E}" type="datetimeFigureOut">
              <a:rPr lang="zh-CN" altLang="en-US" smtClean="0"/>
              <a:t>2022/10/9</a:t>
            </a:fld>
            <a:endParaRPr lang="zh-CN" altLang="en-US"/>
          </a:p>
        </p:txBody>
      </p:sp>
      <p:sp>
        <p:nvSpPr>
          <p:cNvPr id="6" name="页脚占位符 5">
            <a:extLst>
              <a:ext uri="{FF2B5EF4-FFF2-40B4-BE49-F238E27FC236}">
                <a16:creationId xmlns:a16="http://schemas.microsoft.com/office/drawing/2014/main" xmlns=""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xmlns=""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2022/10/9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9.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xmlns=""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xmlns=""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xmlns=""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xmlns=""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xmlns=""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xmlns=""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xmlns=""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xmlns=""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xmlns=""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xmlns=""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xmlns=""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xmlns=""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xmlns=""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xmlns=""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xmlns=""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xmlns=""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xmlns=""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xmlns=""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xmlns=""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xmlns=""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xmlns=""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xmlns=""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xmlns=""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xmlns=""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xmlns=""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xmlns=""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xmlns=""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xmlns=""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xmlns=""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xmlns=""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xmlns=""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xmlns=""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xmlns=""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xmlns=""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xmlns=""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xmlns=""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xmlns=""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xmlns=""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xmlns=""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xmlns=""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xmlns=""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xmlns=""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xmlns=""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xmlns=""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xmlns=""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xmlns=""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10770" y="2858153"/>
            <a:ext cx="8702722" cy="1841081"/>
          </a:xfrm>
          <a:prstGeom prst="roundRect">
            <a:avLst>
              <a:gd name="adj" fmla="val 50000"/>
            </a:avLst>
          </a:prstGeom>
          <a:solidFill>
            <a:schemeClr val="accent2">
              <a:lumMod val="20000"/>
              <a:lumOff val="80000"/>
            </a:schemeClr>
          </a:solidFill>
        </p:spPr>
        <p:txBody>
          <a:bodyPr wrap="square">
            <a:spAutoFit/>
          </a:bodyPr>
          <a:lstStyle/>
          <a:p>
            <a:pPr>
              <a:lnSpc>
                <a:spcPct val="150000"/>
              </a:lnSpc>
            </a:pPr>
            <a:r>
              <a:rPr lang="en-US" sz="2800" b="1" dirty="0" smtClean="0">
                <a:latin typeface="Raleway" pitchFamily="2" charset="0"/>
              </a:rPr>
              <a:t>- </a:t>
            </a:r>
            <a:r>
              <a:rPr lang="en-US" sz="2800" b="1" dirty="0" err="1" smtClean="0">
                <a:latin typeface="Raleway" pitchFamily="2" charset="0"/>
              </a:rPr>
              <a:t>Biết</a:t>
            </a:r>
            <a:r>
              <a:rPr lang="en-US" sz="2800" b="1" dirty="0" smtClean="0">
                <a:latin typeface="Raleway" pitchFamily="2" charset="0"/>
              </a:rPr>
              <a:t> </a:t>
            </a:r>
            <a:r>
              <a:rPr lang="vi-VN" sz="2800" b="1" dirty="0" smtClean="0">
                <a:latin typeface="Raleway" pitchFamily="2" charset="0"/>
              </a:rPr>
              <a:t>điền </a:t>
            </a:r>
            <a:r>
              <a:rPr lang="vi-VN" sz="2800" b="1" dirty="0">
                <a:latin typeface="Raleway" pitchFamily="2" charset="0"/>
              </a:rPr>
              <a:t>thông tin vào đơn xin vào </a:t>
            </a:r>
            <a:r>
              <a:rPr lang="vi-VN" sz="2800" b="1" dirty="0" smtClean="0">
                <a:latin typeface="Raleway" pitchFamily="2" charset="0"/>
              </a:rPr>
              <a:t>Đội</a:t>
            </a:r>
            <a:r>
              <a:rPr lang="en-US" sz="2800" b="1" dirty="0" smtClean="0">
                <a:latin typeface="Raleway" pitchFamily="2" charset="0"/>
              </a:rPr>
              <a:t>.</a:t>
            </a:r>
            <a:endParaRPr lang="vi-VN" sz="2800" b="1" dirty="0">
              <a:latin typeface="Raleway" pitchFamily="2" charset="0"/>
            </a:endParaRPr>
          </a:p>
          <a:p>
            <a:pPr>
              <a:lnSpc>
                <a:spcPct val="150000"/>
              </a:lnSpc>
            </a:pPr>
            <a:r>
              <a:rPr lang="vi-VN" sz="2800" b="1" dirty="0" smtClean="0">
                <a:latin typeface="Raleway" pitchFamily="2" charset="0"/>
              </a:rPr>
              <a:t>-</a:t>
            </a:r>
            <a:r>
              <a:rPr lang="en-US" sz="2800" b="1" dirty="0" smtClean="0">
                <a:latin typeface="Raleway" pitchFamily="2" charset="0"/>
              </a:rPr>
              <a:t> B</a:t>
            </a:r>
            <a:r>
              <a:rPr lang="vi-VN" sz="2800" b="1" dirty="0" smtClean="0">
                <a:latin typeface="Raleway" pitchFamily="2" charset="0"/>
              </a:rPr>
              <a:t>iết </a:t>
            </a:r>
            <a:r>
              <a:rPr lang="vi-VN" sz="2800" b="1" dirty="0">
                <a:latin typeface="Raleway" pitchFamily="2" charset="0"/>
              </a:rPr>
              <a:t>tự viết đơn xin vào Đội.</a:t>
            </a:r>
          </a:p>
        </p:txBody>
      </p:sp>
      <p:sp>
        <p:nvSpPr>
          <p:cNvPr id="3" name="Rectangle 2"/>
          <p:cNvSpPr/>
          <p:nvPr/>
        </p:nvSpPr>
        <p:spPr>
          <a:xfrm>
            <a:off x="3817707" y="1443729"/>
            <a:ext cx="4354077" cy="707886"/>
          </a:xfrm>
          <a:prstGeom prst="rect">
            <a:avLst/>
          </a:prstGeom>
        </p:spPr>
        <p:txBody>
          <a:bodyPr wrap="none">
            <a:spAutoFit/>
          </a:bodyPr>
          <a:lstStyle/>
          <a:p>
            <a:r>
              <a:rPr lang="en-US" sz="4000" dirty="0" err="1" smtClean="0">
                <a:latin typeface="iCiel Crocante" pitchFamily="2" charset="0"/>
              </a:rPr>
              <a:t>Yêu</a:t>
            </a:r>
            <a:r>
              <a:rPr lang="en-US" sz="4000" dirty="0" smtClean="0">
                <a:latin typeface="iCiel Crocante" pitchFamily="2" charset="0"/>
              </a:rPr>
              <a:t> </a:t>
            </a:r>
            <a:r>
              <a:rPr lang="en-US" sz="4000" dirty="0" err="1" smtClean="0">
                <a:latin typeface="iCiel Crocante" pitchFamily="2" charset="0"/>
              </a:rPr>
              <a:t>cầu</a:t>
            </a:r>
            <a:r>
              <a:rPr lang="en-US" sz="4000" dirty="0" smtClean="0">
                <a:latin typeface="iCiel Crocante" pitchFamily="2" charset="0"/>
              </a:rPr>
              <a:t> </a:t>
            </a:r>
            <a:r>
              <a:rPr lang="en-US" sz="4000" dirty="0" err="1" smtClean="0">
                <a:latin typeface="iCiel Crocante" pitchFamily="2" charset="0"/>
              </a:rPr>
              <a:t>cần</a:t>
            </a:r>
            <a:r>
              <a:rPr lang="en-US" sz="4000" dirty="0" smtClean="0">
                <a:latin typeface="iCiel Crocante" pitchFamily="2" charset="0"/>
              </a:rPr>
              <a:t> </a:t>
            </a:r>
            <a:r>
              <a:rPr lang="en-US" sz="4000" dirty="0" err="1" smtClean="0">
                <a:latin typeface="iCiel Crocante" pitchFamily="2" charset="0"/>
              </a:rPr>
              <a:t>đạt</a:t>
            </a:r>
            <a:endParaRPr lang="vi-VN" sz="4000" dirty="0"/>
          </a:p>
        </p:txBody>
      </p:sp>
      <p:pic>
        <p:nvPicPr>
          <p:cNvPr id="4" name="Picture 3"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347817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xmlns=""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xmlns=""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xmlns=""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xmlns=""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xmlns=""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xmlns=""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xmlns=""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xmlns=""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xmlns=""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xmlns=""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24930" y="2858153"/>
            <a:ext cx="8702722" cy="1841081"/>
          </a:xfrm>
          <a:prstGeom prst="roundRect">
            <a:avLst>
              <a:gd name="adj" fmla="val 50000"/>
            </a:avLst>
          </a:prstGeom>
          <a:solidFill>
            <a:schemeClr val="accent2">
              <a:lumMod val="20000"/>
              <a:lumOff val="80000"/>
            </a:schemeClr>
          </a:solidFill>
        </p:spPr>
        <p:txBody>
          <a:bodyPr wrap="square">
            <a:spAutoFit/>
          </a:bodyPr>
          <a:lstStyle/>
          <a:p>
            <a:pPr>
              <a:lnSpc>
                <a:spcPct val="150000"/>
              </a:lnSpc>
            </a:pPr>
            <a:r>
              <a:rPr lang="en-US" sz="2800" b="1" dirty="0" smtClean="0">
                <a:latin typeface="Raleway" pitchFamily="2" charset="0"/>
              </a:rPr>
              <a:t>- </a:t>
            </a:r>
            <a:r>
              <a:rPr lang="en-US" sz="2800" b="1" dirty="0" err="1" smtClean="0">
                <a:latin typeface="Raleway" pitchFamily="2" charset="0"/>
              </a:rPr>
              <a:t>Biết</a:t>
            </a:r>
            <a:r>
              <a:rPr lang="en-US" sz="2800" b="1" dirty="0" smtClean="0">
                <a:latin typeface="Raleway" pitchFamily="2" charset="0"/>
              </a:rPr>
              <a:t> </a:t>
            </a:r>
            <a:r>
              <a:rPr lang="vi-VN" sz="2800" b="1" dirty="0" smtClean="0">
                <a:latin typeface="Raleway" pitchFamily="2" charset="0"/>
              </a:rPr>
              <a:t>điền </a:t>
            </a:r>
            <a:r>
              <a:rPr lang="vi-VN" sz="2800" b="1" dirty="0">
                <a:latin typeface="Raleway" pitchFamily="2" charset="0"/>
              </a:rPr>
              <a:t>thông tin vào đơn xin vào </a:t>
            </a:r>
            <a:r>
              <a:rPr lang="vi-VN" sz="2800" b="1" dirty="0" smtClean="0">
                <a:latin typeface="Raleway" pitchFamily="2" charset="0"/>
              </a:rPr>
              <a:t>Đội</a:t>
            </a:r>
            <a:r>
              <a:rPr lang="en-US" sz="2800" b="1" dirty="0" smtClean="0">
                <a:latin typeface="Raleway" pitchFamily="2" charset="0"/>
              </a:rPr>
              <a:t>.</a:t>
            </a:r>
            <a:endParaRPr lang="vi-VN" sz="2800" b="1" dirty="0">
              <a:latin typeface="Raleway" pitchFamily="2" charset="0"/>
            </a:endParaRPr>
          </a:p>
          <a:p>
            <a:pPr>
              <a:lnSpc>
                <a:spcPct val="150000"/>
              </a:lnSpc>
            </a:pPr>
            <a:r>
              <a:rPr lang="vi-VN" sz="2800" b="1" dirty="0" smtClean="0">
                <a:latin typeface="Raleway" pitchFamily="2" charset="0"/>
              </a:rPr>
              <a:t>-</a:t>
            </a:r>
            <a:r>
              <a:rPr lang="en-US" sz="2800" b="1" dirty="0" smtClean="0">
                <a:latin typeface="Raleway" pitchFamily="2" charset="0"/>
              </a:rPr>
              <a:t> B</a:t>
            </a:r>
            <a:r>
              <a:rPr lang="vi-VN" sz="2800" b="1" dirty="0" smtClean="0">
                <a:latin typeface="Raleway" pitchFamily="2" charset="0"/>
              </a:rPr>
              <a:t>iết </a:t>
            </a:r>
            <a:r>
              <a:rPr lang="vi-VN" sz="2800" b="1" dirty="0">
                <a:latin typeface="Raleway" pitchFamily="2" charset="0"/>
              </a:rPr>
              <a:t>tự viết đơn xin vào Đội.</a:t>
            </a:r>
          </a:p>
        </p:txBody>
      </p:sp>
      <p:sp>
        <p:nvSpPr>
          <p:cNvPr id="3" name="Rectangle 2"/>
          <p:cNvSpPr/>
          <p:nvPr/>
        </p:nvSpPr>
        <p:spPr>
          <a:xfrm>
            <a:off x="4268083" y="1348195"/>
            <a:ext cx="4354077" cy="707886"/>
          </a:xfrm>
          <a:prstGeom prst="rect">
            <a:avLst/>
          </a:prstGeom>
        </p:spPr>
        <p:txBody>
          <a:bodyPr wrap="none">
            <a:spAutoFit/>
          </a:bodyPr>
          <a:lstStyle/>
          <a:p>
            <a:r>
              <a:rPr lang="en-US" sz="4000" dirty="0" err="1" smtClean="0">
                <a:latin typeface="iCiel Crocante" pitchFamily="2" charset="0"/>
              </a:rPr>
              <a:t>Yêu</a:t>
            </a:r>
            <a:r>
              <a:rPr lang="en-US" sz="4000" dirty="0" smtClean="0">
                <a:latin typeface="iCiel Crocante" pitchFamily="2" charset="0"/>
              </a:rPr>
              <a:t> </a:t>
            </a:r>
            <a:r>
              <a:rPr lang="en-US" sz="4000" dirty="0" err="1" smtClean="0">
                <a:latin typeface="iCiel Crocante" pitchFamily="2" charset="0"/>
              </a:rPr>
              <a:t>cầu</a:t>
            </a:r>
            <a:r>
              <a:rPr lang="en-US" sz="4000" dirty="0" smtClean="0">
                <a:latin typeface="iCiel Crocante" pitchFamily="2" charset="0"/>
              </a:rPr>
              <a:t> </a:t>
            </a:r>
            <a:r>
              <a:rPr lang="en-US" sz="4000" dirty="0" err="1" smtClean="0">
                <a:latin typeface="iCiel Crocante" pitchFamily="2" charset="0"/>
              </a:rPr>
              <a:t>cần</a:t>
            </a:r>
            <a:r>
              <a:rPr lang="en-US" sz="4000" dirty="0" smtClean="0">
                <a:latin typeface="iCiel Crocante" pitchFamily="2" charset="0"/>
              </a:rPr>
              <a:t> </a:t>
            </a:r>
            <a:r>
              <a:rPr lang="en-US" sz="4000" dirty="0" err="1" smtClean="0">
                <a:latin typeface="iCiel Crocante" pitchFamily="2" charset="0"/>
              </a:rPr>
              <a:t>đạt</a:t>
            </a:r>
            <a:endParaRPr lang="vi-VN" sz="4000" dirty="0"/>
          </a:p>
        </p:txBody>
      </p:sp>
      <p:pic>
        <p:nvPicPr>
          <p:cNvPr id="4" name="Picture 3"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40105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xmlns=""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xmlns=""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xmlns=""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xmlns=""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xmlns=""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xmlns=""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xmlns=""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xmlns=""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xmlns=""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xmlns=""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xmlns=""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xmlns=""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xmlns=""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xmlns=""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xmlns=""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xmlns=""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xmlns=""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xmlns=""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xmlns=""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xmlns="" id="{076C9FDC-C8AB-425F-95A2-9DFFDDFB81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xmlns=""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xmlns=""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xmlns=""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xmlns=""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xmlns=""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xmlns=""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xmlns=""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xmlns=""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xmlns=""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xmlns=""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xmlns=""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xmlns=""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xmlns=""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xmlns=""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xmlns=""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xmlns=""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xmlns=""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xmlns=""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xmlns=""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xmlns=""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xmlns=""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xmlns=""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xmlns=""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xmlns=""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xmlns=""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xmlns=""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xmlns=""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xmlns=""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xmlns=""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xmlns=""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xmlns=""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xmlns=""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735</Words>
  <Application>Microsoft Office PowerPoint</Application>
  <PresentationFormat>Custom</PresentationFormat>
  <Paragraphs>92</Paragraphs>
  <Slides>18</Slides>
  <Notes>12</Notes>
  <HiddenSlides>0</HiddenSlides>
  <MMClips>2</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23</cp:revision>
  <dcterms:created xsi:type="dcterms:W3CDTF">2022-06-25T08:30:54Z</dcterms:created>
  <dcterms:modified xsi:type="dcterms:W3CDTF">2022-10-09T15:32:14Z</dcterms:modified>
</cp:coreProperties>
</file>