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  <p:sldMasterId id="2147483801" r:id="rId7"/>
  </p:sldMasterIdLst>
  <p:notesMasterIdLst>
    <p:notesMasterId r:id="rId30"/>
  </p:notesMasterIdLst>
  <p:sldIdLst>
    <p:sldId id="264" r:id="rId8"/>
    <p:sldId id="662" r:id="rId9"/>
    <p:sldId id="661" r:id="rId10"/>
    <p:sldId id="262" r:id="rId11"/>
    <p:sldId id="660" r:id="rId12"/>
    <p:sldId id="429" r:id="rId13"/>
    <p:sldId id="2007577202" r:id="rId14"/>
    <p:sldId id="367" r:id="rId15"/>
    <p:sldId id="2007577196" r:id="rId16"/>
    <p:sldId id="2007577174" r:id="rId17"/>
    <p:sldId id="285" r:id="rId18"/>
    <p:sldId id="2007577195" r:id="rId19"/>
    <p:sldId id="369" r:id="rId20"/>
    <p:sldId id="2007577091" r:id="rId21"/>
    <p:sldId id="2007577197" r:id="rId22"/>
    <p:sldId id="2007577198" r:id="rId23"/>
    <p:sldId id="2007577199" r:id="rId24"/>
    <p:sldId id="2007577200" r:id="rId25"/>
    <p:sldId id="2007577201" r:id="rId26"/>
    <p:sldId id="2007577191" r:id="rId27"/>
    <p:sldId id="2007577203" r:id="rId28"/>
    <p:sldId id="65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0365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3794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81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9688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84918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451113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86699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3031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42815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99304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>
                <a:solidFill>
                  <a:prstClr val="black"/>
                </a:solidFill>
              </a:rPr>
              <a:pPr/>
              <a:t>2022/10/9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67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p:transition spd="slow">
    <p:fade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xmlns="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xmlns="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xmlns="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xmlns="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xmlns="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xmlns="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xmlns="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xmlns="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xmlns="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xmlns="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xmlns="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xmlns="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xmlns="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xmlns="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xmlns="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xmlns="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xmlns="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xmlns="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xmlns="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xmlns="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xmlns="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xmlns="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xmlns="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xmlns="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xmlns="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xmlns="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xmlns="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xmlns="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xmlns="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xmlns="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xmlns="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xmlns="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xmlns="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xmlns="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xmlns="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xmlns="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xmlns="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xmlns="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xmlns="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xmlns="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xmlns="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xmlns="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193" y="677917"/>
            <a:ext cx="558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Yêu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cầu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cần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đạt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iCiel Crocant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6302" y="2037182"/>
            <a:ext cx="11634952" cy="2307777"/>
          </a:xfrm>
          <a:prstGeom prst="roundRect">
            <a:avLst>
              <a:gd name="adj" fmla="val 6510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 smtClean="0">
                <a:latin typeface="Raleway" pitchFamily="2" charset="0"/>
              </a:rPr>
              <a:t>Nhận </a:t>
            </a:r>
            <a:r>
              <a:rPr lang="nl-NL" sz="3200" dirty="0">
                <a:latin typeface="Raleway" pitchFamily="2" charset="0"/>
              </a:rPr>
              <a:t>biết các từ ngữ về nhà </a:t>
            </a:r>
            <a:r>
              <a:rPr lang="nl-NL" sz="3200" dirty="0" smtClean="0">
                <a:latin typeface="Raleway" pitchFamily="2" charset="0"/>
              </a:rPr>
              <a:t>trường. 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>
                <a:latin typeface="Raleway" pitchFamily="2" charset="0"/>
              </a:rPr>
              <a:t>N</a:t>
            </a:r>
            <a:r>
              <a:rPr lang="nl-NL" sz="3200" dirty="0" smtClean="0">
                <a:latin typeface="Raleway" pitchFamily="2" charset="0"/>
              </a:rPr>
              <a:t>hận biết  được </a:t>
            </a:r>
            <a:r>
              <a:rPr lang="nl-NL" sz="3200" dirty="0">
                <a:latin typeface="Raleway" pitchFamily="2" charset="0"/>
              </a:rPr>
              <a:t>câu hỏi trong văn bản </a:t>
            </a:r>
            <a:r>
              <a:rPr lang="nl-NL" sz="3200" dirty="0" smtClean="0">
                <a:latin typeface="Raleway" pitchFamily="2" charset="0"/>
              </a:rPr>
              <a:t>cho trước.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>
                <a:latin typeface="Raleway" pitchFamily="2" charset="0"/>
              </a:rPr>
              <a:t>B</a:t>
            </a:r>
            <a:r>
              <a:rPr lang="nl-NL" sz="3200" dirty="0" smtClean="0">
                <a:latin typeface="Raleway" pitchFamily="2" charset="0"/>
              </a:rPr>
              <a:t>iết </a:t>
            </a:r>
            <a:r>
              <a:rPr lang="nl-NL" sz="3200" dirty="0">
                <a:latin typeface="Raleway" pitchFamily="2" charset="0"/>
              </a:rPr>
              <a:t>sử dụng dấu chấm </a:t>
            </a:r>
            <a:r>
              <a:rPr lang="nl-NL" sz="3200" dirty="0" smtClean="0">
                <a:latin typeface="Raleway" pitchFamily="2" charset="0"/>
              </a:rPr>
              <a:t>hỏi.</a:t>
            </a:r>
            <a:endParaRPr lang="en-US" sz="3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18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xmlns="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2193" y="677917"/>
            <a:ext cx="5580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Yêu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cầu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cần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iCiel Crocante" pitchFamily="2" charset="0"/>
              </a:rPr>
              <a:t>đạt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iCiel Crocante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6302" y="2037182"/>
            <a:ext cx="11634952" cy="2307777"/>
          </a:xfrm>
          <a:prstGeom prst="roundRect">
            <a:avLst>
              <a:gd name="adj" fmla="val 6510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 smtClean="0">
                <a:latin typeface="Raleway" pitchFamily="2" charset="0"/>
              </a:rPr>
              <a:t>Nhận </a:t>
            </a:r>
            <a:r>
              <a:rPr lang="nl-NL" sz="3200" dirty="0">
                <a:latin typeface="Raleway" pitchFamily="2" charset="0"/>
              </a:rPr>
              <a:t>biết các từ ngữ về nhà </a:t>
            </a:r>
            <a:r>
              <a:rPr lang="nl-NL" sz="3200" dirty="0" smtClean="0">
                <a:latin typeface="Raleway" pitchFamily="2" charset="0"/>
              </a:rPr>
              <a:t>trường. 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>
                <a:latin typeface="Raleway" pitchFamily="2" charset="0"/>
              </a:rPr>
              <a:t>N</a:t>
            </a:r>
            <a:r>
              <a:rPr lang="nl-NL" sz="3200" dirty="0" smtClean="0">
                <a:latin typeface="Raleway" pitchFamily="2" charset="0"/>
              </a:rPr>
              <a:t>hận biết  được </a:t>
            </a:r>
            <a:r>
              <a:rPr lang="nl-NL" sz="3200" dirty="0">
                <a:latin typeface="Raleway" pitchFamily="2" charset="0"/>
              </a:rPr>
              <a:t>câu hỏi trong văn bản </a:t>
            </a:r>
            <a:r>
              <a:rPr lang="nl-NL" sz="3200" dirty="0" smtClean="0">
                <a:latin typeface="Raleway" pitchFamily="2" charset="0"/>
              </a:rPr>
              <a:t>cho trước.</a:t>
            </a:r>
          </a:p>
          <a:p>
            <a:pPr marL="571500" indent="-5715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nl-NL" sz="3200" dirty="0">
                <a:latin typeface="Raleway" pitchFamily="2" charset="0"/>
              </a:rPr>
              <a:t>B</a:t>
            </a:r>
            <a:r>
              <a:rPr lang="nl-NL" sz="3200" dirty="0" smtClean="0">
                <a:latin typeface="Raleway" pitchFamily="2" charset="0"/>
              </a:rPr>
              <a:t>iết </a:t>
            </a:r>
            <a:r>
              <a:rPr lang="nl-NL" sz="3200" dirty="0">
                <a:latin typeface="Raleway" pitchFamily="2" charset="0"/>
              </a:rPr>
              <a:t>sử dụng dấu chấm </a:t>
            </a:r>
            <a:r>
              <a:rPr lang="nl-NL" sz="3200" dirty="0" smtClean="0">
                <a:latin typeface="Raleway" pitchFamily="2" charset="0"/>
              </a:rPr>
              <a:t>hỏi.</a:t>
            </a:r>
            <a:endParaRPr lang="en-US" sz="32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0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627</Words>
  <Application>Microsoft Office PowerPoint</Application>
  <PresentationFormat>Custom</PresentationFormat>
  <Paragraphs>95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ismail - [2010]</cp:lastModifiedBy>
  <cp:revision>22</cp:revision>
  <dcterms:created xsi:type="dcterms:W3CDTF">2022-06-25T07:22:12Z</dcterms:created>
  <dcterms:modified xsi:type="dcterms:W3CDTF">2022-10-09T15:37:12Z</dcterms:modified>
</cp:coreProperties>
</file>