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2"/>
    <p:sldId id="278" r:id="rId3"/>
    <p:sldId id="257" r:id="rId4"/>
    <p:sldId id="261" r:id="rId5"/>
    <p:sldId id="279" r:id="rId6"/>
    <p:sldId id="294" r:id="rId7"/>
    <p:sldId id="295" r:id="rId8"/>
    <p:sldId id="296" r:id="rId9"/>
    <p:sldId id="297" r:id="rId10"/>
    <p:sldId id="293" r:id="rId11"/>
    <p:sldId id="298"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10/15/2024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380" y="1692263"/>
            <a:ext cx="9589839"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3181" y="1964015"/>
            <a:ext cx="11796782" cy="39932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379" y="2093860"/>
            <a:ext cx="10815241" cy="2670279"/>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2711304" y="292397"/>
            <a:ext cx="8803758" cy="1493874"/>
          </a:xfrm>
          <a:prstGeom prst="roundRect">
            <a:avLst/>
          </a:prstGeom>
          <a:solidFill>
            <a:srgbClr val="60A500">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cs typeface="Vogue-ExtraBold" pitchFamily="34" charset="0"/>
              </a:rPr>
              <a:t>Theo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em</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nay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các</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loài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động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vật</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hoang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dã</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đang</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phải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đối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diện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với</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vấn</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đề</a:t>
            </a:r>
            <a:r>
              <a:rPr lang="en-US" sz="3600" dirty="0">
                <a:solidFill>
                  <a:schemeClr val="tx1"/>
                </a:solidFill>
                <a:latin typeface="Cambria" panose="02040503050406030204" pitchFamily="18" charset="0"/>
                <a:ea typeface="Cambria" panose="02040503050406030204" pitchFamily="18" charset="0"/>
                <a:cs typeface="Vogue-ExtraBold" pitchFamily="34" charset="0"/>
              </a:rPr>
              <a:t> </a:t>
            </a:r>
            <a:r>
              <a:rPr lang="en-US" sz="3600" dirty="0" err="1">
                <a:solidFill>
                  <a:schemeClr val="tx1"/>
                </a:solidFill>
                <a:latin typeface="Cambria" panose="02040503050406030204" pitchFamily="18" charset="0"/>
                <a:ea typeface="Cambria" panose="02040503050406030204" pitchFamily="18" charset="0"/>
                <a:cs typeface="Vogue-ExtraBold" pitchFamily="34" charset="0"/>
              </a:rPr>
              <a:t>gì</a:t>
            </a:r>
            <a:r>
              <a:rPr lang="en-US" sz="3600" dirty="0">
                <a:solidFill>
                  <a:schemeClr val="tx1"/>
                </a:solidFill>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p:cNvPicPr>
            <a:picLocks noChangeAspect="1"/>
          </p:cNvPicPr>
          <p:nvPr/>
        </p:nvPicPr>
        <p:blipFill>
          <a:blip r:embed="rId3"/>
          <a:stretch>
            <a:fillRect/>
          </a:stretch>
        </p:blipFill>
        <p:spPr>
          <a:xfrm>
            <a:off x="804543" y="0"/>
            <a:ext cx="2962913" cy="1085182"/>
          </a:xfrm>
          <a:prstGeom prst="rect">
            <a:avLst/>
          </a:prstGeom>
        </p:spPr>
      </p:pic>
      <p:pic>
        <p:nvPicPr>
          <p:cNvPr id="3" name="Picture 2"/>
          <p:cNvPicPr>
            <a:picLocks noChangeAspect="1"/>
          </p:cNvPicPr>
          <p:nvPr/>
        </p:nvPicPr>
        <p:blipFill>
          <a:blip r:embed="rId4"/>
          <a:stretch>
            <a:fillRect/>
          </a:stretch>
        </p:blipFill>
        <p:spPr>
          <a:xfrm>
            <a:off x="2646099" y="282609"/>
            <a:ext cx="7547502" cy="2139881"/>
          </a:xfrm>
          <a:prstGeom prst="rect">
            <a:avLst/>
          </a:prstGeom>
        </p:spPr>
      </p:pic>
      <p:pic>
        <p:nvPicPr>
          <p:cNvPr id="7" name="Picture 6"/>
          <p:cNvPicPr>
            <a:picLocks noChangeAspect="1"/>
          </p:cNvPicPr>
          <p:nvPr/>
        </p:nvPicPr>
        <p:blipFill>
          <a:blip r:embed="rId5"/>
          <a:stretch>
            <a:fillRect/>
          </a:stretch>
        </p:blipFill>
        <p:spPr>
          <a:xfrm>
            <a:off x="341168" y="2299357"/>
            <a:ext cx="11339543" cy="4194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8100" y="1825613"/>
            <a:ext cx="8955800" cy="320677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chemeClr val="tx1"/>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chemeClr val="tx1"/>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chemeClr val="tx1"/>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chemeClr val="tx1"/>
                </a:solidFill>
                <a:latin typeface="Cambria" panose="02040503050406030204" pitchFamily="18" charset="0"/>
                <a:ea typeface="Cambria" panose="02040503050406030204" pitchFamily="18" charset="0"/>
              </a:rPr>
              <a:t>Từng bạn trình bày ý kiến đã chuẩn bị</a:t>
            </a:r>
            <a:r>
              <a:rPr lang="vi-VN" sz="3200" b="1" dirty="0">
                <a:solidFill>
                  <a:schemeClr val="tx1"/>
                </a:solidFill>
                <a:latin typeface="Cambria" panose="02040503050406030204" pitchFamily="18" charset="0"/>
                <a:ea typeface="Cambria" panose="02040503050406030204" pitchFamily="18" charset="0"/>
              </a:rPr>
              <a:t>. Ví dụ: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Thực tế: </a:t>
            </a:r>
            <a:r>
              <a:rPr lang="vi-VN" sz="3200" i="1" dirty="0">
                <a:solidFill>
                  <a:schemeClr val="tx1"/>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chemeClr val="tx1"/>
                </a:solidFill>
                <a:latin typeface="Cambria" panose="02040503050406030204" pitchFamily="18" charset="0"/>
                <a:ea typeface="Cambria" panose="02040503050406030204" pitchFamily="18" charset="0"/>
              </a:rPr>
              <a:t>+ </a:t>
            </a:r>
            <a:r>
              <a:rPr lang="vi-VN" sz="3200" b="1" i="1" dirty="0">
                <a:solidFill>
                  <a:schemeClr val="tx1"/>
                </a:solidFill>
                <a:latin typeface="Cambria" panose="02040503050406030204" pitchFamily="18" charset="0"/>
                <a:ea typeface="Cambria" panose="02040503050406030204" pitchFamily="18" charset="0"/>
              </a:rPr>
              <a:t>Những việc cần làm: </a:t>
            </a:r>
            <a:r>
              <a:rPr lang="vi-VN" sz="3200" i="1" dirty="0">
                <a:solidFill>
                  <a:schemeClr val="tx1"/>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chemeClr val="tx1"/>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chemeClr val="tx1"/>
                </a:solidFill>
                <a:latin typeface="Cambria" panose="02040503050406030204" pitchFamily="18" charset="0"/>
                <a:ea typeface="Cambria" panose="02040503050406030204" pitchFamily="18" charset="0"/>
              </a:rPr>
              <a:t>Nhấn mạnh những việc cần làm để bảo tồn động vật hoang dã.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a:off x="4284921" y="0"/>
            <a:ext cx="3583172" cy="935665"/>
            <a:chOff x="4540102" y="255181"/>
            <a:chExt cx="3583172" cy="935665"/>
          </a:xfrm>
        </p:grpSpPr>
        <p:sp>
          <p:nvSpPr>
            <p:cNvPr id="4" name="TextBox 3"/>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1" fmla="*/ 585216 w 6387812"/>
                <a:gd name="connsiteY0-2" fmla="*/ 310896 h 1107996"/>
                <a:gd name="connsiteX1-3" fmla="*/ 6387812 w 6387812"/>
                <a:gd name="connsiteY1-4" fmla="*/ 0 h 1107996"/>
                <a:gd name="connsiteX2-5" fmla="*/ 6387812 w 6387812"/>
                <a:gd name="connsiteY2-6" fmla="*/ 1107996 h 1107996"/>
                <a:gd name="connsiteX3-7" fmla="*/ 0 w 6387812"/>
                <a:gd name="connsiteY3-8" fmla="*/ 1107996 h 1107996"/>
                <a:gd name="connsiteX4-9" fmla="*/ 585216 w 6387812"/>
                <a:gd name="connsiteY4-10" fmla="*/ 310896 h 1107996"/>
                <a:gd name="connsiteX0-11" fmla="*/ 585216 w 6387812"/>
                <a:gd name="connsiteY0-12" fmla="*/ 310896 h 1107996"/>
                <a:gd name="connsiteX1-13" fmla="*/ 6387812 w 6387812"/>
                <a:gd name="connsiteY1-14" fmla="*/ 0 h 1107996"/>
                <a:gd name="connsiteX2-15" fmla="*/ 5400260 w 6387812"/>
                <a:gd name="connsiteY2-16" fmla="*/ 1071420 h 1107996"/>
                <a:gd name="connsiteX3-17" fmla="*/ 0 w 6387812"/>
                <a:gd name="connsiteY3-18" fmla="*/ 1107996 h 1107996"/>
                <a:gd name="connsiteX4-19" fmla="*/ 585216 w 6387812"/>
                <a:gd name="connsiteY4-20" fmla="*/ 310896 h 11079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Times New Roman</vt:lpstr>
      <vt:lpstr>Vogue-ExtraBold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Lenovo</cp:lastModifiedBy>
  <cp:revision>16</cp:revision>
  <dcterms:created xsi:type="dcterms:W3CDTF">2024-07-16T13:33:00Z</dcterms:created>
  <dcterms:modified xsi:type="dcterms:W3CDTF">2024-10-15T15:23:14Z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C96EA5038E674116B702606FBA30288A_12</vt:lpwstr>
  </property>
  <property fmtid="{D5CDD505-2E9C-101B-9397-08002B2CF9AE}" pid="3" name="KSOProductBuildVer">
    <vt:lpwstr>1033-12.2.0.17562</vt:lpwstr>
  </property>
</Properties>
</file>