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5" r:id="rId16"/>
    <p:sldId id="274" r:id="rId17"/>
    <p:sldId id="277" r:id="rId18"/>
    <p:sldId id="278" r:id="rId19"/>
    <p:sldId id="279" r:id="rId20"/>
    <p:sldId id="281" r:id="rId21"/>
    <p:sldId id="280" r:id="rId22"/>
    <p:sldId id="282" r:id="rId23"/>
    <p:sldId id="285" r:id="rId24"/>
    <p:sldId id="284" r:id="rId25"/>
  </p:sldIdLst>
  <p:sldSz cx="18288000" cy="10287000"/>
  <p:notesSz cx="6858000" cy="9144000"/>
  <p:embeddedFontLst>
    <p:embeddedFont>
      <p:font typeface="Calibri" pitchFamily="34" charset="0"/>
      <p:regular r:id="rId27"/>
      <p:bold r:id="rId28"/>
      <p:italic r:id="rId29"/>
      <p:boldItalic r:id="rId30"/>
    </p:embeddedFont>
  </p:embeddedFontLst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C7A3"/>
    <a:srgbClr val="E4F4FB"/>
    <a:srgbClr val="39A046"/>
    <a:srgbClr val="3AA447"/>
    <a:srgbClr val="328F3E"/>
    <a:srgbClr val="359645"/>
    <a:srgbClr val="318A3B"/>
    <a:srgbClr val="3AB449"/>
    <a:srgbClr val="BCB800"/>
    <a:srgbClr val="FF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-852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59D4A-D498-425F-ACC7-A0FB166681B5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2E9CFE-1486-4C09-AB40-CEF77A599A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74350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S, R, T, K, 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E9CFE-1486-4C09-AB40-CEF77A599A5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8751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4.png"/><Relationship Id="rId7" Type="http://schemas.openxmlformats.org/officeDocument/2006/relationships/image" Target="../media/image4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4.sv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15.svg"/><Relationship Id="rId9" Type="http://schemas.openxmlformats.org/officeDocument/2006/relationships/image" Target="../media/image4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5.jpeg"/><Relationship Id="rId4" Type="http://schemas.openxmlformats.org/officeDocument/2006/relationships/image" Target="../media/image52.sv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4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49.png"/><Relationship Id="rId7" Type="http://schemas.openxmlformats.org/officeDocument/2006/relationships/image" Target="../media/image6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4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3.sv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15.svg"/><Relationship Id="rId9" Type="http://schemas.openxmlformats.org/officeDocument/2006/relationships/image" Target="../media/image20.sv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30.png"/><Relationship Id="rId3" Type="http://schemas.openxmlformats.org/officeDocument/2006/relationships/image" Target="../media/image14.pn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0.sv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15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5.sv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microsoft.com/office/2007/relationships/media" Target="../media/media1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5.sv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32.png"/><Relationship Id="rId4" Type="http://schemas.microsoft.com/office/2007/relationships/media" Target="../media/media2.mp4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2.svg"/><Relationship Id="rId3" Type="http://schemas.openxmlformats.org/officeDocument/2006/relationships/image" Target="../media/image14.png"/><Relationship Id="rId7" Type="http://schemas.openxmlformats.org/officeDocument/2006/relationships/image" Target="../media/image23.svg"/><Relationship Id="rId12" Type="http://schemas.openxmlformats.org/officeDocument/2006/relationships/image" Target="../media/image37.png"/><Relationship Id="rId2" Type="http://schemas.openxmlformats.org/officeDocument/2006/relationships/image" Target="../media/image10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19.png"/><Relationship Id="rId15" Type="http://schemas.openxmlformats.org/officeDocument/2006/relationships/image" Target="../media/image39.png"/><Relationship Id="rId10" Type="http://schemas.openxmlformats.org/officeDocument/2006/relationships/image" Target="../media/image30.svg"/><Relationship Id="rId4" Type="http://schemas.openxmlformats.org/officeDocument/2006/relationships/image" Target="../media/image15.svg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99C4A463-5379-F7AE-D5F9-EFED0D53F169}"/>
              </a:ext>
            </a:extLst>
          </p:cNvPr>
          <p:cNvGrpSpPr/>
          <p:nvPr/>
        </p:nvGrpSpPr>
        <p:grpSpPr>
          <a:xfrm>
            <a:off x="0" y="1814"/>
            <a:ext cx="18288000" cy="10330836"/>
            <a:chOff x="0" y="-43836"/>
            <a:chExt cx="18288000" cy="1033083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A5D7A4F9-84B2-728C-F5BA-565DD5D9AD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6374"/>
            <a:stretch/>
          </p:blipFill>
          <p:spPr>
            <a:xfrm>
              <a:off x="0" y="-43836"/>
              <a:ext cx="18288000" cy="10330836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7B2F416D-153E-4D2C-454E-9127A3289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68173" y="266701"/>
              <a:ext cx="2133600" cy="2133600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4A8F6E59-43E8-C6CC-DEE6-3B87387C6F65}"/>
                </a:ext>
              </a:extLst>
            </p:cNvPr>
            <p:cNvGrpSpPr/>
            <p:nvPr/>
          </p:nvGrpSpPr>
          <p:grpSpPr>
            <a:xfrm>
              <a:off x="13049182" y="-9747"/>
              <a:ext cx="4970645" cy="1603749"/>
              <a:chOff x="4114800" y="0"/>
              <a:chExt cx="4970645" cy="1603750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48884EE3-72FF-6A61-D4BF-417374B26DC1}"/>
                  </a:ext>
                </a:extLst>
              </p:cNvPr>
              <p:cNvSpPr txBox="1"/>
              <p:nvPr/>
            </p:nvSpPr>
            <p:spPr>
              <a:xfrm>
                <a:off x="4114800" y="0"/>
                <a:ext cx="4960012" cy="1569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600" dirty="0">
                    <a:ln w="358775">
                      <a:solidFill>
                        <a:schemeClr val="accent1"/>
                      </a:solidFill>
                    </a:ln>
                    <a:solidFill>
                      <a:srgbClr val="0070C0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SVN-Internation" panose="02040603050506020204" pitchFamily="18" charset="0"/>
                  </a:rPr>
                  <a:t>KHOA HỌC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50983E11-1A16-247E-E338-6A888B4E4A2C}"/>
                  </a:ext>
                </a:extLst>
              </p:cNvPr>
              <p:cNvSpPr txBox="1"/>
              <p:nvPr/>
            </p:nvSpPr>
            <p:spPr>
              <a:xfrm>
                <a:off x="4125433" y="34089"/>
                <a:ext cx="4960012" cy="1569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600" dirty="0">
                    <a:solidFill>
                      <a:schemeClr val="bg1"/>
                    </a:solidFill>
                    <a:effectLst>
                      <a:glow rad="101600">
                        <a:schemeClr val="accent1">
                          <a:satMod val="175000"/>
                          <a:alpha val="40000"/>
                        </a:schemeClr>
                      </a:glow>
                      <a:innerShdw blurRad="63500" dist="50800" dir="13500000">
                        <a:srgbClr val="F15164">
                          <a:alpha val="50000"/>
                        </a:srgbClr>
                      </a:innerShdw>
                    </a:effectLst>
                    <a:latin typeface="SVN-Internation" panose="02040603050506020204" pitchFamily="18" charset="0"/>
                  </a:rPr>
                  <a:t>KHOA HỌC</a:t>
                </a:r>
              </a:p>
            </p:txBody>
          </p:sp>
        </p:grp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82304E66-11EE-3072-57C5-0EDE2E207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8979" y="2768838"/>
              <a:ext cx="13141820" cy="4575253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7AC751D4-26CA-99F9-671D-8ED20FC11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8173" y="4259189"/>
              <a:ext cx="6376007" cy="2580474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xmlns="" id="{F0FC235D-5261-ED86-8676-732F05EDA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99824" y="2352488"/>
              <a:ext cx="6851307" cy="1832225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xmlns="" id="{BBE39FAA-8A49-01F9-0997-714B70C527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53484"/>
            <a:stretch/>
          </p:blipFill>
          <p:spPr>
            <a:xfrm>
              <a:off x="11388690" y="7810500"/>
              <a:ext cx="6376007" cy="1200329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xmlns="" id="{CDAF547F-D7CB-C1C9-2908-BD4B8CDA6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815081" y="6704428"/>
              <a:ext cx="969486" cy="999605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xmlns="" id="{948F5582-E73E-5D20-4B71-3C9FCED13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46515"/>
            <a:stretch/>
          </p:blipFill>
          <p:spPr>
            <a:xfrm>
              <a:off x="11388690" y="6751746"/>
              <a:ext cx="6376007" cy="1380146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98349">
            <a:off x="1151883" y="1945908"/>
            <a:ext cx="3692872" cy="19193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13593" y="5548688"/>
            <a:ext cx="4176356" cy="20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933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7011FCB-4F30-941D-7307-9D7F90326160}"/>
              </a:ext>
            </a:extLst>
          </p:cNvPr>
          <p:cNvSpPr txBox="1"/>
          <p:nvPr/>
        </p:nvSpPr>
        <p:spPr>
          <a:xfrm>
            <a:off x="685800" y="6477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426E12D-B561-F359-CAA9-38F6FFCF6EA9}"/>
              </a:ext>
            </a:extLst>
          </p:cNvPr>
          <p:cNvGrpSpPr/>
          <p:nvPr/>
        </p:nvGrpSpPr>
        <p:grpSpPr>
          <a:xfrm>
            <a:off x="685800" y="1562100"/>
            <a:ext cx="1034246" cy="1135790"/>
            <a:chOff x="419100" y="1478690"/>
            <a:chExt cx="1453346" cy="153944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60A9A9CF-A90A-7189-3477-D4903E583B1A}"/>
                </a:ext>
              </a:extLst>
            </p:cNvPr>
            <p:cNvSpPr/>
            <p:nvPr/>
          </p:nvSpPr>
          <p:spPr>
            <a:xfrm>
              <a:off x="419100" y="1478690"/>
              <a:ext cx="1453346" cy="153944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xmlns="" id="{C520BC28-0B35-DF38-CB92-0337604227D0}"/>
                </a:ext>
              </a:extLst>
            </p:cNvPr>
            <p:cNvSpPr/>
            <p:nvPr/>
          </p:nvSpPr>
          <p:spPr>
            <a:xfrm>
              <a:off x="457200" y="1783490"/>
              <a:ext cx="1186646" cy="1028700"/>
            </a:xfrm>
            <a:custGeom>
              <a:avLst/>
              <a:gdLst/>
              <a:ahLst/>
              <a:cxnLst/>
              <a:rect l="l" t="t" r="r" b="b"/>
              <a:pathLst>
                <a:path w="1370743" h="2057400">
                  <a:moveTo>
                    <a:pt x="0" y="0"/>
                  </a:moveTo>
                  <a:lnTo>
                    <a:pt x="1370742" y="0"/>
                  </a:lnTo>
                  <a:lnTo>
                    <a:pt x="1370742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4EA9CBD-2937-842F-28E0-04809BF1B833}"/>
              </a:ext>
            </a:extLst>
          </p:cNvPr>
          <p:cNvSpPr txBox="1"/>
          <p:nvPr/>
        </p:nvSpPr>
        <p:spPr>
          <a:xfrm>
            <a:off x="1770647" y="1656944"/>
            <a:ext cx="158315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2.Đọc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69C2DD1-8C31-932C-2ED6-182A25019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046" y="3126490"/>
            <a:ext cx="14630592" cy="2175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ABA12C0-012F-BD03-C024-11A311439E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6400" y="5219700"/>
            <a:ext cx="7447805" cy="4191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8299F5CB-21A2-87B5-F3B8-0EDF595B9897}"/>
              </a:ext>
            </a:extLst>
          </p:cNvPr>
          <p:cNvGrpSpPr/>
          <p:nvPr/>
        </p:nvGrpSpPr>
        <p:grpSpPr>
          <a:xfrm flipH="1">
            <a:off x="1965911" y="5186576"/>
            <a:ext cx="4096753" cy="4796846"/>
            <a:chOff x="787936" y="352587"/>
            <a:chExt cx="4624693" cy="5611036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xmlns="" id="{C3D13AE7-0199-3B7C-DB42-CB4E675600A3}"/>
                </a:ext>
              </a:extLst>
            </p:cNvPr>
            <p:cNvSpPr/>
            <p:nvPr/>
          </p:nvSpPr>
          <p:spPr>
            <a:xfrm>
              <a:off x="787936" y="352587"/>
              <a:ext cx="4624693" cy="5497406"/>
            </a:xfrm>
            <a:custGeom>
              <a:avLst/>
              <a:gdLst/>
              <a:ahLst/>
              <a:cxnLst/>
              <a:rect l="l" t="t" r="r" b="b"/>
              <a:pathLst>
                <a:path w="4624693" h="5497406">
                  <a:moveTo>
                    <a:pt x="0" y="0"/>
                  </a:moveTo>
                  <a:lnTo>
                    <a:pt x="4624693" y="0"/>
                  </a:lnTo>
                  <a:lnTo>
                    <a:pt x="4624693" y="5497406"/>
                  </a:lnTo>
                  <a:lnTo>
                    <a:pt x="0" y="5497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xmlns="" id="{2F748238-E6AE-21F0-390F-FF8FE0E08F6A}"/>
                </a:ext>
              </a:extLst>
            </p:cNvPr>
            <p:cNvSpPr/>
            <p:nvPr/>
          </p:nvSpPr>
          <p:spPr>
            <a:xfrm rot="19763567">
              <a:off x="4255461" y="3678754"/>
              <a:ext cx="252001" cy="2284869"/>
            </a:xfrm>
            <a:custGeom>
              <a:avLst/>
              <a:gdLst/>
              <a:ahLst/>
              <a:cxnLst/>
              <a:rect l="l" t="t" r="r" b="b"/>
              <a:pathLst>
                <a:path w="392621" h="4114800">
                  <a:moveTo>
                    <a:pt x="0" y="0"/>
                  </a:moveTo>
                  <a:lnTo>
                    <a:pt x="392621" y="0"/>
                  </a:lnTo>
                  <a:lnTo>
                    <a:pt x="39262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Freeform 4">
            <a:extLst>
              <a:ext uri="{FF2B5EF4-FFF2-40B4-BE49-F238E27FC236}">
                <a16:creationId xmlns:a16="http://schemas.microsoft.com/office/drawing/2014/main" xmlns="" id="{48898E87-AAB7-4E03-5288-2F5B29FD8DDB}"/>
              </a:ext>
            </a:extLst>
          </p:cNvPr>
          <p:cNvSpPr/>
          <p:nvPr/>
        </p:nvSpPr>
        <p:spPr>
          <a:xfrm>
            <a:off x="5477017" y="7323439"/>
            <a:ext cx="1491639" cy="2571791"/>
          </a:xfrm>
          <a:custGeom>
            <a:avLst/>
            <a:gdLst/>
            <a:ahLst/>
            <a:cxnLst/>
            <a:rect l="l" t="t" r="r" b="b"/>
            <a:pathLst>
              <a:path w="1491639" h="2571791">
                <a:moveTo>
                  <a:pt x="0" y="0"/>
                </a:moveTo>
                <a:lnTo>
                  <a:pt x="1491639" y="0"/>
                </a:lnTo>
                <a:lnTo>
                  <a:pt x="1491639" y="2571791"/>
                </a:lnTo>
                <a:lnTo>
                  <a:pt x="0" y="25717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FADF194-E208-1169-1CCA-F588722CF687}"/>
              </a:ext>
            </a:extLst>
          </p:cNvPr>
          <p:cNvSpPr txBox="1"/>
          <p:nvPr/>
        </p:nvSpPr>
        <p:spPr>
          <a:xfrm>
            <a:off x="8369480" y="6057900"/>
            <a:ext cx="89279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0772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04 0.04012 L 0.00338 0.0030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7011FCB-4F30-941D-7307-9D7F90326160}"/>
              </a:ext>
            </a:extLst>
          </p:cNvPr>
          <p:cNvSpPr txBox="1"/>
          <p:nvPr/>
        </p:nvSpPr>
        <p:spPr>
          <a:xfrm>
            <a:off x="685800" y="6477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426E12D-B561-F359-CAA9-38F6FFCF6EA9}"/>
              </a:ext>
            </a:extLst>
          </p:cNvPr>
          <p:cNvGrpSpPr/>
          <p:nvPr/>
        </p:nvGrpSpPr>
        <p:grpSpPr>
          <a:xfrm>
            <a:off x="685800" y="1697106"/>
            <a:ext cx="1034246" cy="1135790"/>
            <a:chOff x="419100" y="1478690"/>
            <a:chExt cx="1453346" cy="153944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60A9A9CF-A90A-7189-3477-D4903E583B1A}"/>
                </a:ext>
              </a:extLst>
            </p:cNvPr>
            <p:cNvSpPr/>
            <p:nvPr/>
          </p:nvSpPr>
          <p:spPr>
            <a:xfrm>
              <a:off x="419100" y="1478690"/>
              <a:ext cx="1453346" cy="153944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xmlns="" id="{C520BC28-0B35-DF38-CB92-0337604227D0}"/>
                </a:ext>
              </a:extLst>
            </p:cNvPr>
            <p:cNvSpPr/>
            <p:nvPr/>
          </p:nvSpPr>
          <p:spPr>
            <a:xfrm>
              <a:off x="457200" y="1783490"/>
              <a:ext cx="1186646" cy="1028700"/>
            </a:xfrm>
            <a:custGeom>
              <a:avLst/>
              <a:gdLst/>
              <a:ahLst/>
              <a:cxnLst/>
              <a:rect l="l" t="t" r="r" b="b"/>
              <a:pathLst>
                <a:path w="1370743" h="2057400">
                  <a:moveTo>
                    <a:pt x="0" y="0"/>
                  </a:moveTo>
                  <a:lnTo>
                    <a:pt x="1370742" y="0"/>
                  </a:lnTo>
                  <a:lnTo>
                    <a:pt x="1370742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4EA9CBD-2937-842F-28E0-04809BF1B833}"/>
              </a:ext>
            </a:extLst>
          </p:cNvPr>
          <p:cNvSpPr txBox="1"/>
          <p:nvPr/>
        </p:nvSpPr>
        <p:spPr>
          <a:xfrm>
            <a:off x="1770647" y="1791950"/>
            <a:ext cx="158315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3.Nêu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1255BF-6156-9286-8A04-56C0C950D9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87000" y="2802760"/>
            <a:ext cx="6756588" cy="58522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754F81A-4807-EC98-9D4D-5D37DDBCBF90}"/>
              </a:ext>
            </a:extLst>
          </p:cNvPr>
          <p:cNvSpPr txBox="1"/>
          <p:nvPr/>
        </p:nvSpPr>
        <p:spPr>
          <a:xfrm>
            <a:off x="712913" y="3893474"/>
            <a:ext cx="16330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8398617-A430-7DCE-A1CB-19BBEAA2E4C4}"/>
              </a:ext>
            </a:extLst>
          </p:cNvPr>
          <p:cNvSpPr txBox="1"/>
          <p:nvPr/>
        </p:nvSpPr>
        <p:spPr>
          <a:xfrm>
            <a:off x="712913" y="4982230"/>
            <a:ext cx="163306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-la,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,…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D36A695-3DAD-E917-49F0-7413C2A5EB4D}"/>
              </a:ext>
            </a:extLst>
          </p:cNvPr>
          <p:cNvSpPr txBox="1"/>
          <p:nvPr/>
        </p:nvSpPr>
        <p:spPr>
          <a:xfrm>
            <a:off x="712913" y="6592550"/>
            <a:ext cx="163306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-la,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,…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đun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66490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44444E-6 L 0.00191 -0.05108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" y="-2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7011FCB-4F30-941D-7307-9D7F90326160}"/>
              </a:ext>
            </a:extLst>
          </p:cNvPr>
          <p:cNvSpPr txBox="1"/>
          <p:nvPr/>
        </p:nvSpPr>
        <p:spPr>
          <a:xfrm>
            <a:off x="685800" y="4953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C322380-0568-CA7A-45FF-F7D9DC835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278" y="1105271"/>
            <a:ext cx="5379922" cy="20570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1D50645-04CE-3DA2-69F0-FDEE51A1F2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0" y="3543300"/>
            <a:ext cx="10982775" cy="63246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96ABB0C-69AA-9ABC-C0F3-F3DA0B982021}"/>
              </a:ext>
            </a:extLst>
          </p:cNvPr>
          <p:cNvSpPr txBox="1"/>
          <p:nvPr/>
        </p:nvSpPr>
        <p:spPr>
          <a:xfrm>
            <a:off x="735932" y="3226097"/>
            <a:ext cx="812332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ô-xi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nạp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Bình ô-xi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9). Khi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ô-xi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hít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8331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4707DF7E-5D9C-FAB2-89E2-67382CD1103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8EAF6F44-3DD9-2264-7CF2-6D47B6231234}"/>
              </a:ext>
            </a:extLst>
          </p:cNvPr>
          <p:cNvSpPr/>
          <p:nvPr/>
        </p:nvSpPr>
        <p:spPr>
          <a:xfrm>
            <a:off x="1356561" y="800100"/>
            <a:ext cx="15582900" cy="8331154"/>
          </a:xfrm>
          <a:custGeom>
            <a:avLst/>
            <a:gdLst/>
            <a:ahLst/>
            <a:cxnLst/>
            <a:rect l="l" t="t" r="r" b="b"/>
            <a:pathLst>
              <a:path w="8797999" h="8014177">
                <a:moveTo>
                  <a:pt x="0" y="0"/>
                </a:moveTo>
                <a:lnTo>
                  <a:pt x="8797999" y="0"/>
                </a:lnTo>
                <a:lnTo>
                  <a:pt x="8797999" y="8014177"/>
                </a:lnTo>
                <a:lnTo>
                  <a:pt x="0" y="801417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9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103312C-9655-C0CC-F27A-3D1AE31817E5}"/>
              </a:ext>
            </a:extLst>
          </p:cNvPr>
          <p:cNvSpPr txBox="1"/>
          <p:nvPr/>
        </p:nvSpPr>
        <p:spPr>
          <a:xfrm>
            <a:off x="1971675" y="2781300"/>
            <a:ext cx="143446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Chất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biến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đổi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này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sang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khi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nhiệt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phù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7200" dirty="0">
              <a:ln>
                <a:solidFill>
                  <a:schemeClr val="tx1"/>
                </a:solidFill>
              </a:ln>
              <a:solidFill>
                <a:srgbClr val="FFC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552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4707DF7E-5D9C-FAB2-89E2-67382CD1103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xmlns="" id="{B7A09F59-49CD-9A99-FBE9-F0E0403F5B61}"/>
              </a:ext>
            </a:extLst>
          </p:cNvPr>
          <p:cNvSpPr/>
          <p:nvPr/>
        </p:nvSpPr>
        <p:spPr>
          <a:xfrm>
            <a:off x="1309254" y="-571500"/>
            <a:ext cx="15669491" cy="11125200"/>
          </a:xfrm>
          <a:custGeom>
            <a:avLst/>
            <a:gdLst/>
            <a:ahLst/>
            <a:cxnLst/>
            <a:rect l="l" t="t" r="r" b="b"/>
            <a:pathLst>
              <a:path w="13156660" h="10355387">
                <a:moveTo>
                  <a:pt x="0" y="0"/>
                </a:moveTo>
                <a:lnTo>
                  <a:pt x="13156659" y="0"/>
                </a:lnTo>
                <a:lnTo>
                  <a:pt x="13156659" y="10355388"/>
                </a:lnTo>
                <a:lnTo>
                  <a:pt x="0" y="103553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0495BF2-303F-877C-B34B-18E8B3E8E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222" y="1638300"/>
            <a:ext cx="16068789" cy="550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6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7011FCB-4F30-941D-7307-9D7F90326160}"/>
              </a:ext>
            </a:extLst>
          </p:cNvPr>
          <p:cNvSpPr txBox="1"/>
          <p:nvPr/>
        </p:nvSpPr>
        <p:spPr>
          <a:xfrm>
            <a:off x="685800" y="4953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96ABB0C-69AA-9ABC-C0F3-F3DA0B982021}"/>
              </a:ext>
            </a:extLst>
          </p:cNvPr>
          <p:cNvSpPr txBox="1"/>
          <p:nvPr/>
        </p:nvSpPr>
        <p:spPr>
          <a:xfrm>
            <a:off x="2501569" y="1618189"/>
            <a:ext cx="14554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1.Giải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xmlns="" id="{89E54E74-FD97-6E1F-B04E-C259ADEACB5C}"/>
              </a:ext>
            </a:extLst>
          </p:cNvPr>
          <p:cNvSpPr/>
          <p:nvPr/>
        </p:nvSpPr>
        <p:spPr>
          <a:xfrm rot="20212744">
            <a:off x="1352232" y="1659861"/>
            <a:ext cx="1181733" cy="1307412"/>
          </a:xfrm>
          <a:custGeom>
            <a:avLst/>
            <a:gdLst/>
            <a:ahLst/>
            <a:cxnLst/>
            <a:rect l="l" t="t" r="r" b="b"/>
            <a:pathLst>
              <a:path w="1880997" h="1880997">
                <a:moveTo>
                  <a:pt x="0" y="0"/>
                </a:moveTo>
                <a:lnTo>
                  <a:pt x="1880997" y="0"/>
                </a:lnTo>
                <a:lnTo>
                  <a:pt x="1880997" y="1880997"/>
                </a:lnTo>
                <a:lnTo>
                  <a:pt x="0" y="188099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A8FD4D4-9B4C-ADDB-D821-766E62989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80666" y="3116334"/>
            <a:ext cx="7726434" cy="77264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087E359-84F1-FF33-2C17-21011ED28615}"/>
              </a:ext>
            </a:extLst>
          </p:cNvPr>
          <p:cNvSpPr txBox="1"/>
          <p:nvPr/>
        </p:nvSpPr>
        <p:spPr>
          <a:xfrm>
            <a:off x="762000" y="3238500"/>
            <a:ext cx="12344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chai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A267338-62A2-16E7-7729-549F6A8F91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8600" y="5645872"/>
            <a:ext cx="4876800" cy="422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175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34568E-6 L 0.00191 -0.05108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" y="-2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7011FCB-4F30-941D-7307-9D7F90326160}"/>
              </a:ext>
            </a:extLst>
          </p:cNvPr>
          <p:cNvSpPr txBox="1"/>
          <p:nvPr/>
        </p:nvSpPr>
        <p:spPr>
          <a:xfrm>
            <a:off x="685800" y="4953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96ABB0C-69AA-9ABC-C0F3-F3DA0B982021}"/>
              </a:ext>
            </a:extLst>
          </p:cNvPr>
          <p:cNvSpPr txBox="1"/>
          <p:nvPr/>
        </p:nvSpPr>
        <p:spPr>
          <a:xfrm>
            <a:off x="2501569" y="1618189"/>
            <a:ext cx="14554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1.Giải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xmlns="" id="{89E54E74-FD97-6E1F-B04E-C259ADEACB5C}"/>
              </a:ext>
            </a:extLst>
          </p:cNvPr>
          <p:cNvSpPr/>
          <p:nvPr/>
        </p:nvSpPr>
        <p:spPr>
          <a:xfrm rot="20212744">
            <a:off x="1352232" y="1659861"/>
            <a:ext cx="1181733" cy="1307412"/>
          </a:xfrm>
          <a:custGeom>
            <a:avLst/>
            <a:gdLst/>
            <a:ahLst/>
            <a:cxnLst/>
            <a:rect l="l" t="t" r="r" b="b"/>
            <a:pathLst>
              <a:path w="1880997" h="1880997">
                <a:moveTo>
                  <a:pt x="0" y="0"/>
                </a:moveTo>
                <a:lnTo>
                  <a:pt x="1880997" y="0"/>
                </a:lnTo>
                <a:lnTo>
                  <a:pt x="1880997" y="1880997"/>
                </a:lnTo>
                <a:lnTo>
                  <a:pt x="0" y="188099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A8FD4D4-9B4C-ADDB-D821-766E62989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89974" y="1852610"/>
            <a:ext cx="8241189" cy="8241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6032C57-ED3D-104F-5021-62620612E9CE}"/>
              </a:ext>
            </a:extLst>
          </p:cNvPr>
          <p:cNvSpPr txBox="1"/>
          <p:nvPr/>
        </p:nvSpPr>
        <p:spPr>
          <a:xfrm>
            <a:off x="1142998" y="4080378"/>
            <a:ext cx="104059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khử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chóng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86521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7011FCB-4F30-941D-7307-9D7F90326160}"/>
              </a:ext>
            </a:extLst>
          </p:cNvPr>
          <p:cNvSpPr txBox="1"/>
          <p:nvPr/>
        </p:nvSpPr>
        <p:spPr>
          <a:xfrm>
            <a:off x="685800" y="4953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96ABB0C-69AA-9ABC-C0F3-F3DA0B982021}"/>
              </a:ext>
            </a:extLst>
          </p:cNvPr>
          <p:cNvSpPr txBox="1"/>
          <p:nvPr/>
        </p:nvSpPr>
        <p:spPr>
          <a:xfrm>
            <a:off x="2501569" y="1618189"/>
            <a:ext cx="14554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2.Đọc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gấu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xmlns="" id="{89E54E74-FD97-6E1F-B04E-C259ADEACB5C}"/>
              </a:ext>
            </a:extLst>
          </p:cNvPr>
          <p:cNvSpPr/>
          <p:nvPr/>
        </p:nvSpPr>
        <p:spPr>
          <a:xfrm rot="20212744">
            <a:off x="1352232" y="1659861"/>
            <a:ext cx="1181733" cy="1307412"/>
          </a:xfrm>
          <a:custGeom>
            <a:avLst/>
            <a:gdLst/>
            <a:ahLst/>
            <a:cxnLst/>
            <a:rect l="l" t="t" r="r" b="b"/>
            <a:pathLst>
              <a:path w="1880997" h="1880997">
                <a:moveTo>
                  <a:pt x="0" y="0"/>
                </a:moveTo>
                <a:lnTo>
                  <a:pt x="1880997" y="0"/>
                </a:lnTo>
                <a:lnTo>
                  <a:pt x="1880997" y="1880997"/>
                </a:lnTo>
                <a:lnTo>
                  <a:pt x="0" y="188099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087E359-84F1-FF33-2C17-21011ED28615}"/>
              </a:ext>
            </a:extLst>
          </p:cNvPr>
          <p:cNvSpPr txBox="1"/>
          <p:nvPr/>
        </p:nvSpPr>
        <p:spPr>
          <a:xfrm>
            <a:off x="723900" y="3234729"/>
            <a:ext cx="10439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tan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10).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gấu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xmlns="" id="{93E26BEE-B674-EC6B-C84A-6C63F2D0B7E2}"/>
              </a:ext>
            </a:extLst>
          </p:cNvPr>
          <p:cNvSpPr/>
          <p:nvPr/>
        </p:nvSpPr>
        <p:spPr>
          <a:xfrm>
            <a:off x="11372850" y="3238500"/>
            <a:ext cx="6324600" cy="5752403"/>
          </a:xfrm>
          <a:custGeom>
            <a:avLst/>
            <a:gdLst/>
            <a:ahLst/>
            <a:cxnLst/>
            <a:rect l="l" t="t" r="r" b="b"/>
            <a:pathLst>
              <a:path w="4420808" h="3996548">
                <a:moveTo>
                  <a:pt x="0" y="0"/>
                </a:moveTo>
                <a:lnTo>
                  <a:pt x="4420808" y="0"/>
                </a:lnTo>
                <a:lnTo>
                  <a:pt x="4420808" y="3996548"/>
                </a:lnTo>
                <a:lnTo>
                  <a:pt x="0" y="39965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5532" r="-37100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7505AF8-E355-E189-FDB9-AE040C269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10800" y="5935766"/>
            <a:ext cx="4876800" cy="422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046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08642E-6 L 0.00191 -0.05108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" y="-2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u bac cuc bi de doa">
            <a:hlinkClick r:id="" action="ppaction://media"/>
            <a:extLst>
              <a:ext uri="{FF2B5EF4-FFF2-40B4-BE49-F238E27FC236}">
                <a16:creationId xmlns:a16="http://schemas.microsoft.com/office/drawing/2014/main" xmlns="" id="{D6490341-0B1E-A982-383E-CA320962AAF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768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4707DF7E-5D9C-FAB2-89E2-67382CD1103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8EAF6F44-3DD9-2264-7CF2-6D47B6231234}"/>
              </a:ext>
            </a:extLst>
          </p:cNvPr>
          <p:cNvSpPr/>
          <p:nvPr/>
        </p:nvSpPr>
        <p:spPr>
          <a:xfrm>
            <a:off x="-1447800" y="-38100"/>
            <a:ext cx="20955000" cy="11963400"/>
          </a:xfrm>
          <a:custGeom>
            <a:avLst/>
            <a:gdLst/>
            <a:ahLst/>
            <a:cxnLst/>
            <a:rect l="l" t="t" r="r" b="b"/>
            <a:pathLst>
              <a:path w="8797999" h="8014177">
                <a:moveTo>
                  <a:pt x="0" y="0"/>
                </a:moveTo>
                <a:lnTo>
                  <a:pt x="8797999" y="0"/>
                </a:lnTo>
                <a:lnTo>
                  <a:pt x="8797999" y="8014177"/>
                </a:lnTo>
                <a:lnTo>
                  <a:pt x="0" y="801417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9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103312C-9655-C0CC-F27A-3D1AE31817E5}"/>
              </a:ext>
            </a:extLst>
          </p:cNvPr>
          <p:cNvSpPr txBox="1"/>
          <p:nvPr/>
        </p:nvSpPr>
        <p:spPr>
          <a:xfrm>
            <a:off x="533400" y="1257300"/>
            <a:ext cx="17221200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tồn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tại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rắn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lỏng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hoặc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khí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rắn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thường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định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chiếm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khoảng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gian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định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lỏng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thường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định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chiếm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khoảng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gian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định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khí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thường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định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chiếm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khoảng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gian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định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chiếm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toàn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gian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bên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chứa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).</a:t>
            </a:r>
          </a:p>
          <a:p>
            <a:pPr algn="just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Ở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nhiệt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phù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này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sang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4800" b="1" dirty="0">
              <a:ln>
                <a:solidFill>
                  <a:schemeClr val="tx1"/>
                </a:solidFill>
              </a:ln>
              <a:solidFill>
                <a:srgbClr val="FFC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97C10E6-6335-23C6-DB59-4DC367C79E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114300"/>
            <a:ext cx="4584451" cy="11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468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4707DF7E-5D9C-FAB2-89E2-67382CD1103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xmlns="" id="{B7A09F59-49CD-9A99-FBE9-F0E0403F5B61}"/>
              </a:ext>
            </a:extLst>
          </p:cNvPr>
          <p:cNvSpPr/>
          <p:nvPr/>
        </p:nvSpPr>
        <p:spPr>
          <a:xfrm>
            <a:off x="1309254" y="-571500"/>
            <a:ext cx="15669491" cy="11125200"/>
          </a:xfrm>
          <a:custGeom>
            <a:avLst/>
            <a:gdLst/>
            <a:ahLst/>
            <a:cxnLst/>
            <a:rect l="l" t="t" r="r" b="b"/>
            <a:pathLst>
              <a:path w="13156660" h="10355387">
                <a:moveTo>
                  <a:pt x="0" y="0"/>
                </a:moveTo>
                <a:lnTo>
                  <a:pt x="13156659" y="0"/>
                </a:lnTo>
                <a:lnTo>
                  <a:pt x="13156659" y="10355388"/>
                </a:lnTo>
                <a:lnTo>
                  <a:pt x="0" y="103553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6C94EC2-E167-3D0D-2E11-3969369C7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12" y="1562100"/>
            <a:ext cx="16291758" cy="570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633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4707DF7E-5D9C-FAB2-89E2-67382CD1103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xmlns="" id="{B7A09F59-49CD-9A99-FBE9-F0E0403F5B61}"/>
              </a:ext>
            </a:extLst>
          </p:cNvPr>
          <p:cNvSpPr/>
          <p:nvPr/>
        </p:nvSpPr>
        <p:spPr>
          <a:xfrm>
            <a:off x="1309254" y="-571500"/>
            <a:ext cx="15669491" cy="11125200"/>
          </a:xfrm>
          <a:custGeom>
            <a:avLst/>
            <a:gdLst/>
            <a:ahLst/>
            <a:cxnLst/>
            <a:rect l="l" t="t" r="r" b="b"/>
            <a:pathLst>
              <a:path w="13156660" h="10355387">
                <a:moveTo>
                  <a:pt x="0" y="0"/>
                </a:moveTo>
                <a:lnTo>
                  <a:pt x="13156659" y="0"/>
                </a:lnTo>
                <a:lnTo>
                  <a:pt x="13156659" y="10355388"/>
                </a:lnTo>
                <a:lnTo>
                  <a:pt x="0" y="103553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0D2CA2-F5C7-F887-8953-88FD88638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852" y="1866900"/>
            <a:ext cx="15669491" cy="557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3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4707DF7E-5D9C-FAB2-89E2-67382CD1103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8EAF6F44-3DD9-2264-7CF2-6D47B6231234}"/>
              </a:ext>
            </a:extLst>
          </p:cNvPr>
          <p:cNvSpPr/>
          <p:nvPr/>
        </p:nvSpPr>
        <p:spPr>
          <a:xfrm>
            <a:off x="1028700" y="571500"/>
            <a:ext cx="8991600" cy="5181600"/>
          </a:xfrm>
          <a:custGeom>
            <a:avLst/>
            <a:gdLst/>
            <a:ahLst/>
            <a:cxnLst/>
            <a:rect l="l" t="t" r="r" b="b"/>
            <a:pathLst>
              <a:path w="8797999" h="8014177">
                <a:moveTo>
                  <a:pt x="0" y="0"/>
                </a:moveTo>
                <a:lnTo>
                  <a:pt x="8797999" y="0"/>
                </a:lnTo>
                <a:lnTo>
                  <a:pt x="8797999" y="8014177"/>
                </a:lnTo>
                <a:lnTo>
                  <a:pt x="0" y="801417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9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103312C-9655-C0CC-F27A-3D1AE31817E5}"/>
              </a:ext>
            </a:extLst>
          </p:cNvPr>
          <p:cNvSpPr txBox="1"/>
          <p:nvPr/>
        </p:nvSpPr>
        <p:spPr>
          <a:xfrm>
            <a:off x="1896979" y="1506825"/>
            <a:ext cx="7315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Vận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sự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biến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đổi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chất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tạo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dạng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khác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nhau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nến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4800" dirty="0">
              <a:ln>
                <a:solidFill>
                  <a:schemeClr val="tx1"/>
                </a:solidFill>
              </a:ln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25B2B34-51A5-475A-0ED3-48CB23A14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42022"/>
            <a:ext cx="5285874" cy="1513453"/>
          </a:xfrm>
          <a:prstGeom prst="rect">
            <a:avLst/>
          </a:prstGeom>
        </p:spPr>
      </p:pic>
      <p:sp>
        <p:nvSpPr>
          <p:cNvPr id="13" name="Freeform 13">
            <a:extLst>
              <a:ext uri="{FF2B5EF4-FFF2-40B4-BE49-F238E27FC236}">
                <a16:creationId xmlns:a16="http://schemas.microsoft.com/office/drawing/2014/main" xmlns="" id="{51F4A8BE-550B-3B20-2BCB-EF7945FDA1A4}"/>
              </a:ext>
            </a:extLst>
          </p:cNvPr>
          <p:cNvSpPr/>
          <p:nvPr/>
        </p:nvSpPr>
        <p:spPr>
          <a:xfrm>
            <a:off x="10269954" y="142022"/>
            <a:ext cx="7332245" cy="4614505"/>
          </a:xfrm>
          <a:prstGeom prst="roundRect">
            <a:avLst>
              <a:gd name="adj" fmla="val 29433"/>
            </a:avLst>
          </a:pr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xmlns="" id="{F4AB8A9F-D7A6-F99D-47F8-EE566175E0CE}"/>
              </a:ext>
            </a:extLst>
          </p:cNvPr>
          <p:cNvSpPr/>
          <p:nvPr/>
        </p:nvSpPr>
        <p:spPr>
          <a:xfrm>
            <a:off x="1269331" y="5528861"/>
            <a:ext cx="8132346" cy="4165993"/>
          </a:xfrm>
          <a:custGeom>
            <a:avLst/>
            <a:gdLst/>
            <a:ahLst/>
            <a:cxnLst/>
            <a:rect l="l" t="t" r="r" b="b"/>
            <a:pathLst>
              <a:path w="4336749" h="2873096">
                <a:moveTo>
                  <a:pt x="0" y="0"/>
                </a:moveTo>
                <a:lnTo>
                  <a:pt x="4336749" y="0"/>
                </a:lnTo>
                <a:lnTo>
                  <a:pt x="4336749" y="2873096"/>
                </a:lnTo>
                <a:lnTo>
                  <a:pt x="0" y="28730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4">
            <a:extLst>
              <a:ext uri="{FF2B5EF4-FFF2-40B4-BE49-F238E27FC236}">
                <a16:creationId xmlns:a16="http://schemas.microsoft.com/office/drawing/2014/main" xmlns="" id="{B529CD45-13B6-7C07-701E-7CD4A51AA28F}"/>
              </a:ext>
            </a:extLst>
          </p:cNvPr>
          <p:cNvSpPr/>
          <p:nvPr/>
        </p:nvSpPr>
        <p:spPr>
          <a:xfrm>
            <a:off x="9084844" y="4193180"/>
            <a:ext cx="7831555" cy="6093820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7736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4707DF7E-5D9C-FAB2-89E2-67382CD1103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xmlns="" id="{B7A09F59-49CD-9A99-FBE9-F0E0403F5B61}"/>
              </a:ext>
            </a:extLst>
          </p:cNvPr>
          <p:cNvSpPr/>
          <p:nvPr/>
        </p:nvSpPr>
        <p:spPr>
          <a:xfrm>
            <a:off x="1309254" y="-571500"/>
            <a:ext cx="15669491" cy="11125200"/>
          </a:xfrm>
          <a:custGeom>
            <a:avLst/>
            <a:gdLst/>
            <a:ahLst/>
            <a:cxnLst/>
            <a:rect l="l" t="t" r="r" b="b"/>
            <a:pathLst>
              <a:path w="13156660" h="10355387">
                <a:moveTo>
                  <a:pt x="0" y="0"/>
                </a:moveTo>
                <a:lnTo>
                  <a:pt x="13156659" y="0"/>
                </a:lnTo>
                <a:lnTo>
                  <a:pt x="13156659" y="10355388"/>
                </a:lnTo>
                <a:lnTo>
                  <a:pt x="0" y="103553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C0E5CBE-4B6A-E0EE-A4D1-0B8B5ED0C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6327" y="1352550"/>
            <a:ext cx="18940652" cy="727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52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00068" y="2571732"/>
            <a:ext cx="165240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88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</a:t>
            </a: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Sự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biến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đổi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trạng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thái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chất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88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Ở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nhiệt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phù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hợp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chất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thể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biến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đổi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từ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trạng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thái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này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sang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trạng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thái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khác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571440" y="1571600"/>
            <a:ext cx="1669559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88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4: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Đặc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điểm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chất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ở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trạng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thái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rắn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lỏng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khí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Sự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biến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đổi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trạng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thái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chất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88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b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</a:t>
            </a:r>
            <a:r>
              <a:rPr kumimoji="0" lang="en-US" sz="3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Tiết</a:t>
            </a:r>
            <a:r>
              <a:rPr kumimoji="0" lang="en-US" sz="3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2)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71DF82-8EFC-278C-429B-71D6F86FF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7"/>
            <a:ext cx="18288000" cy="1028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103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C992B11-24F4-7F9C-4F45-5DEB158FB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374"/>
          <a:stretch/>
        </p:blipFill>
        <p:spPr>
          <a:xfrm>
            <a:off x="0" y="-43836"/>
            <a:ext cx="18288000" cy="10330836"/>
          </a:xfrm>
          <a:prstGeom prst="rect">
            <a:avLst/>
          </a:prstGeom>
        </p:spPr>
      </p:pic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xmlns="" id="{016A65CC-5031-729B-C4FC-6301C49839F5}"/>
              </a:ext>
            </a:extLst>
          </p:cNvPr>
          <p:cNvSpPr/>
          <p:nvPr/>
        </p:nvSpPr>
        <p:spPr>
          <a:xfrm>
            <a:off x="1295400" y="28575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xmlns="" id="{64076853-1582-E391-46F7-24C4FE73D689}"/>
              </a:ext>
            </a:extLst>
          </p:cNvPr>
          <p:cNvSpPr/>
          <p:nvPr/>
        </p:nvSpPr>
        <p:spPr>
          <a:xfrm>
            <a:off x="3073400" y="28575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CA174FB6-C01D-5B51-1C50-D28B92B2EE9A}"/>
              </a:ext>
            </a:extLst>
          </p:cNvPr>
          <p:cNvSpPr/>
          <p:nvPr/>
        </p:nvSpPr>
        <p:spPr>
          <a:xfrm>
            <a:off x="4851400" y="28575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xmlns="" id="{C46EC7A8-666C-838F-0636-6BEC333C563C}"/>
              </a:ext>
            </a:extLst>
          </p:cNvPr>
          <p:cNvSpPr/>
          <p:nvPr/>
        </p:nvSpPr>
        <p:spPr>
          <a:xfrm>
            <a:off x="6629400" y="28575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xmlns="" id="{25E520BA-3E2D-841F-5F84-23BB1761BB4D}"/>
              </a:ext>
            </a:extLst>
          </p:cNvPr>
          <p:cNvSpPr/>
          <p:nvPr/>
        </p:nvSpPr>
        <p:spPr>
          <a:xfrm>
            <a:off x="8407400" y="28575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xmlns="" id="{21499AF0-4FE0-3079-E925-8FB50D5110A9}"/>
              </a:ext>
            </a:extLst>
          </p:cNvPr>
          <p:cNvSpPr/>
          <p:nvPr/>
        </p:nvSpPr>
        <p:spPr>
          <a:xfrm>
            <a:off x="10185400" y="28575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xmlns="" id="{DCEB7E55-0A39-1B9B-8ADF-80F331FDAE53}"/>
              </a:ext>
            </a:extLst>
          </p:cNvPr>
          <p:cNvSpPr/>
          <p:nvPr/>
        </p:nvSpPr>
        <p:spPr>
          <a:xfrm>
            <a:off x="11963399" y="28575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0F449BFB-A48D-B7B7-9B96-B607E5DB31AF}"/>
              </a:ext>
            </a:extLst>
          </p:cNvPr>
          <p:cNvSpPr/>
          <p:nvPr/>
        </p:nvSpPr>
        <p:spPr>
          <a:xfrm>
            <a:off x="13787911" y="28675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xmlns="" id="{68EC15BE-E386-C96C-B517-02FC28172D66}"/>
              </a:ext>
            </a:extLst>
          </p:cNvPr>
          <p:cNvSpPr/>
          <p:nvPr/>
        </p:nvSpPr>
        <p:spPr>
          <a:xfrm>
            <a:off x="15565910" y="28675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xmlns="" id="{FE9F803D-35B8-6EAF-916D-5ED1B12BCF21}"/>
              </a:ext>
            </a:extLst>
          </p:cNvPr>
          <p:cNvSpPr/>
          <p:nvPr/>
        </p:nvSpPr>
        <p:spPr>
          <a:xfrm>
            <a:off x="1295400" y="65913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9C37F9E5-B649-41FE-1F57-C2A37994B91A}"/>
              </a:ext>
            </a:extLst>
          </p:cNvPr>
          <p:cNvSpPr txBox="1"/>
          <p:nvPr/>
        </p:nvSpPr>
        <p:spPr>
          <a:xfrm>
            <a:off x="1683706" y="6716251"/>
            <a:ext cx="9380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xmlns="" id="{02CC0E97-F141-6CE3-8A96-5CA7331C5F25}"/>
              </a:ext>
            </a:extLst>
          </p:cNvPr>
          <p:cNvSpPr/>
          <p:nvPr/>
        </p:nvSpPr>
        <p:spPr>
          <a:xfrm>
            <a:off x="3073400" y="65913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3D77016A-88B1-1D87-DDD9-14DEFE96CDD0}"/>
              </a:ext>
            </a:extLst>
          </p:cNvPr>
          <p:cNvSpPr txBox="1"/>
          <p:nvPr/>
        </p:nvSpPr>
        <p:spPr>
          <a:xfrm>
            <a:off x="3404024" y="6716251"/>
            <a:ext cx="9380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196C8591-55BD-2A89-CBD7-CEE714ED5D2B}"/>
              </a:ext>
            </a:extLst>
          </p:cNvPr>
          <p:cNvSpPr/>
          <p:nvPr/>
        </p:nvSpPr>
        <p:spPr>
          <a:xfrm>
            <a:off x="4851400" y="46963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06D82FD6-A9B0-C233-DC47-932C820DAEB4}"/>
              </a:ext>
            </a:extLst>
          </p:cNvPr>
          <p:cNvSpPr txBox="1"/>
          <p:nvPr/>
        </p:nvSpPr>
        <p:spPr>
          <a:xfrm>
            <a:off x="5126510" y="4783802"/>
            <a:ext cx="10631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xmlns="" id="{CD9F181E-0F8C-E838-E55F-A9ABA6463762}"/>
              </a:ext>
            </a:extLst>
          </p:cNvPr>
          <p:cNvSpPr/>
          <p:nvPr/>
        </p:nvSpPr>
        <p:spPr>
          <a:xfrm>
            <a:off x="6629400" y="65913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F08B8519-8F4C-6A37-AB25-473696B32046}"/>
              </a:ext>
            </a:extLst>
          </p:cNvPr>
          <p:cNvSpPr txBox="1"/>
          <p:nvPr/>
        </p:nvSpPr>
        <p:spPr>
          <a:xfrm>
            <a:off x="7031510" y="6696824"/>
            <a:ext cx="8739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xmlns="" id="{D57FD891-AC79-F24A-9E74-7B155103634A}"/>
              </a:ext>
            </a:extLst>
          </p:cNvPr>
          <p:cNvSpPr/>
          <p:nvPr/>
        </p:nvSpPr>
        <p:spPr>
          <a:xfrm>
            <a:off x="8407400" y="65913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AC20F2F4-6549-D26A-2D6B-AE751D778DE5}"/>
              </a:ext>
            </a:extLst>
          </p:cNvPr>
          <p:cNvSpPr txBox="1"/>
          <p:nvPr/>
        </p:nvSpPr>
        <p:spPr>
          <a:xfrm>
            <a:off x="8707910" y="6765628"/>
            <a:ext cx="10631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F3176D75-7F9A-39F7-3F20-99643DAB1756}"/>
              </a:ext>
            </a:extLst>
          </p:cNvPr>
          <p:cNvSpPr/>
          <p:nvPr/>
        </p:nvSpPr>
        <p:spPr>
          <a:xfrm>
            <a:off x="10185400" y="46963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AA388E9C-B03A-2A91-07B0-4AB694A4296C}"/>
              </a:ext>
            </a:extLst>
          </p:cNvPr>
          <p:cNvSpPr/>
          <p:nvPr/>
        </p:nvSpPr>
        <p:spPr>
          <a:xfrm>
            <a:off x="11963399" y="46963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xmlns="" id="{9A618FFF-0FE5-5335-FC85-D739E91C466A}"/>
              </a:ext>
            </a:extLst>
          </p:cNvPr>
          <p:cNvSpPr/>
          <p:nvPr/>
        </p:nvSpPr>
        <p:spPr>
          <a:xfrm>
            <a:off x="13787911" y="4706352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xmlns="" id="{41EE2A9E-9E47-7C1D-64D9-B145E6D3E1B2}"/>
              </a:ext>
            </a:extLst>
          </p:cNvPr>
          <p:cNvSpPr/>
          <p:nvPr/>
        </p:nvSpPr>
        <p:spPr>
          <a:xfrm>
            <a:off x="15565910" y="4706352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440241E1-A302-5D11-757B-77FD7E7964A4}"/>
              </a:ext>
            </a:extLst>
          </p:cNvPr>
          <p:cNvSpPr/>
          <p:nvPr/>
        </p:nvSpPr>
        <p:spPr>
          <a:xfrm>
            <a:off x="6629400" y="46963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E8B2DE3F-2AFE-05A3-8312-6CD50D4F6E59}"/>
              </a:ext>
            </a:extLst>
          </p:cNvPr>
          <p:cNvSpPr txBox="1"/>
          <p:nvPr/>
        </p:nvSpPr>
        <p:spPr>
          <a:xfrm>
            <a:off x="6955310" y="4821277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xmlns="" id="{C516CFD1-3C5B-99E6-3A34-1698223DE4C0}"/>
              </a:ext>
            </a:extLst>
          </p:cNvPr>
          <p:cNvSpPr/>
          <p:nvPr/>
        </p:nvSpPr>
        <p:spPr>
          <a:xfrm>
            <a:off x="1295400" y="84201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xmlns="" id="{1A6DD54B-D25A-CE73-4749-2EFEE0B98D46}"/>
              </a:ext>
            </a:extLst>
          </p:cNvPr>
          <p:cNvSpPr/>
          <p:nvPr/>
        </p:nvSpPr>
        <p:spPr>
          <a:xfrm>
            <a:off x="3073400" y="84201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xmlns="" id="{21506F49-806A-5000-A3A1-AD3B6C6B8E33}"/>
              </a:ext>
            </a:extLst>
          </p:cNvPr>
          <p:cNvSpPr/>
          <p:nvPr/>
        </p:nvSpPr>
        <p:spPr>
          <a:xfrm>
            <a:off x="4851400" y="84201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xmlns="" id="{E38104BB-DF3F-6DB9-EF38-8FE474883B9C}"/>
              </a:ext>
            </a:extLst>
          </p:cNvPr>
          <p:cNvSpPr/>
          <p:nvPr/>
        </p:nvSpPr>
        <p:spPr>
          <a:xfrm>
            <a:off x="6629400" y="84201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xmlns="" id="{03A675F7-9CC6-32A6-ED90-B8311520E9B0}"/>
              </a:ext>
            </a:extLst>
          </p:cNvPr>
          <p:cNvSpPr/>
          <p:nvPr/>
        </p:nvSpPr>
        <p:spPr>
          <a:xfrm>
            <a:off x="8407400" y="84201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xmlns="" id="{F7746109-9807-2576-CF53-A02C0C77FDED}"/>
              </a:ext>
            </a:extLst>
          </p:cNvPr>
          <p:cNvSpPr/>
          <p:nvPr/>
        </p:nvSpPr>
        <p:spPr>
          <a:xfrm>
            <a:off x="10185400" y="84201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xmlns="" id="{893D00D2-1D59-D348-C971-E6559B2D0D97}"/>
              </a:ext>
            </a:extLst>
          </p:cNvPr>
          <p:cNvSpPr/>
          <p:nvPr/>
        </p:nvSpPr>
        <p:spPr>
          <a:xfrm>
            <a:off x="11963399" y="84201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xmlns="" id="{BD442294-FD43-1D9E-9691-7439A492C005}"/>
              </a:ext>
            </a:extLst>
          </p:cNvPr>
          <p:cNvSpPr/>
          <p:nvPr/>
        </p:nvSpPr>
        <p:spPr>
          <a:xfrm>
            <a:off x="13787911" y="84301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xmlns="" id="{1D377CC7-7D37-D25A-D134-57C0EF69455B}"/>
              </a:ext>
            </a:extLst>
          </p:cNvPr>
          <p:cNvSpPr/>
          <p:nvPr/>
        </p:nvSpPr>
        <p:spPr>
          <a:xfrm>
            <a:off x="15565910" y="84301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xmlns="" id="{D897EF18-A856-4663-5FF0-4730B04712DD}"/>
              </a:ext>
            </a:extLst>
          </p:cNvPr>
          <p:cNvSpPr/>
          <p:nvPr/>
        </p:nvSpPr>
        <p:spPr>
          <a:xfrm>
            <a:off x="10185400" y="65913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89D87364-1AFE-BAC0-16F6-03EED8DC5672}"/>
              </a:ext>
            </a:extLst>
          </p:cNvPr>
          <p:cNvSpPr txBox="1"/>
          <p:nvPr/>
        </p:nvSpPr>
        <p:spPr>
          <a:xfrm>
            <a:off x="10564766" y="6696824"/>
            <a:ext cx="9380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xmlns="" id="{30CAF03F-7108-3FDC-56B6-AD5127A0E21A}"/>
              </a:ext>
            </a:extLst>
          </p:cNvPr>
          <p:cNvSpPr/>
          <p:nvPr/>
        </p:nvSpPr>
        <p:spPr>
          <a:xfrm>
            <a:off x="11963399" y="65913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51725EED-6BB6-6A79-E085-AC0C8D24F19A}"/>
              </a:ext>
            </a:extLst>
          </p:cNvPr>
          <p:cNvSpPr txBox="1"/>
          <p:nvPr/>
        </p:nvSpPr>
        <p:spPr>
          <a:xfrm>
            <a:off x="12285084" y="6696824"/>
            <a:ext cx="9380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xmlns="" id="{8759337E-C0B7-26CC-CFA8-3EC9E3EF4F60}"/>
              </a:ext>
            </a:extLst>
          </p:cNvPr>
          <p:cNvSpPr/>
          <p:nvPr/>
        </p:nvSpPr>
        <p:spPr>
          <a:xfrm>
            <a:off x="13787911" y="66013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C6CCAC34-8611-9019-9447-90E569259291}"/>
              </a:ext>
            </a:extLst>
          </p:cNvPr>
          <p:cNvSpPr txBox="1"/>
          <p:nvPr/>
        </p:nvSpPr>
        <p:spPr>
          <a:xfrm>
            <a:off x="14185919" y="6696824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xmlns="" id="{2D2C6797-6318-5E87-1CAC-781D007FC70C}"/>
              </a:ext>
            </a:extLst>
          </p:cNvPr>
          <p:cNvSpPr/>
          <p:nvPr/>
        </p:nvSpPr>
        <p:spPr>
          <a:xfrm>
            <a:off x="15565910" y="66013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7FAD2D2-B4F8-9F71-6151-47058FF6E3A8}"/>
              </a:ext>
            </a:extLst>
          </p:cNvPr>
          <p:cNvSpPr/>
          <p:nvPr/>
        </p:nvSpPr>
        <p:spPr>
          <a:xfrm>
            <a:off x="1295400" y="46963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xmlns="" id="{BAD4E98F-FD2B-F211-E9DD-9D2FD7482534}"/>
              </a:ext>
            </a:extLst>
          </p:cNvPr>
          <p:cNvSpPr txBox="1"/>
          <p:nvPr/>
        </p:nvSpPr>
        <p:spPr>
          <a:xfrm>
            <a:off x="1621677" y="4706352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C028392-7585-1379-A1BC-918BC1FB4A48}"/>
              </a:ext>
            </a:extLst>
          </p:cNvPr>
          <p:cNvSpPr/>
          <p:nvPr/>
        </p:nvSpPr>
        <p:spPr>
          <a:xfrm>
            <a:off x="3073400" y="46963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8D8E60A5-C42E-6248-0115-F54BD51F6C8C}"/>
              </a:ext>
            </a:extLst>
          </p:cNvPr>
          <p:cNvSpPr/>
          <p:nvPr/>
        </p:nvSpPr>
        <p:spPr>
          <a:xfrm>
            <a:off x="4851400" y="65913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79FB0483-9A05-DA65-3657-CF76D14A93A3}"/>
              </a:ext>
            </a:extLst>
          </p:cNvPr>
          <p:cNvSpPr/>
          <p:nvPr/>
        </p:nvSpPr>
        <p:spPr>
          <a:xfrm>
            <a:off x="8407400" y="46963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2" name="Rectangle: Rounded Corners 241">
            <a:extLst>
              <a:ext uri="{FF2B5EF4-FFF2-40B4-BE49-F238E27FC236}">
                <a16:creationId xmlns:a16="http://schemas.microsoft.com/office/drawing/2014/main" xmlns="" id="{E4CF5653-F8F0-4851-0325-14C59427ABFE}"/>
              </a:ext>
            </a:extLst>
          </p:cNvPr>
          <p:cNvSpPr/>
          <p:nvPr/>
        </p:nvSpPr>
        <p:spPr>
          <a:xfrm>
            <a:off x="1404354" y="8662919"/>
            <a:ext cx="15670223" cy="1217950"/>
          </a:xfrm>
          <a:prstGeom prst="roundRect">
            <a:avLst>
              <a:gd name="adj" fmla="val 50000"/>
            </a:avLst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811F45A9-DDF8-A93E-55D7-BFA5D80BDFD6}"/>
              </a:ext>
            </a:extLst>
          </p:cNvPr>
          <p:cNvSpPr txBox="1"/>
          <p:nvPr/>
        </p:nvSpPr>
        <p:spPr>
          <a:xfrm>
            <a:off x="1712190" y="8561642"/>
            <a:ext cx="8739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56AF1326-38C4-F4E6-C099-71ED48F2D723}"/>
              </a:ext>
            </a:extLst>
          </p:cNvPr>
          <p:cNvSpPr txBox="1"/>
          <p:nvPr/>
        </p:nvSpPr>
        <p:spPr>
          <a:xfrm>
            <a:off x="3432508" y="8561642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A242B810-97FF-3819-EFF2-D25E330DAEF1}"/>
              </a:ext>
            </a:extLst>
          </p:cNvPr>
          <p:cNvSpPr txBox="1"/>
          <p:nvPr/>
        </p:nvSpPr>
        <p:spPr>
          <a:xfrm>
            <a:off x="5165054" y="8561642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80399563-B6E9-BF8D-BB1E-B569AADA09EF}"/>
              </a:ext>
            </a:extLst>
          </p:cNvPr>
          <p:cNvSpPr txBox="1"/>
          <p:nvPr/>
        </p:nvSpPr>
        <p:spPr>
          <a:xfrm>
            <a:off x="8678275" y="8536446"/>
            <a:ext cx="10631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xmlns="" id="{7C4D8F78-C94A-F2C9-9D9A-FD8A9FB330D7}"/>
              </a:ext>
            </a:extLst>
          </p:cNvPr>
          <p:cNvSpPr txBox="1"/>
          <p:nvPr/>
        </p:nvSpPr>
        <p:spPr>
          <a:xfrm>
            <a:off x="10627590" y="8576622"/>
            <a:ext cx="8739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C3CB4383-DC59-968A-9DE6-CDA567952E98}"/>
              </a:ext>
            </a:extLst>
          </p:cNvPr>
          <p:cNvSpPr txBox="1"/>
          <p:nvPr/>
        </p:nvSpPr>
        <p:spPr>
          <a:xfrm>
            <a:off x="12343539" y="8576622"/>
            <a:ext cx="103586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243" name="Rectangle: Rounded Corners 242">
            <a:extLst>
              <a:ext uri="{FF2B5EF4-FFF2-40B4-BE49-F238E27FC236}">
                <a16:creationId xmlns:a16="http://schemas.microsoft.com/office/drawing/2014/main" xmlns="" id="{BE5625E0-AEEC-0F1D-65C7-3D1AEEEDCD84}"/>
              </a:ext>
            </a:extLst>
          </p:cNvPr>
          <p:cNvSpPr/>
          <p:nvPr/>
        </p:nvSpPr>
        <p:spPr>
          <a:xfrm rot="2803526">
            <a:off x="2241482" y="6818212"/>
            <a:ext cx="6809942" cy="1217950"/>
          </a:xfrm>
          <a:prstGeom prst="roundRect">
            <a:avLst>
              <a:gd name="adj" fmla="val 50000"/>
            </a:avLst>
          </a:prstGeom>
          <a:solidFill>
            <a:srgbClr val="39FD5A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xmlns="" id="{0D8F86B6-AB12-C687-9670-72DE36DD46E9}"/>
              </a:ext>
            </a:extLst>
          </p:cNvPr>
          <p:cNvSpPr txBox="1"/>
          <p:nvPr/>
        </p:nvSpPr>
        <p:spPr>
          <a:xfrm>
            <a:off x="14185919" y="8583776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F7DE065A-DE8D-DD5A-5354-515B32073DD2}"/>
              </a:ext>
            </a:extLst>
          </p:cNvPr>
          <p:cNvSpPr txBox="1"/>
          <p:nvPr/>
        </p:nvSpPr>
        <p:spPr>
          <a:xfrm>
            <a:off x="16133855" y="8576622"/>
            <a:ext cx="49885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9AE66E3E-1CFB-3889-7539-F9D4FFDF48A5}"/>
              </a:ext>
            </a:extLst>
          </p:cNvPr>
          <p:cNvSpPr txBox="1"/>
          <p:nvPr/>
        </p:nvSpPr>
        <p:spPr>
          <a:xfrm>
            <a:off x="3450110" y="4758825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5A9A0CA5-2E61-C7CB-C2CA-44524F9CEDA0}"/>
              </a:ext>
            </a:extLst>
          </p:cNvPr>
          <p:cNvSpPr txBox="1"/>
          <p:nvPr/>
        </p:nvSpPr>
        <p:spPr>
          <a:xfrm>
            <a:off x="5219147" y="6678776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C63D4B8E-F74D-B802-038F-6D8216BCD424}"/>
              </a:ext>
            </a:extLst>
          </p:cNvPr>
          <p:cNvSpPr txBox="1"/>
          <p:nvPr/>
        </p:nvSpPr>
        <p:spPr>
          <a:xfrm>
            <a:off x="6946919" y="8561642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245" name="Rectangle: Rounded Corners 244">
            <a:extLst>
              <a:ext uri="{FF2B5EF4-FFF2-40B4-BE49-F238E27FC236}">
                <a16:creationId xmlns:a16="http://schemas.microsoft.com/office/drawing/2014/main" xmlns="" id="{FF64832C-8167-D18A-1575-8FF6378243E3}"/>
              </a:ext>
            </a:extLst>
          </p:cNvPr>
          <p:cNvSpPr/>
          <p:nvPr/>
        </p:nvSpPr>
        <p:spPr>
          <a:xfrm>
            <a:off x="8556345" y="4895555"/>
            <a:ext cx="6561591" cy="1217950"/>
          </a:xfrm>
          <a:prstGeom prst="roundRect">
            <a:avLst>
              <a:gd name="adj" fmla="val 50000"/>
            </a:avLst>
          </a:prstGeom>
          <a:solidFill>
            <a:srgbClr val="00B0F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662E93DB-5317-6F9D-E917-8D9498E8CFDF}"/>
              </a:ext>
            </a:extLst>
          </p:cNvPr>
          <p:cNvSpPr txBox="1"/>
          <p:nvPr/>
        </p:nvSpPr>
        <p:spPr>
          <a:xfrm>
            <a:off x="10448176" y="4822527"/>
            <a:ext cx="10631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60FBF91A-4942-E497-3419-3D9C4568A996}"/>
              </a:ext>
            </a:extLst>
          </p:cNvPr>
          <p:cNvSpPr txBox="1"/>
          <p:nvPr/>
        </p:nvSpPr>
        <p:spPr>
          <a:xfrm>
            <a:off x="12280919" y="4774401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B7D2AAD3-1BBA-1B6C-948B-AAE9C877FA25}"/>
              </a:ext>
            </a:extLst>
          </p:cNvPr>
          <p:cNvSpPr txBox="1"/>
          <p:nvPr/>
        </p:nvSpPr>
        <p:spPr>
          <a:xfrm>
            <a:off x="14048092" y="4821277"/>
            <a:ext cx="10631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54F4C71F-C060-D53D-0C9C-AED80CD2D324}"/>
              </a:ext>
            </a:extLst>
          </p:cNvPr>
          <p:cNvSpPr txBox="1"/>
          <p:nvPr/>
        </p:nvSpPr>
        <p:spPr>
          <a:xfrm>
            <a:off x="8748353" y="4783802"/>
            <a:ext cx="8739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246" name="Rectangle: Rounded Corners 245">
            <a:extLst>
              <a:ext uri="{FF2B5EF4-FFF2-40B4-BE49-F238E27FC236}">
                <a16:creationId xmlns:a16="http://schemas.microsoft.com/office/drawing/2014/main" xmlns="" id="{78B7D0CD-9CAD-A6B8-67E2-FAEC8A214A60}"/>
              </a:ext>
            </a:extLst>
          </p:cNvPr>
          <p:cNvSpPr/>
          <p:nvPr/>
        </p:nvSpPr>
        <p:spPr>
          <a:xfrm rot="5400000">
            <a:off x="13816471" y="5003532"/>
            <a:ext cx="5175278" cy="1217950"/>
          </a:xfrm>
          <a:prstGeom prst="roundRect">
            <a:avLst>
              <a:gd name="adj" fmla="val 50000"/>
            </a:avLst>
          </a:prstGeom>
          <a:solidFill>
            <a:srgbClr val="FFFFFF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EC1CE3EF-CB06-AD4A-B841-96ECDB3C895D}"/>
              </a:ext>
            </a:extLst>
          </p:cNvPr>
          <p:cNvSpPr txBox="1"/>
          <p:nvPr/>
        </p:nvSpPr>
        <p:spPr>
          <a:xfrm>
            <a:off x="15870710" y="4821277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90B88542-2ECB-43FF-05C2-AD5015D9DE64}"/>
              </a:ext>
            </a:extLst>
          </p:cNvPr>
          <p:cNvSpPr txBox="1"/>
          <p:nvPr/>
        </p:nvSpPr>
        <p:spPr>
          <a:xfrm>
            <a:off x="15966632" y="6696824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grpSp>
        <p:nvGrpSpPr>
          <p:cNvPr id="251" name="Group 250">
            <a:extLst>
              <a:ext uri="{FF2B5EF4-FFF2-40B4-BE49-F238E27FC236}">
                <a16:creationId xmlns:a16="http://schemas.microsoft.com/office/drawing/2014/main" xmlns="" id="{DB78934A-06C2-920F-E8C3-762B122E2EAC}"/>
              </a:ext>
            </a:extLst>
          </p:cNvPr>
          <p:cNvGrpSpPr/>
          <p:nvPr/>
        </p:nvGrpSpPr>
        <p:grpSpPr>
          <a:xfrm>
            <a:off x="413790" y="161642"/>
            <a:ext cx="17417010" cy="2315564"/>
            <a:chOff x="767622" y="303870"/>
            <a:chExt cx="1513165" cy="170593"/>
          </a:xfrm>
        </p:grpSpPr>
        <p:sp>
          <p:nvSpPr>
            <p:cNvPr id="252" name="Rounded Rectangle 13">
              <a:extLst>
                <a:ext uri="{FF2B5EF4-FFF2-40B4-BE49-F238E27FC236}">
                  <a16:creationId xmlns:a16="http://schemas.microsoft.com/office/drawing/2014/main" xmlns="" id="{3377326B-746B-06B7-D3A7-A00DA7212CA5}"/>
                </a:ext>
              </a:extLst>
            </p:cNvPr>
            <p:cNvSpPr/>
            <p:nvPr/>
          </p:nvSpPr>
          <p:spPr>
            <a:xfrm>
              <a:off x="767622" y="303870"/>
              <a:ext cx="1513165" cy="1705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xmlns="" id="{291F6DDC-EB6B-9089-ACC1-70D396372B59}"/>
                </a:ext>
              </a:extLst>
            </p:cNvPr>
            <p:cNvSpPr txBox="1"/>
            <p:nvPr/>
          </p:nvSpPr>
          <p:spPr>
            <a:xfrm>
              <a:off x="819117" y="306056"/>
              <a:ext cx="1413946" cy="61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khóa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ô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4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54" name="TextBox 253">
            <a:extLst>
              <a:ext uri="{FF2B5EF4-FFF2-40B4-BE49-F238E27FC236}">
                <a16:creationId xmlns:a16="http://schemas.microsoft.com/office/drawing/2014/main" xmlns="" id="{D5D0EEBC-16E8-AD04-9762-D4AC6AF6ECD1}"/>
              </a:ext>
            </a:extLst>
          </p:cNvPr>
          <p:cNvSpPr txBox="1"/>
          <p:nvPr/>
        </p:nvSpPr>
        <p:spPr>
          <a:xfrm>
            <a:off x="7295522" y="8787575"/>
            <a:ext cx="3392749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BC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BC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BC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endParaRPr lang="en-US" sz="4800" dirty="0">
              <a:solidFill>
                <a:srgbClr val="BCB8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xmlns="" id="{E8DB251D-8F9D-3133-997A-2F6C69D8F6A9}"/>
              </a:ext>
            </a:extLst>
          </p:cNvPr>
          <p:cNvSpPr txBox="1"/>
          <p:nvPr/>
        </p:nvSpPr>
        <p:spPr>
          <a:xfrm>
            <a:off x="3717383" y="6941004"/>
            <a:ext cx="3392749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endParaRPr lang="en-US" sz="4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" name="Rectangle: Rounded Corners 255">
            <a:extLst>
              <a:ext uri="{FF2B5EF4-FFF2-40B4-BE49-F238E27FC236}">
                <a16:creationId xmlns:a16="http://schemas.microsoft.com/office/drawing/2014/main" xmlns="" id="{C4D47F11-D4E8-C3FB-8B04-39F3DFA30420}"/>
              </a:ext>
            </a:extLst>
          </p:cNvPr>
          <p:cNvSpPr/>
          <p:nvPr/>
        </p:nvSpPr>
        <p:spPr>
          <a:xfrm>
            <a:off x="1547745" y="3087350"/>
            <a:ext cx="15670223" cy="1217950"/>
          </a:xfrm>
          <a:prstGeom prst="roundRect">
            <a:avLst>
              <a:gd name="adj" fmla="val 50000"/>
            </a:avLst>
          </a:prstGeom>
          <a:solidFill>
            <a:schemeClr val="tx1">
              <a:alpha val="2196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AF489669-E819-0E2C-6BD3-04AFB708A043}"/>
              </a:ext>
            </a:extLst>
          </p:cNvPr>
          <p:cNvSpPr txBox="1"/>
          <p:nvPr/>
        </p:nvSpPr>
        <p:spPr>
          <a:xfrm>
            <a:off x="1712190" y="2968096"/>
            <a:ext cx="9380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06F3F1B0-116A-2609-4D18-8464BF138D07}"/>
              </a:ext>
            </a:extLst>
          </p:cNvPr>
          <p:cNvSpPr txBox="1"/>
          <p:nvPr/>
        </p:nvSpPr>
        <p:spPr>
          <a:xfrm>
            <a:off x="3373910" y="2968096"/>
            <a:ext cx="11208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FC5F5CF2-5E18-22C2-B74E-23E0D5105784}"/>
              </a:ext>
            </a:extLst>
          </p:cNvPr>
          <p:cNvSpPr txBox="1"/>
          <p:nvPr/>
        </p:nvSpPr>
        <p:spPr>
          <a:xfrm>
            <a:off x="5202710" y="2943726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15DC809A-7C48-238B-6BBD-947E974D1E65}"/>
              </a:ext>
            </a:extLst>
          </p:cNvPr>
          <p:cNvSpPr txBox="1"/>
          <p:nvPr/>
        </p:nvSpPr>
        <p:spPr>
          <a:xfrm>
            <a:off x="7142255" y="2968096"/>
            <a:ext cx="49885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076DB564-9E65-0C76-A893-C19E68D600D7}"/>
              </a:ext>
            </a:extLst>
          </p:cNvPr>
          <p:cNvSpPr txBox="1"/>
          <p:nvPr/>
        </p:nvSpPr>
        <p:spPr>
          <a:xfrm>
            <a:off x="8760433" y="2942900"/>
            <a:ext cx="9380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3C80B948-D0C8-7615-867B-82E75E036165}"/>
              </a:ext>
            </a:extLst>
          </p:cNvPr>
          <p:cNvSpPr txBox="1"/>
          <p:nvPr/>
        </p:nvSpPr>
        <p:spPr>
          <a:xfrm>
            <a:off x="10486640" y="2983076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6B01B372-0166-1CF6-3760-FDF9BEB0B2C2}"/>
              </a:ext>
            </a:extLst>
          </p:cNvPr>
          <p:cNvSpPr txBox="1"/>
          <p:nvPr/>
        </p:nvSpPr>
        <p:spPr>
          <a:xfrm>
            <a:off x="12289310" y="2983076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0FA761C8-B1E1-0B8D-F882-594A0483DC10}"/>
              </a:ext>
            </a:extLst>
          </p:cNvPr>
          <p:cNvSpPr txBox="1"/>
          <p:nvPr/>
        </p:nvSpPr>
        <p:spPr>
          <a:xfrm>
            <a:off x="14076085" y="2983076"/>
            <a:ext cx="10631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3192DAAF-9817-8035-3AFB-84D8D37F7F00}"/>
              </a:ext>
            </a:extLst>
          </p:cNvPr>
          <p:cNvSpPr txBox="1"/>
          <p:nvPr/>
        </p:nvSpPr>
        <p:spPr>
          <a:xfrm>
            <a:off x="16084162" y="2983076"/>
            <a:ext cx="49885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xmlns="" id="{87160F67-00FC-71CA-7818-627FC631C499}"/>
              </a:ext>
            </a:extLst>
          </p:cNvPr>
          <p:cNvSpPr txBox="1"/>
          <p:nvPr/>
        </p:nvSpPr>
        <p:spPr>
          <a:xfrm>
            <a:off x="7549225" y="3142659"/>
            <a:ext cx="4591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7E45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7E45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E45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7E45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E45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endParaRPr lang="en-US" sz="4800" dirty="0">
              <a:solidFill>
                <a:srgbClr val="7E45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xmlns="" id="{49C7465B-83A9-C1DA-13B3-F93DC4666B4B}"/>
              </a:ext>
            </a:extLst>
          </p:cNvPr>
          <p:cNvSpPr txBox="1"/>
          <p:nvPr/>
        </p:nvSpPr>
        <p:spPr>
          <a:xfrm>
            <a:off x="9814913" y="5100378"/>
            <a:ext cx="3392749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xmlns="" id="{2472C0DE-5CF5-1F3A-3CCC-30BEFB9481B8}"/>
              </a:ext>
            </a:extLst>
          </p:cNvPr>
          <p:cNvSpPr txBox="1"/>
          <p:nvPr/>
        </p:nvSpPr>
        <p:spPr>
          <a:xfrm>
            <a:off x="14707735" y="5252730"/>
            <a:ext cx="3392749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lang="en-US" sz="4800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424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23457E-6 L -0.28611 -0.72793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06" y="-364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45679E-6 L 0.06649 -0.54105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5" y="-27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0.08724 -0.36204 " pathEditMode="relative" rAng="0" ptsTypes="AA">
                                      <p:cBhvr>
                                        <p:cTn id="55" dur="75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8" y="-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56E-6 4.07407E-6 L -0.05217 -0.38272 " pathEditMode="relative" rAng="0" ptsTypes="AA">
                                      <p:cBhvr>
                                        <p:cTn id="73" dur="75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3" y="-19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0.00191 -0.17176 " pathEditMode="relative" rAng="0" ptsTypes="AA">
                                      <p:cBhvr>
                                        <p:cTn id="91" dur="75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" y="-85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42" grpId="0" animBg="1"/>
      <p:bldP spid="242" grpId="1" animBg="1"/>
      <p:bldP spid="243" grpId="0" animBg="1"/>
      <p:bldP spid="243" grpId="1" animBg="1"/>
      <p:bldP spid="245" grpId="0" animBg="1"/>
      <p:bldP spid="245" grpId="1" animBg="1"/>
      <p:bldP spid="246" grpId="0" animBg="1"/>
      <p:bldP spid="246" grpId="1" animBg="1"/>
      <p:bldP spid="254" grpId="0"/>
      <p:bldP spid="254" grpId="1"/>
      <p:bldP spid="255" grpId="0"/>
      <p:bldP spid="255" grpId="1"/>
      <p:bldP spid="256" grpId="0" animBg="1"/>
      <p:bldP spid="256" grpId="1" animBg="1"/>
      <p:bldP spid="257" grpId="0"/>
      <p:bldP spid="257" grpId="1"/>
      <p:bldP spid="259" grpId="0"/>
      <p:bldP spid="259" grpId="1"/>
      <p:bldP spid="260" grpId="0"/>
      <p:bldP spid="26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4707DF7E-5D9C-FAB2-89E2-67382CD1103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xmlns="" id="{B7A09F59-49CD-9A99-FBE9-F0E0403F5B61}"/>
              </a:ext>
            </a:extLst>
          </p:cNvPr>
          <p:cNvSpPr/>
          <p:nvPr/>
        </p:nvSpPr>
        <p:spPr>
          <a:xfrm>
            <a:off x="1309254" y="-571500"/>
            <a:ext cx="15669491" cy="11125200"/>
          </a:xfrm>
          <a:custGeom>
            <a:avLst/>
            <a:gdLst/>
            <a:ahLst/>
            <a:cxnLst/>
            <a:rect l="l" t="t" r="r" b="b"/>
            <a:pathLst>
              <a:path w="13156660" h="10355387">
                <a:moveTo>
                  <a:pt x="0" y="0"/>
                </a:moveTo>
                <a:lnTo>
                  <a:pt x="13156659" y="0"/>
                </a:lnTo>
                <a:lnTo>
                  <a:pt x="13156659" y="10355388"/>
                </a:lnTo>
                <a:lnTo>
                  <a:pt x="0" y="103553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C14330A-EA25-053B-7326-C2532E742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254" y="1770675"/>
            <a:ext cx="16159879" cy="575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314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7011FCB-4F30-941D-7307-9D7F90326160}"/>
              </a:ext>
            </a:extLst>
          </p:cNvPr>
          <p:cNvSpPr txBox="1"/>
          <p:nvPr/>
        </p:nvSpPr>
        <p:spPr>
          <a:xfrm>
            <a:off x="685800" y="6477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426E12D-B561-F359-CAA9-38F6FFCF6EA9}"/>
              </a:ext>
            </a:extLst>
          </p:cNvPr>
          <p:cNvGrpSpPr/>
          <p:nvPr/>
        </p:nvGrpSpPr>
        <p:grpSpPr>
          <a:xfrm>
            <a:off x="685800" y="1562100"/>
            <a:ext cx="1034246" cy="1135790"/>
            <a:chOff x="419100" y="1478690"/>
            <a:chExt cx="1453346" cy="153944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60A9A9CF-A90A-7189-3477-D4903E583B1A}"/>
                </a:ext>
              </a:extLst>
            </p:cNvPr>
            <p:cNvSpPr/>
            <p:nvPr/>
          </p:nvSpPr>
          <p:spPr>
            <a:xfrm>
              <a:off x="419100" y="1478690"/>
              <a:ext cx="1453346" cy="153944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xmlns="" id="{C520BC28-0B35-DF38-CB92-0337604227D0}"/>
                </a:ext>
              </a:extLst>
            </p:cNvPr>
            <p:cNvSpPr/>
            <p:nvPr/>
          </p:nvSpPr>
          <p:spPr>
            <a:xfrm>
              <a:off x="457200" y="1783490"/>
              <a:ext cx="1186646" cy="1028700"/>
            </a:xfrm>
            <a:custGeom>
              <a:avLst/>
              <a:gdLst/>
              <a:ahLst/>
              <a:cxnLst/>
              <a:rect l="l" t="t" r="r" b="b"/>
              <a:pathLst>
                <a:path w="1370743" h="2057400">
                  <a:moveTo>
                    <a:pt x="0" y="0"/>
                  </a:moveTo>
                  <a:lnTo>
                    <a:pt x="1370742" y="0"/>
                  </a:lnTo>
                  <a:lnTo>
                    <a:pt x="1370742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4EA9CBD-2937-842F-28E0-04809BF1B833}"/>
              </a:ext>
            </a:extLst>
          </p:cNvPr>
          <p:cNvSpPr txBox="1"/>
          <p:nvPr/>
        </p:nvSpPr>
        <p:spPr>
          <a:xfrm>
            <a:off x="1770647" y="1656944"/>
            <a:ext cx="155011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1.Thí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144CB7F-F831-D252-5C5C-C75DCF9FAB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" y="3103494"/>
            <a:ext cx="3883489" cy="11827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8D0346B-77DA-8F2B-FF35-714F997E19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1" y="4362506"/>
            <a:ext cx="1868570" cy="183308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BF66356-6506-78E0-F126-F883C796CF07}"/>
              </a:ext>
            </a:extLst>
          </p:cNvPr>
          <p:cNvSpPr txBox="1"/>
          <p:nvPr/>
        </p:nvSpPr>
        <p:spPr>
          <a:xfrm>
            <a:off x="397621" y="6202859"/>
            <a:ext cx="26227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vụn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xmlns="" id="{6CE19E5F-A2FA-AB0F-1964-531986BCB464}"/>
              </a:ext>
            </a:extLst>
          </p:cNvPr>
          <p:cNvSpPr/>
          <p:nvPr/>
        </p:nvSpPr>
        <p:spPr>
          <a:xfrm>
            <a:off x="3100470" y="4417537"/>
            <a:ext cx="2260216" cy="1493487"/>
          </a:xfrm>
          <a:custGeom>
            <a:avLst/>
            <a:gdLst/>
            <a:ahLst/>
            <a:cxnLst/>
            <a:rect l="l" t="t" r="r" b="b"/>
            <a:pathLst>
              <a:path w="3799723" h="3030279">
                <a:moveTo>
                  <a:pt x="0" y="0"/>
                </a:moveTo>
                <a:lnTo>
                  <a:pt x="3799723" y="0"/>
                </a:lnTo>
                <a:lnTo>
                  <a:pt x="3799723" y="3030279"/>
                </a:lnTo>
                <a:lnTo>
                  <a:pt x="0" y="3030279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FDC197A-2353-0476-6FB3-D759882F4EDE}"/>
              </a:ext>
            </a:extLst>
          </p:cNvPr>
          <p:cNvSpPr txBox="1"/>
          <p:nvPr/>
        </p:nvSpPr>
        <p:spPr>
          <a:xfrm>
            <a:off x="3399460" y="6195588"/>
            <a:ext cx="19612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sứ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xmlns="" id="{90B96C70-5F68-6106-F4B3-B29E1773CBB8}"/>
              </a:ext>
            </a:extLst>
          </p:cNvPr>
          <p:cNvSpPr/>
          <p:nvPr/>
        </p:nvSpPr>
        <p:spPr>
          <a:xfrm rot="2330588">
            <a:off x="6831514" y="2849394"/>
            <a:ext cx="812104" cy="3096117"/>
          </a:xfrm>
          <a:custGeom>
            <a:avLst/>
            <a:gdLst/>
            <a:ahLst/>
            <a:cxnLst/>
            <a:rect l="l" t="t" r="r" b="b"/>
            <a:pathLst>
              <a:path w="1340739" h="4114800">
                <a:moveTo>
                  <a:pt x="0" y="0"/>
                </a:moveTo>
                <a:lnTo>
                  <a:pt x="1340739" y="0"/>
                </a:lnTo>
                <a:lnTo>
                  <a:pt x="13407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E6929A4-1CBF-C81A-25BD-A4F53B1A26FC}"/>
              </a:ext>
            </a:extLst>
          </p:cNvPr>
          <p:cNvSpPr txBox="1"/>
          <p:nvPr/>
        </p:nvSpPr>
        <p:spPr>
          <a:xfrm>
            <a:off x="6008941" y="5857033"/>
            <a:ext cx="29921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đũa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thìa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xmlns="" id="{8ABDC42D-2E40-D000-08F8-355107A991B4}"/>
              </a:ext>
            </a:extLst>
          </p:cNvPr>
          <p:cNvSpPr/>
          <p:nvPr/>
        </p:nvSpPr>
        <p:spPr>
          <a:xfrm rot="164594">
            <a:off x="8542497" y="3549855"/>
            <a:ext cx="3579424" cy="2742924"/>
          </a:xfrm>
          <a:custGeom>
            <a:avLst/>
            <a:gdLst/>
            <a:ahLst/>
            <a:cxnLst/>
            <a:rect l="l" t="t" r="r" b="b"/>
            <a:pathLst>
              <a:path w="5217032" h="5217032">
                <a:moveTo>
                  <a:pt x="0" y="0"/>
                </a:moveTo>
                <a:lnTo>
                  <a:pt x="5217032" y="0"/>
                </a:lnTo>
                <a:lnTo>
                  <a:pt x="5217032" y="5217032"/>
                </a:lnTo>
                <a:lnTo>
                  <a:pt x="0" y="5217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C70D844-95ED-5BE6-CDD2-2DA2FC2DF467}"/>
              </a:ext>
            </a:extLst>
          </p:cNvPr>
          <p:cNvSpPr txBox="1"/>
          <p:nvPr/>
        </p:nvSpPr>
        <p:spPr>
          <a:xfrm>
            <a:off x="9274634" y="6075638"/>
            <a:ext cx="285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kiềng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1">
            <a:extLst>
              <a:ext uri="{FF2B5EF4-FFF2-40B4-BE49-F238E27FC236}">
                <a16:creationId xmlns:a16="http://schemas.microsoft.com/office/drawing/2014/main" xmlns="" id="{4170EE6E-1236-3FAF-C0FD-5B43B9299918}"/>
              </a:ext>
            </a:extLst>
          </p:cNvPr>
          <p:cNvSpPr/>
          <p:nvPr/>
        </p:nvSpPr>
        <p:spPr>
          <a:xfrm rot="10696030">
            <a:off x="12157976" y="3228469"/>
            <a:ext cx="2591253" cy="2259526"/>
          </a:xfrm>
          <a:custGeom>
            <a:avLst/>
            <a:gdLst/>
            <a:ahLst/>
            <a:cxnLst/>
            <a:rect l="l" t="t" r="r" b="b"/>
            <a:pathLst>
              <a:path w="3760901" h="2502708">
                <a:moveTo>
                  <a:pt x="0" y="0"/>
                </a:moveTo>
                <a:lnTo>
                  <a:pt x="3760900" y="0"/>
                </a:lnTo>
                <a:lnTo>
                  <a:pt x="3760900" y="2502708"/>
                </a:lnTo>
                <a:lnTo>
                  <a:pt x="0" y="2502708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8203AAF-B9B3-F9B3-FE91-ABE0B86707B8}"/>
              </a:ext>
            </a:extLst>
          </p:cNvPr>
          <p:cNvSpPr txBox="1"/>
          <p:nvPr/>
        </p:nvSpPr>
        <p:spPr>
          <a:xfrm>
            <a:off x="12353005" y="5829300"/>
            <a:ext cx="21249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lưới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tản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reeform 9">
            <a:extLst>
              <a:ext uri="{FF2B5EF4-FFF2-40B4-BE49-F238E27FC236}">
                <a16:creationId xmlns:a16="http://schemas.microsoft.com/office/drawing/2014/main" xmlns="" id="{D44A22B4-A831-71B1-2D2E-F67DA9141744}"/>
              </a:ext>
            </a:extLst>
          </p:cNvPr>
          <p:cNvSpPr/>
          <p:nvPr/>
        </p:nvSpPr>
        <p:spPr>
          <a:xfrm>
            <a:off x="15221804" y="3072699"/>
            <a:ext cx="2260216" cy="3002939"/>
          </a:xfrm>
          <a:custGeom>
            <a:avLst/>
            <a:gdLst/>
            <a:ahLst/>
            <a:cxnLst/>
            <a:rect l="l" t="t" r="r" b="b"/>
            <a:pathLst>
              <a:path w="3307237" h="4582777">
                <a:moveTo>
                  <a:pt x="0" y="0"/>
                </a:moveTo>
                <a:lnTo>
                  <a:pt x="3307237" y="0"/>
                </a:lnTo>
                <a:lnTo>
                  <a:pt x="3307237" y="4582776"/>
                </a:lnTo>
                <a:lnTo>
                  <a:pt x="0" y="4582776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39837E5-7C44-DF0C-7AD2-BF849082E350}"/>
              </a:ext>
            </a:extLst>
          </p:cNvPr>
          <p:cNvSpPr txBox="1"/>
          <p:nvPr/>
        </p:nvSpPr>
        <p:spPr>
          <a:xfrm>
            <a:off x="15279849" y="6189571"/>
            <a:ext cx="285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 23">
            <a:extLst>
              <a:ext uri="{FF2B5EF4-FFF2-40B4-BE49-F238E27FC236}">
                <a16:creationId xmlns:a16="http://schemas.microsoft.com/office/drawing/2014/main" xmlns="" id="{9C8EBF85-B8BE-8E1D-5EE3-41C161AC1253}"/>
              </a:ext>
            </a:extLst>
          </p:cNvPr>
          <p:cNvSpPr/>
          <p:nvPr/>
        </p:nvSpPr>
        <p:spPr>
          <a:xfrm rot="2778837">
            <a:off x="1559146" y="7154573"/>
            <a:ext cx="915834" cy="2807155"/>
          </a:xfrm>
          <a:custGeom>
            <a:avLst/>
            <a:gdLst/>
            <a:ahLst/>
            <a:cxnLst/>
            <a:rect l="l" t="t" r="r" b="b"/>
            <a:pathLst>
              <a:path w="915834" h="2807155">
                <a:moveTo>
                  <a:pt x="0" y="0"/>
                </a:moveTo>
                <a:lnTo>
                  <a:pt x="915834" y="0"/>
                </a:lnTo>
                <a:lnTo>
                  <a:pt x="915834" y="2807155"/>
                </a:lnTo>
                <a:lnTo>
                  <a:pt x="0" y="2807155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1832E47-BD03-BBFF-7221-1FE381E113E4}"/>
              </a:ext>
            </a:extLst>
          </p:cNvPr>
          <p:cNvSpPr txBox="1"/>
          <p:nvPr/>
        </p:nvSpPr>
        <p:spPr>
          <a:xfrm>
            <a:off x="3057291" y="8488859"/>
            <a:ext cx="285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6F419B1C-DA93-25FE-C2DF-6C7DB9ABB24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27984" y="7829420"/>
            <a:ext cx="7632032" cy="202932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11F8374-47BB-FACB-62BC-89F45AC1D4C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82600" y="7048500"/>
            <a:ext cx="4945549" cy="278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091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8" grpId="0"/>
      <p:bldP spid="20" grpId="0"/>
      <p:bldP spid="22" grpId="0"/>
      <p:bldP spid="24" grpId="0"/>
      <p:bldP spid="26" grpId="0"/>
      <p:bldP spid="28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7011FCB-4F30-941D-7307-9D7F90326160}"/>
              </a:ext>
            </a:extLst>
          </p:cNvPr>
          <p:cNvSpPr txBox="1"/>
          <p:nvPr/>
        </p:nvSpPr>
        <p:spPr>
          <a:xfrm>
            <a:off x="685800" y="6477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426E12D-B561-F359-CAA9-38F6FFCF6EA9}"/>
              </a:ext>
            </a:extLst>
          </p:cNvPr>
          <p:cNvGrpSpPr/>
          <p:nvPr/>
        </p:nvGrpSpPr>
        <p:grpSpPr>
          <a:xfrm>
            <a:off x="685800" y="1562100"/>
            <a:ext cx="1034246" cy="1135790"/>
            <a:chOff x="419100" y="1478690"/>
            <a:chExt cx="1453346" cy="153944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60A9A9CF-A90A-7189-3477-D4903E583B1A}"/>
                </a:ext>
              </a:extLst>
            </p:cNvPr>
            <p:cNvSpPr/>
            <p:nvPr/>
          </p:nvSpPr>
          <p:spPr>
            <a:xfrm>
              <a:off x="419100" y="1478690"/>
              <a:ext cx="1453346" cy="153944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xmlns="" id="{C520BC28-0B35-DF38-CB92-0337604227D0}"/>
                </a:ext>
              </a:extLst>
            </p:cNvPr>
            <p:cNvSpPr/>
            <p:nvPr/>
          </p:nvSpPr>
          <p:spPr>
            <a:xfrm>
              <a:off x="457200" y="1783490"/>
              <a:ext cx="1186646" cy="1028700"/>
            </a:xfrm>
            <a:custGeom>
              <a:avLst/>
              <a:gdLst/>
              <a:ahLst/>
              <a:cxnLst/>
              <a:rect l="l" t="t" r="r" b="b"/>
              <a:pathLst>
                <a:path w="1370743" h="2057400">
                  <a:moveTo>
                    <a:pt x="0" y="0"/>
                  </a:moveTo>
                  <a:lnTo>
                    <a:pt x="1370742" y="0"/>
                  </a:lnTo>
                  <a:lnTo>
                    <a:pt x="1370742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4EA9CBD-2937-842F-28E0-04809BF1B833}"/>
              </a:ext>
            </a:extLst>
          </p:cNvPr>
          <p:cNvSpPr txBox="1"/>
          <p:nvPr/>
        </p:nvSpPr>
        <p:spPr>
          <a:xfrm>
            <a:off x="1770647" y="1656944"/>
            <a:ext cx="155011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1.Thí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493596D-3C07-B004-3372-2516F56942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174" y="3002690"/>
            <a:ext cx="3767655" cy="11827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B4F737B-D4D4-4ABA-560E-D103C12A72F0}"/>
              </a:ext>
            </a:extLst>
          </p:cNvPr>
          <p:cNvSpPr txBox="1"/>
          <p:nvPr/>
        </p:nvSpPr>
        <p:spPr>
          <a:xfrm>
            <a:off x="1135140" y="3799064"/>
            <a:ext cx="155011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 Cho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vụn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sứ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kiềng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lưới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tản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8a).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E5B98B3-CF93-9B41-16B3-E52A51B21305}"/>
              </a:ext>
            </a:extLst>
          </p:cNvPr>
          <p:cNvGrpSpPr/>
          <p:nvPr/>
        </p:nvGrpSpPr>
        <p:grpSpPr>
          <a:xfrm>
            <a:off x="11130844" y="4736254"/>
            <a:ext cx="5715000" cy="5827216"/>
            <a:chOff x="6938110" y="3835855"/>
            <a:chExt cx="5217032" cy="6329290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xmlns="" id="{802150AD-0EC9-0AB7-FF5A-228983B7D005}"/>
                </a:ext>
              </a:extLst>
            </p:cNvPr>
            <p:cNvSpPr/>
            <p:nvPr/>
          </p:nvSpPr>
          <p:spPr>
            <a:xfrm rot="164594">
              <a:off x="6938110" y="4948113"/>
              <a:ext cx="5217032" cy="5217032"/>
            </a:xfrm>
            <a:custGeom>
              <a:avLst/>
              <a:gdLst/>
              <a:ahLst/>
              <a:cxnLst/>
              <a:rect l="l" t="t" r="r" b="b"/>
              <a:pathLst>
                <a:path w="5217032" h="5217032">
                  <a:moveTo>
                    <a:pt x="0" y="0"/>
                  </a:moveTo>
                  <a:lnTo>
                    <a:pt x="5217032" y="0"/>
                  </a:lnTo>
                  <a:lnTo>
                    <a:pt x="5217032" y="5217032"/>
                  </a:lnTo>
                  <a:lnTo>
                    <a:pt x="0" y="5217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xmlns="" id="{B30F4EC2-4DD7-A846-E28E-F486004C8204}"/>
                </a:ext>
              </a:extLst>
            </p:cNvPr>
            <p:cNvSpPr/>
            <p:nvPr/>
          </p:nvSpPr>
          <p:spPr>
            <a:xfrm rot="10696030">
              <a:off x="7666176" y="3892146"/>
              <a:ext cx="3760901" cy="2502708"/>
            </a:xfrm>
            <a:custGeom>
              <a:avLst/>
              <a:gdLst/>
              <a:ahLst/>
              <a:cxnLst/>
              <a:rect l="l" t="t" r="r" b="b"/>
              <a:pathLst>
                <a:path w="3760901" h="2502708">
                  <a:moveTo>
                    <a:pt x="0" y="0"/>
                  </a:moveTo>
                  <a:lnTo>
                    <a:pt x="3760900" y="0"/>
                  </a:lnTo>
                  <a:lnTo>
                    <a:pt x="3760900" y="2502708"/>
                  </a:lnTo>
                  <a:lnTo>
                    <a:pt x="0" y="25027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" name="Group 12">
              <a:extLst>
                <a:ext uri="{FF2B5EF4-FFF2-40B4-BE49-F238E27FC236}">
                  <a16:creationId xmlns:a16="http://schemas.microsoft.com/office/drawing/2014/main" xmlns="" id="{84F00739-03F9-AC11-E4DC-B75CDB1CA045}"/>
                </a:ext>
              </a:extLst>
            </p:cNvPr>
            <p:cNvGrpSpPr/>
            <p:nvPr/>
          </p:nvGrpSpPr>
          <p:grpSpPr>
            <a:xfrm>
              <a:off x="8121730" y="3835855"/>
              <a:ext cx="2849792" cy="2272709"/>
              <a:chOff x="0" y="0"/>
              <a:chExt cx="3799723" cy="3030279"/>
            </a:xfrm>
          </p:grpSpPr>
          <p:sp>
            <p:nvSpPr>
              <p:cNvPr id="31" name="Freeform 13">
                <a:extLst>
                  <a:ext uri="{FF2B5EF4-FFF2-40B4-BE49-F238E27FC236}">
                    <a16:creationId xmlns:a16="http://schemas.microsoft.com/office/drawing/2014/main" xmlns="" id="{F876FDEC-9301-EF7D-0E46-5F7AD2AC147E}"/>
                  </a:ext>
                </a:extLst>
              </p:cNvPr>
              <p:cNvSpPr/>
              <p:nvPr/>
            </p:nvSpPr>
            <p:spPr>
              <a:xfrm>
                <a:off x="0" y="0"/>
                <a:ext cx="3799723" cy="3030279"/>
              </a:xfrm>
              <a:custGeom>
                <a:avLst/>
                <a:gdLst/>
                <a:ahLst/>
                <a:cxnLst/>
                <a:rect l="l" t="t" r="r" b="b"/>
                <a:pathLst>
                  <a:path w="3799723" h="3030279">
                    <a:moveTo>
                      <a:pt x="0" y="0"/>
                    </a:moveTo>
                    <a:lnTo>
                      <a:pt x="3799723" y="0"/>
                    </a:lnTo>
                    <a:lnTo>
                      <a:pt x="3799723" y="3030279"/>
                    </a:lnTo>
                    <a:lnTo>
                      <a:pt x="0" y="303027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 cstate="print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4">
                <a:extLst>
                  <a:ext uri="{FF2B5EF4-FFF2-40B4-BE49-F238E27FC236}">
                    <a16:creationId xmlns:a16="http://schemas.microsoft.com/office/drawing/2014/main" xmlns="" id="{AC353FE1-09DF-A636-5B7D-954771AB1F9D}"/>
                  </a:ext>
                </a:extLst>
              </p:cNvPr>
              <p:cNvSpPr/>
              <p:nvPr/>
            </p:nvSpPr>
            <p:spPr>
              <a:xfrm>
                <a:off x="800965" y="608081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 cstate="print">
                  <a:extLst>
                    <a:ext uri="{96DAC541-7B7A-43D3-8B79-37D633B846F1}">
                      <asvg:svgBlip xmlns:asvg="http://schemas.microsoft.com/office/drawing/2016/SVG/main" xmlns="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5">
                <a:extLst>
                  <a:ext uri="{FF2B5EF4-FFF2-40B4-BE49-F238E27FC236}">
                    <a16:creationId xmlns:a16="http://schemas.microsoft.com/office/drawing/2014/main" xmlns="" id="{57632C7C-584B-B706-72F0-4245134456D9}"/>
                  </a:ext>
                </a:extLst>
              </p:cNvPr>
              <p:cNvSpPr/>
              <p:nvPr/>
            </p:nvSpPr>
            <p:spPr>
              <a:xfrm>
                <a:off x="1336417" y="608081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 cstate="print">
                  <a:extLst>
                    <a:ext uri="{96DAC541-7B7A-43D3-8B79-37D633B846F1}">
                      <asvg:svgBlip xmlns:asvg="http://schemas.microsoft.com/office/drawing/2016/SVG/main" xmlns="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xmlns="" id="{896B73E7-F1DA-87AC-016C-FEB2997BEBF9}"/>
                  </a:ext>
                </a:extLst>
              </p:cNvPr>
              <p:cNvSpPr/>
              <p:nvPr/>
            </p:nvSpPr>
            <p:spPr>
              <a:xfrm>
                <a:off x="1207477" y="1002308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 cstate="print">
                  <a:extLst>
                    <a:ext uri="{96DAC541-7B7A-43D3-8B79-37D633B846F1}">
                      <asvg:svgBlip xmlns:asvg="http://schemas.microsoft.com/office/drawing/2016/SVG/main" xmlns="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7">
                <a:extLst>
                  <a:ext uri="{FF2B5EF4-FFF2-40B4-BE49-F238E27FC236}">
                    <a16:creationId xmlns:a16="http://schemas.microsoft.com/office/drawing/2014/main" xmlns="" id="{D08F499D-E66F-4738-8EDD-855943495C2B}"/>
                  </a:ext>
                </a:extLst>
              </p:cNvPr>
              <p:cNvSpPr/>
              <p:nvPr/>
            </p:nvSpPr>
            <p:spPr>
              <a:xfrm>
                <a:off x="1742929" y="1002308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 cstate="print">
                  <a:extLst>
                    <a:ext uri="{96DAC541-7B7A-43D3-8B79-37D633B846F1}">
                      <asvg:svgBlip xmlns:asvg="http://schemas.microsoft.com/office/drawing/2016/SVG/main" xmlns="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8">
                <a:extLst>
                  <a:ext uri="{FF2B5EF4-FFF2-40B4-BE49-F238E27FC236}">
                    <a16:creationId xmlns:a16="http://schemas.microsoft.com/office/drawing/2014/main" xmlns="" id="{D6FAEAAF-93B2-3A7F-D70F-68E09CC843D4}"/>
                  </a:ext>
                </a:extLst>
              </p:cNvPr>
              <p:cNvSpPr/>
              <p:nvPr/>
            </p:nvSpPr>
            <p:spPr>
              <a:xfrm>
                <a:off x="1912911" y="1311788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 cstate="print">
                  <a:extLst>
                    <a:ext uri="{96DAC541-7B7A-43D3-8B79-37D633B846F1}">
                      <asvg:svgBlip xmlns:asvg="http://schemas.microsoft.com/office/drawing/2016/SVG/main" xmlns="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9">
                <a:extLst>
                  <a:ext uri="{FF2B5EF4-FFF2-40B4-BE49-F238E27FC236}">
                    <a16:creationId xmlns:a16="http://schemas.microsoft.com/office/drawing/2014/main" xmlns="" id="{5049E2CD-0022-DCF6-8E46-923562D5E38D}"/>
                  </a:ext>
                </a:extLst>
              </p:cNvPr>
              <p:cNvSpPr/>
              <p:nvPr/>
            </p:nvSpPr>
            <p:spPr>
              <a:xfrm>
                <a:off x="800965" y="559802"/>
                <a:ext cx="1465195" cy="1078750"/>
              </a:xfrm>
              <a:custGeom>
                <a:avLst/>
                <a:gdLst/>
                <a:ahLst/>
                <a:cxnLst/>
                <a:rect l="l" t="t" r="r" b="b"/>
                <a:pathLst>
                  <a:path w="1465195" h="1078750">
                    <a:moveTo>
                      <a:pt x="0" y="0"/>
                    </a:moveTo>
                    <a:lnTo>
                      <a:pt x="1465195" y="0"/>
                    </a:lnTo>
                    <a:lnTo>
                      <a:pt x="1465195" y="1078750"/>
                    </a:lnTo>
                    <a:lnTo>
                      <a:pt x="0" y="10787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 cstate="print">
                  <a:extLst>
                    <a:ext uri="{96DAC541-7B7A-43D3-8B79-37D633B846F1}">
                      <asvg:svgBlip xmlns:asvg="http://schemas.microsoft.com/office/drawing/2016/SVG/main" xmlns="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20">
                <a:extLst>
                  <a:ext uri="{FF2B5EF4-FFF2-40B4-BE49-F238E27FC236}">
                    <a16:creationId xmlns:a16="http://schemas.microsoft.com/office/drawing/2014/main" xmlns="" id="{376CC936-DD49-BFF5-B252-059F25B70C57}"/>
                  </a:ext>
                </a:extLst>
              </p:cNvPr>
              <p:cNvSpPr/>
              <p:nvPr/>
            </p:nvSpPr>
            <p:spPr>
              <a:xfrm>
                <a:off x="1533563" y="317785"/>
                <a:ext cx="1465195" cy="1078750"/>
              </a:xfrm>
              <a:custGeom>
                <a:avLst/>
                <a:gdLst/>
                <a:ahLst/>
                <a:cxnLst/>
                <a:rect l="l" t="t" r="r" b="b"/>
                <a:pathLst>
                  <a:path w="1465195" h="1078750">
                    <a:moveTo>
                      <a:pt x="0" y="0"/>
                    </a:moveTo>
                    <a:lnTo>
                      <a:pt x="1465195" y="0"/>
                    </a:lnTo>
                    <a:lnTo>
                      <a:pt x="1465195" y="1078750"/>
                    </a:lnTo>
                    <a:lnTo>
                      <a:pt x="0" y="10787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 cstate="print">
                  <a:extLst>
                    <a:ext uri="{96DAC541-7B7A-43D3-8B79-37D633B846F1}">
                      <asvg:svgBlip xmlns:asvg="http://schemas.microsoft.com/office/drawing/2016/SVG/main" xmlns="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21">
                <a:extLst>
                  <a:ext uri="{FF2B5EF4-FFF2-40B4-BE49-F238E27FC236}">
                    <a16:creationId xmlns:a16="http://schemas.microsoft.com/office/drawing/2014/main" xmlns="" id="{0F9F17B0-F4AE-0887-835A-B2C161414B83}"/>
                  </a:ext>
                </a:extLst>
              </p:cNvPr>
              <p:cNvSpPr/>
              <p:nvPr/>
            </p:nvSpPr>
            <p:spPr>
              <a:xfrm>
                <a:off x="823789" y="419252"/>
                <a:ext cx="1692409" cy="1647279"/>
              </a:xfrm>
              <a:custGeom>
                <a:avLst/>
                <a:gdLst/>
                <a:ahLst/>
                <a:cxnLst/>
                <a:rect l="l" t="t" r="r" b="b"/>
                <a:pathLst>
                  <a:path w="1692410" h="1647279">
                    <a:moveTo>
                      <a:pt x="0" y="0"/>
                    </a:moveTo>
                    <a:lnTo>
                      <a:pt x="1692410" y="0"/>
                    </a:lnTo>
                    <a:lnTo>
                      <a:pt x="1692410" y="1647279"/>
                    </a:lnTo>
                    <a:lnTo>
                      <a:pt x="0" y="164727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 cstate="print">
                  <a:extLst>
                    <a:ext uri="{96DAC541-7B7A-43D3-8B79-37D633B846F1}">
                      <asvg:svgBlip xmlns:asvg="http://schemas.microsoft.com/office/drawing/2016/SVG/main" xmlns="" r:embed="rId1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50B77AE-E42A-94B4-FA93-4F4FD2EA8275}"/>
              </a:ext>
            </a:extLst>
          </p:cNvPr>
          <p:cNvSpPr txBox="1"/>
          <p:nvPr/>
        </p:nvSpPr>
        <p:spPr>
          <a:xfrm>
            <a:off x="685800" y="539342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6AADD58-AFDE-8F12-D095-D605AA7F7857}"/>
              </a:ext>
            </a:extLst>
          </p:cNvPr>
          <p:cNvSpPr txBox="1"/>
          <p:nvPr/>
        </p:nvSpPr>
        <p:spPr>
          <a:xfrm>
            <a:off x="1565388" y="6431459"/>
            <a:ext cx="58124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A3D8C1EB-646D-DB9F-E90E-500EDF1C2BB4}"/>
              </a:ext>
            </a:extLst>
          </p:cNvPr>
          <p:cNvSpPr txBox="1"/>
          <p:nvPr/>
        </p:nvSpPr>
        <p:spPr>
          <a:xfrm>
            <a:off x="709815" y="7429500"/>
            <a:ext cx="69863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83E4635C-8F63-0C42-6F6E-07DBBB20BAFB}"/>
              </a:ext>
            </a:extLst>
          </p:cNvPr>
          <p:cNvSpPr txBox="1"/>
          <p:nvPr/>
        </p:nvSpPr>
        <p:spPr>
          <a:xfrm>
            <a:off x="1576801" y="8340179"/>
            <a:ext cx="7567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85961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1" grpId="0"/>
      <p:bldP spid="42" grpId="0"/>
      <p:bldP spid="43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93929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TH NEN 1">
            <a:hlinkClick r:id="" action="ppaction://media"/>
            <a:extLst>
              <a:ext uri="{FF2B5EF4-FFF2-40B4-BE49-F238E27FC236}">
                <a16:creationId xmlns:a16="http://schemas.microsoft.com/office/drawing/2014/main" xmlns="" id="{8446C994-63B7-6C08-5F49-366283B81CD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79859" y="953231"/>
            <a:ext cx="14610797" cy="88803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7011FCB-4F30-941D-7307-9D7F90326160}"/>
              </a:ext>
            </a:extLst>
          </p:cNvPr>
          <p:cNvSpPr txBox="1"/>
          <p:nvPr/>
        </p:nvSpPr>
        <p:spPr>
          <a:xfrm>
            <a:off x="685800" y="6477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426E12D-B561-F359-CAA9-38F6FFCF6EA9}"/>
              </a:ext>
            </a:extLst>
          </p:cNvPr>
          <p:cNvGrpSpPr/>
          <p:nvPr/>
        </p:nvGrpSpPr>
        <p:grpSpPr>
          <a:xfrm>
            <a:off x="685800" y="1562100"/>
            <a:ext cx="1034246" cy="1135790"/>
            <a:chOff x="419100" y="1478690"/>
            <a:chExt cx="1453346" cy="153944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60A9A9CF-A90A-7189-3477-D4903E583B1A}"/>
                </a:ext>
              </a:extLst>
            </p:cNvPr>
            <p:cNvSpPr/>
            <p:nvPr/>
          </p:nvSpPr>
          <p:spPr>
            <a:xfrm>
              <a:off x="419100" y="1478690"/>
              <a:ext cx="1453346" cy="153944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xmlns="" id="{C520BC28-0B35-DF38-CB92-0337604227D0}"/>
                </a:ext>
              </a:extLst>
            </p:cNvPr>
            <p:cNvSpPr/>
            <p:nvPr/>
          </p:nvSpPr>
          <p:spPr>
            <a:xfrm>
              <a:off x="457200" y="1783490"/>
              <a:ext cx="1186646" cy="1028700"/>
            </a:xfrm>
            <a:custGeom>
              <a:avLst/>
              <a:gdLst/>
              <a:ahLst/>
              <a:cxnLst/>
              <a:rect l="l" t="t" r="r" b="b"/>
              <a:pathLst>
                <a:path w="1370743" h="2057400">
                  <a:moveTo>
                    <a:pt x="0" y="0"/>
                  </a:moveTo>
                  <a:lnTo>
                    <a:pt x="1370742" y="0"/>
                  </a:lnTo>
                  <a:lnTo>
                    <a:pt x="1370742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4EA9CBD-2937-842F-28E0-04809BF1B833}"/>
              </a:ext>
            </a:extLst>
          </p:cNvPr>
          <p:cNvSpPr txBox="1"/>
          <p:nvPr/>
        </p:nvSpPr>
        <p:spPr>
          <a:xfrm>
            <a:off x="1770647" y="1656944"/>
            <a:ext cx="155011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1.Thí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493596D-3C07-B004-3372-2516F56942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174" y="3002690"/>
            <a:ext cx="3767655" cy="11827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B4F737B-D4D4-4ABA-560E-D103C12A72F0}"/>
              </a:ext>
            </a:extLst>
          </p:cNvPr>
          <p:cNvSpPr txBox="1"/>
          <p:nvPr/>
        </p:nvSpPr>
        <p:spPr>
          <a:xfrm>
            <a:off x="1135140" y="3799064"/>
            <a:ext cx="96090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đun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sứ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8b).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50B77AE-E42A-94B4-FA93-4F4FD2EA8275}"/>
              </a:ext>
            </a:extLst>
          </p:cNvPr>
          <p:cNvSpPr txBox="1"/>
          <p:nvPr/>
        </p:nvSpPr>
        <p:spPr>
          <a:xfrm>
            <a:off x="685800" y="539342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6AADD58-AFDE-8F12-D095-D605AA7F7857}"/>
              </a:ext>
            </a:extLst>
          </p:cNvPr>
          <p:cNvSpPr txBox="1"/>
          <p:nvPr/>
        </p:nvSpPr>
        <p:spPr>
          <a:xfrm>
            <a:off x="990600" y="6431459"/>
            <a:ext cx="9609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đun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A3D8C1EB-646D-DB9F-E90E-500EDF1C2BB4}"/>
              </a:ext>
            </a:extLst>
          </p:cNvPr>
          <p:cNvSpPr txBox="1"/>
          <p:nvPr/>
        </p:nvSpPr>
        <p:spPr>
          <a:xfrm>
            <a:off x="709815" y="7429500"/>
            <a:ext cx="69863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83E4635C-8F63-0C42-6F6E-07DBBB20BAFB}"/>
              </a:ext>
            </a:extLst>
          </p:cNvPr>
          <p:cNvSpPr txBox="1"/>
          <p:nvPr/>
        </p:nvSpPr>
        <p:spPr>
          <a:xfrm>
            <a:off x="1235007" y="8198941"/>
            <a:ext cx="100817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56699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1" grpId="0"/>
      <p:bldP spid="41" grpId="0"/>
      <p:bldP spid="42" grpId="0"/>
      <p:bldP spid="43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93929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TH NEN 2">
            <a:hlinkClick r:id="" action="ppaction://media"/>
            <a:extLst>
              <a:ext uri="{FF2B5EF4-FFF2-40B4-BE49-F238E27FC236}">
                <a16:creationId xmlns:a16="http://schemas.microsoft.com/office/drawing/2014/main" xmlns="" id="{B3D780AA-5110-92BD-98AA-CFDA4F3C8BB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6115" y="2484246"/>
            <a:ext cx="12978487" cy="73075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7011FCB-4F30-941D-7307-9D7F90326160}"/>
              </a:ext>
            </a:extLst>
          </p:cNvPr>
          <p:cNvSpPr txBox="1"/>
          <p:nvPr/>
        </p:nvSpPr>
        <p:spPr>
          <a:xfrm>
            <a:off x="685800" y="6477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426E12D-B561-F359-CAA9-38F6FFCF6EA9}"/>
              </a:ext>
            </a:extLst>
          </p:cNvPr>
          <p:cNvGrpSpPr/>
          <p:nvPr/>
        </p:nvGrpSpPr>
        <p:grpSpPr>
          <a:xfrm>
            <a:off x="685800" y="1562100"/>
            <a:ext cx="1034246" cy="1135790"/>
            <a:chOff x="419100" y="1478690"/>
            <a:chExt cx="1453346" cy="153944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60A9A9CF-A90A-7189-3477-D4903E583B1A}"/>
                </a:ext>
              </a:extLst>
            </p:cNvPr>
            <p:cNvSpPr/>
            <p:nvPr/>
          </p:nvSpPr>
          <p:spPr>
            <a:xfrm>
              <a:off x="419100" y="1478690"/>
              <a:ext cx="1453346" cy="153944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xmlns="" id="{C520BC28-0B35-DF38-CB92-0337604227D0}"/>
                </a:ext>
              </a:extLst>
            </p:cNvPr>
            <p:cNvSpPr/>
            <p:nvPr/>
          </p:nvSpPr>
          <p:spPr>
            <a:xfrm>
              <a:off x="457200" y="1783490"/>
              <a:ext cx="1186646" cy="1028700"/>
            </a:xfrm>
            <a:custGeom>
              <a:avLst/>
              <a:gdLst/>
              <a:ahLst/>
              <a:cxnLst/>
              <a:rect l="l" t="t" r="r" b="b"/>
              <a:pathLst>
                <a:path w="1370743" h="2057400">
                  <a:moveTo>
                    <a:pt x="0" y="0"/>
                  </a:moveTo>
                  <a:lnTo>
                    <a:pt x="1370742" y="0"/>
                  </a:lnTo>
                  <a:lnTo>
                    <a:pt x="1370742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4EA9CBD-2937-842F-28E0-04809BF1B833}"/>
              </a:ext>
            </a:extLst>
          </p:cNvPr>
          <p:cNvSpPr txBox="1"/>
          <p:nvPr/>
        </p:nvSpPr>
        <p:spPr>
          <a:xfrm>
            <a:off x="1770647" y="1656944"/>
            <a:ext cx="155011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1.Thí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493596D-3C07-B004-3372-2516F56942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174" y="3002690"/>
            <a:ext cx="3767655" cy="11827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B4F737B-D4D4-4ABA-560E-D103C12A72F0}"/>
              </a:ext>
            </a:extLst>
          </p:cNvPr>
          <p:cNvSpPr txBox="1"/>
          <p:nvPr/>
        </p:nvSpPr>
        <p:spPr>
          <a:xfrm>
            <a:off x="505478" y="3849350"/>
            <a:ext cx="111448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nguội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sứ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đũa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đẩy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8c).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50B77AE-E42A-94B4-FA93-4F4FD2EA8275}"/>
              </a:ext>
            </a:extLst>
          </p:cNvPr>
          <p:cNvSpPr txBox="1"/>
          <p:nvPr/>
        </p:nvSpPr>
        <p:spPr>
          <a:xfrm>
            <a:off x="685800" y="539342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6AADD58-AFDE-8F12-D095-D605AA7F7857}"/>
              </a:ext>
            </a:extLst>
          </p:cNvPr>
          <p:cNvSpPr txBox="1"/>
          <p:nvPr/>
        </p:nvSpPr>
        <p:spPr>
          <a:xfrm>
            <a:off x="990600" y="6134100"/>
            <a:ext cx="96090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sứ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nguội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A3D8C1EB-646D-DB9F-E90E-500EDF1C2BB4}"/>
              </a:ext>
            </a:extLst>
          </p:cNvPr>
          <p:cNvSpPr txBox="1"/>
          <p:nvPr/>
        </p:nvSpPr>
        <p:spPr>
          <a:xfrm>
            <a:off x="709815" y="7650659"/>
            <a:ext cx="69863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83E4635C-8F63-0C42-6F6E-07DBBB20BAFB}"/>
              </a:ext>
            </a:extLst>
          </p:cNvPr>
          <p:cNvSpPr txBox="1"/>
          <p:nvPr/>
        </p:nvSpPr>
        <p:spPr>
          <a:xfrm>
            <a:off x="1235007" y="8343900"/>
            <a:ext cx="100817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51091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1" grpId="0"/>
      <p:bldP spid="41" grpId="0"/>
      <p:bldP spid="42" grpId="0"/>
      <p:bldP spid="43" grpId="0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7011FCB-4F30-941D-7307-9D7F90326160}"/>
              </a:ext>
            </a:extLst>
          </p:cNvPr>
          <p:cNvSpPr txBox="1"/>
          <p:nvPr/>
        </p:nvSpPr>
        <p:spPr>
          <a:xfrm>
            <a:off x="685800" y="6477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426E12D-B561-F359-CAA9-38F6FFCF6EA9}"/>
              </a:ext>
            </a:extLst>
          </p:cNvPr>
          <p:cNvGrpSpPr/>
          <p:nvPr/>
        </p:nvGrpSpPr>
        <p:grpSpPr>
          <a:xfrm>
            <a:off x="685800" y="1562100"/>
            <a:ext cx="1034246" cy="1135790"/>
            <a:chOff x="419100" y="1478690"/>
            <a:chExt cx="1453346" cy="153944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60A9A9CF-A90A-7189-3477-D4903E583B1A}"/>
                </a:ext>
              </a:extLst>
            </p:cNvPr>
            <p:cNvSpPr/>
            <p:nvPr/>
          </p:nvSpPr>
          <p:spPr>
            <a:xfrm>
              <a:off x="419100" y="1478690"/>
              <a:ext cx="1453346" cy="153944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xmlns="" id="{C520BC28-0B35-DF38-CB92-0337604227D0}"/>
                </a:ext>
              </a:extLst>
            </p:cNvPr>
            <p:cNvSpPr/>
            <p:nvPr/>
          </p:nvSpPr>
          <p:spPr>
            <a:xfrm>
              <a:off x="457200" y="1783490"/>
              <a:ext cx="1186646" cy="1028700"/>
            </a:xfrm>
            <a:custGeom>
              <a:avLst/>
              <a:gdLst/>
              <a:ahLst/>
              <a:cxnLst/>
              <a:rect l="l" t="t" r="r" b="b"/>
              <a:pathLst>
                <a:path w="1370743" h="2057400">
                  <a:moveTo>
                    <a:pt x="0" y="0"/>
                  </a:moveTo>
                  <a:lnTo>
                    <a:pt x="1370742" y="0"/>
                  </a:lnTo>
                  <a:lnTo>
                    <a:pt x="1370742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4EA9CBD-2937-842F-28E0-04809BF1B833}"/>
              </a:ext>
            </a:extLst>
          </p:cNvPr>
          <p:cNvSpPr txBox="1"/>
          <p:nvPr/>
        </p:nvSpPr>
        <p:spPr>
          <a:xfrm>
            <a:off x="1770647" y="1656944"/>
            <a:ext cx="119528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1.Thí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B4F737B-D4D4-4ABA-560E-D103C12A72F0}"/>
              </a:ext>
            </a:extLst>
          </p:cNvPr>
          <p:cNvSpPr txBox="1"/>
          <p:nvPr/>
        </p:nvSpPr>
        <p:spPr>
          <a:xfrm>
            <a:off x="1366584" y="7924432"/>
            <a:ext cx="155011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E5B98B3-CF93-9B41-16B3-E52A51B21305}"/>
              </a:ext>
            </a:extLst>
          </p:cNvPr>
          <p:cNvGrpSpPr/>
          <p:nvPr/>
        </p:nvGrpSpPr>
        <p:grpSpPr>
          <a:xfrm>
            <a:off x="990600" y="3356056"/>
            <a:ext cx="4537910" cy="5007015"/>
            <a:chOff x="6938110" y="3835855"/>
            <a:chExt cx="5217032" cy="6329290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xmlns="" id="{802150AD-0EC9-0AB7-FF5A-228983B7D005}"/>
                </a:ext>
              </a:extLst>
            </p:cNvPr>
            <p:cNvSpPr/>
            <p:nvPr/>
          </p:nvSpPr>
          <p:spPr>
            <a:xfrm rot="164594">
              <a:off x="6938110" y="4948113"/>
              <a:ext cx="5217032" cy="5217032"/>
            </a:xfrm>
            <a:custGeom>
              <a:avLst/>
              <a:gdLst/>
              <a:ahLst/>
              <a:cxnLst/>
              <a:rect l="l" t="t" r="r" b="b"/>
              <a:pathLst>
                <a:path w="5217032" h="5217032">
                  <a:moveTo>
                    <a:pt x="0" y="0"/>
                  </a:moveTo>
                  <a:lnTo>
                    <a:pt x="5217032" y="0"/>
                  </a:lnTo>
                  <a:lnTo>
                    <a:pt x="5217032" y="5217032"/>
                  </a:lnTo>
                  <a:lnTo>
                    <a:pt x="0" y="5217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xmlns="" id="{B30F4EC2-4DD7-A846-E28E-F486004C8204}"/>
                </a:ext>
              </a:extLst>
            </p:cNvPr>
            <p:cNvSpPr/>
            <p:nvPr/>
          </p:nvSpPr>
          <p:spPr>
            <a:xfrm rot="10696030">
              <a:off x="7666176" y="3892146"/>
              <a:ext cx="3760901" cy="2502708"/>
            </a:xfrm>
            <a:custGeom>
              <a:avLst/>
              <a:gdLst/>
              <a:ahLst/>
              <a:cxnLst/>
              <a:rect l="l" t="t" r="r" b="b"/>
              <a:pathLst>
                <a:path w="3760901" h="2502708">
                  <a:moveTo>
                    <a:pt x="0" y="0"/>
                  </a:moveTo>
                  <a:lnTo>
                    <a:pt x="3760900" y="0"/>
                  </a:lnTo>
                  <a:lnTo>
                    <a:pt x="3760900" y="2502708"/>
                  </a:lnTo>
                  <a:lnTo>
                    <a:pt x="0" y="25027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" name="Group 12">
              <a:extLst>
                <a:ext uri="{FF2B5EF4-FFF2-40B4-BE49-F238E27FC236}">
                  <a16:creationId xmlns:a16="http://schemas.microsoft.com/office/drawing/2014/main" xmlns="" id="{84F00739-03F9-AC11-E4DC-B75CDB1CA045}"/>
                </a:ext>
              </a:extLst>
            </p:cNvPr>
            <p:cNvGrpSpPr/>
            <p:nvPr/>
          </p:nvGrpSpPr>
          <p:grpSpPr>
            <a:xfrm>
              <a:off x="8121730" y="3835855"/>
              <a:ext cx="2849792" cy="2272709"/>
              <a:chOff x="0" y="0"/>
              <a:chExt cx="3799723" cy="3030279"/>
            </a:xfrm>
          </p:grpSpPr>
          <p:sp>
            <p:nvSpPr>
              <p:cNvPr id="31" name="Freeform 13">
                <a:extLst>
                  <a:ext uri="{FF2B5EF4-FFF2-40B4-BE49-F238E27FC236}">
                    <a16:creationId xmlns:a16="http://schemas.microsoft.com/office/drawing/2014/main" xmlns="" id="{F876FDEC-9301-EF7D-0E46-5F7AD2AC147E}"/>
                  </a:ext>
                </a:extLst>
              </p:cNvPr>
              <p:cNvSpPr/>
              <p:nvPr/>
            </p:nvSpPr>
            <p:spPr>
              <a:xfrm>
                <a:off x="0" y="0"/>
                <a:ext cx="3799723" cy="3030279"/>
              </a:xfrm>
              <a:custGeom>
                <a:avLst/>
                <a:gdLst/>
                <a:ahLst/>
                <a:cxnLst/>
                <a:rect l="l" t="t" r="r" b="b"/>
                <a:pathLst>
                  <a:path w="3799723" h="3030279">
                    <a:moveTo>
                      <a:pt x="0" y="0"/>
                    </a:moveTo>
                    <a:lnTo>
                      <a:pt x="3799723" y="0"/>
                    </a:lnTo>
                    <a:lnTo>
                      <a:pt x="3799723" y="3030279"/>
                    </a:lnTo>
                    <a:lnTo>
                      <a:pt x="0" y="303027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4">
                <a:extLst>
                  <a:ext uri="{FF2B5EF4-FFF2-40B4-BE49-F238E27FC236}">
                    <a16:creationId xmlns:a16="http://schemas.microsoft.com/office/drawing/2014/main" xmlns="" id="{AC353FE1-09DF-A636-5B7D-954771AB1F9D}"/>
                  </a:ext>
                </a:extLst>
              </p:cNvPr>
              <p:cNvSpPr/>
              <p:nvPr/>
            </p:nvSpPr>
            <p:spPr>
              <a:xfrm>
                <a:off x="800965" y="608081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 cstate="print">
                  <a:extLs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5">
                <a:extLst>
                  <a:ext uri="{FF2B5EF4-FFF2-40B4-BE49-F238E27FC236}">
                    <a16:creationId xmlns:a16="http://schemas.microsoft.com/office/drawing/2014/main" xmlns="" id="{57632C7C-584B-B706-72F0-4245134456D9}"/>
                  </a:ext>
                </a:extLst>
              </p:cNvPr>
              <p:cNvSpPr/>
              <p:nvPr/>
            </p:nvSpPr>
            <p:spPr>
              <a:xfrm>
                <a:off x="1336417" y="608081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 cstate="print">
                  <a:extLs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xmlns="" id="{896B73E7-F1DA-87AC-016C-FEB2997BEBF9}"/>
                  </a:ext>
                </a:extLst>
              </p:cNvPr>
              <p:cNvSpPr/>
              <p:nvPr/>
            </p:nvSpPr>
            <p:spPr>
              <a:xfrm>
                <a:off x="1207477" y="1002308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 cstate="print">
                  <a:extLs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7">
                <a:extLst>
                  <a:ext uri="{FF2B5EF4-FFF2-40B4-BE49-F238E27FC236}">
                    <a16:creationId xmlns:a16="http://schemas.microsoft.com/office/drawing/2014/main" xmlns="" id="{D08F499D-E66F-4738-8EDD-855943495C2B}"/>
                  </a:ext>
                </a:extLst>
              </p:cNvPr>
              <p:cNvSpPr/>
              <p:nvPr/>
            </p:nvSpPr>
            <p:spPr>
              <a:xfrm>
                <a:off x="1742929" y="1002308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 cstate="print">
                  <a:extLs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8">
                <a:extLst>
                  <a:ext uri="{FF2B5EF4-FFF2-40B4-BE49-F238E27FC236}">
                    <a16:creationId xmlns:a16="http://schemas.microsoft.com/office/drawing/2014/main" xmlns="" id="{D6FAEAAF-93B2-3A7F-D70F-68E09CC843D4}"/>
                  </a:ext>
                </a:extLst>
              </p:cNvPr>
              <p:cNvSpPr/>
              <p:nvPr/>
            </p:nvSpPr>
            <p:spPr>
              <a:xfrm>
                <a:off x="1912911" y="1311788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 cstate="print">
                  <a:extLs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9">
                <a:extLst>
                  <a:ext uri="{FF2B5EF4-FFF2-40B4-BE49-F238E27FC236}">
                    <a16:creationId xmlns:a16="http://schemas.microsoft.com/office/drawing/2014/main" xmlns="" id="{5049E2CD-0022-DCF6-8E46-923562D5E38D}"/>
                  </a:ext>
                </a:extLst>
              </p:cNvPr>
              <p:cNvSpPr/>
              <p:nvPr/>
            </p:nvSpPr>
            <p:spPr>
              <a:xfrm>
                <a:off x="800965" y="559802"/>
                <a:ext cx="1465195" cy="1078750"/>
              </a:xfrm>
              <a:custGeom>
                <a:avLst/>
                <a:gdLst/>
                <a:ahLst/>
                <a:cxnLst/>
                <a:rect l="l" t="t" r="r" b="b"/>
                <a:pathLst>
                  <a:path w="1465195" h="1078750">
                    <a:moveTo>
                      <a:pt x="0" y="0"/>
                    </a:moveTo>
                    <a:lnTo>
                      <a:pt x="1465195" y="0"/>
                    </a:lnTo>
                    <a:lnTo>
                      <a:pt x="1465195" y="1078750"/>
                    </a:lnTo>
                    <a:lnTo>
                      <a:pt x="0" y="10787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 cstate="print">
                  <a:extLs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20">
                <a:extLst>
                  <a:ext uri="{FF2B5EF4-FFF2-40B4-BE49-F238E27FC236}">
                    <a16:creationId xmlns:a16="http://schemas.microsoft.com/office/drawing/2014/main" xmlns="" id="{376CC936-DD49-BFF5-B252-059F25B70C57}"/>
                  </a:ext>
                </a:extLst>
              </p:cNvPr>
              <p:cNvSpPr/>
              <p:nvPr/>
            </p:nvSpPr>
            <p:spPr>
              <a:xfrm>
                <a:off x="1533563" y="317785"/>
                <a:ext cx="1465195" cy="1078750"/>
              </a:xfrm>
              <a:custGeom>
                <a:avLst/>
                <a:gdLst/>
                <a:ahLst/>
                <a:cxnLst/>
                <a:rect l="l" t="t" r="r" b="b"/>
                <a:pathLst>
                  <a:path w="1465195" h="1078750">
                    <a:moveTo>
                      <a:pt x="0" y="0"/>
                    </a:moveTo>
                    <a:lnTo>
                      <a:pt x="1465195" y="0"/>
                    </a:lnTo>
                    <a:lnTo>
                      <a:pt x="1465195" y="1078750"/>
                    </a:lnTo>
                    <a:lnTo>
                      <a:pt x="0" y="10787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 cstate="print">
                  <a:extLs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21">
                <a:extLst>
                  <a:ext uri="{FF2B5EF4-FFF2-40B4-BE49-F238E27FC236}">
                    <a16:creationId xmlns:a16="http://schemas.microsoft.com/office/drawing/2014/main" xmlns="" id="{0F9F17B0-F4AE-0887-835A-B2C161414B83}"/>
                  </a:ext>
                </a:extLst>
              </p:cNvPr>
              <p:cNvSpPr/>
              <p:nvPr/>
            </p:nvSpPr>
            <p:spPr>
              <a:xfrm>
                <a:off x="823789" y="419252"/>
                <a:ext cx="1692409" cy="1647279"/>
              </a:xfrm>
              <a:custGeom>
                <a:avLst/>
                <a:gdLst/>
                <a:ahLst/>
                <a:cxnLst/>
                <a:rect l="l" t="t" r="r" b="b"/>
                <a:pathLst>
                  <a:path w="1692410" h="1647279">
                    <a:moveTo>
                      <a:pt x="0" y="0"/>
                    </a:moveTo>
                    <a:lnTo>
                      <a:pt x="1692410" y="0"/>
                    </a:lnTo>
                    <a:lnTo>
                      <a:pt x="1692410" y="1647279"/>
                    </a:lnTo>
                    <a:lnTo>
                      <a:pt x="0" y="164727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 cstate="print">
                  <a:extLst>
                    <a:ext uri="{96DAC541-7B7A-43D3-8B79-37D633B846F1}">
                      <asvg:svgBlip xmlns:asvg="http://schemas.microsoft.com/office/drawing/2016/SVG/main" xmlns="" r:embed="rId1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1DD20E5-8203-C45C-1612-9DA8179FDB4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32739">
            <a:off x="4795137" y="4069549"/>
            <a:ext cx="2348929" cy="234892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4BEB2C31-C313-276E-FD2F-621C2364B8D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80741" y="3449096"/>
            <a:ext cx="5000996" cy="527580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A8F350FF-E7CF-5124-6CD2-A1691851FFC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32739">
            <a:off x="10662537" y="3911160"/>
            <a:ext cx="2348929" cy="234892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B78147ED-B713-3F0B-7A45-B61F77210F73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7774"/>
          <a:stretch/>
        </p:blipFill>
        <p:spPr>
          <a:xfrm>
            <a:off x="12422574" y="1333474"/>
            <a:ext cx="5089651" cy="721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076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5c855b53e0d19581f0b78a665175f0736afb26b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1903</TotalTime>
  <Words>1051</Words>
  <Application>Microsoft Office PowerPoint</Application>
  <PresentationFormat>Custom</PresentationFormat>
  <Paragraphs>110</Paragraphs>
  <Slides>24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SVN-Internation</vt:lpstr>
      <vt:lpstr>Calibri</vt:lpstr>
      <vt:lpstr>UTM Avo</vt:lpstr>
      <vt:lpstr>Times New Roman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 BIEN DOI CHAT</dc:title>
  <dc:creator>THAO LY</dc:creator>
  <cp:lastModifiedBy>user</cp:lastModifiedBy>
  <cp:revision>16</cp:revision>
  <dcterms:created xsi:type="dcterms:W3CDTF">2006-08-16T00:00:00Z</dcterms:created>
  <dcterms:modified xsi:type="dcterms:W3CDTF">2013-12-31T17:53:05Z</dcterms:modified>
  <dc:identifier>DAGKKWvlxMQ</dc:identifier>
</cp:coreProperties>
</file>