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6.xml" ContentType="application/vnd.openxmlformats-officedocument.presentationml.notesSlide+xml"/>
  <Override PartName="/ppt/ink/ink1.xml" ContentType="application/inkml+xml"/>
  <Override PartName="/ppt/theme/themeOverride7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</p:sldMasterIdLst>
  <p:notesMasterIdLst>
    <p:notesMasterId r:id="rId14"/>
  </p:notesMasterIdLst>
  <p:sldIdLst>
    <p:sldId id="259" r:id="rId3"/>
    <p:sldId id="299" r:id="rId4"/>
    <p:sldId id="260" r:id="rId5"/>
    <p:sldId id="268" r:id="rId6"/>
    <p:sldId id="294" r:id="rId7"/>
    <p:sldId id="296" r:id="rId8"/>
    <p:sldId id="297" r:id="rId9"/>
    <p:sldId id="270" r:id="rId10"/>
    <p:sldId id="298" r:id="rId11"/>
    <p:sldId id="300" r:id="rId12"/>
    <p:sldId id="29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-74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9T14:39:34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04CF76-17E4-4747-9D15-FFA7A43149BF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3914C1-2D14-4D4C-BC95-A57748642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001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9067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835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98F875-E561-406E-994F-D0D034794F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98F875-E561-406E-994F-D0D034794F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74205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57885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98F875-E561-406E-994F-D0D034794F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25711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98F875-E561-406E-994F-D0D034794F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98F875-E561-406E-994F-D0D034794F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92435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2387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3065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978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9891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319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2360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5914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7792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456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292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403bc8957f52b6a846edee4c8bcefb3b"/>
          <p:cNvPicPr>
            <a:picLocks noChangeAspect="1"/>
          </p:cNvPicPr>
          <p:nvPr userDrawn="1"/>
        </p:nvPicPr>
        <p:blipFill>
          <a:blip r:embed="rId7"/>
          <a:srcRect l="175" t="7976" r="26157" b="73624"/>
          <a:stretch>
            <a:fillRect/>
          </a:stretch>
        </p:blipFill>
        <p:spPr>
          <a:xfrm flipH="1">
            <a:off x="-56515" y="-109220"/>
            <a:ext cx="12305665" cy="1455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76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1.xml"/><Relationship Id="rId7" Type="http://schemas.microsoft.com/office/2007/relationships/hdphoto" Target="../media/hdphoto1.wdp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9.xml"/><Relationship Id="rId5" Type="http://schemas.openxmlformats.org/officeDocument/2006/relationships/image" Target="../media/image19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Relationship Id="rId5" Type="http://schemas.openxmlformats.org/officeDocument/2006/relationships/image" Target="../media/image8.pn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100.png"/><Relationship Id="rId4" Type="http://schemas.openxmlformats.org/officeDocument/2006/relationships/customXml" Target="../ink/ink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0.emf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03bc8957f52b6a846edee4c8bcefb3b"/>
          <p:cNvPicPr>
            <a:picLocks noChangeAspect="1"/>
          </p:cNvPicPr>
          <p:nvPr/>
        </p:nvPicPr>
        <p:blipFill>
          <a:blip r:embed="rId4"/>
          <a:srcRect r="17585"/>
          <a:stretch>
            <a:fillRect/>
          </a:stretch>
        </p:blipFill>
        <p:spPr>
          <a:xfrm>
            <a:off x="-19685" y="-13970"/>
            <a:ext cx="12249785" cy="688657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DEA6DFD4-F8A0-414C-AA56-829A18E7F4D0}"/>
              </a:ext>
            </a:extLst>
          </p:cNvPr>
          <p:cNvGrpSpPr/>
          <p:nvPr/>
        </p:nvGrpSpPr>
        <p:grpSpPr>
          <a:xfrm>
            <a:off x="4308576" y="995100"/>
            <a:ext cx="3651572" cy="1935134"/>
            <a:chOff x="4244100" y="605635"/>
            <a:chExt cx="3651572" cy="1935134"/>
          </a:xfrm>
        </p:grpSpPr>
        <p:grpSp>
          <p:nvGrpSpPr>
            <p:cNvPr id="10" name="组合 53">
              <a:extLst>
                <a:ext uri="{FF2B5EF4-FFF2-40B4-BE49-F238E27FC236}">
                  <a16:creationId xmlns:a16="http://schemas.microsoft.com/office/drawing/2014/main" xmlns="" id="{51B2A03A-224F-4348-9E05-797B7BA4BF01}"/>
                </a:ext>
              </a:extLst>
            </p:cNvPr>
            <p:cNvGrpSpPr/>
            <p:nvPr/>
          </p:nvGrpSpPr>
          <p:grpSpPr>
            <a:xfrm>
              <a:off x="4244100" y="605635"/>
              <a:ext cx="3529523" cy="1739137"/>
              <a:chOff x="9564105" y="-41534"/>
              <a:chExt cx="1942865" cy="1411513"/>
            </a:xfrm>
          </p:grpSpPr>
          <p:sp>
            <p:nvSpPr>
              <p:cNvPr id="15" name="圆角矩形 46">
                <a:extLst>
                  <a:ext uri="{FF2B5EF4-FFF2-40B4-BE49-F238E27FC236}">
                    <a16:creationId xmlns:a16="http://schemas.microsoft.com/office/drawing/2014/main" xmlns="" id="{9276AE5C-7061-428C-9359-1087023475B4}"/>
                  </a:ext>
                </a:extLst>
              </p:cNvPr>
              <p:cNvSpPr/>
              <p:nvPr/>
            </p:nvSpPr>
            <p:spPr>
              <a:xfrm>
                <a:off x="9564105" y="608375"/>
                <a:ext cx="1942865" cy="761604"/>
              </a:xfrm>
              <a:prstGeom prst="roundRect">
                <a:avLst>
                  <a:gd name="adj" fmla="val 906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Microsoft YaHei"/>
                  <a:cs typeface="+mn-cs"/>
                </a:endParaRPr>
              </a:p>
            </p:txBody>
          </p:sp>
          <p:grpSp>
            <p:nvGrpSpPr>
              <p:cNvPr id="16" name="组合 47">
                <a:extLst>
                  <a:ext uri="{FF2B5EF4-FFF2-40B4-BE49-F238E27FC236}">
                    <a16:creationId xmlns:a16="http://schemas.microsoft.com/office/drawing/2014/main" xmlns="" id="{925D201D-6C1A-4468-9A25-CFC9091E6678}"/>
                  </a:ext>
                </a:extLst>
              </p:cNvPr>
              <p:cNvGrpSpPr/>
              <p:nvPr/>
            </p:nvGrpSpPr>
            <p:grpSpPr>
              <a:xfrm>
                <a:off x="9932705" y="-41534"/>
                <a:ext cx="131459" cy="696270"/>
                <a:chOff x="2258684" y="533582"/>
                <a:chExt cx="303045" cy="1605072"/>
              </a:xfrm>
              <a:effectLst/>
            </p:grpSpPr>
            <p:pic>
              <p:nvPicPr>
                <p:cNvPr id="23" name="图片 51">
                  <a:extLst>
                    <a:ext uri="{FF2B5EF4-FFF2-40B4-BE49-F238E27FC236}">
                      <a16:creationId xmlns:a16="http://schemas.microsoft.com/office/drawing/2014/main" xmlns="" id="{8E953D2C-ED3C-4494-BBAB-C157020CDF0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58684" y="1779662"/>
                  <a:ext cx="303045" cy="358992"/>
                </a:xfrm>
                <a:prstGeom prst="rect">
                  <a:avLst/>
                </a:prstGeom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pic>
            <p:cxnSp>
              <p:nvCxnSpPr>
                <p:cNvPr id="24" name="直接连接符 52">
                  <a:extLst>
                    <a:ext uri="{FF2B5EF4-FFF2-40B4-BE49-F238E27FC236}">
                      <a16:creationId xmlns:a16="http://schemas.microsoft.com/office/drawing/2014/main" xmlns="" id="{A299281A-068D-4E6E-8947-8B7EFD5D7C8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97629" y="533582"/>
                  <a:ext cx="0" cy="1274576"/>
                </a:xfrm>
                <a:prstGeom prst="line">
                  <a:avLst/>
                </a:prstGeom>
                <a:ln w="6350">
                  <a:solidFill>
                    <a:srgbClr val="3C3B37"/>
                  </a:solidFill>
                </a:ln>
                <a:effectLst>
                  <a:outerShdw blurRad="508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" name="组合 48">
                <a:extLst>
                  <a:ext uri="{FF2B5EF4-FFF2-40B4-BE49-F238E27FC236}">
                    <a16:creationId xmlns:a16="http://schemas.microsoft.com/office/drawing/2014/main" xmlns="" id="{9C68CFB7-FAD1-4FB9-B77B-DFFE670D663F}"/>
                  </a:ext>
                </a:extLst>
              </p:cNvPr>
              <p:cNvGrpSpPr/>
              <p:nvPr/>
            </p:nvGrpSpPr>
            <p:grpSpPr>
              <a:xfrm>
                <a:off x="11076315" y="-41534"/>
                <a:ext cx="131459" cy="696270"/>
                <a:chOff x="2279650" y="533582"/>
                <a:chExt cx="303045" cy="1605072"/>
              </a:xfrm>
              <a:effectLst/>
            </p:grpSpPr>
            <p:pic>
              <p:nvPicPr>
                <p:cNvPr id="21" name="图片 49">
                  <a:extLst>
                    <a:ext uri="{FF2B5EF4-FFF2-40B4-BE49-F238E27FC236}">
                      <a16:creationId xmlns:a16="http://schemas.microsoft.com/office/drawing/2014/main" xmlns="" id="{A3A0203B-E3EC-4204-8181-B0D5D025D16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79650" y="1779662"/>
                  <a:ext cx="303045" cy="358992"/>
                </a:xfrm>
                <a:prstGeom prst="rect">
                  <a:avLst/>
                </a:prstGeom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pic>
            <p:cxnSp>
              <p:nvCxnSpPr>
                <p:cNvPr id="22" name="直接连接符 50">
                  <a:extLst>
                    <a:ext uri="{FF2B5EF4-FFF2-40B4-BE49-F238E27FC236}">
                      <a16:creationId xmlns:a16="http://schemas.microsoft.com/office/drawing/2014/main" xmlns="" id="{85147EB0-11B3-4DC8-A0D1-CFD8947D792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416063" y="533582"/>
                  <a:ext cx="15109" cy="1274576"/>
                </a:xfrm>
                <a:prstGeom prst="line">
                  <a:avLst/>
                </a:prstGeom>
                <a:ln w="6350">
                  <a:solidFill>
                    <a:srgbClr val="3C3B37"/>
                  </a:solidFill>
                </a:ln>
                <a:effectLst>
                  <a:outerShdw blurRad="508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14" name="Picture 13" descr="Logo&#10;&#10;Description automatically generated">
              <a:extLst>
                <a:ext uri="{FF2B5EF4-FFF2-40B4-BE49-F238E27FC236}">
                  <a16:creationId xmlns:a16="http://schemas.microsoft.com/office/drawing/2014/main" xmlns="" id="{63A80E06-313C-438D-818F-B9511B10F1F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400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6328" y="1324947"/>
              <a:ext cx="3599344" cy="1215822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80C2227F-A19C-4371-8B45-44C183C79D41}"/>
              </a:ext>
            </a:extLst>
          </p:cNvPr>
          <p:cNvGrpSpPr/>
          <p:nvPr/>
        </p:nvGrpSpPr>
        <p:grpSpPr>
          <a:xfrm>
            <a:off x="2683237" y="543764"/>
            <a:ext cx="6843940" cy="781183"/>
            <a:chOff x="2873170" y="343910"/>
            <a:chExt cx="4312010" cy="1280575"/>
          </a:xfrm>
        </p:grpSpPr>
        <p:sp>
          <p:nvSpPr>
            <p:cNvPr id="12" name="îṥḷíďê">
              <a:extLst>
                <a:ext uri="{FF2B5EF4-FFF2-40B4-BE49-F238E27FC236}">
                  <a16:creationId xmlns:a16="http://schemas.microsoft.com/office/drawing/2014/main" xmlns="" id="{A1CABBD2-B639-4E74-A636-45AF4F6A5C8D}"/>
                </a:ext>
              </a:extLst>
            </p:cNvPr>
            <p:cNvSpPr/>
            <p:nvPr/>
          </p:nvSpPr>
          <p:spPr bwMode="auto">
            <a:xfrm>
              <a:off x="2873170" y="343910"/>
              <a:ext cx="4312010" cy="128057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13" name="Google Shape;5317;p41">
              <a:extLst>
                <a:ext uri="{FF2B5EF4-FFF2-40B4-BE49-F238E27FC236}">
                  <a16:creationId xmlns:a16="http://schemas.microsoft.com/office/drawing/2014/main" xmlns="" id="{E0A5AD1D-8E55-4F6D-8784-8F0C9059233C}"/>
                </a:ext>
              </a:extLst>
            </p:cNvPr>
            <p:cNvSpPr txBox="1">
              <a:spLocks/>
            </p:cNvSpPr>
            <p:nvPr/>
          </p:nvSpPr>
          <p:spPr>
            <a:xfrm>
              <a:off x="3297689" y="440029"/>
              <a:ext cx="3646558" cy="10040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Gloria Hallelujah"/>
                <a:buNone/>
                <a:tabLst/>
                <a:defRPr/>
              </a:pPr>
              <a:r>
                <a:rPr kumimoji="0" lang="vi-VN" sz="3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Thứ ... ngày ... tháng ... năm...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8F399E3-6F43-4224-B679-CB52996F106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70782" y="3681822"/>
            <a:ext cx="8279086" cy="21398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33182" y="122815"/>
            <a:ext cx="9144000" cy="1107957"/>
          </a:xfrm>
        </p:spPr>
        <p:txBody>
          <a:bodyPr/>
          <a:lstStyle/>
          <a:p>
            <a:r>
              <a:rPr lang="en-US" dirty="0" err="1" smtClean="0">
                <a:latin typeface="iCiel Cadena" pitchFamily="2" charset="0"/>
              </a:rPr>
              <a:t>Yêu</a:t>
            </a:r>
            <a:r>
              <a:rPr lang="en-US" dirty="0" smtClean="0">
                <a:latin typeface="iCiel Cadena" pitchFamily="2" charset="0"/>
              </a:rPr>
              <a:t> </a:t>
            </a:r>
            <a:r>
              <a:rPr lang="en-US" dirty="0" err="1" smtClean="0">
                <a:latin typeface="iCiel Cadena" pitchFamily="2" charset="0"/>
              </a:rPr>
              <a:t>cầu</a:t>
            </a:r>
            <a:r>
              <a:rPr lang="en-US" dirty="0" smtClean="0">
                <a:latin typeface="iCiel Cadena" pitchFamily="2" charset="0"/>
              </a:rPr>
              <a:t> </a:t>
            </a:r>
            <a:r>
              <a:rPr lang="en-US" dirty="0" err="1" smtClean="0">
                <a:latin typeface="iCiel Cadena" pitchFamily="2" charset="0"/>
              </a:rPr>
              <a:t>cần</a:t>
            </a:r>
            <a:r>
              <a:rPr lang="en-US" dirty="0" smtClean="0">
                <a:latin typeface="iCiel Cadena" pitchFamily="2" charset="0"/>
              </a:rPr>
              <a:t> </a:t>
            </a:r>
            <a:r>
              <a:rPr lang="en-US" dirty="0" err="1" smtClean="0">
                <a:latin typeface="iCiel Cadena" pitchFamily="2" charset="0"/>
              </a:rPr>
              <a:t>đạt</a:t>
            </a:r>
            <a:endParaRPr lang="en-US" dirty="0">
              <a:latin typeface="iCiel Cadena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1317" y="2325890"/>
            <a:ext cx="11577851" cy="1483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b="1" dirty="0">
                <a:latin typeface="Raleway" pitchFamily="2" charset="0"/>
              </a:rPr>
              <a:t>Biết cách tìm đọc và trao đổi về cách tìm được câu chuyện, bài văn, bài thơ,... về nhà trường, viết được phiếu đọc </a:t>
            </a:r>
            <a:r>
              <a:rPr lang="vi-VN" sz="3200" b="1" dirty="0" smtClean="0">
                <a:latin typeface="Raleway" pitchFamily="2" charset="0"/>
              </a:rPr>
              <a:t>sách. </a:t>
            </a:r>
            <a:endParaRPr lang="en-US" sz="3200" b="1" dirty="0">
              <a:latin typeface="Ralewa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331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03bc8957f52b6a846edee4c8bcefb3b"/>
          <p:cNvPicPr>
            <a:picLocks noChangeAspect="1"/>
          </p:cNvPicPr>
          <p:nvPr/>
        </p:nvPicPr>
        <p:blipFill>
          <a:blip r:embed="rId4"/>
          <a:srcRect r="17585"/>
          <a:stretch>
            <a:fillRect/>
          </a:stretch>
        </p:blipFill>
        <p:spPr>
          <a:xfrm>
            <a:off x="-19685" y="-13970"/>
            <a:ext cx="12249785" cy="68865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3E2095F-DB43-415F-BA80-DAD1C0CAC21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900" y="945521"/>
            <a:ext cx="8412999" cy="22621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33182" y="122815"/>
            <a:ext cx="9144000" cy="1107957"/>
          </a:xfrm>
        </p:spPr>
        <p:txBody>
          <a:bodyPr/>
          <a:lstStyle/>
          <a:p>
            <a:r>
              <a:rPr lang="en-US" dirty="0" err="1" smtClean="0">
                <a:latin typeface="iCiel Cadena" pitchFamily="2" charset="0"/>
              </a:rPr>
              <a:t>Yêu</a:t>
            </a:r>
            <a:r>
              <a:rPr lang="en-US" dirty="0" smtClean="0">
                <a:latin typeface="iCiel Cadena" pitchFamily="2" charset="0"/>
              </a:rPr>
              <a:t> </a:t>
            </a:r>
            <a:r>
              <a:rPr lang="en-US" dirty="0" err="1" smtClean="0">
                <a:latin typeface="iCiel Cadena" pitchFamily="2" charset="0"/>
              </a:rPr>
              <a:t>cầu</a:t>
            </a:r>
            <a:r>
              <a:rPr lang="en-US" dirty="0" smtClean="0">
                <a:latin typeface="iCiel Cadena" pitchFamily="2" charset="0"/>
              </a:rPr>
              <a:t> </a:t>
            </a:r>
            <a:r>
              <a:rPr lang="en-US" dirty="0" err="1" smtClean="0">
                <a:latin typeface="iCiel Cadena" pitchFamily="2" charset="0"/>
              </a:rPr>
              <a:t>cần</a:t>
            </a:r>
            <a:r>
              <a:rPr lang="en-US" dirty="0" smtClean="0">
                <a:latin typeface="iCiel Cadena" pitchFamily="2" charset="0"/>
              </a:rPr>
              <a:t> </a:t>
            </a:r>
            <a:r>
              <a:rPr lang="en-US" dirty="0" err="1" smtClean="0">
                <a:latin typeface="iCiel Cadena" pitchFamily="2" charset="0"/>
              </a:rPr>
              <a:t>đạt</a:t>
            </a:r>
            <a:endParaRPr lang="en-US" dirty="0">
              <a:latin typeface="iCiel Cadena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1317" y="2325890"/>
            <a:ext cx="11577851" cy="1483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b="1" dirty="0">
                <a:latin typeface="Raleway" pitchFamily="2" charset="0"/>
              </a:rPr>
              <a:t>Biết cách tìm đọc và trao đổi về cách tìm được câu chuyện, bài văn, bài thơ,... về nhà trường, viết được phiếu đọc </a:t>
            </a:r>
            <a:r>
              <a:rPr lang="vi-VN" sz="3200" b="1" dirty="0" smtClean="0">
                <a:latin typeface="Raleway" pitchFamily="2" charset="0"/>
              </a:rPr>
              <a:t>sách. </a:t>
            </a:r>
            <a:endParaRPr lang="en-US" sz="3200" b="1" dirty="0">
              <a:latin typeface="Ralewa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951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03bc8957f52b6a846edee4c8bcefb3b"/>
          <p:cNvPicPr>
            <a:picLocks noChangeAspect="1"/>
          </p:cNvPicPr>
          <p:nvPr/>
        </p:nvPicPr>
        <p:blipFill>
          <a:blip r:embed="rId4"/>
          <a:srcRect l="34040" t="830" r="26" b="19244"/>
          <a:stretch>
            <a:fillRect/>
          </a:stretch>
        </p:blipFill>
        <p:spPr>
          <a:xfrm>
            <a:off x="-9525" y="-13970"/>
            <a:ext cx="12239625" cy="6874510"/>
          </a:xfrm>
          <a:prstGeom prst="rect">
            <a:avLst/>
          </a:prstGeom>
        </p:spPr>
      </p:pic>
      <p:grpSp>
        <p:nvGrpSpPr>
          <p:cNvPr id="38" name="组合 85">
            <a:extLst>
              <a:ext uri="{FF2B5EF4-FFF2-40B4-BE49-F238E27FC236}">
                <a16:creationId xmlns:a16="http://schemas.microsoft.com/office/drawing/2014/main" xmlns="" id="{197C4F4D-8203-4028-8316-8AD491C31A5B}"/>
              </a:ext>
            </a:extLst>
          </p:cNvPr>
          <p:cNvGrpSpPr/>
          <p:nvPr/>
        </p:nvGrpSpPr>
        <p:grpSpPr>
          <a:xfrm flipH="1">
            <a:off x="0" y="1513115"/>
            <a:ext cx="6576242" cy="2260157"/>
            <a:chOff x="594424" y="1153191"/>
            <a:chExt cx="2605976" cy="1634460"/>
          </a:xfrm>
        </p:grpSpPr>
        <p:sp>
          <p:nvSpPr>
            <p:cNvPr id="39" name="任意多边形 86">
              <a:extLst>
                <a:ext uri="{FF2B5EF4-FFF2-40B4-BE49-F238E27FC236}">
                  <a16:creationId xmlns:a16="http://schemas.microsoft.com/office/drawing/2014/main" xmlns="" id="{AAA46300-F0E3-4EF7-A529-BFCC18A545DF}"/>
                </a:ext>
              </a:extLst>
            </p:cNvPr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40" name="任意多边形 87">
              <a:extLst>
                <a:ext uri="{FF2B5EF4-FFF2-40B4-BE49-F238E27FC236}">
                  <a16:creationId xmlns:a16="http://schemas.microsoft.com/office/drawing/2014/main" xmlns="" id="{F8828925-7454-45C8-9A78-D70915565DA7}"/>
                </a:ext>
              </a:extLst>
            </p:cNvPr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B8ACFB82-23AE-46BA-BA9A-E960A3B43F71}"/>
              </a:ext>
            </a:extLst>
          </p:cNvPr>
          <p:cNvGrpSpPr/>
          <p:nvPr/>
        </p:nvGrpSpPr>
        <p:grpSpPr>
          <a:xfrm>
            <a:off x="259873" y="1336286"/>
            <a:ext cx="6576242" cy="2559244"/>
            <a:chOff x="5379162" y="617221"/>
            <a:chExt cx="6576242" cy="2559244"/>
          </a:xfrm>
        </p:grpSpPr>
        <p:pic>
          <p:nvPicPr>
            <p:cNvPr id="31" name="Picture 30" descr="Text&#10;&#10;Description automatically generated">
              <a:extLst>
                <a:ext uri="{FF2B5EF4-FFF2-40B4-BE49-F238E27FC236}">
                  <a16:creationId xmlns:a16="http://schemas.microsoft.com/office/drawing/2014/main" xmlns="" id="{FF75C308-5B23-4224-9AD2-F380C622EB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4499"/>
            <a:stretch/>
          </p:blipFill>
          <p:spPr>
            <a:xfrm>
              <a:off x="5379162" y="1657978"/>
              <a:ext cx="6576242" cy="1518487"/>
            </a:xfrm>
            <a:prstGeom prst="rect">
              <a:avLst/>
            </a:prstGeom>
          </p:spPr>
        </p:pic>
        <p:pic>
          <p:nvPicPr>
            <p:cNvPr id="32" name="Picture 31" descr="Logo&#10;&#10;Description automatically generated">
              <a:extLst>
                <a:ext uri="{FF2B5EF4-FFF2-40B4-BE49-F238E27FC236}">
                  <a16:creationId xmlns:a16="http://schemas.microsoft.com/office/drawing/2014/main" xmlns="" id="{30FBFFFF-F1A8-4BC7-85ED-451F62D701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0625"/>
            <a:stretch/>
          </p:blipFill>
          <p:spPr>
            <a:xfrm>
              <a:off x="7927758" y="617221"/>
              <a:ext cx="1479049" cy="1765086"/>
            </a:xfrm>
            <a:prstGeom prst="rect">
              <a:avLst/>
            </a:prstGeom>
          </p:spPr>
        </p:pic>
      </p:grpSp>
      <p:grpSp>
        <p:nvGrpSpPr>
          <p:cNvPr id="41" name="组合 85">
            <a:extLst>
              <a:ext uri="{FF2B5EF4-FFF2-40B4-BE49-F238E27FC236}">
                <a16:creationId xmlns:a16="http://schemas.microsoft.com/office/drawing/2014/main" xmlns="" id="{C60C53D0-FC97-4246-985F-AF8123FC90A5}"/>
              </a:ext>
            </a:extLst>
          </p:cNvPr>
          <p:cNvGrpSpPr/>
          <p:nvPr/>
        </p:nvGrpSpPr>
        <p:grpSpPr>
          <a:xfrm flipH="1">
            <a:off x="7587343" y="446315"/>
            <a:ext cx="3341914" cy="738014"/>
            <a:chOff x="594424" y="1153191"/>
            <a:chExt cx="2605976" cy="1634460"/>
          </a:xfrm>
        </p:grpSpPr>
        <p:sp>
          <p:nvSpPr>
            <p:cNvPr id="42" name="任意多边形 86">
              <a:extLst>
                <a:ext uri="{FF2B5EF4-FFF2-40B4-BE49-F238E27FC236}">
                  <a16:creationId xmlns:a16="http://schemas.microsoft.com/office/drawing/2014/main" xmlns="" id="{60AD82BA-9E56-4467-8440-349AFEDAB2C3}"/>
                </a:ext>
              </a:extLst>
            </p:cNvPr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43" name="任意多边形 87">
              <a:extLst>
                <a:ext uri="{FF2B5EF4-FFF2-40B4-BE49-F238E27FC236}">
                  <a16:creationId xmlns:a16="http://schemas.microsoft.com/office/drawing/2014/main" xmlns="" id="{60DA96EE-468F-48BC-8697-E5F8D6C403B0}"/>
                </a:ext>
              </a:extLst>
            </p:cNvPr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4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2" dur="1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3" dur="1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6" dur="1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7" dur="1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21987721-EB23-45A8-A2CC-2744F2CDDBD6}"/>
              </a:ext>
            </a:extLst>
          </p:cNvPr>
          <p:cNvGrpSpPr/>
          <p:nvPr/>
        </p:nvGrpSpPr>
        <p:grpSpPr>
          <a:xfrm>
            <a:off x="8921061" y="3121054"/>
            <a:ext cx="3270939" cy="3736946"/>
            <a:chOff x="4244105" y="1655576"/>
            <a:chExt cx="3270939" cy="3736946"/>
          </a:xfrm>
        </p:grpSpPr>
        <p:sp>
          <p:nvSpPr>
            <p:cNvPr id="4" name="Freeform 5"/>
            <p:cNvSpPr/>
            <p:nvPr/>
          </p:nvSpPr>
          <p:spPr bwMode="auto">
            <a:xfrm>
              <a:off x="4460553" y="2125178"/>
              <a:ext cx="2847124" cy="3267344"/>
            </a:xfrm>
            <a:custGeom>
              <a:avLst/>
              <a:gdLst>
                <a:gd name="T0" fmla="*/ 621 w 1045"/>
                <a:gd name="T1" fmla="*/ 1278 h 1279"/>
                <a:gd name="T2" fmla="*/ 493 w 1045"/>
                <a:gd name="T3" fmla="*/ 1279 h 1279"/>
                <a:gd name="T4" fmla="*/ 491 w 1045"/>
                <a:gd name="T5" fmla="*/ 1068 h 1279"/>
                <a:gd name="T6" fmla="*/ 362 w 1045"/>
                <a:gd name="T7" fmla="*/ 961 h 1279"/>
                <a:gd name="T8" fmla="*/ 239 w 1045"/>
                <a:gd name="T9" fmla="*/ 952 h 1279"/>
                <a:gd name="T10" fmla="*/ 0 w 1045"/>
                <a:gd name="T11" fmla="*/ 832 h 1279"/>
                <a:gd name="T12" fmla="*/ 322 w 1045"/>
                <a:gd name="T13" fmla="*/ 928 h 1279"/>
                <a:gd name="T14" fmla="*/ 117 w 1045"/>
                <a:gd name="T15" fmla="*/ 696 h 1279"/>
                <a:gd name="T16" fmla="*/ 430 w 1045"/>
                <a:gd name="T17" fmla="*/ 953 h 1279"/>
                <a:gd name="T18" fmla="*/ 494 w 1045"/>
                <a:gd name="T19" fmla="*/ 997 h 1279"/>
                <a:gd name="T20" fmla="*/ 494 w 1045"/>
                <a:gd name="T21" fmla="*/ 993 h 1279"/>
                <a:gd name="T22" fmla="*/ 469 w 1045"/>
                <a:gd name="T23" fmla="*/ 687 h 1279"/>
                <a:gd name="T24" fmla="*/ 248 w 1045"/>
                <a:gd name="T25" fmla="*/ 580 h 1279"/>
                <a:gd name="T26" fmla="*/ 11 w 1045"/>
                <a:gd name="T27" fmla="*/ 217 h 1279"/>
                <a:gd name="T28" fmla="*/ 275 w 1045"/>
                <a:gd name="T29" fmla="*/ 548 h 1279"/>
                <a:gd name="T30" fmla="*/ 320 w 1045"/>
                <a:gd name="T31" fmla="*/ 398 h 1279"/>
                <a:gd name="T32" fmla="*/ 316 w 1045"/>
                <a:gd name="T33" fmla="*/ 246 h 1279"/>
                <a:gd name="T34" fmla="*/ 349 w 1045"/>
                <a:gd name="T35" fmla="*/ 460 h 1279"/>
                <a:gd name="T36" fmla="*/ 328 w 1045"/>
                <a:gd name="T37" fmla="*/ 580 h 1279"/>
                <a:gd name="T38" fmla="*/ 471 w 1045"/>
                <a:gd name="T39" fmla="*/ 633 h 1279"/>
                <a:gd name="T40" fmla="*/ 547 w 1045"/>
                <a:gd name="T41" fmla="*/ 0 h 1279"/>
                <a:gd name="T42" fmla="*/ 529 w 1045"/>
                <a:gd name="T43" fmla="*/ 678 h 1279"/>
                <a:gd name="T44" fmla="*/ 576 w 1045"/>
                <a:gd name="T45" fmla="*/ 875 h 1279"/>
                <a:gd name="T46" fmla="*/ 741 w 1045"/>
                <a:gd name="T47" fmla="*/ 730 h 1279"/>
                <a:gd name="T48" fmla="*/ 809 w 1045"/>
                <a:gd name="T49" fmla="*/ 374 h 1279"/>
                <a:gd name="T50" fmla="*/ 791 w 1045"/>
                <a:gd name="T51" fmla="*/ 687 h 1279"/>
                <a:gd name="T52" fmla="*/ 903 w 1045"/>
                <a:gd name="T53" fmla="*/ 571 h 1279"/>
                <a:gd name="T54" fmla="*/ 1045 w 1045"/>
                <a:gd name="T55" fmla="*/ 321 h 1279"/>
                <a:gd name="T56" fmla="*/ 958 w 1045"/>
                <a:gd name="T57" fmla="*/ 545 h 1279"/>
                <a:gd name="T58" fmla="*/ 616 w 1045"/>
                <a:gd name="T59" fmla="*/ 966 h 1279"/>
                <a:gd name="T60" fmla="*/ 610 w 1045"/>
                <a:gd name="T61" fmla="*/ 1095 h 1279"/>
                <a:gd name="T62" fmla="*/ 939 w 1045"/>
                <a:gd name="T63" fmla="*/ 888 h 1279"/>
                <a:gd name="T64" fmla="*/ 610 w 1045"/>
                <a:gd name="T65" fmla="*/ 1140 h 1279"/>
                <a:gd name="T66" fmla="*/ 621 w 1045"/>
                <a:gd name="T67" fmla="*/ 1278 h 1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45" h="1279">
                  <a:moveTo>
                    <a:pt x="621" y="1278"/>
                  </a:moveTo>
                  <a:cubicBezTo>
                    <a:pt x="493" y="1279"/>
                    <a:pt x="493" y="1279"/>
                    <a:pt x="493" y="1279"/>
                  </a:cubicBezTo>
                  <a:cubicBezTo>
                    <a:pt x="480" y="1238"/>
                    <a:pt x="485" y="1193"/>
                    <a:pt x="491" y="1068"/>
                  </a:cubicBezTo>
                  <a:cubicBezTo>
                    <a:pt x="453" y="1033"/>
                    <a:pt x="408" y="998"/>
                    <a:pt x="362" y="961"/>
                  </a:cubicBezTo>
                  <a:cubicBezTo>
                    <a:pt x="310" y="963"/>
                    <a:pt x="280" y="960"/>
                    <a:pt x="239" y="952"/>
                  </a:cubicBezTo>
                  <a:cubicBezTo>
                    <a:pt x="153" y="935"/>
                    <a:pt x="123" y="906"/>
                    <a:pt x="0" y="832"/>
                  </a:cubicBezTo>
                  <a:cubicBezTo>
                    <a:pt x="134" y="888"/>
                    <a:pt x="210" y="930"/>
                    <a:pt x="322" y="928"/>
                  </a:cubicBezTo>
                  <a:cubicBezTo>
                    <a:pt x="244" y="861"/>
                    <a:pt x="168" y="787"/>
                    <a:pt x="117" y="696"/>
                  </a:cubicBezTo>
                  <a:cubicBezTo>
                    <a:pt x="236" y="800"/>
                    <a:pt x="263" y="854"/>
                    <a:pt x="430" y="953"/>
                  </a:cubicBezTo>
                  <a:cubicBezTo>
                    <a:pt x="448" y="964"/>
                    <a:pt x="467" y="976"/>
                    <a:pt x="494" y="997"/>
                  </a:cubicBezTo>
                  <a:cubicBezTo>
                    <a:pt x="494" y="993"/>
                    <a:pt x="494" y="993"/>
                    <a:pt x="494" y="993"/>
                  </a:cubicBezTo>
                  <a:cubicBezTo>
                    <a:pt x="497" y="887"/>
                    <a:pt x="467" y="762"/>
                    <a:pt x="469" y="687"/>
                  </a:cubicBezTo>
                  <a:cubicBezTo>
                    <a:pt x="371" y="661"/>
                    <a:pt x="303" y="619"/>
                    <a:pt x="248" y="580"/>
                  </a:cubicBezTo>
                  <a:cubicBezTo>
                    <a:pt x="105" y="480"/>
                    <a:pt x="40" y="342"/>
                    <a:pt x="11" y="217"/>
                  </a:cubicBezTo>
                  <a:cubicBezTo>
                    <a:pt x="94" y="400"/>
                    <a:pt x="163" y="479"/>
                    <a:pt x="275" y="548"/>
                  </a:cubicBezTo>
                  <a:cubicBezTo>
                    <a:pt x="285" y="525"/>
                    <a:pt x="324" y="475"/>
                    <a:pt x="320" y="398"/>
                  </a:cubicBezTo>
                  <a:cubicBezTo>
                    <a:pt x="315" y="314"/>
                    <a:pt x="306" y="285"/>
                    <a:pt x="316" y="246"/>
                  </a:cubicBezTo>
                  <a:cubicBezTo>
                    <a:pt x="332" y="334"/>
                    <a:pt x="354" y="416"/>
                    <a:pt x="349" y="460"/>
                  </a:cubicBezTo>
                  <a:cubicBezTo>
                    <a:pt x="345" y="497"/>
                    <a:pt x="340" y="510"/>
                    <a:pt x="328" y="580"/>
                  </a:cubicBezTo>
                  <a:cubicBezTo>
                    <a:pt x="394" y="614"/>
                    <a:pt x="436" y="623"/>
                    <a:pt x="471" y="633"/>
                  </a:cubicBezTo>
                  <a:cubicBezTo>
                    <a:pt x="480" y="526"/>
                    <a:pt x="544" y="250"/>
                    <a:pt x="547" y="0"/>
                  </a:cubicBezTo>
                  <a:cubicBezTo>
                    <a:pt x="602" y="287"/>
                    <a:pt x="501" y="515"/>
                    <a:pt x="529" y="678"/>
                  </a:cubicBezTo>
                  <a:cubicBezTo>
                    <a:pt x="546" y="776"/>
                    <a:pt x="564" y="812"/>
                    <a:pt x="576" y="875"/>
                  </a:cubicBezTo>
                  <a:cubicBezTo>
                    <a:pt x="617" y="825"/>
                    <a:pt x="645" y="811"/>
                    <a:pt x="741" y="730"/>
                  </a:cubicBezTo>
                  <a:cubicBezTo>
                    <a:pt x="723" y="598"/>
                    <a:pt x="730" y="473"/>
                    <a:pt x="809" y="374"/>
                  </a:cubicBezTo>
                  <a:cubicBezTo>
                    <a:pt x="738" y="537"/>
                    <a:pt x="772" y="588"/>
                    <a:pt x="791" y="687"/>
                  </a:cubicBezTo>
                  <a:cubicBezTo>
                    <a:pt x="841" y="647"/>
                    <a:pt x="874" y="615"/>
                    <a:pt x="903" y="571"/>
                  </a:cubicBezTo>
                  <a:cubicBezTo>
                    <a:pt x="937" y="523"/>
                    <a:pt x="988" y="442"/>
                    <a:pt x="1045" y="321"/>
                  </a:cubicBezTo>
                  <a:cubicBezTo>
                    <a:pt x="1027" y="404"/>
                    <a:pt x="992" y="483"/>
                    <a:pt x="958" y="545"/>
                  </a:cubicBezTo>
                  <a:cubicBezTo>
                    <a:pt x="854" y="740"/>
                    <a:pt x="738" y="767"/>
                    <a:pt x="616" y="966"/>
                  </a:cubicBezTo>
                  <a:cubicBezTo>
                    <a:pt x="614" y="992"/>
                    <a:pt x="612" y="1040"/>
                    <a:pt x="610" y="1095"/>
                  </a:cubicBezTo>
                  <a:cubicBezTo>
                    <a:pt x="698" y="1054"/>
                    <a:pt x="845" y="1010"/>
                    <a:pt x="939" y="888"/>
                  </a:cubicBezTo>
                  <a:cubicBezTo>
                    <a:pt x="901" y="979"/>
                    <a:pt x="728" y="1086"/>
                    <a:pt x="610" y="1140"/>
                  </a:cubicBezTo>
                  <a:cubicBezTo>
                    <a:pt x="613" y="1200"/>
                    <a:pt x="625" y="1222"/>
                    <a:pt x="621" y="127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5733510" y="1655576"/>
              <a:ext cx="392028" cy="424202"/>
            </a:xfrm>
            <a:custGeom>
              <a:avLst/>
              <a:gdLst>
                <a:gd name="T0" fmla="*/ 129 w 259"/>
                <a:gd name="T1" fmla="*/ 0 h 299"/>
                <a:gd name="T2" fmla="*/ 194 w 259"/>
                <a:gd name="T3" fmla="*/ 38 h 299"/>
                <a:gd name="T4" fmla="*/ 259 w 259"/>
                <a:gd name="T5" fmla="*/ 74 h 299"/>
                <a:gd name="T6" fmla="*/ 259 w 259"/>
                <a:gd name="T7" fmla="*/ 149 h 299"/>
                <a:gd name="T8" fmla="*/ 259 w 259"/>
                <a:gd name="T9" fmla="*/ 223 h 299"/>
                <a:gd name="T10" fmla="*/ 194 w 259"/>
                <a:gd name="T11" fmla="*/ 261 h 299"/>
                <a:gd name="T12" fmla="*/ 129 w 259"/>
                <a:gd name="T13" fmla="*/ 299 h 299"/>
                <a:gd name="T14" fmla="*/ 64 w 259"/>
                <a:gd name="T15" fmla="*/ 261 h 299"/>
                <a:gd name="T16" fmla="*/ 0 w 259"/>
                <a:gd name="T17" fmla="*/ 223 h 299"/>
                <a:gd name="T18" fmla="*/ 0 w 259"/>
                <a:gd name="T19" fmla="*/ 149 h 299"/>
                <a:gd name="T20" fmla="*/ 0 w 259"/>
                <a:gd name="T21" fmla="*/ 74 h 299"/>
                <a:gd name="T22" fmla="*/ 64 w 259"/>
                <a:gd name="T23" fmla="*/ 38 h 299"/>
                <a:gd name="T24" fmla="*/ 129 w 259"/>
                <a:gd name="T25" fmla="*/ 0 h 299"/>
                <a:gd name="T26" fmla="*/ 129 w 259"/>
                <a:gd name="T27" fmla="*/ 0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9" h="299">
                  <a:moveTo>
                    <a:pt x="129" y="0"/>
                  </a:moveTo>
                  <a:lnTo>
                    <a:pt x="194" y="38"/>
                  </a:lnTo>
                  <a:lnTo>
                    <a:pt x="259" y="74"/>
                  </a:lnTo>
                  <a:lnTo>
                    <a:pt x="259" y="149"/>
                  </a:lnTo>
                  <a:lnTo>
                    <a:pt x="259" y="223"/>
                  </a:lnTo>
                  <a:lnTo>
                    <a:pt x="194" y="261"/>
                  </a:lnTo>
                  <a:lnTo>
                    <a:pt x="129" y="299"/>
                  </a:lnTo>
                  <a:lnTo>
                    <a:pt x="64" y="261"/>
                  </a:lnTo>
                  <a:lnTo>
                    <a:pt x="0" y="223"/>
                  </a:lnTo>
                  <a:lnTo>
                    <a:pt x="0" y="149"/>
                  </a:lnTo>
                  <a:lnTo>
                    <a:pt x="0" y="74"/>
                  </a:lnTo>
                  <a:lnTo>
                    <a:pt x="64" y="38"/>
                  </a:lnTo>
                  <a:lnTo>
                    <a:pt x="129" y="0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6" name="Freeform 8"/>
            <p:cNvSpPr/>
            <p:nvPr/>
          </p:nvSpPr>
          <p:spPr bwMode="auto">
            <a:xfrm>
              <a:off x="7126043" y="2467093"/>
              <a:ext cx="389001" cy="421364"/>
            </a:xfrm>
            <a:custGeom>
              <a:avLst/>
              <a:gdLst>
                <a:gd name="T0" fmla="*/ 128 w 257"/>
                <a:gd name="T1" fmla="*/ 0 h 297"/>
                <a:gd name="T2" fmla="*/ 192 w 257"/>
                <a:gd name="T3" fmla="*/ 36 h 297"/>
                <a:gd name="T4" fmla="*/ 257 w 257"/>
                <a:gd name="T5" fmla="*/ 74 h 297"/>
                <a:gd name="T6" fmla="*/ 257 w 257"/>
                <a:gd name="T7" fmla="*/ 148 h 297"/>
                <a:gd name="T8" fmla="*/ 257 w 257"/>
                <a:gd name="T9" fmla="*/ 224 h 297"/>
                <a:gd name="T10" fmla="*/ 192 w 257"/>
                <a:gd name="T11" fmla="*/ 261 h 297"/>
                <a:gd name="T12" fmla="*/ 128 w 257"/>
                <a:gd name="T13" fmla="*/ 297 h 297"/>
                <a:gd name="T14" fmla="*/ 63 w 257"/>
                <a:gd name="T15" fmla="*/ 261 h 297"/>
                <a:gd name="T16" fmla="*/ 0 w 257"/>
                <a:gd name="T17" fmla="*/ 224 h 297"/>
                <a:gd name="T18" fmla="*/ 0 w 257"/>
                <a:gd name="T19" fmla="*/ 148 h 297"/>
                <a:gd name="T20" fmla="*/ 0 w 257"/>
                <a:gd name="T21" fmla="*/ 74 h 297"/>
                <a:gd name="T22" fmla="*/ 63 w 257"/>
                <a:gd name="T23" fmla="*/ 36 h 297"/>
                <a:gd name="T24" fmla="*/ 128 w 257"/>
                <a:gd name="T25" fmla="*/ 0 h 297"/>
                <a:gd name="T26" fmla="*/ 128 w 257"/>
                <a:gd name="T27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7" h="297">
                  <a:moveTo>
                    <a:pt x="128" y="0"/>
                  </a:moveTo>
                  <a:lnTo>
                    <a:pt x="192" y="36"/>
                  </a:lnTo>
                  <a:lnTo>
                    <a:pt x="257" y="74"/>
                  </a:lnTo>
                  <a:lnTo>
                    <a:pt x="257" y="148"/>
                  </a:lnTo>
                  <a:lnTo>
                    <a:pt x="257" y="224"/>
                  </a:lnTo>
                  <a:lnTo>
                    <a:pt x="192" y="261"/>
                  </a:lnTo>
                  <a:lnTo>
                    <a:pt x="128" y="297"/>
                  </a:lnTo>
                  <a:lnTo>
                    <a:pt x="63" y="261"/>
                  </a:lnTo>
                  <a:lnTo>
                    <a:pt x="0" y="224"/>
                  </a:lnTo>
                  <a:lnTo>
                    <a:pt x="0" y="148"/>
                  </a:lnTo>
                  <a:lnTo>
                    <a:pt x="0" y="74"/>
                  </a:lnTo>
                  <a:lnTo>
                    <a:pt x="63" y="36"/>
                  </a:lnTo>
                  <a:lnTo>
                    <a:pt x="128" y="0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7" name="Freeform 9"/>
            <p:cNvSpPr/>
            <p:nvPr/>
          </p:nvSpPr>
          <p:spPr bwMode="auto">
            <a:xfrm>
              <a:off x="6882349" y="3915619"/>
              <a:ext cx="393542" cy="424202"/>
            </a:xfrm>
            <a:custGeom>
              <a:avLst/>
              <a:gdLst>
                <a:gd name="T0" fmla="*/ 130 w 260"/>
                <a:gd name="T1" fmla="*/ 0 h 299"/>
                <a:gd name="T2" fmla="*/ 195 w 260"/>
                <a:gd name="T3" fmla="*/ 38 h 299"/>
                <a:gd name="T4" fmla="*/ 260 w 260"/>
                <a:gd name="T5" fmla="*/ 76 h 299"/>
                <a:gd name="T6" fmla="*/ 260 w 260"/>
                <a:gd name="T7" fmla="*/ 150 h 299"/>
                <a:gd name="T8" fmla="*/ 260 w 260"/>
                <a:gd name="T9" fmla="*/ 224 h 299"/>
                <a:gd name="T10" fmla="*/ 195 w 260"/>
                <a:gd name="T11" fmla="*/ 261 h 299"/>
                <a:gd name="T12" fmla="*/ 130 w 260"/>
                <a:gd name="T13" fmla="*/ 299 h 299"/>
                <a:gd name="T14" fmla="*/ 65 w 260"/>
                <a:gd name="T15" fmla="*/ 261 h 299"/>
                <a:gd name="T16" fmla="*/ 0 w 260"/>
                <a:gd name="T17" fmla="*/ 224 h 299"/>
                <a:gd name="T18" fmla="*/ 0 w 260"/>
                <a:gd name="T19" fmla="*/ 150 h 299"/>
                <a:gd name="T20" fmla="*/ 0 w 260"/>
                <a:gd name="T21" fmla="*/ 76 h 299"/>
                <a:gd name="T22" fmla="*/ 65 w 260"/>
                <a:gd name="T23" fmla="*/ 38 h 299"/>
                <a:gd name="T24" fmla="*/ 130 w 260"/>
                <a:gd name="T25" fmla="*/ 0 h 299"/>
                <a:gd name="T26" fmla="*/ 130 w 260"/>
                <a:gd name="T27" fmla="*/ 0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0" h="299">
                  <a:moveTo>
                    <a:pt x="130" y="0"/>
                  </a:moveTo>
                  <a:lnTo>
                    <a:pt x="195" y="38"/>
                  </a:lnTo>
                  <a:lnTo>
                    <a:pt x="260" y="76"/>
                  </a:lnTo>
                  <a:lnTo>
                    <a:pt x="260" y="150"/>
                  </a:lnTo>
                  <a:lnTo>
                    <a:pt x="260" y="224"/>
                  </a:lnTo>
                  <a:lnTo>
                    <a:pt x="195" y="261"/>
                  </a:lnTo>
                  <a:lnTo>
                    <a:pt x="130" y="299"/>
                  </a:lnTo>
                  <a:lnTo>
                    <a:pt x="65" y="261"/>
                  </a:lnTo>
                  <a:lnTo>
                    <a:pt x="0" y="224"/>
                  </a:lnTo>
                  <a:lnTo>
                    <a:pt x="0" y="150"/>
                  </a:lnTo>
                  <a:lnTo>
                    <a:pt x="0" y="76"/>
                  </a:lnTo>
                  <a:lnTo>
                    <a:pt x="65" y="38"/>
                  </a:lnTo>
                  <a:lnTo>
                    <a:pt x="130" y="0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8" name="Freeform 10"/>
            <p:cNvSpPr/>
            <p:nvPr/>
          </p:nvSpPr>
          <p:spPr bwMode="auto">
            <a:xfrm>
              <a:off x="5108383" y="2316706"/>
              <a:ext cx="390515" cy="424202"/>
            </a:xfrm>
            <a:custGeom>
              <a:avLst/>
              <a:gdLst>
                <a:gd name="T0" fmla="*/ 128 w 258"/>
                <a:gd name="T1" fmla="*/ 0 h 299"/>
                <a:gd name="T2" fmla="*/ 193 w 258"/>
                <a:gd name="T3" fmla="*/ 38 h 299"/>
                <a:gd name="T4" fmla="*/ 258 w 258"/>
                <a:gd name="T5" fmla="*/ 76 h 299"/>
                <a:gd name="T6" fmla="*/ 258 w 258"/>
                <a:gd name="T7" fmla="*/ 150 h 299"/>
                <a:gd name="T8" fmla="*/ 258 w 258"/>
                <a:gd name="T9" fmla="*/ 223 h 299"/>
                <a:gd name="T10" fmla="*/ 193 w 258"/>
                <a:gd name="T11" fmla="*/ 261 h 299"/>
                <a:gd name="T12" fmla="*/ 128 w 258"/>
                <a:gd name="T13" fmla="*/ 299 h 299"/>
                <a:gd name="T14" fmla="*/ 63 w 258"/>
                <a:gd name="T15" fmla="*/ 261 h 299"/>
                <a:gd name="T16" fmla="*/ 0 w 258"/>
                <a:gd name="T17" fmla="*/ 223 h 299"/>
                <a:gd name="T18" fmla="*/ 0 w 258"/>
                <a:gd name="T19" fmla="*/ 150 h 299"/>
                <a:gd name="T20" fmla="*/ 0 w 258"/>
                <a:gd name="T21" fmla="*/ 76 h 299"/>
                <a:gd name="T22" fmla="*/ 63 w 258"/>
                <a:gd name="T23" fmla="*/ 38 h 299"/>
                <a:gd name="T24" fmla="*/ 128 w 258"/>
                <a:gd name="T25" fmla="*/ 0 h 299"/>
                <a:gd name="T26" fmla="*/ 128 w 258"/>
                <a:gd name="T27" fmla="*/ 0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8" h="299">
                  <a:moveTo>
                    <a:pt x="128" y="0"/>
                  </a:moveTo>
                  <a:lnTo>
                    <a:pt x="193" y="38"/>
                  </a:lnTo>
                  <a:lnTo>
                    <a:pt x="258" y="76"/>
                  </a:lnTo>
                  <a:lnTo>
                    <a:pt x="258" y="150"/>
                  </a:lnTo>
                  <a:lnTo>
                    <a:pt x="258" y="223"/>
                  </a:lnTo>
                  <a:lnTo>
                    <a:pt x="193" y="261"/>
                  </a:lnTo>
                  <a:lnTo>
                    <a:pt x="128" y="299"/>
                  </a:lnTo>
                  <a:lnTo>
                    <a:pt x="63" y="261"/>
                  </a:lnTo>
                  <a:lnTo>
                    <a:pt x="0" y="223"/>
                  </a:lnTo>
                  <a:lnTo>
                    <a:pt x="0" y="150"/>
                  </a:lnTo>
                  <a:lnTo>
                    <a:pt x="0" y="76"/>
                  </a:lnTo>
                  <a:lnTo>
                    <a:pt x="63" y="38"/>
                  </a:lnTo>
                  <a:lnTo>
                    <a:pt x="128" y="0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139ECD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9" name="Freeform 11"/>
            <p:cNvSpPr/>
            <p:nvPr/>
          </p:nvSpPr>
          <p:spPr bwMode="auto">
            <a:xfrm>
              <a:off x="4244105" y="3803540"/>
              <a:ext cx="390515" cy="421364"/>
            </a:xfrm>
            <a:custGeom>
              <a:avLst/>
              <a:gdLst>
                <a:gd name="T0" fmla="*/ 130 w 258"/>
                <a:gd name="T1" fmla="*/ 0 h 297"/>
                <a:gd name="T2" fmla="*/ 193 w 258"/>
                <a:gd name="T3" fmla="*/ 36 h 297"/>
                <a:gd name="T4" fmla="*/ 258 w 258"/>
                <a:gd name="T5" fmla="*/ 74 h 297"/>
                <a:gd name="T6" fmla="*/ 258 w 258"/>
                <a:gd name="T7" fmla="*/ 148 h 297"/>
                <a:gd name="T8" fmla="*/ 258 w 258"/>
                <a:gd name="T9" fmla="*/ 223 h 297"/>
                <a:gd name="T10" fmla="*/ 193 w 258"/>
                <a:gd name="T11" fmla="*/ 261 h 297"/>
                <a:gd name="T12" fmla="*/ 130 w 258"/>
                <a:gd name="T13" fmla="*/ 297 h 297"/>
                <a:gd name="T14" fmla="*/ 65 w 258"/>
                <a:gd name="T15" fmla="*/ 261 h 297"/>
                <a:gd name="T16" fmla="*/ 0 w 258"/>
                <a:gd name="T17" fmla="*/ 223 h 297"/>
                <a:gd name="T18" fmla="*/ 0 w 258"/>
                <a:gd name="T19" fmla="*/ 148 h 297"/>
                <a:gd name="T20" fmla="*/ 0 w 258"/>
                <a:gd name="T21" fmla="*/ 74 h 297"/>
                <a:gd name="T22" fmla="*/ 65 w 258"/>
                <a:gd name="T23" fmla="*/ 36 h 297"/>
                <a:gd name="T24" fmla="*/ 130 w 258"/>
                <a:gd name="T25" fmla="*/ 0 h 297"/>
                <a:gd name="T26" fmla="*/ 130 w 258"/>
                <a:gd name="T27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8" h="297">
                  <a:moveTo>
                    <a:pt x="130" y="0"/>
                  </a:moveTo>
                  <a:lnTo>
                    <a:pt x="193" y="36"/>
                  </a:lnTo>
                  <a:lnTo>
                    <a:pt x="258" y="74"/>
                  </a:lnTo>
                  <a:lnTo>
                    <a:pt x="258" y="148"/>
                  </a:lnTo>
                  <a:lnTo>
                    <a:pt x="258" y="223"/>
                  </a:lnTo>
                  <a:lnTo>
                    <a:pt x="193" y="261"/>
                  </a:lnTo>
                  <a:lnTo>
                    <a:pt x="130" y="297"/>
                  </a:lnTo>
                  <a:lnTo>
                    <a:pt x="65" y="261"/>
                  </a:lnTo>
                  <a:lnTo>
                    <a:pt x="0" y="223"/>
                  </a:lnTo>
                  <a:lnTo>
                    <a:pt x="0" y="148"/>
                  </a:lnTo>
                  <a:lnTo>
                    <a:pt x="0" y="74"/>
                  </a:lnTo>
                  <a:lnTo>
                    <a:pt x="65" y="36"/>
                  </a:lnTo>
                  <a:lnTo>
                    <a:pt x="130" y="0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139ECD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10" name="Freeform 13"/>
            <p:cNvSpPr/>
            <p:nvPr/>
          </p:nvSpPr>
          <p:spPr bwMode="auto">
            <a:xfrm>
              <a:off x="6367718" y="4480276"/>
              <a:ext cx="217962" cy="235510"/>
            </a:xfrm>
            <a:custGeom>
              <a:avLst/>
              <a:gdLst>
                <a:gd name="T0" fmla="*/ 72 w 144"/>
                <a:gd name="T1" fmla="*/ 0 h 166"/>
                <a:gd name="T2" fmla="*/ 108 w 144"/>
                <a:gd name="T3" fmla="*/ 22 h 166"/>
                <a:gd name="T4" fmla="*/ 144 w 144"/>
                <a:gd name="T5" fmla="*/ 42 h 166"/>
                <a:gd name="T6" fmla="*/ 144 w 144"/>
                <a:gd name="T7" fmla="*/ 83 h 166"/>
                <a:gd name="T8" fmla="*/ 144 w 144"/>
                <a:gd name="T9" fmla="*/ 124 h 166"/>
                <a:gd name="T10" fmla="*/ 108 w 144"/>
                <a:gd name="T11" fmla="*/ 144 h 166"/>
                <a:gd name="T12" fmla="*/ 72 w 144"/>
                <a:gd name="T13" fmla="*/ 166 h 166"/>
                <a:gd name="T14" fmla="*/ 36 w 144"/>
                <a:gd name="T15" fmla="*/ 144 h 166"/>
                <a:gd name="T16" fmla="*/ 0 w 144"/>
                <a:gd name="T17" fmla="*/ 124 h 166"/>
                <a:gd name="T18" fmla="*/ 0 w 144"/>
                <a:gd name="T19" fmla="*/ 83 h 166"/>
                <a:gd name="T20" fmla="*/ 0 w 144"/>
                <a:gd name="T21" fmla="*/ 42 h 166"/>
                <a:gd name="T22" fmla="*/ 36 w 144"/>
                <a:gd name="T23" fmla="*/ 22 h 166"/>
                <a:gd name="T24" fmla="*/ 72 w 144"/>
                <a:gd name="T25" fmla="*/ 0 h 166"/>
                <a:gd name="T26" fmla="*/ 72 w 144"/>
                <a:gd name="T27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4" h="166">
                  <a:moveTo>
                    <a:pt x="72" y="0"/>
                  </a:moveTo>
                  <a:lnTo>
                    <a:pt x="108" y="22"/>
                  </a:lnTo>
                  <a:lnTo>
                    <a:pt x="144" y="42"/>
                  </a:lnTo>
                  <a:lnTo>
                    <a:pt x="144" y="83"/>
                  </a:lnTo>
                  <a:lnTo>
                    <a:pt x="144" y="124"/>
                  </a:lnTo>
                  <a:lnTo>
                    <a:pt x="108" y="144"/>
                  </a:lnTo>
                  <a:lnTo>
                    <a:pt x="72" y="166"/>
                  </a:lnTo>
                  <a:lnTo>
                    <a:pt x="36" y="144"/>
                  </a:lnTo>
                  <a:lnTo>
                    <a:pt x="0" y="124"/>
                  </a:lnTo>
                  <a:lnTo>
                    <a:pt x="0" y="83"/>
                  </a:lnTo>
                  <a:lnTo>
                    <a:pt x="0" y="42"/>
                  </a:lnTo>
                  <a:lnTo>
                    <a:pt x="36" y="22"/>
                  </a:lnTo>
                  <a:lnTo>
                    <a:pt x="72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11" name="Freeform 14"/>
            <p:cNvSpPr/>
            <p:nvPr/>
          </p:nvSpPr>
          <p:spPr bwMode="auto">
            <a:xfrm>
              <a:off x="4896477" y="3054448"/>
              <a:ext cx="214934" cy="235510"/>
            </a:xfrm>
            <a:custGeom>
              <a:avLst/>
              <a:gdLst>
                <a:gd name="T0" fmla="*/ 70 w 142"/>
                <a:gd name="T1" fmla="*/ 0 h 166"/>
                <a:gd name="T2" fmla="*/ 106 w 142"/>
                <a:gd name="T3" fmla="*/ 22 h 166"/>
                <a:gd name="T4" fmla="*/ 142 w 142"/>
                <a:gd name="T5" fmla="*/ 42 h 166"/>
                <a:gd name="T6" fmla="*/ 142 w 142"/>
                <a:gd name="T7" fmla="*/ 83 h 166"/>
                <a:gd name="T8" fmla="*/ 142 w 142"/>
                <a:gd name="T9" fmla="*/ 125 h 166"/>
                <a:gd name="T10" fmla="*/ 106 w 142"/>
                <a:gd name="T11" fmla="*/ 144 h 166"/>
                <a:gd name="T12" fmla="*/ 70 w 142"/>
                <a:gd name="T13" fmla="*/ 166 h 166"/>
                <a:gd name="T14" fmla="*/ 34 w 142"/>
                <a:gd name="T15" fmla="*/ 144 h 166"/>
                <a:gd name="T16" fmla="*/ 0 w 142"/>
                <a:gd name="T17" fmla="*/ 125 h 166"/>
                <a:gd name="T18" fmla="*/ 0 w 142"/>
                <a:gd name="T19" fmla="*/ 83 h 166"/>
                <a:gd name="T20" fmla="*/ 0 w 142"/>
                <a:gd name="T21" fmla="*/ 42 h 166"/>
                <a:gd name="T22" fmla="*/ 34 w 142"/>
                <a:gd name="T23" fmla="*/ 22 h 166"/>
                <a:gd name="T24" fmla="*/ 70 w 142"/>
                <a:gd name="T25" fmla="*/ 0 h 166"/>
                <a:gd name="T26" fmla="*/ 70 w 142"/>
                <a:gd name="T27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" h="166">
                  <a:moveTo>
                    <a:pt x="70" y="0"/>
                  </a:moveTo>
                  <a:lnTo>
                    <a:pt x="106" y="22"/>
                  </a:lnTo>
                  <a:lnTo>
                    <a:pt x="142" y="42"/>
                  </a:lnTo>
                  <a:lnTo>
                    <a:pt x="142" y="83"/>
                  </a:lnTo>
                  <a:lnTo>
                    <a:pt x="142" y="125"/>
                  </a:lnTo>
                  <a:lnTo>
                    <a:pt x="106" y="144"/>
                  </a:lnTo>
                  <a:lnTo>
                    <a:pt x="70" y="166"/>
                  </a:lnTo>
                  <a:lnTo>
                    <a:pt x="34" y="144"/>
                  </a:lnTo>
                  <a:lnTo>
                    <a:pt x="0" y="125"/>
                  </a:lnTo>
                  <a:lnTo>
                    <a:pt x="0" y="83"/>
                  </a:lnTo>
                  <a:lnTo>
                    <a:pt x="0" y="42"/>
                  </a:lnTo>
                  <a:lnTo>
                    <a:pt x="34" y="22"/>
                  </a:lnTo>
                  <a:lnTo>
                    <a:pt x="70" y="0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6AE629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12" name="Freeform 15"/>
            <p:cNvSpPr/>
            <p:nvPr/>
          </p:nvSpPr>
          <p:spPr bwMode="auto">
            <a:xfrm>
              <a:off x="5629070" y="2696927"/>
              <a:ext cx="214934" cy="232673"/>
            </a:xfrm>
            <a:custGeom>
              <a:avLst/>
              <a:gdLst>
                <a:gd name="T0" fmla="*/ 70 w 142"/>
                <a:gd name="T1" fmla="*/ 0 h 164"/>
                <a:gd name="T2" fmla="*/ 106 w 142"/>
                <a:gd name="T3" fmla="*/ 20 h 164"/>
                <a:gd name="T4" fmla="*/ 142 w 142"/>
                <a:gd name="T5" fmla="*/ 40 h 164"/>
                <a:gd name="T6" fmla="*/ 142 w 142"/>
                <a:gd name="T7" fmla="*/ 81 h 164"/>
                <a:gd name="T8" fmla="*/ 142 w 142"/>
                <a:gd name="T9" fmla="*/ 123 h 164"/>
                <a:gd name="T10" fmla="*/ 106 w 142"/>
                <a:gd name="T11" fmla="*/ 143 h 164"/>
                <a:gd name="T12" fmla="*/ 70 w 142"/>
                <a:gd name="T13" fmla="*/ 164 h 164"/>
                <a:gd name="T14" fmla="*/ 36 w 142"/>
                <a:gd name="T15" fmla="*/ 143 h 164"/>
                <a:gd name="T16" fmla="*/ 0 w 142"/>
                <a:gd name="T17" fmla="*/ 123 h 164"/>
                <a:gd name="T18" fmla="*/ 0 w 142"/>
                <a:gd name="T19" fmla="*/ 81 h 164"/>
                <a:gd name="T20" fmla="*/ 0 w 142"/>
                <a:gd name="T21" fmla="*/ 40 h 164"/>
                <a:gd name="T22" fmla="*/ 36 w 142"/>
                <a:gd name="T23" fmla="*/ 20 h 164"/>
                <a:gd name="T24" fmla="*/ 70 w 142"/>
                <a:gd name="T25" fmla="*/ 0 h 164"/>
                <a:gd name="T26" fmla="*/ 70 w 142"/>
                <a:gd name="T27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" h="164">
                  <a:moveTo>
                    <a:pt x="70" y="0"/>
                  </a:moveTo>
                  <a:lnTo>
                    <a:pt x="106" y="20"/>
                  </a:lnTo>
                  <a:lnTo>
                    <a:pt x="142" y="40"/>
                  </a:lnTo>
                  <a:lnTo>
                    <a:pt x="142" y="81"/>
                  </a:lnTo>
                  <a:lnTo>
                    <a:pt x="142" y="123"/>
                  </a:lnTo>
                  <a:lnTo>
                    <a:pt x="106" y="143"/>
                  </a:lnTo>
                  <a:lnTo>
                    <a:pt x="70" y="164"/>
                  </a:lnTo>
                  <a:lnTo>
                    <a:pt x="36" y="143"/>
                  </a:lnTo>
                  <a:lnTo>
                    <a:pt x="0" y="123"/>
                  </a:lnTo>
                  <a:lnTo>
                    <a:pt x="0" y="81"/>
                  </a:lnTo>
                  <a:lnTo>
                    <a:pt x="0" y="40"/>
                  </a:lnTo>
                  <a:lnTo>
                    <a:pt x="36" y="20"/>
                  </a:lnTo>
                  <a:lnTo>
                    <a:pt x="70" y="0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7E7E7D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13" name="Freeform 16"/>
            <p:cNvSpPr/>
            <p:nvPr/>
          </p:nvSpPr>
          <p:spPr bwMode="auto">
            <a:xfrm>
              <a:off x="6061966" y="3908526"/>
              <a:ext cx="216448" cy="232673"/>
            </a:xfrm>
            <a:custGeom>
              <a:avLst/>
              <a:gdLst>
                <a:gd name="T0" fmla="*/ 72 w 143"/>
                <a:gd name="T1" fmla="*/ 0 h 164"/>
                <a:gd name="T2" fmla="*/ 108 w 143"/>
                <a:gd name="T3" fmla="*/ 20 h 164"/>
                <a:gd name="T4" fmla="*/ 143 w 143"/>
                <a:gd name="T5" fmla="*/ 39 h 164"/>
                <a:gd name="T6" fmla="*/ 143 w 143"/>
                <a:gd name="T7" fmla="*/ 81 h 164"/>
                <a:gd name="T8" fmla="*/ 143 w 143"/>
                <a:gd name="T9" fmla="*/ 122 h 164"/>
                <a:gd name="T10" fmla="*/ 108 w 143"/>
                <a:gd name="T11" fmla="*/ 144 h 164"/>
                <a:gd name="T12" fmla="*/ 72 w 143"/>
                <a:gd name="T13" fmla="*/ 164 h 164"/>
                <a:gd name="T14" fmla="*/ 36 w 143"/>
                <a:gd name="T15" fmla="*/ 144 h 164"/>
                <a:gd name="T16" fmla="*/ 0 w 143"/>
                <a:gd name="T17" fmla="*/ 122 h 164"/>
                <a:gd name="T18" fmla="*/ 0 w 143"/>
                <a:gd name="T19" fmla="*/ 81 h 164"/>
                <a:gd name="T20" fmla="*/ 0 w 143"/>
                <a:gd name="T21" fmla="*/ 39 h 164"/>
                <a:gd name="T22" fmla="*/ 36 w 143"/>
                <a:gd name="T23" fmla="*/ 20 h 164"/>
                <a:gd name="T24" fmla="*/ 72 w 143"/>
                <a:gd name="T25" fmla="*/ 0 h 164"/>
                <a:gd name="T26" fmla="*/ 72 w 143"/>
                <a:gd name="T27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3" h="164">
                  <a:moveTo>
                    <a:pt x="72" y="0"/>
                  </a:moveTo>
                  <a:lnTo>
                    <a:pt x="108" y="20"/>
                  </a:lnTo>
                  <a:lnTo>
                    <a:pt x="143" y="39"/>
                  </a:lnTo>
                  <a:lnTo>
                    <a:pt x="143" y="81"/>
                  </a:lnTo>
                  <a:lnTo>
                    <a:pt x="143" y="122"/>
                  </a:lnTo>
                  <a:lnTo>
                    <a:pt x="108" y="144"/>
                  </a:lnTo>
                  <a:lnTo>
                    <a:pt x="72" y="164"/>
                  </a:lnTo>
                  <a:lnTo>
                    <a:pt x="36" y="144"/>
                  </a:lnTo>
                  <a:lnTo>
                    <a:pt x="0" y="122"/>
                  </a:lnTo>
                  <a:lnTo>
                    <a:pt x="0" y="81"/>
                  </a:lnTo>
                  <a:lnTo>
                    <a:pt x="0" y="39"/>
                  </a:lnTo>
                  <a:lnTo>
                    <a:pt x="36" y="20"/>
                  </a:lnTo>
                  <a:lnTo>
                    <a:pt x="72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7E7E7D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14" name="Freeform 17"/>
            <p:cNvSpPr/>
            <p:nvPr/>
          </p:nvSpPr>
          <p:spPr bwMode="auto">
            <a:xfrm>
              <a:off x="4778415" y="3688623"/>
              <a:ext cx="214934" cy="235510"/>
            </a:xfrm>
            <a:custGeom>
              <a:avLst/>
              <a:gdLst>
                <a:gd name="T0" fmla="*/ 70 w 142"/>
                <a:gd name="T1" fmla="*/ 0 h 166"/>
                <a:gd name="T2" fmla="*/ 106 w 142"/>
                <a:gd name="T3" fmla="*/ 22 h 166"/>
                <a:gd name="T4" fmla="*/ 142 w 142"/>
                <a:gd name="T5" fmla="*/ 41 h 166"/>
                <a:gd name="T6" fmla="*/ 142 w 142"/>
                <a:gd name="T7" fmla="*/ 83 h 166"/>
                <a:gd name="T8" fmla="*/ 142 w 142"/>
                <a:gd name="T9" fmla="*/ 124 h 166"/>
                <a:gd name="T10" fmla="*/ 106 w 142"/>
                <a:gd name="T11" fmla="*/ 144 h 166"/>
                <a:gd name="T12" fmla="*/ 70 w 142"/>
                <a:gd name="T13" fmla="*/ 166 h 166"/>
                <a:gd name="T14" fmla="*/ 34 w 142"/>
                <a:gd name="T15" fmla="*/ 144 h 166"/>
                <a:gd name="T16" fmla="*/ 0 w 142"/>
                <a:gd name="T17" fmla="*/ 124 h 166"/>
                <a:gd name="T18" fmla="*/ 0 w 142"/>
                <a:gd name="T19" fmla="*/ 83 h 166"/>
                <a:gd name="T20" fmla="*/ 0 w 142"/>
                <a:gd name="T21" fmla="*/ 41 h 166"/>
                <a:gd name="T22" fmla="*/ 34 w 142"/>
                <a:gd name="T23" fmla="*/ 22 h 166"/>
                <a:gd name="T24" fmla="*/ 70 w 142"/>
                <a:gd name="T25" fmla="*/ 0 h 166"/>
                <a:gd name="T26" fmla="*/ 70 w 142"/>
                <a:gd name="T27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" h="166">
                  <a:moveTo>
                    <a:pt x="70" y="0"/>
                  </a:moveTo>
                  <a:lnTo>
                    <a:pt x="106" y="22"/>
                  </a:lnTo>
                  <a:lnTo>
                    <a:pt x="142" y="41"/>
                  </a:lnTo>
                  <a:lnTo>
                    <a:pt x="142" y="83"/>
                  </a:lnTo>
                  <a:lnTo>
                    <a:pt x="142" y="124"/>
                  </a:lnTo>
                  <a:lnTo>
                    <a:pt x="106" y="144"/>
                  </a:lnTo>
                  <a:lnTo>
                    <a:pt x="70" y="166"/>
                  </a:lnTo>
                  <a:lnTo>
                    <a:pt x="34" y="144"/>
                  </a:lnTo>
                  <a:lnTo>
                    <a:pt x="0" y="124"/>
                  </a:lnTo>
                  <a:lnTo>
                    <a:pt x="0" y="83"/>
                  </a:lnTo>
                  <a:lnTo>
                    <a:pt x="0" y="41"/>
                  </a:lnTo>
                  <a:lnTo>
                    <a:pt x="34" y="22"/>
                  </a:lnTo>
                  <a:lnTo>
                    <a:pt x="70" y="0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15" name="Freeform 18"/>
            <p:cNvSpPr/>
            <p:nvPr/>
          </p:nvSpPr>
          <p:spPr bwMode="auto">
            <a:xfrm>
              <a:off x="6826346" y="3146666"/>
              <a:ext cx="217962" cy="235510"/>
            </a:xfrm>
            <a:custGeom>
              <a:avLst/>
              <a:gdLst>
                <a:gd name="T0" fmla="*/ 72 w 144"/>
                <a:gd name="T1" fmla="*/ 0 h 166"/>
                <a:gd name="T2" fmla="*/ 108 w 144"/>
                <a:gd name="T3" fmla="*/ 22 h 166"/>
                <a:gd name="T4" fmla="*/ 144 w 144"/>
                <a:gd name="T5" fmla="*/ 42 h 166"/>
                <a:gd name="T6" fmla="*/ 144 w 144"/>
                <a:gd name="T7" fmla="*/ 83 h 166"/>
                <a:gd name="T8" fmla="*/ 144 w 144"/>
                <a:gd name="T9" fmla="*/ 125 h 166"/>
                <a:gd name="T10" fmla="*/ 108 w 144"/>
                <a:gd name="T11" fmla="*/ 144 h 166"/>
                <a:gd name="T12" fmla="*/ 72 w 144"/>
                <a:gd name="T13" fmla="*/ 166 h 166"/>
                <a:gd name="T14" fmla="*/ 36 w 144"/>
                <a:gd name="T15" fmla="*/ 144 h 166"/>
                <a:gd name="T16" fmla="*/ 0 w 144"/>
                <a:gd name="T17" fmla="*/ 125 h 166"/>
                <a:gd name="T18" fmla="*/ 0 w 144"/>
                <a:gd name="T19" fmla="*/ 83 h 166"/>
                <a:gd name="T20" fmla="*/ 0 w 144"/>
                <a:gd name="T21" fmla="*/ 42 h 166"/>
                <a:gd name="T22" fmla="*/ 36 w 144"/>
                <a:gd name="T23" fmla="*/ 22 h 166"/>
                <a:gd name="T24" fmla="*/ 72 w 144"/>
                <a:gd name="T25" fmla="*/ 0 h 166"/>
                <a:gd name="T26" fmla="*/ 72 w 144"/>
                <a:gd name="T27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4" h="166">
                  <a:moveTo>
                    <a:pt x="72" y="0"/>
                  </a:moveTo>
                  <a:lnTo>
                    <a:pt x="108" y="22"/>
                  </a:lnTo>
                  <a:lnTo>
                    <a:pt x="144" y="42"/>
                  </a:lnTo>
                  <a:lnTo>
                    <a:pt x="144" y="83"/>
                  </a:lnTo>
                  <a:lnTo>
                    <a:pt x="144" y="125"/>
                  </a:lnTo>
                  <a:lnTo>
                    <a:pt x="108" y="144"/>
                  </a:lnTo>
                  <a:lnTo>
                    <a:pt x="72" y="166"/>
                  </a:lnTo>
                  <a:lnTo>
                    <a:pt x="36" y="144"/>
                  </a:lnTo>
                  <a:lnTo>
                    <a:pt x="0" y="125"/>
                  </a:lnTo>
                  <a:lnTo>
                    <a:pt x="0" y="83"/>
                  </a:lnTo>
                  <a:lnTo>
                    <a:pt x="0" y="42"/>
                  </a:lnTo>
                  <a:lnTo>
                    <a:pt x="36" y="22"/>
                  </a:lnTo>
                  <a:lnTo>
                    <a:pt x="72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6AE629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16" name="Freeform 19"/>
            <p:cNvSpPr/>
            <p:nvPr/>
          </p:nvSpPr>
          <p:spPr bwMode="auto">
            <a:xfrm>
              <a:off x="5346023" y="4142617"/>
              <a:ext cx="214934" cy="235510"/>
            </a:xfrm>
            <a:custGeom>
              <a:avLst/>
              <a:gdLst>
                <a:gd name="T0" fmla="*/ 72 w 142"/>
                <a:gd name="T1" fmla="*/ 0 h 166"/>
                <a:gd name="T2" fmla="*/ 108 w 142"/>
                <a:gd name="T3" fmla="*/ 22 h 166"/>
                <a:gd name="T4" fmla="*/ 142 w 142"/>
                <a:gd name="T5" fmla="*/ 42 h 166"/>
                <a:gd name="T6" fmla="*/ 142 w 142"/>
                <a:gd name="T7" fmla="*/ 83 h 166"/>
                <a:gd name="T8" fmla="*/ 142 w 142"/>
                <a:gd name="T9" fmla="*/ 125 h 166"/>
                <a:gd name="T10" fmla="*/ 108 w 142"/>
                <a:gd name="T11" fmla="*/ 145 h 166"/>
                <a:gd name="T12" fmla="*/ 72 w 142"/>
                <a:gd name="T13" fmla="*/ 166 h 166"/>
                <a:gd name="T14" fmla="*/ 36 w 142"/>
                <a:gd name="T15" fmla="*/ 145 h 166"/>
                <a:gd name="T16" fmla="*/ 0 w 142"/>
                <a:gd name="T17" fmla="*/ 125 h 166"/>
                <a:gd name="T18" fmla="*/ 0 w 142"/>
                <a:gd name="T19" fmla="*/ 83 h 166"/>
                <a:gd name="T20" fmla="*/ 0 w 142"/>
                <a:gd name="T21" fmla="*/ 42 h 166"/>
                <a:gd name="T22" fmla="*/ 36 w 142"/>
                <a:gd name="T23" fmla="*/ 22 h 166"/>
                <a:gd name="T24" fmla="*/ 72 w 142"/>
                <a:gd name="T25" fmla="*/ 0 h 166"/>
                <a:gd name="T26" fmla="*/ 72 w 142"/>
                <a:gd name="T27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" h="166">
                  <a:moveTo>
                    <a:pt x="72" y="0"/>
                  </a:moveTo>
                  <a:lnTo>
                    <a:pt x="108" y="22"/>
                  </a:lnTo>
                  <a:lnTo>
                    <a:pt x="142" y="42"/>
                  </a:lnTo>
                  <a:lnTo>
                    <a:pt x="142" y="83"/>
                  </a:lnTo>
                  <a:lnTo>
                    <a:pt x="142" y="125"/>
                  </a:lnTo>
                  <a:lnTo>
                    <a:pt x="108" y="145"/>
                  </a:lnTo>
                  <a:lnTo>
                    <a:pt x="72" y="166"/>
                  </a:lnTo>
                  <a:lnTo>
                    <a:pt x="36" y="145"/>
                  </a:lnTo>
                  <a:lnTo>
                    <a:pt x="0" y="125"/>
                  </a:lnTo>
                  <a:lnTo>
                    <a:pt x="0" y="83"/>
                  </a:lnTo>
                  <a:lnTo>
                    <a:pt x="0" y="42"/>
                  </a:lnTo>
                  <a:lnTo>
                    <a:pt x="36" y="22"/>
                  </a:lnTo>
                  <a:lnTo>
                    <a:pt x="72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17" name="Freeform 20"/>
            <p:cNvSpPr/>
            <p:nvPr/>
          </p:nvSpPr>
          <p:spPr bwMode="auto">
            <a:xfrm>
              <a:off x="5965095" y="3206253"/>
              <a:ext cx="214934" cy="234091"/>
            </a:xfrm>
            <a:custGeom>
              <a:avLst/>
              <a:gdLst>
                <a:gd name="T0" fmla="*/ 72 w 142"/>
                <a:gd name="T1" fmla="*/ 0 h 165"/>
                <a:gd name="T2" fmla="*/ 108 w 142"/>
                <a:gd name="T3" fmla="*/ 21 h 165"/>
                <a:gd name="T4" fmla="*/ 142 w 142"/>
                <a:gd name="T5" fmla="*/ 41 h 165"/>
                <a:gd name="T6" fmla="*/ 142 w 142"/>
                <a:gd name="T7" fmla="*/ 83 h 165"/>
                <a:gd name="T8" fmla="*/ 142 w 142"/>
                <a:gd name="T9" fmla="*/ 124 h 165"/>
                <a:gd name="T10" fmla="*/ 108 w 142"/>
                <a:gd name="T11" fmla="*/ 144 h 165"/>
                <a:gd name="T12" fmla="*/ 72 w 142"/>
                <a:gd name="T13" fmla="*/ 165 h 165"/>
                <a:gd name="T14" fmla="*/ 36 w 142"/>
                <a:gd name="T15" fmla="*/ 144 h 165"/>
                <a:gd name="T16" fmla="*/ 0 w 142"/>
                <a:gd name="T17" fmla="*/ 124 h 165"/>
                <a:gd name="T18" fmla="*/ 0 w 142"/>
                <a:gd name="T19" fmla="*/ 83 h 165"/>
                <a:gd name="T20" fmla="*/ 0 w 142"/>
                <a:gd name="T21" fmla="*/ 41 h 165"/>
                <a:gd name="T22" fmla="*/ 36 w 142"/>
                <a:gd name="T23" fmla="*/ 21 h 165"/>
                <a:gd name="T24" fmla="*/ 72 w 142"/>
                <a:gd name="T25" fmla="*/ 0 h 165"/>
                <a:gd name="T26" fmla="*/ 72 w 142"/>
                <a:gd name="T27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" h="165">
                  <a:moveTo>
                    <a:pt x="72" y="0"/>
                  </a:moveTo>
                  <a:lnTo>
                    <a:pt x="108" y="21"/>
                  </a:lnTo>
                  <a:lnTo>
                    <a:pt x="142" y="41"/>
                  </a:lnTo>
                  <a:lnTo>
                    <a:pt x="142" y="83"/>
                  </a:lnTo>
                  <a:lnTo>
                    <a:pt x="142" y="124"/>
                  </a:lnTo>
                  <a:lnTo>
                    <a:pt x="108" y="144"/>
                  </a:lnTo>
                  <a:lnTo>
                    <a:pt x="72" y="165"/>
                  </a:lnTo>
                  <a:lnTo>
                    <a:pt x="36" y="144"/>
                  </a:lnTo>
                  <a:lnTo>
                    <a:pt x="0" y="124"/>
                  </a:lnTo>
                  <a:lnTo>
                    <a:pt x="0" y="83"/>
                  </a:lnTo>
                  <a:lnTo>
                    <a:pt x="0" y="41"/>
                  </a:lnTo>
                  <a:lnTo>
                    <a:pt x="36" y="21"/>
                  </a:lnTo>
                  <a:lnTo>
                    <a:pt x="72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EBAC07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18" name="Freeform 6"/>
            <p:cNvSpPr/>
            <p:nvPr/>
          </p:nvSpPr>
          <p:spPr bwMode="auto">
            <a:xfrm>
              <a:off x="5079625" y="1716582"/>
              <a:ext cx="389001" cy="424202"/>
            </a:xfrm>
            <a:custGeom>
              <a:avLst/>
              <a:gdLst>
                <a:gd name="T0" fmla="*/ 128 w 257"/>
                <a:gd name="T1" fmla="*/ 0 h 299"/>
                <a:gd name="T2" fmla="*/ 192 w 257"/>
                <a:gd name="T3" fmla="*/ 38 h 299"/>
                <a:gd name="T4" fmla="*/ 257 w 257"/>
                <a:gd name="T5" fmla="*/ 76 h 299"/>
                <a:gd name="T6" fmla="*/ 257 w 257"/>
                <a:gd name="T7" fmla="*/ 150 h 299"/>
                <a:gd name="T8" fmla="*/ 257 w 257"/>
                <a:gd name="T9" fmla="*/ 224 h 299"/>
                <a:gd name="T10" fmla="*/ 192 w 257"/>
                <a:gd name="T11" fmla="*/ 261 h 299"/>
                <a:gd name="T12" fmla="*/ 128 w 257"/>
                <a:gd name="T13" fmla="*/ 299 h 299"/>
                <a:gd name="T14" fmla="*/ 63 w 257"/>
                <a:gd name="T15" fmla="*/ 261 h 299"/>
                <a:gd name="T16" fmla="*/ 0 w 257"/>
                <a:gd name="T17" fmla="*/ 224 h 299"/>
                <a:gd name="T18" fmla="*/ 0 w 257"/>
                <a:gd name="T19" fmla="*/ 150 h 299"/>
                <a:gd name="T20" fmla="*/ 0 w 257"/>
                <a:gd name="T21" fmla="*/ 76 h 299"/>
                <a:gd name="T22" fmla="*/ 63 w 257"/>
                <a:gd name="T23" fmla="*/ 38 h 299"/>
                <a:gd name="T24" fmla="*/ 128 w 257"/>
                <a:gd name="T25" fmla="*/ 0 h 299"/>
                <a:gd name="T26" fmla="*/ 128 w 257"/>
                <a:gd name="T27" fmla="*/ 0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7" h="299">
                  <a:moveTo>
                    <a:pt x="128" y="0"/>
                  </a:moveTo>
                  <a:lnTo>
                    <a:pt x="192" y="38"/>
                  </a:lnTo>
                  <a:lnTo>
                    <a:pt x="257" y="76"/>
                  </a:lnTo>
                  <a:lnTo>
                    <a:pt x="257" y="150"/>
                  </a:lnTo>
                  <a:lnTo>
                    <a:pt x="257" y="224"/>
                  </a:lnTo>
                  <a:lnTo>
                    <a:pt x="192" y="261"/>
                  </a:lnTo>
                  <a:lnTo>
                    <a:pt x="128" y="299"/>
                  </a:lnTo>
                  <a:lnTo>
                    <a:pt x="63" y="261"/>
                  </a:lnTo>
                  <a:lnTo>
                    <a:pt x="0" y="224"/>
                  </a:lnTo>
                  <a:lnTo>
                    <a:pt x="0" y="150"/>
                  </a:lnTo>
                  <a:lnTo>
                    <a:pt x="0" y="76"/>
                  </a:lnTo>
                  <a:lnTo>
                    <a:pt x="63" y="38"/>
                  </a:lnTo>
                  <a:lnTo>
                    <a:pt x="128" y="0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1CBB9F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19" name="Freeform 12"/>
            <p:cNvSpPr/>
            <p:nvPr/>
          </p:nvSpPr>
          <p:spPr bwMode="auto">
            <a:xfrm>
              <a:off x="6449453" y="2631666"/>
              <a:ext cx="390515" cy="421364"/>
            </a:xfrm>
            <a:custGeom>
              <a:avLst/>
              <a:gdLst>
                <a:gd name="T0" fmla="*/ 130 w 258"/>
                <a:gd name="T1" fmla="*/ 0 h 297"/>
                <a:gd name="T2" fmla="*/ 195 w 258"/>
                <a:gd name="T3" fmla="*/ 36 h 297"/>
                <a:gd name="T4" fmla="*/ 258 w 258"/>
                <a:gd name="T5" fmla="*/ 73 h 297"/>
                <a:gd name="T6" fmla="*/ 258 w 258"/>
                <a:gd name="T7" fmla="*/ 147 h 297"/>
                <a:gd name="T8" fmla="*/ 258 w 258"/>
                <a:gd name="T9" fmla="*/ 223 h 297"/>
                <a:gd name="T10" fmla="*/ 195 w 258"/>
                <a:gd name="T11" fmla="*/ 259 h 297"/>
                <a:gd name="T12" fmla="*/ 130 w 258"/>
                <a:gd name="T13" fmla="*/ 297 h 297"/>
                <a:gd name="T14" fmla="*/ 65 w 258"/>
                <a:gd name="T15" fmla="*/ 259 h 297"/>
                <a:gd name="T16" fmla="*/ 0 w 258"/>
                <a:gd name="T17" fmla="*/ 223 h 297"/>
                <a:gd name="T18" fmla="*/ 0 w 258"/>
                <a:gd name="T19" fmla="*/ 147 h 297"/>
                <a:gd name="T20" fmla="*/ 0 w 258"/>
                <a:gd name="T21" fmla="*/ 73 h 297"/>
                <a:gd name="T22" fmla="*/ 65 w 258"/>
                <a:gd name="T23" fmla="*/ 36 h 297"/>
                <a:gd name="T24" fmla="*/ 130 w 258"/>
                <a:gd name="T25" fmla="*/ 0 h 297"/>
                <a:gd name="T26" fmla="*/ 130 w 258"/>
                <a:gd name="T27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8" h="297">
                  <a:moveTo>
                    <a:pt x="130" y="0"/>
                  </a:moveTo>
                  <a:lnTo>
                    <a:pt x="195" y="36"/>
                  </a:lnTo>
                  <a:lnTo>
                    <a:pt x="258" y="73"/>
                  </a:lnTo>
                  <a:lnTo>
                    <a:pt x="258" y="147"/>
                  </a:lnTo>
                  <a:lnTo>
                    <a:pt x="258" y="223"/>
                  </a:lnTo>
                  <a:lnTo>
                    <a:pt x="195" y="259"/>
                  </a:lnTo>
                  <a:lnTo>
                    <a:pt x="130" y="297"/>
                  </a:lnTo>
                  <a:lnTo>
                    <a:pt x="65" y="259"/>
                  </a:lnTo>
                  <a:lnTo>
                    <a:pt x="0" y="223"/>
                  </a:lnTo>
                  <a:lnTo>
                    <a:pt x="0" y="147"/>
                  </a:lnTo>
                  <a:lnTo>
                    <a:pt x="0" y="73"/>
                  </a:lnTo>
                  <a:lnTo>
                    <a:pt x="65" y="36"/>
                  </a:lnTo>
                  <a:lnTo>
                    <a:pt x="130" y="0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139ECD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11FCEEBA-DEEF-4E8D-B6B6-3EE2D9A30870}"/>
              </a:ext>
            </a:extLst>
          </p:cNvPr>
          <p:cNvGrpSpPr/>
          <p:nvPr/>
        </p:nvGrpSpPr>
        <p:grpSpPr>
          <a:xfrm>
            <a:off x="1493677" y="482761"/>
            <a:ext cx="6831173" cy="601187"/>
            <a:chOff x="2873170" y="270495"/>
            <a:chExt cx="8532550" cy="801583"/>
          </a:xfrm>
        </p:grpSpPr>
        <p:sp>
          <p:nvSpPr>
            <p:cNvPr id="33" name="îṥḷíďê">
              <a:extLst>
                <a:ext uri="{FF2B5EF4-FFF2-40B4-BE49-F238E27FC236}">
                  <a16:creationId xmlns:a16="http://schemas.microsoft.com/office/drawing/2014/main" xmlns="" id="{BC42153F-0DD8-4E0E-8371-AB70FB2F471F}"/>
                </a:ext>
              </a:extLst>
            </p:cNvPr>
            <p:cNvSpPr/>
            <p:nvPr/>
          </p:nvSpPr>
          <p:spPr bwMode="auto">
            <a:xfrm>
              <a:off x="2873170" y="270496"/>
              <a:ext cx="8412586" cy="80158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34" name="Google Shape;5317;p41">
              <a:extLst>
                <a:ext uri="{FF2B5EF4-FFF2-40B4-BE49-F238E27FC236}">
                  <a16:creationId xmlns:a16="http://schemas.microsoft.com/office/drawing/2014/main" xmlns="" id="{A2FBF25D-472C-4C01-9F52-9C3221CD6376}"/>
                </a:ext>
              </a:extLst>
            </p:cNvPr>
            <p:cNvSpPr txBox="1">
              <a:spLocks/>
            </p:cNvSpPr>
            <p:nvPr/>
          </p:nvSpPr>
          <p:spPr>
            <a:xfrm>
              <a:off x="3150703" y="270495"/>
              <a:ext cx="8255017" cy="7836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Gloria Hallelujah"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Chia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sẻ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một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mẩu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truyện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về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nhà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trường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. 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4F3C3889-AA4A-48EE-8C53-F7FCE20278B3}"/>
              </a:ext>
            </a:extLst>
          </p:cNvPr>
          <p:cNvGrpSpPr/>
          <p:nvPr/>
        </p:nvGrpSpPr>
        <p:grpSpPr>
          <a:xfrm>
            <a:off x="6103036" y="1558903"/>
            <a:ext cx="1870097" cy="1870097"/>
            <a:chOff x="3956262" y="2062474"/>
            <a:chExt cx="1870097" cy="1870097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xmlns="" id="{CBAA2935-08F7-4A27-8E63-1CCFE0039BBA}"/>
                </a:ext>
              </a:extLst>
            </p:cNvPr>
            <p:cNvSpPr/>
            <p:nvPr/>
          </p:nvSpPr>
          <p:spPr>
            <a:xfrm>
              <a:off x="3956262" y="2062474"/>
              <a:ext cx="1870097" cy="1870097"/>
            </a:xfrm>
            <a:prstGeom prst="ellipse">
              <a:avLst/>
            </a:prstGeom>
            <a:solidFill>
              <a:srgbClr val="FFFF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xmlns="" id="{F1FAC464-BE53-4564-8D8C-78F19FFD2455}"/>
                </a:ext>
              </a:extLst>
            </p:cNvPr>
            <p:cNvSpPr/>
            <p:nvPr/>
          </p:nvSpPr>
          <p:spPr>
            <a:xfrm>
              <a:off x="4079835" y="2171099"/>
              <a:ext cx="1621971" cy="1621971"/>
            </a:xfrm>
            <a:prstGeom prst="ellipse">
              <a:avLst/>
            </a:prstGeom>
            <a:solidFill>
              <a:srgbClr val="FDE6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  <p:grpSp>
        <p:nvGrpSpPr>
          <p:cNvPr id="36" name="组合 85">
            <a:extLst>
              <a:ext uri="{FF2B5EF4-FFF2-40B4-BE49-F238E27FC236}">
                <a16:creationId xmlns:a16="http://schemas.microsoft.com/office/drawing/2014/main" xmlns="" id="{D51C3936-9E47-4D5B-8543-B1F2A6AEC669}"/>
              </a:ext>
            </a:extLst>
          </p:cNvPr>
          <p:cNvGrpSpPr/>
          <p:nvPr/>
        </p:nvGrpSpPr>
        <p:grpSpPr>
          <a:xfrm flipH="1">
            <a:off x="3755235" y="2555187"/>
            <a:ext cx="3341914" cy="988599"/>
            <a:chOff x="594424" y="1153191"/>
            <a:chExt cx="2605976" cy="1634460"/>
          </a:xfrm>
        </p:grpSpPr>
        <p:sp>
          <p:nvSpPr>
            <p:cNvPr id="37" name="任意多边形 86">
              <a:extLst>
                <a:ext uri="{FF2B5EF4-FFF2-40B4-BE49-F238E27FC236}">
                  <a16:creationId xmlns:a16="http://schemas.microsoft.com/office/drawing/2014/main" xmlns="" id="{816C82EB-9A6F-4114-9003-FDAF4EAEAF05}"/>
                </a:ext>
              </a:extLst>
            </p:cNvPr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38" name="任意多边形 87">
              <a:extLst>
                <a:ext uri="{FF2B5EF4-FFF2-40B4-BE49-F238E27FC236}">
                  <a16:creationId xmlns:a16="http://schemas.microsoft.com/office/drawing/2014/main" xmlns="" id="{F6BCDEDF-65CD-40F2-9214-3CA7D745423C}"/>
                </a:ext>
              </a:extLst>
            </p:cNvPr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6E8D28A2-393E-41FC-B7D4-D59BC81B35F4}"/>
              </a:ext>
            </a:extLst>
          </p:cNvPr>
          <p:cNvSpPr txBox="1"/>
          <p:nvPr/>
        </p:nvSpPr>
        <p:spPr>
          <a:xfrm>
            <a:off x="4726710" y="2805024"/>
            <a:ext cx="12187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Tên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bài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/>
              <a:cs typeface="Calibri" panose="020F050202020403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25B3E2E2-5D55-43D7-9B12-4E5C4DF6FBB5}"/>
              </a:ext>
            </a:extLst>
          </p:cNvPr>
          <p:cNvSpPr txBox="1"/>
          <p:nvPr/>
        </p:nvSpPr>
        <p:spPr>
          <a:xfrm>
            <a:off x="6336318" y="2142303"/>
            <a:ext cx="11584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Tác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giả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/>
              <a:cs typeface="Calibri" panose="020F0502020204030204" pitchFamily="34" charset="0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CEACE6A1-5090-4D6B-895A-A9AE22598DFE}"/>
              </a:ext>
            </a:extLst>
          </p:cNvPr>
          <p:cNvGrpSpPr/>
          <p:nvPr/>
        </p:nvGrpSpPr>
        <p:grpSpPr>
          <a:xfrm>
            <a:off x="438748" y="2078694"/>
            <a:ext cx="2661454" cy="2499099"/>
            <a:chOff x="1332345" y="1985020"/>
            <a:chExt cx="2302776" cy="2181607"/>
          </a:xfrm>
        </p:grpSpPr>
        <p:sp>
          <p:nvSpPr>
            <p:cNvPr id="40" name="Star: 5 Points 39">
              <a:extLst>
                <a:ext uri="{FF2B5EF4-FFF2-40B4-BE49-F238E27FC236}">
                  <a16:creationId xmlns:a16="http://schemas.microsoft.com/office/drawing/2014/main" xmlns="" id="{0A133604-A99F-4D0D-9600-6E2C419593E5}"/>
                </a:ext>
              </a:extLst>
            </p:cNvPr>
            <p:cNvSpPr/>
            <p:nvPr/>
          </p:nvSpPr>
          <p:spPr>
            <a:xfrm rot="20821121">
              <a:off x="1332345" y="1985020"/>
              <a:ext cx="2302776" cy="2181607"/>
            </a:xfrm>
            <a:custGeom>
              <a:avLst/>
              <a:gdLst>
                <a:gd name="connsiteX0" fmla="*/ 2 w 1754241"/>
                <a:gd name="connsiteY0" fmla="*/ 668298 h 1749631"/>
                <a:gd name="connsiteX1" fmla="*/ 571773 w 1754241"/>
                <a:gd name="connsiteY1" fmla="*/ 526428 h 1749631"/>
                <a:gd name="connsiteX2" fmla="*/ 877121 w 1754241"/>
                <a:gd name="connsiteY2" fmla="*/ 0 h 1749631"/>
                <a:gd name="connsiteX3" fmla="*/ 1182468 w 1754241"/>
                <a:gd name="connsiteY3" fmla="*/ 526428 h 1749631"/>
                <a:gd name="connsiteX4" fmla="*/ 1754239 w 1754241"/>
                <a:gd name="connsiteY4" fmla="*/ 668298 h 1749631"/>
                <a:gd name="connsiteX5" fmla="*/ 1371184 w 1754241"/>
                <a:gd name="connsiteY5" fmla="*/ 1135518 h 1749631"/>
                <a:gd name="connsiteX6" fmla="*/ 1419210 w 1754241"/>
                <a:gd name="connsiteY6" fmla="*/ 1749627 h 1749631"/>
                <a:gd name="connsiteX7" fmla="*/ 877121 w 1754241"/>
                <a:gd name="connsiteY7" fmla="*/ 1511957 h 1749631"/>
                <a:gd name="connsiteX8" fmla="*/ 335031 w 1754241"/>
                <a:gd name="connsiteY8" fmla="*/ 1749627 h 1749631"/>
                <a:gd name="connsiteX9" fmla="*/ 383057 w 1754241"/>
                <a:gd name="connsiteY9" fmla="*/ 1135518 h 1749631"/>
                <a:gd name="connsiteX10" fmla="*/ 2 w 1754241"/>
                <a:gd name="connsiteY10" fmla="*/ 668298 h 1749631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371182 w 1754237"/>
                <a:gd name="connsiteY6" fmla="*/ 1135518 h 1749627"/>
                <a:gd name="connsiteX7" fmla="*/ 1419208 w 1754237"/>
                <a:gd name="connsiteY7" fmla="*/ 1749627 h 1749627"/>
                <a:gd name="connsiteX8" fmla="*/ 877119 w 1754237"/>
                <a:gd name="connsiteY8" fmla="*/ 1511957 h 1749627"/>
                <a:gd name="connsiteX9" fmla="*/ 335029 w 1754237"/>
                <a:gd name="connsiteY9" fmla="*/ 1749627 h 1749627"/>
                <a:gd name="connsiteX10" fmla="*/ 383055 w 1754237"/>
                <a:gd name="connsiteY10" fmla="*/ 1135518 h 1749627"/>
                <a:gd name="connsiteX11" fmla="*/ 0 w 1754237"/>
                <a:gd name="connsiteY11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747233 w 1754237"/>
                <a:gd name="connsiteY6" fmla="*/ 745812 h 1749627"/>
                <a:gd name="connsiteX7" fmla="*/ 1371182 w 1754237"/>
                <a:gd name="connsiteY7" fmla="*/ 1135518 h 1749627"/>
                <a:gd name="connsiteX8" fmla="*/ 1419208 w 1754237"/>
                <a:gd name="connsiteY8" fmla="*/ 1749627 h 1749627"/>
                <a:gd name="connsiteX9" fmla="*/ 877119 w 1754237"/>
                <a:gd name="connsiteY9" fmla="*/ 1511957 h 1749627"/>
                <a:gd name="connsiteX10" fmla="*/ 335029 w 1754237"/>
                <a:gd name="connsiteY10" fmla="*/ 1749627 h 1749627"/>
                <a:gd name="connsiteX11" fmla="*/ 383055 w 1754237"/>
                <a:gd name="connsiteY11" fmla="*/ 1135518 h 1749627"/>
                <a:gd name="connsiteX12" fmla="*/ 0 w 1754237"/>
                <a:gd name="connsiteY12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0 w 1754237"/>
                <a:gd name="connsiteY13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3314 w 1754237"/>
                <a:gd name="connsiteY13" fmla="*/ 753528 h 1749627"/>
                <a:gd name="connsiteX14" fmla="*/ 0 w 1754237"/>
                <a:gd name="connsiteY14" fmla="*/ 668298 h 1749627"/>
                <a:gd name="connsiteX0" fmla="*/ 6796 w 1750923"/>
                <a:gd name="connsiteY0" fmla="*/ 672408 h 1749627"/>
                <a:gd name="connsiteX1" fmla="*/ 69448 w 1750923"/>
                <a:gd name="connsiteY1" fmla="*/ 610774 h 1749627"/>
                <a:gd name="connsiteX2" fmla="*/ 568457 w 1750923"/>
                <a:gd name="connsiteY2" fmla="*/ 526428 h 1749627"/>
                <a:gd name="connsiteX3" fmla="*/ 873805 w 1750923"/>
                <a:gd name="connsiteY3" fmla="*/ 0 h 1749627"/>
                <a:gd name="connsiteX4" fmla="*/ 1179152 w 1750923"/>
                <a:gd name="connsiteY4" fmla="*/ 526428 h 1749627"/>
                <a:gd name="connsiteX5" fmla="*/ 1710935 w 1750923"/>
                <a:gd name="connsiteY5" fmla="*/ 598025 h 1749627"/>
                <a:gd name="connsiteX6" fmla="*/ 1750923 w 1750923"/>
                <a:gd name="connsiteY6" fmla="*/ 668298 h 1749627"/>
                <a:gd name="connsiteX7" fmla="*/ 1743919 w 1750923"/>
                <a:gd name="connsiteY7" fmla="*/ 745812 h 1749627"/>
                <a:gd name="connsiteX8" fmla="*/ 1367868 w 1750923"/>
                <a:gd name="connsiteY8" fmla="*/ 1135518 h 1749627"/>
                <a:gd name="connsiteX9" fmla="*/ 1415894 w 1750923"/>
                <a:gd name="connsiteY9" fmla="*/ 1749627 h 1749627"/>
                <a:gd name="connsiteX10" fmla="*/ 873805 w 1750923"/>
                <a:gd name="connsiteY10" fmla="*/ 1511957 h 1749627"/>
                <a:gd name="connsiteX11" fmla="*/ 331715 w 1750923"/>
                <a:gd name="connsiteY11" fmla="*/ 1749627 h 1749627"/>
                <a:gd name="connsiteX12" fmla="*/ 379741 w 1750923"/>
                <a:gd name="connsiteY12" fmla="*/ 1135518 h 1749627"/>
                <a:gd name="connsiteX13" fmla="*/ 0 w 1750923"/>
                <a:gd name="connsiteY13" fmla="*/ 753528 h 1749627"/>
                <a:gd name="connsiteX14" fmla="*/ 6796 w 1750923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15894 w 1776195"/>
                <a:gd name="connsiteY9" fmla="*/ 1749627 h 1749627"/>
                <a:gd name="connsiteX10" fmla="*/ 873805 w 1776195"/>
                <a:gd name="connsiteY10" fmla="*/ 1511957 h 1749627"/>
                <a:gd name="connsiteX11" fmla="*/ 331715 w 1776195"/>
                <a:gd name="connsiteY11" fmla="*/ 1749627 h 1749627"/>
                <a:gd name="connsiteX12" fmla="*/ 379741 w 1776195"/>
                <a:gd name="connsiteY12" fmla="*/ 1135518 h 1749627"/>
                <a:gd name="connsiteX13" fmla="*/ 0 w 1776195"/>
                <a:gd name="connsiteY13" fmla="*/ 753528 h 1749627"/>
                <a:gd name="connsiteX14" fmla="*/ 6796 w 1776195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44910 w 1776195"/>
                <a:gd name="connsiteY9" fmla="*/ 1686947 h 1749627"/>
                <a:gd name="connsiteX10" fmla="*/ 1415894 w 1776195"/>
                <a:gd name="connsiteY10" fmla="*/ 1749627 h 1749627"/>
                <a:gd name="connsiteX11" fmla="*/ 873805 w 1776195"/>
                <a:gd name="connsiteY11" fmla="*/ 1511957 h 1749627"/>
                <a:gd name="connsiteX12" fmla="*/ 331715 w 1776195"/>
                <a:gd name="connsiteY12" fmla="*/ 1749627 h 1749627"/>
                <a:gd name="connsiteX13" fmla="*/ 379741 w 1776195"/>
                <a:gd name="connsiteY13" fmla="*/ 1135518 h 1749627"/>
                <a:gd name="connsiteX14" fmla="*/ 0 w 1776195"/>
                <a:gd name="connsiteY14" fmla="*/ 753528 h 1749627"/>
                <a:gd name="connsiteX15" fmla="*/ 6796 w 1776195"/>
                <a:gd name="connsiteY15" fmla="*/ 672408 h 1749627"/>
                <a:gd name="connsiteX0" fmla="*/ 6796 w 1776195"/>
                <a:gd name="connsiteY0" fmla="*/ 672408 h 1776793"/>
                <a:gd name="connsiteX1" fmla="*/ 69448 w 1776195"/>
                <a:gd name="connsiteY1" fmla="*/ 610774 h 1776793"/>
                <a:gd name="connsiteX2" fmla="*/ 568457 w 1776195"/>
                <a:gd name="connsiteY2" fmla="*/ 526428 h 1776793"/>
                <a:gd name="connsiteX3" fmla="*/ 873805 w 1776195"/>
                <a:gd name="connsiteY3" fmla="*/ 0 h 1776793"/>
                <a:gd name="connsiteX4" fmla="*/ 1179152 w 1776195"/>
                <a:gd name="connsiteY4" fmla="*/ 526428 h 1776793"/>
                <a:gd name="connsiteX5" fmla="*/ 1710935 w 1776195"/>
                <a:gd name="connsiteY5" fmla="*/ 598025 h 1776793"/>
                <a:gd name="connsiteX6" fmla="*/ 1776195 w 1776195"/>
                <a:gd name="connsiteY6" fmla="*/ 678574 h 1776793"/>
                <a:gd name="connsiteX7" fmla="*/ 1743919 w 1776195"/>
                <a:gd name="connsiteY7" fmla="*/ 745812 h 1776793"/>
                <a:gd name="connsiteX8" fmla="*/ 1367868 w 1776195"/>
                <a:gd name="connsiteY8" fmla="*/ 1135518 h 1776793"/>
                <a:gd name="connsiteX9" fmla="*/ 1444910 w 1776195"/>
                <a:gd name="connsiteY9" fmla="*/ 1686947 h 1776793"/>
                <a:gd name="connsiteX10" fmla="*/ 1415894 w 1776195"/>
                <a:gd name="connsiteY10" fmla="*/ 1749627 h 1776793"/>
                <a:gd name="connsiteX11" fmla="*/ 1352707 w 1776195"/>
                <a:gd name="connsiteY11" fmla="*/ 1776096 h 1776793"/>
                <a:gd name="connsiteX12" fmla="*/ 873805 w 1776195"/>
                <a:gd name="connsiteY12" fmla="*/ 1511957 h 1776793"/>
                <a:gd name="connsiteX13" fmla="*/ 331715 w 1776195"/>
                <a:gd name="connsiteY13" fmla="*/ 1749627 h 1776793"/>
                <a:gd name="connsiteX14" fmla="*/ 379741 w 1776195"/>
                <a:gd name="connsiteY14" fmla="*/ 1135518 h 1776793"/>
                <a:gd name="connsiteX15" fmla="*/ 0 w 1776195"/>
                <a:gd name="connsiteY15" fmla="*/ 753528 h 1776793"/>
                <a:gd name="connsiteX16" fmla="*/ 6796 w 1776195"/>
                <a:gd name="connsiteY16" fmla="*/ 672408 h 1776793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379741 w 1776195"/>
                <a:gd name="connsiteY14" fmla="*/ 1135518 h 1776756"/>
                <a:gd name="connsiteX15" fmla="*/ 0 w 1776195"/>
                <a:gd name="connsiteY15" fmla="*/ 753528 h 1776756"/>
                <a:gd name="connsiteX16" fmla="*/ 6796 w 1776195"/>
                <a:gd name="connsiteY16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297320 w 1776195"/>
                <a:gd name="connsiteY14" fmla="*/ 1685046 h 1776756"/>
                <a:gd name="connsiteX15" fmla="*/ 379741 w 1776195"/>
                <a:gd name="connsiteY15" fmla="*/ 1135518 h 1776756"/>
                <a:gd name="connsiteX16" fmla="*/ 0 w 1776195"/>
                <a:gd name="connsiteY16" fmla="*/ 753528 h 1776756"/>
                <a:gd name="connsiteX17" fmla="*/ 6796 w 1776195"/>
                <a:gd name="connsiteY17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31715 w 1776195"/>
                <a:gd name="connsiteY14" fmla="*/ 1749627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21 w 1776195"/>
                <a:gd name="connsiteY0" fmla="*/ 677497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6756"/>
                <a:gd name="connsiteX1" fmla="*/ 76134 w 1776195"/>
                <a:gd name="connsiteY1" fmla="*/ 62133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0676"/>
                <a:gd name="connsiteX1" fmla="*/ 76134 w 1776195"/>
                <a:gd name="connsiteY1" fmla="*/ 621334 h 1770676"/>
                <a:gd name="connsiteX2" fmla="*/ 568457 w 1776195"/>
                <a:gd name="connsiteY2" fmla="*/ 526428 h 1770676"/>
                <a:gd name="connsiteX3" fmla="*/ 873805 w 1776195"/>
                <a:gd name="connsiteY3" fmla="*/ 0 h 1770676"/>
                <a:gd name="connsiteX4" fmla="*/ 1179152 w 1776195"/>
                <a:gd name="connsiteY4" fmla="*/ 526428 h 1770676"/>
                <a:gd name="connsiteX5" fmla="*/ 1710935 w 1776195"/>
                <a:gd name="connsiteY5" fmla="*/ 598025 h 1770676"/>
                <a:gd name="connsiteX6" fmla="*/ 1776195 w 1776195"/>
                <a:gd name="connsiteY6" fmla="*/ 678574 h 1770676"/>
                <a:gd name="connsiteX7" fmla="*/ 1743919 w 1776195"/>
                <a:gd name="connsiteY7" fmla="*/ 745812 h 1770676"/>
                <a:gd name="connsiteX8" fmla="*/ 1367868 w 1776195"/>
                <a:gd name="connsiteY8" fmla="*/ 1135518 h 1770676"/>
                <a:gd name="connsiteX9" fmla="*/ 1444910 w 1776195"/>
                <a:gd name="connsiteY9" fmla="*/ 1686947 h 1770676"/>
                <a:gd name="connsiteX10" fmla="*/ 1431612 w 1776195"/>
                <a:gd name="connsiteY10" fmla="*/ 1747182 h 1770676"/>
                <a:gd name="connsiteX11" fmla="*/ 1356790 w 1776195"/>
                <a:gd name="connsiteY11" fmla="*/ 1769913 h 1770676"/>
                <a:gd name="connsiteX12" fmla="*/ 873805 w 1776195"/>
                <a:gd name="connsiteY12" fmla="*/ 1511957 h 1770676"/>
                <a:gd name="connsiteX13" fmla="*/ 400907 w 1776195"/>
                <a:gd name="connsiteY13" fmla="*/ 1756383 h 1770676"/>
                <a:gd name="connsiteX14" fmla="*/ 318462 w 1776195"/>
                <a:gd name="connsiteY14" fmla="*/ 1755218 h 1770676"/>
                <a:gd name="connsiteX15" fmla="*/ 297320 w 1776195"/>
                <a:gd name="connsiteY15" fmla="*/ 1685046 h 1770676"/>
                <a:gd name="connsiteX16" fmla="*/ 379741 w 1776195"/>
                <a:gd name="connsiteY16" fmla="*/ 1135518 h 1770676"/>
                <a:gd name="connsiteX17" fmla="*/ 0 w 1776195"/>
                <a:gd name="connsiteY17" fmla="*/ 753528 h 1770676"/>
                <a:gd name="connsiteX18" fmla="*/ 21 w 1776195"/>
                <a:gd name="connsiteY18" fmla="*/ 677497 h 1770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76195" h="1770676">
                  <a:moveTo>
                    <a:pt x="21" y="677497"/>
                  </a:moveTo>
                  <a:cubicBezTo>
                    <a:pt x="28133" y="666039"/>
                    <a:pt x="48022" y="632792"/>
                    <a:pt x="76134" y="621334"/>
                  </a:cubicBezTo>
                  <a:lnTo>
                    <a:pt x="568457" y="526428"/>
                  </a:lnTo>
                  <a:cubicBezTo>
                    <a:pt x="670240" y="350952"/>
                    <a:pt x="702574" y="59729"/>
                    <a:pt x="873805" y="0"/>
                  </a:cubicBezTo>
                  <a:cubicBezTo>
                    <a:pt x="1037319" y="36580"/>
                    <a:pt x="1077370" y="350952"/>
                    <a:pt x="1179152" y="526428"/>
                  </a:cubicBezTo>
                  <a:cubicBezTo>
                    <a:pt x="1329405" y="561868"/>
                    <a:pt x="1560682" y="562585"/>
                    <a:pt x="1710935" y="598025"/>
                  </a:cubicBezTo>
                  <a:lnTo>
                    <a:pt x="1776195" y="678574"/>
                  </a:lnTo>
                  <a:cubicBezTo>
                    <a:pt x="1761000" y="696696"/>
                    <a:pt x="1759114" y="727690"/>
                    <a:pt x="1743919" y="745812"/>
                  </a:cubicBezTo>
                  <a:lnTo>
                    <a:pt x="1367868" y="1135518"/>
                  </a:lnTo>
                  <a:cubicBezTo>
                    <a:pt x="1382755" y="1316902"/>
                    <a:pt x="1430023" y="1505563"/>
                    <a:pt x="1444910" y="1686947"/>
                  </a:cubicBezTo>
                  <a:lnTo>
                    <a:pt x="1431612" y="1747182"/>
                  </a:lnTo>
                  <a:cubicBezTo>
                    <a:pt x="1416715" y="1740841"/>
                    <a:pt x="1371687" y="1776254"/>
                    <a:pt x="1356790" y="1769913"/>
                  </a:cubicBezTo>
                  <a:lnTo>
                    <a:pt x="873805" y="1511957"/>
                  </a:lnTo>
                  <a:cubicBezTo>
                    <a:pt x="704606" y="1587161"/>
                    <a:pt x="570106" y="1681179"/>
                    <a:pt x="400907" y="1756383"/>
                  </a:cubicBezTo>
                  <a:lnTo>
                    <a:pt x="318462" y="1755218"/>
                  </a:lnTo>
                  <a:cubicBezTo>
                    <a:pt x="317606" y="1738986"/>
                    <a:pt x="298176" y="1701278"/>
                    <a:pt x="297320" y="1685046"/>
                  </a:cubicBezTo>
                  <a:lnTo>
                    <a:pt x="379741" y="1135518"/>
                  </a:lnTo>
                  <a:cubicBezTo>
                    <a:pt x="260877" y="992755"/>
                    <a:pt x="118864" y="896291"/>
                    <a:pt x="0" y="753528"/>
                  </a:cubicBezTo>
                  <a:cubicBezTo>
                    <a:pt x="7" y="728184"/>
                    <a:pt x="14" y="702841"/>
                    <a:pt x="21" y="677497"/>
                  </a:cubicBezTo>
                  <a:close/>
                </a:path>
              </a:pathLst>
            </a:custGeom>
            <a:solidFill>
              <a:srgbClr val="FFFFA9"/>
            </a:solidFill>
            <a:ln>
              <a:solidFill>
                <a:srgbClr val="FFFF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41" name="Star: 5 Points 39">
              <a:extLst>
                <a:ext uri="{FF2B5EF4-FFF2-40B4-BE49-F238E27FC236}">
                  <a16:creationId xmlns:a16="http://schemas.microsoft.com/office/drawing/2014/main" xmlns="" id="{EB533594-2F58-4650-AD70-5CA8C7ACAD96}"/>
                </a:ext>
              </a:extLst>
            </p:cNvPr>
            <p:cNvSpPr/>
            <p:nvPr/>
          </p:nvSpPr>
          <p:spPr>
            <a:xfrm rot="20821121">
              <a:off x="1496771" y="2163717"/>
              <a:ext cx="1947290" cy="1844826"/>
            </a:xfrm>
            <a:custGeom>
              <a:avLst/>
              <a:gdLst>
                <a:gd name="connsiteX0" fmla="*/ 2 w 1754241"/>
                <a:gd name="connsiteY0" fmla="*/ 668298 h 1749631"/>
                <a:gd name="connsiteX1" fmla="*/ 571773 w 1754241"/>
                <a:gd name="connsiteY1" fmla="*/ 526428 h 1749631"/>
                <a:gd name="connsiteX2" fmla="*/ 877121 w 1754241"/>
                <a:gd name="connsiteY2" fmla="*/ 0 h 1749631"/>
                <a:gd name="connsiteX3" fmla="*/ 1182468 w 1754241"/>
                <a:gd name="connsiteY3" fmla="*/ 526428 h 1749631"/>
                <a:gd name="connsiteX4" fmla="*/ 1754239 w 1754241"/>
                <a:gd name="connsiteY4" fmla="*/ 668298 h 1749631"/>
                <a:gd name="connsiteX5" fmla="*/ 1371184 w 1754241"/>
                <a:gd name="connsiteY5" fmla="*/ 1135518 h 1749631"/>
                <a:gd name="connsiteX6" fmla="*/ 1419210 w 1754241"/>
                <a:gd name="connsiteY6" fmla="*/ 1749627 h 1749631"/>
                <a:gd name="connsiteX7" fmla="*/ 877121 w 1754241"/>
                <a:gd name="connsiteY7" fmla="*/ 1511957 h 1749631"/>
                <a:gd name="connsiteX8" fmla="*/ 335031 w 1754241"/>
                <a:gd name="connsiteY8" fmla="*/ 1749627 h 1749631"/>
                <a:gd name="connsiteX9" fmla="*/ 383057 w 1754241"/>
                <a:gd name="connsiteY9" fmla="*/ 1135518 h 1749631"/>
                <a:gd name="connsiteX10" fmla="*/ 2 w 1754241"/>
                <a:gd name="connsiteY10" fmla="*/ 668298 h 1749631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371182 w 1754237"/>
                <a:gd name="connsiteY6" fmla="*/ 1135518 h 1749627"/>
                <a:gd name="connsiteX7" fmla="*/ 1419208 w 1754237"/>
                <a:gd name="connsiteY7" fmla="*/ 1749627 h 1749627"/>
                <a:gd name="connsiteX8" fmla="*/ 877119 w 1754237"/>
                <a:gd name="connsiteY8" fmla="*/ 1511957 h 1749627"/>
                <a:gd name="connsiteX9" fmla="*/ 335029 w 1754237"/>
                <a:gd name="connsiteY9" fmla="*/ 1749627 h 1749627"/>
                <a:gd name="connsiteX10" fmla="*/ 383055 w 1754237"/>
                <a:gd name="connsiteY10" fmla="*/ 1135518 h 1749627"/>
                <a:gd name="connsiteX11" fmla="*/ 0 w 1754237"/>
                <a:gd name="connsiteY11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747233 w 1754237"/>
                <a:gd name="connsiteY6" fmla="*/ 745812 h 1749627"/>
                <a:gd name="connsiteX7" fmla="*/ 1371182 w 1754237"/>
                <a:gd name="connsiteY7" fmla="*/ 1135518 h 1749627"/>
                <a:gd name="connsiteX8" fmla="*/ 1419208 w 1754237"/>
                <a:gd name="connsiteY8" fmla="*/ 1749627 h 1749627"/>
                <a:gd name="connsiteX9" fmla="*/ 877119 w 1754237"/>
                <a:gd name="connsiteY9" fmla="*/ 1511957 h 1749627"/>
                <a:gd name="connsiteX10" fmla="*/ 335029 w 1754237"/>
                <a:gd name="connsiteY10" fmla="*/ 1749627 h 1749627"/>
                <a:gd name="connsiteX11" fmla="*/ 383055 w 1754237"/>
                <a:gd name="connsiteY11" fmla="*/ 1135518 h 1749627"/>
                <a:gd name="connsiteX12" fmla="*/ 0 w 1754237"/>
                <a:gd name="connsiteY12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0 w 1754237"/>
                <a:gd name="connsiteY13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3314 w 1754237"/>
                <a:gd name="connsiteY13" fmla="*/ 753528 h 1749627"/>
                <a:gd name="connsiteX14" fmla="*/ 0 w 1754237"/>
                <a:gd name="connsiteY14" fmla="*/ 668298 h 1749627"/>
                <a:gd name="connsiteX0" fmla="*/ 6796 w 1750923"/>
                <a:gd name="connsiteY0" fmla="*/ 672408 h 1749627"/>
                <a:gd name="connsiteX1" fmla="*/ 69448 w 1750923"/>
                <a:gd name="connsiteY1" fmla="*/ 610774 h 1749627"/>
                <a:gd name="connsiteX2" fmla="*/ 568457 w 1750923"/>
                <a:gd name="connsiteY2" fmla="*/ 526428 h 1749627"/>
                <a:gd name="connsiteX3" fmla="*/ 873805 w 1750923"/>
                <a:gd name="connsiteY3" fmla="*/ 0 h 1749627"/>
                <a:gd name="connsiteX4" fmla="*/ 1179152 w 1750923"/>
                <a:gd name="connsiteY4" fmla="*/ 526428 h 1749627"/>
                <a:gd name="connsiteX5" fmla="*/ 1710935 w 1750923"/>
                <a:gd name="connsiteY5" fmla="*/ 598025 h 1749627"/>
                <a:gd name="connsiteX6" fmla="*/ 1750923 w 1750923"/>
                <a:gd name="connsiteY6" fmla="*/ 668298 h 1749627"/>
                <a:gd name="connsiteX7" fmla="*/ 1743919 w 1750923"/>
                <a:gd name="connsiteY7" fmla="*/ 745812 h 1749627"/>
                <a:gd name="connsiteX8" fmla="*/ 1367868 w 1750923"/>
                <a:gd name="connsiteY8" fmla="*/ 1135518 h 1749627"/>
                <a:gd name="connsiteX9" fmla="*/ 1415894 w 1750923"/>
                <a:gd name="connsiteY9" fmla="*/ 1749627 h 1749627"/>
                <a:gd name="connsiteX10" fmla="*/ 873805 w 1750923"/>
                <a:gd name="connsiteY10" fmla="*/ 1511957 h 1749627"/>
                <a:gd name="connsiteX11" fmla="*/ 331715 w 1750923"/>
                <a:gd name="connsiteY11" fmla="*/ 1749627 h 1749627"/>
                <a:gd name="connsiteX12" fmla="*/ 379741 w 1750923"/>
                <a:gd name="connsiteY12" fmla="*/ 1135518 h 1749627"/>
                <a:gd name="connsiteX13" fmla="*/ 0 w 1750923"/>
                <a:gd name="connsiteY13" fmla="*/ 753528 h 1749627"/>
                <a:gd name="connsiteX14" fmla="*/ 6796 w 1750923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15894 w 1776195"/>
                <a:gd name="connsiteY9" fmla="*/ 1749627 h 1749627"/>
                <a:gd name="connsiteX10" fmla="*/ 873805 w 1776195"/>
                <a:gd name="connsiteY10" fmla="*/ 1511957 h 1749627"/>
                <a:gd name="connsiteX11" fmla="*/ 331715 w 1776195"/>
                <a:gd name="connsiteY11" fmla="*/ 1749627 h 1749627"/>
                <a:gd name="connsiteX12" fmla="*/ 379741 w 1776195"/>
                <a:gd name="connsiteY12" fmla="*/ 1135518 h 1749627"/>
                <a:gd name="connsiteX13" fmla="*/ 0 w 1776195"/>
                <a:gd name="connsiteY13" fmla="*/ 753528 h 1749627"/>
                <a:gd name="connsiteX14" fmla="*/ 6796 w 1776195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44910 w 1776195"/>
                <a:gd name="connsiteY9" fmla="*/ 1686947 h 1749627"/>
                <a:gd name="connsiteX10" fmla="*/ 1415894 w 1776195"/>
                <a:gd name="connsiteY10" fmla="*/ 1749627 h 1749627"/>
                <a:gd name="connsiteX11" fmla="*/ 873805 w 1776195"/>
                <a:gd name="connsiteY11" fmla="*/ 1511957 h 1749627"/>
                <a:gd name="connsiteX12" fmla="*/ 331715 w 1776195"/>
                <a:gd name="connsiteY12" fmla="*/ 1749627 h 1749627"/>
                <a:gd name="connsiteX13" fmla="*/ 379741 w 1776195"/>
                <a:gd name="connsiteY13" fmla="*/ 1135518 h 1749627"/>
                <a:gd name="connsiteX14" fmla="*/ 0 w 1776195"/>
                <a:gd name="connsiteY14" fmla="*/ 753528 h 1749627"/>
                <a:gd name="connsiteX15" fmla="*/ 6796 w 1776195"/>
                <a:gd name="connsiteY15" fmla="*/ 672408 h 1749627"/>
                <a:gd name="connsiteX0" fmla="*/ 6796 w 1776195"/>
                <a:gd name="connsiteY0" fmla="*/ 672408 h 1776793"/>
                <a:gd name="connsiteX1" fmla="*/ 69448 w 1776195"/>
                <a:gd name="connsiteY1" fmla="*/ 610774 h 1776793"/>
                <a:gd name="connsiteX2" fmla="*/ 568457 w 1776195"/>
                <a:gd name="connsiteY2" fmla="*/ 526428 h 1776793"/>
                <a:gd name="connsiteX3" fmla="*/ 873805 w 1776195"/>
                <a:gd name="connsiteY3" fmla="*/ 0 h 1776793"/>
                <a:gd name="connsiteX4" fmla="*/ 1179152 w 1776195"/>
                <a:gd name="connsiteY4" fmla="*/ 526428 h 1776793"/>
                <a:gd name="connsiteX5" fmla="*/ 1710935 w 1776195"/>
                <a:gd name="connsiteY5" fmla="*/ 598025 h 1776793"/>
                <a:gd name="connsiteX6" fmla="*/ 1776195 w 1776195"/>
                <a:gd name="connsiteY6" fmla="*/ 678574 h 1776793"/>
                <a:gd name="connsiteX7" fmla="*/ 1743919 w 1776195"/>
                <a:gd name="connsiteY7" fmla="*/ 745812 h 1776793"/>
                <a:gd name="connsiteX8" fmla="*/ 1367868 w 1776195"/>
                <a:gd name="connsiteY8" fmla="*/ 1135518 h 1776793"/>
                <a:gd name="connsiteX9" fmla="*/ 1444910 w 1776195"/>
                <a:gd name="connsiteY9" fmla="*/ 1686947 h 1776793"/>
                <a:gd name="connsiteX10" fmla="*/ 1415894 w 1776195"/>
                <a:gd name="connsiteY10" fmla="*/ 1749627 h 1776793"/>
                <a:gd name="connsiteX11" fmla="*/ 1352707 w 1776195"/>
                <a:gd name="connsiteY11" fmla="*/ 1776096 h 1776793"/>
                <a:gd name="connsiteX12" fmla="*/ 873805 w 1776195"/>
                <a:gd name="connsiteY12" fmla="*/ 1511957 h 1776793"/>
                <a:gd name="connsiteX13" fmla="*/ 331715 w 1776195"/>
                <a:gd name="connsiteY13" fmla="*/ 1749627 h 1776793"/>
                <a:gd name="connsiteX14" fmla="*/ 379741 w 1776195"/>
                <a:gd name="connsiteY14" fmla="*/ 1135518 h 1776793"/>
                <a:gd name="connsiteX15" fmla="*/ 0 w 1776195"/>
                <a:gd name="connsiteY15" fmla="*/ 753528 h 1776793"/>
                <a:gd name="connsiteX16" fmla="*/ 6796 w 1776195"/>
                <a:gd name="connsiteY16" fmla="*/ 672408 h 1776793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379741 w 1776195"/>
                <a:gd name="connsiteY14" fmla="*/ 1135518 h 1776756"/>
                <a:gd name="connsiteX15" fmla="*/ 0 w 1776195"/>
                <a:gd name="connsiteY15" fmla="*/ 753528 h 1776756"/>
                <a:gd name="connsiteX16" fmla="*/ 6796 w 1776195"/>
                <a:gd name="connsiteY16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297320 w 1776195"/>
                <a:gd name="connsiteY14" fmla="*/ 1685046 h 1776756"/>
                <a:gd name="connsiteX15" fmla="*/ 379741 w 1776195"/>
                <a:gd name="connsiteY15" fmla="*/ 1135518 h 1776756"/>
                <a:gd name="connsiteX16" fmla="*/ 0 w 1776195"/>
                <a:gd name="connsiteY16" fmla="*/ 753528 h 1776756"/>
                <a:gd name="connsiteX17" fmla="*/ 6796 w 1776195"/>
                <a:gd name="connsiteY17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31715 w 1776195"/>
                <a:gd name="connsiteY14" fmla="*/ 1749627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21 w 1776195"/>
                <a:gd name="connsiteY0" fmla="*/ 677497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6756"/>
                <a:gd name="connsiteX1" fmla="*/ 76134 w 1776195"/>
                <a:gd name="connsiteY1" fmla="*/ 62133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0676"/>
                <a:gd name="connsiteX1" fmla="*/ 76134 w 1776195"/>
                <a:gd name="connsiteY1" fmla="*/ 621334 h 1770676"/>
                <a:gd name="connsiteX2" fmla="*/ 568457 w 1776195"/>
                <a:gd name="connsiteY2" fmla="*/ 526428 h 1770676"/>
                <a:gd name="connsiteX3" fmla="*/ 873805 w 1776195"/>
                <a:gd name="connsiteY3" fmla="*/ 0 h 1770676"/>
                <a:gd name="connsiteX4" fmla="*/ 1179152 w 1776195"/>
                <a:gd name="connsiteY4" fmla="*/ 526428 h 1770676"/>
                <a:gd name="connsiteX5" fmla="*/ 1710935 w 1776195"/>
                <a:gd name="connsiteY5" fmla="*/ 598025 h 1770676"/>
                <a:gd name="connsiteX6" fmla="*/ 1776195 w 1776195"/>
                <a:gd name="connsiteY6" fmla="*/ 678574 h 1770676"/>
                <a:gd name="connsiteX7" fmla="*/ 1743919 w 1776195"/>
                <a:gd name="connsiteY7" fmla="*/ 745812 h 1770676"/>
                <a:gd name="connsiteX8" fmla="*/ 1367868 w 1776195"/>
                <a:gd name="connsiteY8" fmla="*/ 1135518 h 1770676"/>
                <a:gd name="connsiteX9" fmla="*/ 1444910 w 1776195"/>
                <a:gd name="connsiteY9" fmla="*/ 1686947 h 1770676"/>
                <a:gd name="connsiteX10" fmla="*/ 1431612 w 1776195"/>
                <a:gd name="connsiteY10" fmla="*/ 1747182 h 1770676"/>
                <a:gd name="connsiteX11" fmla="*/ 1356790 w 1776195"/>
                <a:gd name="connsiteY11" fmla="*/ 1769913 h 1770676"/>
                <a:gd name="connsiteX12" fmla="*/ 873805 w 1776195"/>
                <a:gd name="connsiteY12" fmla="*/ 1511957 h 1770676"/>
                <a:gd name="connsiteX13" fmla="*/ 400907 w 1776195"/>
                <a:gd name="connsiteY13" fmla="*/ 1756383 h 1770676"/>
                <a:gd name="connsiteX14" fmla="*/ 318462 w 1776195"/>
                <a:gd name="connsiteY14" fmla="*/ 1755218 h 1770676"/>
                <a:gd name="connsiteX15" fmla="*/ 297320 w 1776195"/>
                <a:gd name="connsiteY15" fmla="*/ 1685046 h 1770676"/>
                <a:gd name="connsiteX16" fmla="*/ 379741 w 1776195"/>
                <a:gd name="connsiteY16" fmla="*/ 1135518 h 1770676"/>
                <a:gd name="connsiteX17" fmla="*/ 0 w 1776195"/>
                <a:gd name="connsiteY17" fmla="*/ 753528 h 1770676"/>
                <a:gd name="connsiteX18" fmla="*/ 21 w 1776195"/>
                <a:gd name="connsiteY18" fmla="*/ 677497 h 1770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76195" h="1770676">
                  <a:moveTo>
                    <a:pt x="21" y="677497"/>
                  </a:moveTo>
                  <a:cubicBezTo>
                    <a:pt x="28133" y="666039"/>
                    <a:pt x="48022" y="632792"/>
                    <a:pt x="76134" y="621334"/>
                  </a:cubicBezTo>
                  <a:lnTo>
                    <a:pt x="568457" y="526428"/>
                  </a:lnTo>
                  <a:cubicBezTo>
                    <a:pt x="670240" y="350952"/>
                    <a:pt x="702574" y="59729"/>
                    <a:pt x="873805" y="0"/>
                  </a:cubicBezTo>
                  <a:cubicBezTo>
                    <a:pt x="1037319" y="36580"/>
                    <a:pt x="1077370" y="350952"/>
                    <a:pt x="1179152" y="526428"/>
                  </a:cubicBezTo>
                  <a:cubicBezTo>
                    <a:pt x="1329405" y="561868"/>
                    <a:pt x="1560682" y="562585"/>
                    <a:pt x="1710935" y="598025"/>
                  </a:cubicBezTo>
                  <a:lnTo>
                    <a:pt x="1776195" y="678574"/>
                  </a:lnTo>
                  <a:cubicBezTo>
                    <a:pt x="1761000" y="696696"/>
                    <a:pt x="1759114" y="727690"/>
                    <a:pt x="1743919" y="745812"/>
                  </a:cubicBezTo>
                  <a:lnTo>
                    <a:pt x="1367868" y="1135518"/>
                  </a:lnTo>
                  <a:cubicBezTo>
                    <a:pt x="1382755" y="1316902"/>
                    <a:pt x="1430023" y="1505563"/>
                    <a:pt x="1444910" y="1686947"/>
                  </a:cubicBezTo>
                  <a:lnTo>
                    <a:pt x="1431612" y="1747182"/>
                  </a:lnTo>
                  <a:cubicBezTo>
                    <a:pt x="1416715" y="1740841"/>
                    <a:pt x="1371687" y="1776254"/>
                    <a:pt x="1356790" y="1769913"/>
                  </a:cubicBezTo>
                  <a:lnTo>
                    <a:pt x="873805" y="1511957"/>
                  </a:lnTo>
                  <a:cubicBezTo>
                    <a:pt x="704606" y="1587161"/>
                    <a:pt x="570106" y="1681179"/>
                    <a:pt x="400907" y="1756383"/>
                  </a:cubicBezTo>
                  <a:lnTo>
                    <a:pt x="318462" y="1755218"/>
                  </a:lnTo>
                  <a:cubicBezTo>
                    <a:pt x="317606" y="1738986"/>
                    <a:pt x="298176" y="1701278"/>
                    <a:pt x="297320" y="1685046"/>
                  </a:cubicBezTo>
                  <a:lnTo>
                    <a:pt x="379741" y="1135518"/>
                  </a:lnTo>
                  <a:cubicBezTo>
                    <a:pt x="260877" y="992755"/>
                    <a:pt x="118864" y="896291"/>
                    <a:pt x="0" y="753528"/>
                  </a:cubicBezTo>
                  <a:cubicBezTo>
                    <a:pt x="7" y="728184"/>
                    <a:pt x="14" y="702841"/>
                    <a:pt x="21" y="677497"/>
                  </a:cubicBezTo>
                  <a:close/>
                </a:path>
              </a:pathLst>
            </a:custGeom>
            <a:solidFill>
              <a:srgbClr val="FDE65C"/>
            </a:solidFill>
            <a:ln>
              <a:solidFill>
                <a:srgbClr val="FFFF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24DFD129-2398-4E8F-A91E-6CC79565CC38}"/>
              </a:ext>
            </a:extLst>
          </p:cNvPr>
          <p:cNvSpPr txBox="1"/>
          <p:nvPr/>
        </p:nvSpPr>
        <p:spPr>
          <a:xfrm rot="20654737">
            <a:off x="732393" y="2946851"/>
            <a:ext cx="21978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Cách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em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tìm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được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bài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đọc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/>
              <a:cs typeface="Calibri" panose="020F0502020204030204" pitchFamily="34" charset="0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1952E37A-E09F-47AE-BD97-7B81D5C6F7F8}"/>
              </a:ext>
            </a:extLst>
          </p:cNvPr>
          <p:cNvGrpSpPr/>
          <p:nvPr/>
        </p:nvGrpSpPr>
        <p:grpSpPr>
          <a:xfrm rot="1820166">
            <a:off x="4673379" y="3132413"/>
            <a:ext cx="3390511" cy="3180597"/>
            <a:chOff x="1332345" y="1985020"/>
            <a:chExt cx="2302776" cy="2181607"/>
          </a:xfrm>
        </p:grpSpPr>
        <p:sp>
          <p:nvSpPr>
            <p:cNvPr id="46" name="Star: 5 Points 39">
              <a:extLst>
                <a:ext uri="{FF2B5EF4-FFF2-40B4-BE49-F238E27FC236}">
                  <a16:creationId xmlns:a16="http://schemas.microsoft.com/office/drawing/2014/main" xmlns="" id="{289633F3-4F0B-433F-8BAD-E639CEC7601A}"/>
                </a:ext>
              </a:extLst>
            </p:cNvPr>
            <p:cNvSpPr/>
            <p:nvPr/>
          </p:nvSpPr>
          <p:spPr>
            <a:xfrm rot="20821121">
              <a:off x="1332345" y="1985020"/>
              <a:ext cx="2302776" cy="2181607"/>
            </a:xfrm>
            <a:custGeom>
              <a:avLst/>
              <a:gdLst>
                <a:gd name="connsiteX0" fmla="*/ 2 w 1754241"/>
                <a:gd name="connsiteY0" fmla="*/ 668298 h 1749631"/>
                <a:gd name="connsiteX1" fmla="*/ 571773 w 1754241"/>
                <a:gd name="connsiteY1" fmla="*/ 526428 h 1749631"/>
                <a:gd name="connsiteX2" fmla="*/ 877121 w 1754241"/>
                <a:gd name="connsiteY2" fmla="*/ 0 h 1749631"/>
                <a:gd name="connsiteX3" fmla="*/ 1182468 w 1754241"/>
                <a:gd name="connsiteY3" fmla="*/ 526428 h 1749631"/>
                <a:gd name="connsiteX4" fmla="*/ 1754239 w 1754241"/>
                <a:gd name="connsiteY4" fmla="*/ 668298 h 1749631"/>
                <a:gd name="connsiteX5" fmla="*/ 1371184 w 1754241"/>
                <a:gd name="connsiteY5" fmla="*/ 1135518 h 1749631"/>
                <a:gd name="connsiteX6" fmla="*/ 1419210 w 1754241"/>
                <a:gd name="connsiteY6" fmla="*/ 1749627 h 1749631"/>
                <a:gd name="connsiteX7" fmla="*/ 877121 w 1754241"/>
                <a:gd name="connsiteY7" fmla="*/ 1511957 h 1749631"/>
                <a:gd name="connsiteX8" fmla="*/ 335031 w 1754241"/>
                <a:gd name="connsiteY8" fmla="*/ 1749627 h 1749631"/>
                <a:gd name="connsiteX9" fmla="*/ 383057 w 1754241"/>
                <a:gd name="connsiteY9" fmla="*/ 1135518 h 1749631"/>
                <a:gd name="connsiteX10" fmla="*/ 2 w 1754241"/>
                <a:gd name="connsiteY10" fmla="*/ 668298 h 1749631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371182 w 1754237"/>
                <a:gd name="connsiteY6" fmla="*/ 1135518 h 1749627"/>
                <a:gd name="connsiteX7" fmla="*/ 1419208 w 1754237"/>
                <a:gd name="connsiteY7" fmla="*/ 1749627 h 1749627"/>
                <a:gd name="connsiteX8" fmla="*/ 877119 w 1754237"/>
                <a:gd name="connsiteY8" fmla="*/ 1511957 h 1749627"/>
                <a:gd name="connsiteX9" fmla="*/ 335029 w 1754237"/>
                <a:gd name="connsiteY9" fmla="*/ 1749627 h 1749627"/>
                <a:gd name="connsiteX10" fmla="*/ 383055 w 1754237"/>
                <a:gd name="connsiteY10" fmla="*/ 1135518 h 1749627"/>
                <a:gd name="connsiteX11" fmla="*/ 0 w 1754237"/>
                <a:gd name="connsiteY11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747233 w 1754237"/>
                <a:gd name="connsiteY6" fmla="*/ 745812 h 1749627"/>
                <a:gd name="connsiteX7" fmla="*/ 1371182 w 1754237"/>
                <a:gd name="connsiteY7" fmla="*/ 1135518 h 1749627"/>
                <a:gd name="connsiteX8" fmla="*/ 1419208 w 1754237"/>
                <a:gd name="connsiteY8" fmla="*/ 1749627 h 1749627"/>
                <a:gd name="connsiteX9" fmla="*/ 877119 w 1754237"/>
                <a:gd name="connsiteY9" fmla="*/ 1511957 h 1749627"/>
                <a:gd name="connsiteX10" fmla="*/ 335029 w 1754237"/>
                <a:gd name="connsiteY10" fmla="*/ 1749627 h 1749627"/>
                <a:gd name="connsiteX11" fmla="*/ 383055 w 1754237"/>
                <a:gd name="connsiteY11" fmla="*/ 1135518 h 1749627"/>
                <a:gd name="connsiteX12" fmla="*/ 0 w 1754237"/>
                <a:gd name="connsiteY12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0 w 1754237"/>
                <a:gd name="connsiteY13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3314 w 1754237"/>
                <a:gd name="connsiteY13" fmla="*/ 753528 h 1749627"/>
                <a:gd name="connsiteX14" fmla="*/ 0 w 1754237"/>
                <a:gd name="connsiteY14" fmla="*/ 668298 h 1749627"/>
                <a:gd name="connsiteX0" fmla="*/ 6796 w 1750923"/>
                <a:gd name="connsiteY0" fmla="*/ 672408 h 1749627"/>
                <a:gd name="connsiteX1" fmla="*/ 69448 w 1750923"/>
                <a:gd name="connsiteY1" fmla="*/ 610774 h 1749627"/>
                <a:gd name="connsiteX2" fmla="*/ 568457 w 1750923"/>
                <a:gd name="connsiteY2" fmla="*/ 526428 h 1749627"/>
                <a:gd name="connsiteX3" fmla="*/ 873805 w 1750923"/>
                <a:gd name="connsiteY3" fmla="*/ 0 h 1749627"/>
                <a:gd name="connsiteX4" fmla="*/ 1179152 w 1750923"/>
                <a:gd name="connsiteY4" fmla="*/ 526428 h 1749627"/>
                <a:gd name="connsiteX5" fmla="*/ 1710935 w 1750923"/>
                <a:gd name="connsiteY5" fmla="*/ 598025 h 1749627"/>
                <a:gd name="connsiteX6" fmla="*/ 1750923 w 1750923"/>
                <a:gd name="connsiteY6" fmla="*/ 668298 h 1749627"/>
                <a:gd name="connsiteX7" fmla="*/ 1743919 w 1750923"/>
                <a:gd name="connsiteY7" fmla="*/ 745812 h 1749627"/>
                <a:gd name="connsiteX8" fmla="*/ 1367868 w 1750923"/>
                <a:gd name="connsiteY8" fmla="*/ 1135518 h 1749627"/>
                <a:gd name="connsiteX9" fmla="*/ 1415894 w 1750923"/>
                <a:gd name="connsiteY9" fmla="*/ 1749627 h 1749627"/>
                <a:gd name="connsiteX10" fmla="*/ 873805 w 1750923"/>
                <a:gd name="connsiteY10" fmla="*/ 1511957 h 1749627"/>
                <a:gd name="connsiteX11" fmla="*/ 331715 w 1750923"/>
                <a:gd name="connsiteY11" fmla="*/ 1749627 h 1749627"/>
                <a:gd name="connsiteX12" fmla="*/ 379741 w 1750923"/>
                <a:gd name="connsiteY12" fmla="*/ 1135518 h 1749627"/>
                <a:gd name="connsiteX13" fmla="*/ 0 w 1750923"/>
                <a:gd name="connsiteY13" fmla="*/ 753528 h 1749627"/>
                <a:gd name="connsiteX14" fmla="*/ 6796 w 1750923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15894 w 1776195"/>
                <a:gd name="connsiteY9" fmla="*/ 1749627 h 1749627"/>
                <a:gd name="connsiteX10" fmla="*/ 873805 w 1776195"/>
                <a:gd name="connsiteY10" fmla="*/ 1511957 h 1749627"/>
                <a:gd name="connsiteX11" fmla="*/ 331715 w 1776195"/>
                <a:gd name="connsiteY11" fmla="*/ 1749627 h 1749627"/>
                <a:gd name="connsiteX12" fmla="*/ 379741 w 1776195"/>
                <a:gd name="connsiteY12" fmla="*/ 1135518 h 1749627"/>
                <a:gd name="connsiteX13" fmla="*/ 0 w 1776195"/>
                <a:gd name="connsiteY13" fmla="*/ 753528 h 1749627"/>
                <a:gd name="connsiteX14" fmla="*/ 6796 w 1776195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44910 w 1776195"/>
                <a:gd name="connsiteY9" fmla="*/ 1686947 h 1749627"/>
                <a:gd name="connsiteX10" fmla="*/ 1415894 w 1776195"/>
                <a:gd name="connsiteY10" fmla="*/ 1749627 h 1749627"/>
                <a:gd name="connsiteX11" fmla="*/ 873805 w 1776195"/>
                <a:gd name="connsiteY11" fmla="*/ 1511957 h 1749627"/>
                <a:gd name="connsiteX12" fmla="*/ 331715 w 1776195"/>
                <a:gd name="connsiteY12" fmla="*/ 1749627 h 1749627"/>
                <a:gd name="connsiteX13" fmla="*/ 379741 w 1776195"/>
                <a:gd name="connsiteY13" fmla="*/ 1135518 h 1749627"/>
                <a:gd name="connsiteX14" fmla="*/ 0 w 1776195"/>
                <a:gd name="connsiteY14" fmla="*/ 753528 h 1749627"/>
                <a:gd name="connsiteX15" fmla="*/ 6796 w 1776195"/>
                <a:gd name="connsiteY15" fmla="*/ 672408 h 1749627"/>
                <a:gd name="connsiteX0" fmla="*/ 6796 w 1776195"/>
                <a:gd name="connsiteY0" fmla="*/ 672408 h 1776793"/>
                <a:gd name="connsiteX1" fmla="*/ 69448 w 1776195"/>
                <a:gd name="connsiteY1" fmla="*/ 610774 h 1776793"/>
                <a:gd name="connsiteX2" fmla="*/ 568457 w 1776195"/>
                <a:gd name="connsiteY2" fmla="*/ 526428 h 1776793"/>
                <a:gd name="connsiteX3" fmla="*/ 873805 w 1776195"/>
                <a:gd name="connsiteY3" fmla="*/ 0 h 1776793"/>
                <a:gd name="connsiteX4" fmla="*/ 1179152 w 1776195"/>
                <a:gd name="connsiteY4" fmla="*/ 526428 h 1776793"/>
                <a:gd name="connsiteX5" fmla="*/ 1710935 w 1776195"/>
                <a:gd name="connsiteY5" fmla="*/ 598025 h 1776793"/>
                <a:gd name="connsiteX6" fmla="*/ 1776195 w 1776195"/>
                <a:gd name="connsiteY6" fmla="*/ 678574 h 1776793"/>
                <a:gd name="connsiteX7" fmla="*/ 1743919 w 1776195"/>
                <a:gd name="connsiteY7" fmla="*/ 745812 h 1776793"/>
                <a:gd name="connsiteX8" fmla="*/ 1367868 w 1776195"/>
                <a:gd name="connsiteY8" fmla="*/ 1135518 h 1776793"/>
                <a:gd name="connsiteX9" fmla="*/ 1444910 w 1776195"/>
                <a:gd name="connsiteY9" fmla="*/ 1686947 h 1776793"/>
                <a:gd name="connsiteX10" fmla="*/ 1415894 w 1776195"/>
                <a:gd name="connsiteY10" fmla="*/ 1749627 h 1776793"/>
                <a:gd name="connsiteX11" fmla="*/ 1352707 w 1776195"/>
                <a:gd name="connsiteY11" fmla="*/ 1776096 h 1776793"/>
                <a:gd name="connsiteX12" fmla="*/ 873805 w 1776195"/>
                <a:gd name="connsiteY12" fmla="*/ 1511957 h 1776793"/>
                <a:gd name="connsiteX13" fmla="*/ 331715 w 1776195"/>
                <a:gd name="connsiteY13" fmla="*/ 1749627 h 1776793"/>
                <a:gd name="connsiteX14" fmla="*/ 379741 w 1776195"/>
                <a:gd name="connsiteY14" fmla="*/ 1135518 h 1776793"/>
                <a:gd name="connsiteX15" fmla="*/ 0 w 1776195"/>
                <a:gd name="connsiteY15" fmla="*/ 753528 h 1776793"/>
                <a:gd name="connsiteX16" fmla="*/ 6796 w 1776195"/>
                <a:gd name="connsiteY16" fmla="*/ 672408 h 1776793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379741 w 1776195"/>
                <a:gd name="connsiteY14" fmla="*/ 1135518 h 1776756"/>
                <a:gd name="connsiteX15" fmla="*/ 0 w 1776195"/>
                <a:gd name="connsiteY15" fmla="*/ 753528 h 1776756"/>
                <a:gd name="connsiteX16" fmla="*/ 6796 w 1776195"/>
                <a:gd name="connsiteY16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297320 w 1776195"/>
                <a:gd name="connsiteY14" fmla="*/ 1685046 h 1776756"/>
                <a:gd name="connsiteX15" fmla="*/ 379741 w 1776195"/>
                <a:gd name="connsiteY15" fmla="*/ 1135518 h 1776756"/>
                <a:gd name="connsiteX16" fmla="*/ 0 w 1776195"/>
                <a:gd name="connsiteY16" fmla="*/ 753528 h 1776756"/>
                <a:gd name="connsiteX17" fmla="*/ 6796 w 1776195"/>
                <a:gd name="connsiteY17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31715 w 1776195"/>
                <a:gd name="connsiteY14" fmla="*/ 1749627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21 w 1776195"/>
                <a:gd name="connsiteY0" fmla="*/ 677497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6756"/>
                <a:gd name="connsiteX1" fmla="*/ 76134 w 1776195"/>
                <a:gd name="connsiteY1" fmla="*/ 62133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0676"/>
                <a:gd name="connsiteX1" fmla="*/ 76134 w 1776195"/>
                <a:gd name="connsiteY1" fmla="*/ 621334 h 1770676"/>
                <a:gd name="connsiteX2" fmla="*/ 568457 w 1776195"/>
                <a:gd name="connsiteY2" fmla="*/ 526428 h 1770676"/>
                <a:gd name="connsiteX3" fmla="*/ 873805 w 1776195"/>
                <a:gd name="connsiteY3" fmla="*/ 0 h 1770676"/>
                <a:gd name="connsiteX4" fmla="*/ 1179152 w 1776195"/>
                <a:gd name="connsiteY4" fmla="*/ 526428 h 1770676"/>
                <a:gd name="connsiteX5" fmla="*/ 1710935 w 1776195"/>
                <a:gd name="connsiteY5" fmla="*/ 598025 h 1770676"/>
                <a:gd name="connsiteX6" fmla="*/ 1776195 w 1776195"/>
                <a:gd name="connsiteY6" fmla="*/ 678574 h 1770676"/>
                <a:gd name="connsiteX7" fmla="*/ 1743919 w 1776195"/>
                <a:gd name="connsiteY7" fmla="*/ 745812 h 1770676"/>
                <a:gd name="connsiteX8" fmla="*/ 1367868 w 1776195"/>
                <a:gd name="connsiteY8" fmla="*/ 1135518 h 1770676"/>
                <a:gd name="connsiteX9" fmla="*/ 1444910 w 1776195"/>
                <a:gd name="connsiteY9" fmla="*/ 1686947 h 1770676"/>
                <a:gd name="connsiteX10" fmla="*/ 1431612 w 1776195"/>
                <a:gd name="connsiteY10" fmla="*/ 1747182 h 1770676"/>
                <a:gd name="connsiteX11" fmla="*/ 1356790 w 1776195"/>
                <a:gd name="connsiteY11" fmla="*/ 1769913 h 1770676"/>
                <a:gd name="connsiteX12" fmla="*/ 873805 w 1776195"/>
                <a:gd name="connsiteY12" fmla="*/ 1511957 h 1770676"/>
                <a:gd name="connsiteX13" fmla="*/ 400907 w 1776195"/>
                <a:gd name="connsiteY13" fmla="*/ 1756383 h 1770676"/>
                <a:gd name="connsiteX14" fmla="*/ 318462 w 1776195"/>
                <a:gd name="connsiteY14" fmla="*/ 1755218 h 1770676"/>
                <a:gd name="connsiteX15" fmla="*/ 297320 w 1776195"/>
                <a:gd name="connsiteY15" fmla="*/ 1685046 h 1770676"/>
                <a:gd name="connsiteX16" fmla="*/ 379741 w 1776195"/>
                <a:gd name="connsiteY16" fmla="*/ 1135518 h 1770676"/>
                <a:gd name="connsiteX17" fmla="*/ 0 w 1776195"/>
                <a:gd name="connsiteY17" fmla="*/ 753528 h 1770676"/>
                <a:gd name="connsiteX18" fmla="*/ 21 w 1776195"/>
                <a:gd name="connsiteY18" fmla="*/ 677497 h 1770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76195" h="1770676">
                  <a:moveTo>
                    <a:pt x="21" y="677497"/>
                  </a:moveTo>
                  <a:cubicBezTo>
                    <a:pt x="28133" y="666039"/>
                    <a:pt x="48022" y="632792"/>
                    <a:pt x="76134" y="621334"/>
                  </a:cubicBezTo>
                  <a:lnTo>
                    <a:pt x="568457" y="526428"/>
                  </a:lnTo>
                  <a:cubicBezTo>
                    <a:pt x="670240" y="350952"/>
                    <a:pt x="702574" y="59729"/>
                    <a:pt x="873805" y="0"/>
                  </a:cubicBezTo>
                  <a:cubicBezTo>
                    <a:pt x="1037319" y="36580"/>
                    <a:pt x="1077370" y="350952"/>
                    <a:pt x="1179152" y="526428"/>
                  </a:cubicBezTo>
                  <a:cubicBezTo>
                    <a:pt x="1329405" y="561868"/>
                    <a:pt x="1560682" y="562585"/>
                    <a:pt x="1710935" y="598025"/>
                  </a:cubicBezTo>
                  <a:lnTo>
                    <a:pt x="1776195" y="678574"/>
                  </a:lnTo>
                  <a:cubicBezTo>
                    <a:pt x="1761000" y="696696"/>
                    <a:pt x="1759114" y="727690"/>
                    <a:pt x="1743919" y="745812"/>
                  </a:cubicBezTo>
                  <a:lnTo>
                    <a:pt x="1367868" y="1135518"/>
                  </a:lnTo>
                  <a:cubicBezTo>
                    <a:pt x="1382755" y="1316902"/>
                    <a:pt x="1430023" y="1505563"/>
                    <a:pt x="1444910" y="1686947"/>
                  </a:cubicBezTo>
                  <a:lnTo>
                    <a:pt x="1431612" y="1747182"/>
                  </a:lnTo>
                  <a:cubicBezTo>
                    <a:pt x="1416715" y="1740841"/>
                    <a:pt x="1371687" y="1776254"/>
                    <a:pt x="1356790" y="1769913"/>
                  </a:cubicBezTo>
                  <a:lnTo>
                    <a:pt x="873805" y="1511957"/>
                  </a:lnTo>
                  <a:cubicBezTo>
                    <a:pt x="704606" y="1587161"/>
                    <a:pt x="570106" y="1681179"/>
                    <a:pt x="400907" y="1756383"/>
                  </a:cubicBezTo>
                  <a:lnTo>
                    <a:pt x="318462" y="1755218"/>
                  </a:lnTo>
                  <a:cubicBezTo>
                    <a:pt x="317606" y="1738986"/>
                    <a:pt x="298176" y="1701278"/>
                    <a:pt x="297320" y="1685046"/>
                  </a:cubicBezTo>
                  <a:lnTo>
                    <a:pt x="379741" y="1135518"/>
                  </a:lnTo>
                  <a:cubicBezTo>
                    <a:pt x="260877" y="992755"/>
                    <a:pt x="118864" y="896291"/>
                    <a:pt x="0" y="753528"/>
                  </a:cubicBezTo>
                  <a:cubicBezTo>
                    <a:pt x="7" y="728184"/>
                    <a:pt x="14" y="702841"/>
                    <a:pt x="21" y="677497"/>
                  </a:cubicBezTo>
                  <a:close/>
                </a:path>
              </a:pathLst>
            </a:custGeom>
            <a:solidFill>
              <a:srgbClr val="FFFFA9"/>
            </a:solidFill>
            <a:ln>
              <a:solidFill>
                <a:srgbClr val="FFFF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47" name="Star: 5 Points 39">
              <a:extLst>
                <a:ext uri="{FF2B5EF4-FFF2-40B4-BE49-F238E27FC236}">
                  <a16:creationId xmlns:a16="http://schemas.microsoft.com/office/drawing/2014/main" xmlns="" id="{E36E6532-FFE1-4C11-B992-A58F92053D8B}"/>
                </a:ext>
              </a:extLst>
            </p:cNvPr>
            <p:cNvSpPr/>
            <p:nvPr/>
          </p:nvSpPr>
          <p:spPr>
            <a:xfrm rot="20821121">
              <a:off x="1496771" y="2163717"/>
              <a:ext cx="1947290" cy="1844826"/>
            </a:xfrm>
            <a:custGeom>
              <a:avLst/>
              <a:gdLst>
                <a:gd name="connsiteX0" fmla="*/ 2 w 1754241"/>
                <a:gd name="connsiteY0" fmla="*/ 668298 h 1749631"/>
                <a:gd name="connsiteX1" fmla="*/ 571773 w 1754241"/>
                <a:gd name="connsiteY1" fmla="*/ 526428 h 1749631"/>
                <a:gd name="connsiteX2" fmla="*/ 877121 w 1754241"/>
                <a:gd name="connsiteY2" fmla="*/ 0 h 1749631"/>
                <a:gd name="connsiteX3" fmla="*/ 1182468 w 1754241"/>
                <a:gd name="connsiteY3" fmla="*/ 526428 h 1749631"/>
                <a:gd name="connsiteX4" fmla="*/ 1754239 w 1754241"/>
                <a:gd name="connsiteY4" fmla="*/ 668298 h 1749631"/>
                <a:gd name="connsiteX5" fmla="*/ 1371184 w 1754241"/>
                <a:gd name="connsiteY5" fmla="*/ 1135518 h 1749631"/>
                <a:gd name="connsiteX6" fmla="*/ 1419210 w 1754241"/>
                <a:gd name="connsiteY6" fmla="*/ 1749627 h 1749631"/>
                <a:gd name="connsiteX7" fmla="*/ 877121 w 1754241"/>
                <a:gd name="connsiteY7" fmla="*/ 1511957 h 1749631"/>
                <a:gd name="connsiteX8" fmla="*/ 335031 w 1754241"/>
                <a:gd name="connsiteY8" fmla="*/ 1749627 h 1749631"/>
                <a:gd name="connsiteX9" fmla="*/ 383057 w 1754241"/>
                <a:gd name="connsiteY9" fmla="*/ 1135518 h 1749631"/>
                <a:gd name="connsiteX10" fmla="*/ 2 w 1754241"/>
                <a:gd name="connsiteY10" fmla="*/ 668298 h 1749631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371182 w 1754237"/>
                <a:gd name="connsiteY6" fmla="*/ 1135518 h 1749627"/>
                <a:gd name="connsiteX7" fmla="*/ 1419208 w 1754237"/>
                <a:gd name="connsiteY7" fmla="*/ 1749627 h 1749627"/>
                <a:gd name="connsiteX8" fmla="*/ 877119 w 1754237"/>
                <a:gd name="connsiteY8" fmla="*/ 1511957 h 1749627"/>
                <a:gd name="connsiteX9" fmla="*/ 335029 w 1754237"/>
                <a:gd name="connsiteY9" fmla="*/ 1749627 h 1749627"/>
                <a:gd name="connsiteX10" fmla="*/ 383055 w 1754237"/>
                <a:gd name="connsiteY10" fmla="*/ 1135518 h 1749627"/>
                <a:gd name="connsiteX11" fmla="*/ 0 w 1754237"/>
                <a:gd name="connsiteY11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747233 w 1754237"/>
                <a:gd name="connsiteY6" fmla="*/ 745812 h 1749627"/>
                <a:gd name="connsiteX7" fmla="*/ 1371182 w 1754237"/>
                <a:gd name="connsiteY7" fmla="*/ 1135518 h 1749627"/>
                <a:gd name="connsiteX8" fmla="*/ 1419208 w 1754237"/>
                <a:gd name="connsiteY8" fmla="*/ 1749627 h 1749627"/>
                <a:gd name="connsiteX9" fmla="*/ 877119 w 1754237"/>
                <a:gd name="connsiteY9" fmla="*/ 1511957 h 1749627"/>
                <a:gd name="connsiteX10" fmla="*/ 335029 w 1754237"/>
                <a:gd name="connsiteY10" fmla="*/ 1749627 h 1749627"/>
                <a:gd name="connsiteX11" fmla="*/ 383055 w 1754237"/>
                <a:gd name="connsiteY11" fmla="*/ 1135518 h 1749627"/>
                <a:gd name="connsiteX12" fmla="*/ 0 w 1754237"/>
                <a:gd name="connsiteY12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0 w 1754237"/>
                <a:gd name="connsiteY13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3314 w 1754237"/>
                <a:gd name="connsiteY13" fmla="*/ 753528 h 1749627"/>
                <a:gd name="connsiteX14" fmla="*/ 0 w 1754237"/>
                <a:gd name="connsiteY14" fmla="*/ 668298 h 1749627"/>
                <a:gd name="connsiteX0" fmla="*/ 6796 w 1750923"/>
                <a:gd name="connsiteY0" fmla="*/ 672408 h 1749627"/>
                <a:gd name="connsiteX1" fmla="*/ 69448 w 1750923"/>
                <a:gd name="connsiteY1" fmla="*/ 610774 h 1749627"/>
                <a:gd name="connsiteX2" fmla="*/ 568457 w 1750923"/>
                <a:gd name="connsiteY2" fmla="*/ 526428 h 1749627"/>
                <a:gd name="connsiteX3" fmla="*/ 873805 w 1750923"/>
                <a:gd name="connsiteY3" fmla="*/ 0 h 1749627"/>
                <a:gd name="connsiteX4" fmla="*/ 1179152 w 1750923"/>
                <a:gd name="connsiteY4" fmla="*/ 526428 h 1749627"/>
                <a:gd name="connsiteX5" fmla="*/ 1710935 w 1750923"/>
                <a:gd name="connsiteY5" fmla="*/ 598025 h 1749627"/>
                <a:gd name="connsiteX6" fmla="*/ 1750923 w 1750923"/>
                <a:gd name="connsiteY6" fmla="*/ 668298 h 1749627"/>
                <a:gd name="connsiteX7" fmla="*/ 1743919 w 1750923"/>
                <a:gd name="connsiteY7" fmla="*/ 745812 h 1749627"/>
                <a:gd name="connsiteX8" fmla="*/ 1367868 w 1750923"/>
                <a:gd name="connsiteY8" fmla="*/ 1135518 h 1749627"/>
                <a:gd name="connsiteX9" fmla="*/ 1415894 w 1750923"/>
                <a:gd name="connsiteY9" fmla="*/ 1749627 h 1749627"/>
                <a:gd name="connsiteX10" fmla="*/ 873805 w 1750923"/>
                <a:gd name="connsiteY10" fmla="*/ 1511957 h 1749627"/>
                <a:gd name="connsiteX11" fmla="*/ 331715 w 1750923"/>
                <a:gd name="connsiteY11" fmla="*/ 1749627 h 1749627"/>
                <a:gd name="connsiteX12" fmla="*/ 379741 w 1750923"/>
                <a:gd name="connsiteY12" fmla="*/ 1135518 h 1749627"/>
                <a:gd name="connsiteX13" fmla="*/ 0 w 1750923"/>
                <a:gd name="connsiteY13" fmla="*/ 753528 h 1749627"/>
                <a:gd name="connsiteX14" fmla="*/ 6796 w 1750923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15894 w 1776195"/>
                <a:gd name="connsiteY9" fmla="*/ 1749627 h 1749627"/>
                <a:gd name="connsiteX10" fmla="*/ 873805 w 1776195"/>
                <a:gd name="connsiteY10" fmla="*/ 1511957 h 1749627"/>
                <a:gd name="connsiteX11" fmla="*/ 331715 w 1776195"/>
                <a:gd name="connsiteY11" fmla="*/ 1749627 h 1749627"/>
                <a:gd name="connsiteX12" fmla="*/ 379741 w 1776195"/>
                <a:gd name="connsiteY12" fmla="*/ 1135518 h 1749627"/>
                <a:gd name="connsiteX13" fmla="*/ 0 w 1776195"/>
                <a:gd name="connsiteY13" fmla="*/ 753528 h 1749627"/>
                <a:gd name="connsiteX14" fmla="*/ 6796 w 1776195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44910 w 1776195"/>
                <a:gd name="connsiteY9" fmla="*/ 1686947 h 1749627"/>
                <a:gd name="connsiteX10" fmla="*/ 1415894 w 1776195"/>
                <a:gd name="connsiteY10" fmla="*/ 1749627 h 1749627"/>
                <a:gd name="connsiteX11" fmla="*/ 873805 w 1776195"/>
                <a:gd name="connsiteY11" fmla="*/ 1511957 h 1749627"/>
                <a:gd name="connsiteX12" fmla="*/ 331715 w 1776195"/>
                <a:gd name="connsiteY12" fmla="*/ 1749627 h 1749627"/>
                <a:gd name="connsiteX13" fmla="*/ 379741 w 1776195"/>
                <a:gd name="connsiteY13" fmla="*/ 1135518 h 1749627"/>
                <a:gd name="connsiteX14" fmla="*/ 0 w 1776195"/>
                <a:gd name="connsiteY14" fmla="*/ 753528 h 1749627"/>
                <a:gd name="connsiteX15" fmla="*/ 6796 w 1776195"/>
                <a:gd name="connsiteY15" fmla="*/ 672408 h 1749627"/>
                <a:gd name="connsiteX0" fmla="*/ 6796 w 1776195"/>
                <a:gd name="connsiteY0" fmla="*/ 672408 h 1776793"/>
                <a:gd name="connsiteX1" fmla="*/ 69448 w 1776195"/>
                <a:gd name="connsiteY1" fmla="*/ 610774 h 1776793"/>
                <a:gd name="connsiteX2" fmla="*/ 568457 w 1776195"/>
                <a:gd name="connsiteY2" fmla="*/ 526428 h 1776793"/>
                <a:gd name="connsiteX3" fmla="*/ 873805 w 1776195"/>
                <a:gd name="connsiteY3" fmla="*/ 0 h 1776793"/>
                <a:gd name="connsiteX4" fmla="*/ 1179152 w 1776195"/>
                <a:gd name="connsiteY4" fmla="*/ 526428 h 1776793"/>
                <a:gd name="connsiteX5" fmla="*/ 1710935 w 1776195"/>
                <a:gd name="connsiteY5" fmla="*/ 598025 h 1776793"/>
                <a:gd name="connsiteX6" fmla="*/ 1776195 w 1776195"/>
                <a:gd name="connsiteY6" fmla="*/ 678574 h 1776793"/>
                <a:gd name="connsiteX7" fmla="*/ 1743919 w 1776195"/>
                <a:gd name="connsiteY7" fmla="*/ 745812 h 1776793"/>
                <a:gd name="connsiteX8" fmla="*/ 1367868 w 1776195"/>
                <a:gd name="connsiteY8" fmla="*/ 1135518 h 1776793"/>
                <a:gd name="connsiteX9" fmla="*/ 1444910 w 1776195"/>
                <a:gd name="connsiteY9" fmla="*/ 1686947 h 1776793"/>
                <a:gd name="connsiteX10" fmla="*/ 1415894 w 1776195"/>
                <a:gd name="connsiteY10" fmla="*/ 1749627 h 1776793"/>
                <a:gd name="connsiteX11" fmla="*/ 1352707 w 1776195"/>
                <a:gd name="connsiteY11" fmla="*/ 1776096 h 1776793"/>
                <a:gd name="connsiteX12" fmla="*/ 873805 w 1776195"/>
                <a:gd name="connsiteY12" fmla="*/ 1511957 h 1776793"/>
                <a:gd name="connsiteX13" fmla="*/ 331715 w 1776195"/>
                <a:gd name="connsiteY13" fmla="*/ 1749627 h 1776793"/>
                <a:gd name="connsiteX14" fmla="*/ 379741 w 1776195"/>
                <a:gd name="connsiteY14" fmla="*/ 1135518 h 1776793"/>
                <a:gd name="connsiteX15" fmla="*/ 0 w 1776195"/>
                <a:gd name="connsiteY15" fmla="*/ 753528 h 1776793"/>
                <a:gd name="connsiteX16" fmla="*/ 6796 w 1776195"/>
                <a:gd name="connsiteY16" fmla="*/ 672408 h 1776793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379741 w 1776195"/>
                <a:gd name="connsiteY14" fmla="*/ 1135518 h 1776756"/>
                <a:gd name="connsiteX15" fmla="*/ 0 w 1776195"/>
                <a:gd name="connsiteY15" fmla="*/ 753528 h 1776756"/>
                <a:gd name="connsiteX16" fmla="*/ 6796 w 1776195"/>
                <a:gd name="connsiteY16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297320 w 1776195"/>
                <a:gd name="connsiteY14" fmla="*/ 1685046 h 1776756"/>
                <a:gd name="connsiteX15" fmla="*/ 379741 w 1776195"/>
                <a:gd name="connsiteY15" fmla="*/ 1135518 h 1776756"/>
                <a:gd name="connsiteX16" fmla="*/ 0 w 1776195"/>
                <a:gd name="connsiteY16" fmla="*/ 753528 h 1776756"/>
                <a:gd name="connsiteX17" fmla="*/ 6796 w 1776195"/>
                <a:gd name="connsiteY17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31715 w 1776195"/>
                <a:gd name="connsiteY14" fmla="*/ 1749627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21 w 1776195"/>
                <a:gd name="connsiteY0" fmla="*/ 677497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6756"/>
                <a:gd name="connsiteX1" fmla="*/ 76134 w 1776195"/>
                <a:gd name="connsiteY1" fmla="*/ 62133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0676"/>
                <a:gd name="connsiteX1" fmla="*/ 76134 w 1776195"/>
                <a:gd name="connsiteY1" fmla="*/ 621334 h 1770676"/>
                <a:gd name="connsiteX2" fmla="*/ 568457 w 1776195"/>
                <a:gd name="connsiteY2" fmla="*/ 526428 h 1770676"/>
                <a:gd name="connsiteX3" fmla="*/ 873805 w 1776195"/>
                <a:gd name="connsiteY3" fmla="*/ 0 h 1770676"/>
                <a:gd name="connsiteX4" fmla="*/ 1179152 w 1776195"/>
                <a:gd name="connsiteY4" fmla="*/ 526428 h 1770676"/>
                <a:gd name="connsiteX5" fmla="*/ 1710935 w 1776195"/>
                <a:gd name="connsiteY5" fmla="*/ 598025 h 1770676"/>
                <a:gd name="connsiteX6" fmla="*/ 1776195 w 1776195"/>
                <a:gd name="connsiteY6" fmla="*/ 678574 h 1770676"/>
                <a:gd name="connsiteX7" fmla="*/ 1743919 w 1776195"/>
                <a:gd name="connsiteY7" fmla="*/ 745812 h 1770676"/>
                <a:gd name="connsiteX8" fmla="*/ 1367868 w 1776195"/>
                <a:gd name="connsiteY8" fmla="*/ 1135518 h 1770676"/>
                <a:gd name="connsiteX9" fmla="*/ 1444910 w 1776195"/>
                <a:gd name="connsiteY9" fmla="*/ 1686947 h 1770676"/>
                <a:gd name="connsiteX10" fmla="*/ 1431612 w 1776195"/>
                <a:gd name="connsiteY10" fmla="*/ 1747182 h 1770676"/>
                <a:gd name="connsiteX11" fmla="*/ 1356790 w 1776195"/>
                <a:gd name="connsiteY11" fmla="*/ 1769913 h 1770676"/>
                <a:gd name="connsiteX12" fmla="*/ 873805 w 1776195"/>
                <a:gd name="connsiteY12" fmla="*/ 1511957 h 1770676"/>
                <a:gd name="connsiteX13" fmla="*/ 400907 w 1776195"/>
                <a:gd name="connsiteY13" fmla="*/ 1756383 h 1770676"/>
                <a:gd name="connsiteX14" fmla="*/ 318462 w 1776195"/>
                <a:gd name="connsiteY14" fmla="*/ 1755218 h 1770676"/>
                <a:gd name="connsiteX15" fmla="*/ 297320 w 1776195"/>
                <a:gd name="connsiteY15" fmla="*/ 1685046 h 1770676"/>
                <a:gd name="connsiteX16" fmla="*/ 379741 w 1776195"/>
                <a:gd name="connsiteY16" fmla="*/ 1135518 h 1770676"/>
                <a:gd name="connsiteX17" fmla="*/ 0 w 1776195"/>
                <a:gd name="connsiteY17" fmla="*/ 753528 h 1770676"/>
                <a:gd name="connsiteX18" fmla="*/ 21 w 1776195"/>
                <a:gd name="connsiteY18" fmla="*/ 677497 h 1770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76195" h="1770676">
                  <a:moveTo>
                    <a:pt x="21" y="677497"/>
                  </a:moveTo>
                  <a:cubicBezTo>
                    <a:pt x="28133" y="666039"/>
                    <a:pt x="48022" y="632792"/>
                    <a:pt x="76134" y="621334"/>
                  </a:cubicBezTo>
                  <a:lnTo>
                    <a:pt x="568457" y="526428"/>
                  </a:lnTo>
                  <a:cubicBezTo>
                    <a:pt x="670240" y="350952"/>
                    <a:pt x="702574" y="59729"/>
                    <a:pt x="873805" y="0"/>
                  </a:cubicBezTo>
                  <a:cubicBezTo>
                    <a:pt x="1037319" y="36580"/>
                    <a:pt x="1077370" y="350952"/>
                    <a:pt x="1179152" y="526428"/>
                  </a:cubicBezTo>
                  <a:cubicBezTo>
                    <a:pt x="1329405" y="561868"/>
                    <a:pt x="1560682" y="562585"/>
                    <a:pt x="1710935" y="598025"/>
                  </a:cubicBezTo>
                  <a:lnTo>
                    <a:pt x="1776195" y="678574"/>
                  </a:lnTo>
                  <a:cubicBezTo>
                    <a:pt x="1761000" y="696696"/>
                    <a:pt x="1759114" y="727690"/>
                    <a:pt x="1743919" y="745812"/>
                  </a:cubicBezTo>
                  <a:lnTo>
                    <a:pt x="1367868" y="1135518"/>
                  </a:lnTo>
                  <a:cubicBezTo>
                    <a:pt x="1382755" y="1316902"/>
                    <a:pt x="1430023" y="1505563"/>
                    <a:pt x="1444910" y="1686947"/>
                  </a:cubicBezTo>
                  <a:lnTo>
                    <a:pt x="1431612" y="1747182"/>
                  </a:lnTo>
                  <a:cubicBezTo>
                    <a:pt x="1416715" y="1740841"/>
                    <a:pt x="1371687" y="1776254"/>
                    <a:pt x="1356790" y="1769913"/>
                  </a:cubicBezTo>
                  <a:lnTo>
                    <a:pt x="873805" y="1511957"/>
                  </a:lnTo>
                  <a:cubicBezTo>
                    <a:pt x="704606" y="1587161"/>
                    <a:pt x="570106" y="1681179"/>
                    <a:pt x="400907" y="1756383"/>
                  </a:cubicBezTo>
                  <a:lnTo>
                    <a:pt x="318462" y="1755218"/>
                  </a:lnTo>
                  <a:cubicBezTo>
                    <a:pt x="317606" y="1738986"/>
                    <a:pt x="298176" y="1701278"/>
                    <a:pt x="297320" y="1685046"/>
                  </a:cubicBezTo>
                  <a:lnTo>
                    <a:pt x="379741" y="1135518"/>
                  </a:lnTo>
                  <a:cubicBezTo>
                    <a:pt x="260877" y="992755"/>
                    <a:pt x="118864" y="896291"/>
                    <a:pt x="0" y="753528"/>
                  </a:cubicBezTo>
                  <a:cubicBezTo>
                    <a:pt x="7" y="728184"/>
                    <a:pt x="14" y="702841"/>
                    <a:pt x="21" y="677497"/>
                  </a:cubicBezTo>
                  <a:close/>
                </a:path>
              </a:pathLst>
            </a:custGeom>
            <a:solidFill>
              <a:srgbClr val="FDE65C"/>
            </a:solidFill>
            <a:ln>
              <a:solidFill>
                <a:srgbClr val="FFFF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B9DE02BE-16AB-48D7-927E-6A5F8DD085C4}"/>
              </a:ext>
            </a:extLst>
          </p:cNvPr>
          <p:cNvSpPr txBox="1"/>
          <p:nvPr/>
        </p:nvSpPr>
        <p:spPr>
          <a:xfrm rot="1083209">
            <a:off x="5144296" y="3906919"/>
            <a:ext cx="24181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Chi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tiết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,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câu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thơ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em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thích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nhất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/>
              <a:cs typeface="Calibri" panose="020F0502020204030204" pitchFamily="34" charset="0"/>
            </a:endParaRPr>
          </a:p>
        </p:txBody>
      </p:sp>
      <p:grpSp>
        <p:nvGrpSpPr>
          <p:cNvPr id="48" name="组合 85">
            <a:extLst>
              <a:ext uri="{FF2B5EF4-FFF2-40B4-BE49-F238E27FC236}">
                <a16:creationId xmlns:a16="http://schemas.microsoft.com/office/drawing/2014/main" xmlns="" id="{6C342249-17D4-4341-9B3B-D16886D66927}"/>
              </a:ext>
            </a:extLst>
          </p:cNvPr>
          <p:cNvGrpSpPr/>
          <p:nvPr/>
        </p:nvGrpSpPr>
        <p:grpSpPr>
          <a:xfrm flipH="1">
            <a:off x="7613456" y="2413085"/>
            <a:ext cx="3341914" cy="988599"/>
            <a:chOff x="594424" y="1153191"/>
            <a:chExt cx="2605976" cy="1634460"/>
          </a:xfrm>
        </p:grpSpPr>
        <p:sp>
          <p:nvSpPr>
            <p:cNvPr id="49" name="任意多边形 86">
              <a:extLst>
                <a:ext uri="{FF2B5EF4-FFF2-40B4-BE49-F238E27FC236}">
                  <a16:creationId xmlns:a16="http://schemas.microsoft.com/office/drawing/2014/main" xmlns="" id="{C5711CCA-8F87-4420-9F62-86AA907F2E46}"/>
                </a:ext>
              </a:extLst>
            </p:cNvPr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50" name="任意多边形 87">
              <a:extLst>
                <a:ext uri="{FF2B5EF4-FFF2-40B4-BE49-F238E27FC236}">
                  <a16:creationId xmlns:a16="http://schemas.microsoft.com/office/drawing/2014/main" xmlns="" id="{6F783656-16EE-4D86-92C2-853E1494AACC}"/>
                </a:ext>
              </a:extLst>
            </p:cNvPr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A475D198-89B8-4A34-9993-27DB40EB3549}"/>
              </a:ext>
            </a:extLst>
          </p:cNvPr>
          <p:cNvSpPr txBox="1"/>
          <p:nvPr/>
        </p:nvSpPr>
        <p:spPr>
          <a:xfrm>
            <a:off x="8778557" y="2689597"/>
            <a:ext cx="15274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Ngày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đọc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9" grpId="0"/>
      <p:bldP spid="43" grpId="0"/>
      <p:bldP spid="42" grpId="0"/>
      <p:bldP spid="5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11FCEEBA-DEEF-4E8D-B6B6-3EE2D9A30870}"/>
              </a:ext>
            </a:extLst>
          </p:cNvPr>
          <p:cNvGrpSpPr/>
          <p:nvPr/>
        </p:nvGrpSpPr>
        <p:grpSpPr>
          <a:xfrm>
            <a:off x="1493677" y="482761"/>
            <a:ext cx="8529302" cy="601187"/>
            <a:chOff x="2873170" y="270495"/>
            <a:chExt cx="7448924" cy="801583"/>
          </a:xfrm>
        </p:grpSpPr>
        <p:sp>
          <p:nvSpPr>
            <p:cNvPr id="33" name="îṥḷíďê">
              <a:extLst>
                <a:ext uri="{FF2B5EF4-FFF2-40B4-BE49-F238E27FC236}">
                  <a16:creationId xmlns:a16="http://schemas.microsoft.com/office/drawing/2014/main" xmlns="" id="{BC42153F-0DD8-4E0E-8371-AB70FB2F471F}"/>
                </a:ext>
              </a:extLst>
            </p:cNvPr>
            <p:cNvSpPr/>
            <p:nvPr/>
          </p:nvSpPr>
          <p:spPr bwMode="auto">
            <a:xfrm>
              <a:off x="2873170" y="270496"/>
              <a:ext cx="7448924" cy="80158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34" name="Google Shape;5317;p41">
              <a:extLst>
                <a:ext uri="{FF2B5EF4-FFF2-40B4-BE49-F238E27FC236}">
                  <a16:creationId xmlns:a16="http://schemas.microsoft.com/office/drawing/2014/main" xmlns="" id="{A2FBF25D-472C-4C01-9F52-9C3221CD6376}"/>
                </a:ext>
              </a:extLst>
            </p:cNvPr>
            <p:cNvSpPr txBox="1">
              <a:spLocks/>
            </p:cNvSpPr>
            <p:nvPr/>
          </p:nvSpPr>
          <p:spPr>
            <a:xfrm>
              <a:off x="3150703" y="270495"/>
              <a:ext cx="7082277" cy="7836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Gloria Hallelujah"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Viết vào Phiếu đọc sách những điều em đã chia sẻ</a:t>
              </a:r>
              <a:endPara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endParaRPr>
            </a:p>
          </p:txBody>
        </p:sp>
      </p:grpSp>
      <p:pic>
        <p:nvPicPr>
          <p:cNvPr id="48" name="Picture 47" descr="Shape&#10;&#10;Description automatically generated with medium confidence">
            <a:extLst>
              <a:ext uri="{FF2B5EF4-FFF2-40B4-BE49-F238E27FC236}">
                <a16:creationId xmlns:a16="http://schemas.microsoft.com/office/drawing/2014/main" xmlns="" id="{5D77CD60-98AE-483A-9E43-D6AF65402A6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826"/>
          <a:stretch/>
        </p:blipFill>
        <p:spPr>
          <a:xfrm>
            <a:off x="-1287156" y="1475717"/>
            <a:ext cx="7459116" cy="873482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D5884639-5CD7-4BA2-99C1-82683885495D}"/>
              </a:ext>
            </a:extLst>
          </p:cNvPr>
          <p:cNvSpPr txBox="1"/>
          <p:nvPr/>
        </p:nvSpPr>
        <p:spPr>
          <a:xfrm>
            <a:off x="305610" y="2381918"/>
            <a:ext cx="40603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Đọc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một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câu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chuyện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,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bài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văn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…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về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nhà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trường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pitchFamily="34" charset="0"/>
              <a:ea typeface="Microsoft YaHei"/>
              <a:cs typeface="Calibri" panose="020F0502020204030204" pitchFamily="34" charset="0"/>
            </a:endParaRPr>
          </a:p>
        </p:txBody>
      </p:sp>
      <p:grpSp>
        <p:nvGrpSpPr>
          <p:cNvPr id="50" name="Group 35">
            <a:extLst>
              <a:ext uri="{FF2B5EF4-FFF2-40B4-BE49-F238E27FC236}">
                <a16:creationId xmlns:a16="http://schemas.microsoft.com/office/drawing/2014/main" xmlns="" id="{8437A34C-48E8-4F3F-8FAF-1F26B07F4CD7}"/>
              </a:ext>
            </a:extLst>
          </p:cNvPr>
          <p:cNvGrpSpPr/>
          <p:nvPr/>
        </p:nvGrpSpPr>
        <p:grpSpPr bwMode="auto">
          <a:xfrm>
            <a:off x="89605" y="4009499"/>
            <a:ext cx="2714555" cy="2871778"/>
            <a:chOff x="8959026" y="2066160"/>
            <a:chExt cx="2198749" cy="2328552"/>
          </a:xfrm>
        </p:grpSpPr>
        <p:sp>
          <p:nvSpPr>
            <p:cNvPr id="51" name="Freeform 5">
              <a:extLst>
                <a:ext uri="{FF2B5EF4-FFF2-40B4-BE49-F238E27FC236}">
                  <a16:creationId xmlns:a16="http://schemas.microsoft.com/office/drawing/2014/main" xmlns="" id="{3B7CB24C-9E70-4B4B-834D-C26369525A7C}"/>
                </a:ext>
              </a:extLst>
            </p:cNvPr>
            <p:cNvSpPr/>
            <p:nvPr/>
          </p:nvSpPr>
          <p:spPr bwMode="auto">
            <a:xfrm>
              <a:off x="9593586" y="2066160"/>
              <a:ext cx="479092" cy="392328"/>
            </a:xfrm>
            <a:custGeom>
              <a:avLst/>
              <a:gdLst>
                <a:gd name="T0" fmla="*/ 442 w 501"/>
                <a:gd name="T1" fmla="*/ 374 h 409"/>
                <a:gd name="T2" fmla="*/ 168 w 501"/>
                <a:gd name="T3" fmla="*/ 264 h 409"/>
                <a:gd name="T4" fmla="*/ 0 w 501"/>
                <a:gd name="T5" fmla="*/ 7 h 409"/>
                <a:gd name="T6" fmla="*/ 451 w 501"/>
                <a:gd name="T7" fmla="*/ 171 h 409"/>
                <a:gd name="T8" fmla="*/ 463 w 501"/>
                <a:gd name="T9" fmla="*/ 357 h 409"/>
                <a:gd name="T10" fmla="*/ 442 w 501"/>
                <a:gd name="T11" fmla="*/ 374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1" h="409">
                  <a:moveTo>
                    <a:pt x="442" y="374"/>
                  </a:moveTo>
                  <a:cubicBezTo>
                    <a:pt x="324" y="409"/>
                    <a:pt x="212" y="382"/>
                    <a:pt x="168" y="264"/>
                  </a:cubicBezTo>
                  <a:cubicBezTo>
                    <a:pt x="122" y="144"/>
                    <a:pt x="81" y="59"/>
                    <a:pt x="0" y="7"/>
                  </a:cubicBezTo>
                  <a:cubicBezTo>
                    <a:pt x="181" y="0"/>
                    <a:pt x="347" y="28"/>
                    <a:pt x="451" y="171"/>
                  </a:cubicBezTo>
                  <a:cubicBezTo>
                    <a:pt x="501" y="243"/>
                    <a:pt x="495" y="305"/>
                    <a:pt x="463" y="357"/>
                  </a:cubicBezTo>
                  <a:lnTo>
                    <a:pt x="442" y="374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lIns="121871" tIns="60935" rIns="121871" bIns="60935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52" name="Freeform 6">
              <a:extLst>
                <a:ext uri="{FF2B5EF4-FFF2-40B4-BE49-F238E27FC236}">
                  <a16:creationId xmlns:a16="http://schemas.microsoft.com/office/drawing/2014/main" xmlns="" id="{718BB791-2FE7-404F-808F-469F339AB86F}"/>
                </a:ext>
              </a:extLst>
            </p:cNvPr>
            <p:cNvSpPr/>
            <p:nvPr/>
          </p:nvSpPr>
          <p:spPr bwMode="auto">
            <a:xfrm>
              <a:off x="10239249" y="2172581"/>
              <a:ext cx="407705" cy="312909"/>
            </a:xfrm>
            <a:custGeom>
              <a:avLst/>
              <a:gdLst>
                <a:gd name="T0" fmla="*/ 36 w 427"/>
                <a:gd name="T1" fmla="*/ 265 h 327"/>
                <a:gd name="T2" fmla="*/ 268 w 427"/>
                <a:gd name="T3" fmla="*/ 221 h 327"/>
                <a:gd name="T4" fmla="*/ 427 w 427"/>
                <a:gd name="T5" fmla="*/ 29 h 327"/>
                <a:gd name="T6" fmla="*/ 99 w 427"/>
                <a:gd name="T7" fmla="*/ 80 h 327"/>
                <a:gd name="T8" fmla="*/ 25 w 427"/>
                <a:gd name="T9" fmla="*/ 246 h 327"/>
                <a:gd name="T10" fmla="*/ 36 w 427"/>
                <a:gd name="T11" fmla="*/ 265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7" h="327">
                  <a:moveTo>
                    <a:pt x="36" y="265"/>
                  </a:moveTo>
                  <a:cubicBezTo>
                    <a:pt x="115" y="327"/>
                    <a:pt x="213" y="322"/>
                    <a:pt x="268" y="221"/>
                  </a:cubicBezTo>
                  <a:cubicBezTo>
                    <a:pt x="308" y="145"/>
                    <a:pt x="348" y="77"/>
                    <a:pt x="427" y="29"/>
                  </a:cubicBezTo>
                  <a:cubicBezTo>
                    <a:pt x="305" y="0"/>
                    <a:pt x="194" y="8"/>
                    <a:pt x="99" y="80"/>
                  </a:cubicBezTo>
                  <a:cubicBezTo>
                    <a:pt x="99" y="80"/>
                    <a:pt x="0" y="141"/>
                    <a:pt x="25" y="246"/>
                  </a:cubicBezTo>
                  <a:lnTo>
                    <a:pt x="36" y="265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lIns="121871" tIns="60935" rIns="121871" bIns="60935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53" name="Freeform 7">
              <a:extLst>
                <a:ext uri="{FF2B5EF4-FFF2-40B4-BE49-F238E27FC236}">
                  <a16:creationId xmlns:a16="http://schemas.microsoft.com/office/drawing/2014/main" xmlns="" id="{4F8D8433-3CAE-4F7F-8264-5D3DE1BDE72C}"/>
                </a:ext>
              </a:extLst>
            </p:cNvPr>
            <p:cNvSpPr/>
            <p:nvPr/>
          </p:nvSpPr>
          <p:spPr bwMode="auto">
            <a:xfrm>
              <a:off x="9339762" y="2355244"/>
              <a:ext cx="1451555" cy="2039468"/>
            </a:xfrm>
            <a:custGeom>
              <a:avLst/>
              <a:gdLst>
                <a:gd name="T0" fmla="*/ 243 w 1517"/>
                <a:gd name="T1" fmla="*/ 1096 h 2133"/>
                <a:gd name="T2" fmla="*/ 54 w 1517"/>
                <a:gd name="T3" fmla="*/ 868 h 2133"/>
                <a:gd name="T4" fmla="*/ 345 w 1517"/>
                <a:gd name="T5" fmla="*/ 1058 h 2133"/>
                <a:gd name="T6" fmla="*/ 521 w 1517"/>
                <a:gd name="T7" fmla="*/ 1132 h 2133"/>
                <a:gd name="T8" fmla="*/ 487 w 1517"/>
                <a:gd name="T9" fmla="*/ 1052 h 2133"/>
                <a:gd name="T10" fmla="*/ 442 w 1517"/>
                <a:gd name="T11" fmla="*/ 915 h 2133"/>
                <a:gd name="T12" fmla="*/ 0 w 1517"/>
                <a:gd name="T13" fmla="*/ 527 h 2133"/>
                <a:gd name="T14" fmla="*/ 422 w 1517"/>
                <a:gd name="T15" fmla="*/ 767 h 2133"/>
                <a:gd name="T16" fmla="*/ 439 w 1517"/>
                <a:gd name="T17" fmla="*/ 583 h 2133"/>
                <a:gd name="T18" fmla="*/ 274 w 1517"/>
                <a:gd name="T19" fmla="*/ 268 h 2133"/>
                <a:gd name="T20" fmla="*/ 465 w 1517"/>
                <a:gd name="T21" fmla="*/ 494 h 2133"/>
                <a:gd name="T22" fmla="*/ 562 w 1517"/>
                <a:gd name="T23" fmla="*/ 312 h 2133"/>
                <a:gd name="T24" fmla="*/ 533 w 1517"/>
                <a:gd name="T25" fmla="*/ 944 h 2133"/>
                <a:gd name="T26" fmla="*/ 748 w 1517"/>
                <a:gd name="T27" fmla="*/ 513 h 2133"/>
                <a:gd name="T28" fmla="*/ 647 w 1517"/>
                <a:gd name="T29" fmla="*/ 1177 h 2133"/>
                <a:gd name="T30" fmla="*/ 723 w 1517"/>
                <a:gd name="T31" fmla="*/ 1368 h 2133"/>
                <a:gd name="T32" fmla="*/ 894 w 1517"/>
                <a:gd name="T33" fmla="*/ 949 h 2133"/>
                <a:gd name="T34" fmla="*/ 672 w 1517"/>
                <a:gd name="T35" fmla="*/ 0 h 2133"/>
                <a:gd name="T36" fmla="*/ 859 w 1517"/>
                <a:gd name="T37" fmla="*/ 284 h 2133"/>
                <a:gd name="T38" fmla="*/ 1014 w 1517"/>
                <a:gd name="T39" fmla="*/ 21 h 2133"/>
                <a:gd name="T40" fmla="*/ 908 w 1517"/>
                <a:gd name="T41" fmla="*/ 399 h 2133"/>
                <a:gd name="T42" fmla="*/ 986 w 1517"/>
                <a:gd name="T43" fmla="*/ 893 h 2133"/>
                <a:gd name="T44" fmla="*/ 947 w 1517"/>
                <a:gd name="T45" fmla="*/ 1139 h 2133"/>
                <a:gd name="T46" fmla="*/ 1123 w 1517"/>
                <a:gd name="T47" fmla="*/ 297 h 2133"/>
                <a:gd name="T48" fmla="*/ 1147 w 1517"/>
                <a:gd name="T49" fmla="*/ 676 h 2133"/>
                <a:gd name="T50" fmla="*/ 1517 w 1517"/>
                <a:gd name="T51" fmla="*/ 551 h 2133"/>
                <a:gd name="T52" fmla="*/ 1141 w 1517"/>
                <a:gd name="T53" fmla="*/ 760 h 2133"/>
                <a:gd name="T54" fmla="*/ 1053 w 1517"/>
                <a:gd name="T55" fmla="*/ 1131 h 2133"/>
                <a:gd name="T56" fmla="*/ 1236 w 1517"/>
                <a:gd name="T57" fmla="*/ 1105 h 2133"/>
                <a:gd name="T58" fmla="*/ 1448 w 1517"/>
                <a:gd name="T59" fmla="*/ 831 h 2133"/>
                <a:gd name="T60" fmla="*/ 1299 w 1517"/>
                <a:gd name="T61" fmla="*/ 1117 h 2133"/>
                <a:gd name="T62" fmla="*/ 1500 w 1517"/>
                <a:gd name="T63" fmla="*/ 1218 h 2133"/>
                <a:gd name="T64" fmla="*/ 996 w 1517"/>
                <a:gd name="T65" fmla="*/ 1251 h 2133"/>
                <a:gd name="T66" fmla="*/ 929 w 1517"/>
                <a:gd name="T67" fmla="*/ 1357 h 2133"/>
                <a:gd name="T68" fmla="*/ 655 w 1517"/>
                <a:gd name="T69" fmla="*/ 2132 h 2133"/>
                <a:gd name="T70" fmla="*/ 389 w 1517"/>
                <a:gd name="T71" fmla="*/ 2133 h 2133"/>
                <a:gd name="T72" fmla="*/ 566 w 1517"/>
                <a:gd name="T73" fmla="*/ 1551 h 2133"/>
                <a:gd name="T74" fmla="*/ 587 w 1517"/>
                <a:gd name="T75" fmla="*/ 1364 h 2133"/>
                <a:gd name="T76" fmla="*/ 326 w 1517"/>
                <a:gd name="T77" fmla="*/ 1121 h 2133"/>
                <a:gd name="T78" fmla="*/ 323 w 1517"/>
                <a:gd name="T79" fmla="*/ 1121 h 2133"/>
                <a:gd name="T80" fmla="*/ 32 w 1517"/>
                <a:gd name="T81" fmla="*/ 1300 h 2133"/>
                <a:gd name="T82" fmla="*/ 243 w 1517"/>
                <a:gd name="T83" fmla="*/ 1096 h 2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17" h="2133">
                  <a:moveTo>
                    <a:pt x="243" y="1096"/>
                  </a:moveTo>
                  <a:cubicBezTo>
                    <a:pt x="146" y="1058"/>
                    <a:pt x="62" y="979"/>
                    <a:pt x="54" y="868"/>
                  </a:cubicBezTo>
                  <a:cubicBezTo>
                    <a:pt x="86" y="1046"/>
                    <a:pt x="244" y="1042"/>
                    <a:pt x="345" y="1058"/>
                  </a:cubicBezTo>
                  <a:cubicBezTo>
                    <a:pt x="427" y="1070"/>
                    <a:pt x="475" y="1090"/>
                    <a:pt x="521" y="1132"/>
                  </a:cubicBezTo>
                  <a:cubicBezTo>
                    <a:pt x="511" y="1107"/>
                    <a:pt x="500" y="1081"/>
                    <a:pt x="487" y="1052"/>
                  </a:cubicBezTo>
                  <a:cubicBezTo>
                    <a:pt x="468" y="1008"/>
                    <a:pt x="453" y="962"/>
                    <a:pt x="442" y="915"/>
                  </a:cubicBezTo>
                  <a:cubicBezTo>
                    <a:pt x="369" y="736"/>
                    <a:pt x="235" y="531"/>
                    <a:pt x="0" y="527"/>
                  </a:cubicBezTo>
                  <a:cubicBezTo>
                    <a:pt x="140" y="517"/>
                    <a:pt x="304" y="621"/>
                    <a:pt x="422" y="767"/>
                  </a:cubicBezTo>
                  <a:cubicBezTo>
                    <a:pt x="420" y="706"/>
                    <a:pt x="426" y="644"/>
                    <a:pt x="439" y="583"/>
                  </a:cubicBezTo>
                  <a:cubicBezTo>
                    <a:pt x="443" y="468"/>
                    <a:pt x="409" y="341"/>
                    <a:pt x="274" y="268"/>
                  </a:cubicBezTo>
                  <a:cubicBezTo>
                    <a:pt x="358" y="306"/>
                    <a:pt x="433" y="384"/>
                    <a:pt x="465" y="494"/>
                  </a:cubicBezTo>
                  <a:cubicBezTo>
                    <a:pt x="488" y="431"/>
                    <a:pt x="520" y="370"/>
                    <a:pt x="562" y="312"/>
                  </a:cubicBezTo>
                  <a:cubicBezTo>
                    <a:pt x="412" y="562"/>
                    <a:pt x="458" y="770"/>
                    <a:pt x="533" y="944"/>
                  </a:cubicBezTo>
                  <a:cubicBezTo>
                    <a:pt x="540" y="759"/>
                    <a:pt x="630" y="606"/>
                    <a:pt x="748" y="513"/>
                  </a:cubicBezTo>
                  <a:cubicBezTo>
                    <a:pt x="562" y="709"/>
                    <a:pt x="577" y="987"/>
                    <a:pt x="647" y="1177"/>
                  </a:cubicBezTo>
                  <a:cubicBezTo>
                    <a:pt x="687" y="1254"/>
                    <a:pt x="712" y="1307"/>
                    <a:pt x="723" y="1368"/>
                  </a:cubicBezTo>
                  <a:cubicBezTo>
                    <a:pt x="802" y="1219"/>
                    <a:pt x="871" y="1054"/>
                    <a:pt x="894" y="949"/>
                  </a:cubicBezTo>
                  <a:cubicBezTo>
                    <a:pt x="946" y="713"/>
                    <a:pt x="927" y="336"/>
                    <a:pt x="672" y="0"/>
                  </a:cubicBezTo>
                  <a:cubicBezTo>
                    <a:pt x="738" y="76"/>
                    <a:pt x="805" y="175"/>
                    <a:pt x="859" y="284"/>
                  </a:cubicBezTo>
                  <a:cubicBezTo>
                    <a:pt x="872" y="168"/>
                    <a:pt x="935" y="75"/>
                    <a:pt x="1014" y="21"/>
                  </a:cubicBezTo>
                  <a:cubicBezTo>
                    <a:pt x="879" y="127"/>
                    <a:pt x="877" y="278"/>
                    <a:pt x="908" y="399"/>
                  </a:cubicBezTo>
                  <a:cubicBezTo>
                    <a:pt x="968" y="553"/>
                    <a:pt x="1003" y="725"/>
                    <a:pt x="986" y="893"/>
                  </a:cubicBezTo>
                  <a:cubicBezTo>
                    <a:pt x="982" y="933"/>
                    <a:pt x="969" y="1057"/>
                    <a:pt x="947" y="1139"/>
                  </a:cubicBezTo>
                  <a:cubicBezTo>
                    <a:pt x="1083" y="947"/>
                    <a:pt x="1170" y="665"/>
                    <a:pt x="1123" y="297"/>
                  </a:cubicBezTo>
                  <a:cubicBezTo>
                    <a:pt x="1146" y="409"/>
                    <a:pt x="1154" y="538"/>
                    <a:pt x="1147" y="676"/>
                  </a:cubicBezTo>
                  <a:cubicBezTo>
                    <a:pt x="1253" y="558"/>
                    <a:pt x="1397" y="525"/>
                    <a:pt x="1517" y="551"/>
                  </a:cubicBezTo>
                  <a:cubicBezTo>
                    <a:pt x="1320" y="524"/>
                    <a:pt x="1198" y="640"/>
                    <a:pt x="1141" y="760"/>
                  </a:cubicBezTo>
                  <a:cubicBezTo>
                    <a:pt x="1125" y="887"/>
                    <a:pt x="1100" y="1011"/>
                    <a:pt x="1053" y="1131"/>
                  </a:cubicBezTo>
                  <a:cubicBezTo>
                    <a:pt x="1115" y="1108"/>
                    <a:pt x="1177" y="1101"/>
                    <a:pt x="1236" y="1105"/>
                  </a:cubicBezTo>
                  <a:cubicBezTo>
                    <a:pt x="1336" y="1065"/>
                    <a:pt x="1433" y="985"/>
                    <a:pt x="1448" y="831"/>
                  </a:cubicBezTo>
                  <a:cubicBezTo>
                    <a:pt x="1445" y="933"/>
                    <a:pt x="1395" y="1045"/>
                    <a:pt x="1299" y="1117"/>
                  </a:cubicBezTo>
                  <a:cubicBezTo>
                    <a:pt x="1371" y="1134"/>
                    <a:pt x="1442" y="1168"/>
                    <a:pt x="1500" y="1218"/>
                  </a:cubicBezTo>
                  <a:cubicBezTo>
                    <a:pt x="1270" y="1137"/>
                    <a:pt x="1113" y="1167"/>
                    <a:pt x="996" y="1251"/>
                  </a:cubicBezTo>
                  <a:cubicBezTo>
                    <a:pt x="976" y="1286"/>
                    <a:pt x="954" y="1325"/>
                    <a:pt x="929" y="1357"/>
                  </a:cubicBezTo>
                  <a:cubicBezTo>
                    <a:pt x="725" y="1640"/>
                    <a:pt x="611" y="1861"/>
                    <a:pt x="655" y="2132"/>
                  </a:cubicBezTo>
                  <a:cubicBezTo>
                    <a:pt x="389" y="2133"/>
                    <a:pt x="389" y="2133"/>
                    <a:pt x="389" y="2133"/>
                  </a:cubicBezTo>
                  <a:cubicBezTo>
                    <a:pt x="379" y="1934"/>
                    <a:pt x="437" y="1735"/>
                    <a:pt x="566" y="1551"/>
                  </a:cubicBezTo>
                  <a:cubicBezTo>
                    <a:pt x="585" y="1482"/>
                    <a:pt x="592" y="1424"/>
                    <a:pt x="587" y="1364"/>
                  </a:cubicBezTo>
                  <a:cubicBezTo>
                    <a:pt x="540" y="1242"/>
                    <a:pt x="476" y="1149"/>
                    <a:pt x="326" y="1121"/>
                  </a:cubicBezTo>
                  <a:cubicBezTo>
                    <a:pt x="323" y="1121"/>
                    <a:pt x="323" y="1121"/>
                    <a:pt x="323" y="1121"/>
                  </a:cubicBezTo>
                  <a:cubicBezTo>
                    <a:pt x="217" y="1123"/>
                    <a:pt x="99" y="1161"/>
                    <a:pt x="32" y="1300"/>
                  </a:cubicBezTo>
                  <a:cubicBezTo>
                    <a:pt x="67" y="1213"/>
                    <a:pt x="140" y="1133"/>
                    <a:pt x="243" y="1096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txBody>
            <a:bodyPr lIns="121871" tIns="60935" rIns="121871" bIns="60935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54" name="Freeform 9">
              <a:extLst>
                <a:ext uri="{FF2B5EF4-FFF2-40B4-BE49-F238E27FC236}">
                  <a16:creationId xmlns:a16="http://schemas.microsoft.com/office/drawing/2014/main" xmlns="" id="{DFEF04CA-FAEA-446F-ACE2-550E2B546EA9}"/>
                </a:ext>
              </a:extLst>
            </p:cNvPr>
            <p:cNvSpPr/>
            <p:nvPr/>
          </p:nvSpPr>
          <p:spPr bwMode="auto">
            <a:xfrm>
              <a:off x="10718342" y="2779339"/>
              <a:ext cx="439433" cy="287495"/>
            </a:xfrm>
            <a:custGeom>
              <a:avLst/>
              <a:gdLst>
                <a:gd name="T0" fmla="*/ 0 w 459"/>
                <a:gd name="T1" fmla="*/ 113 h 302"/>
                <a:gd name="T2" fmla="*/ 197 w 459"/>
                <a:gd name="T3" fmla="*/ 278 h 302"/>
                <a:gd name="T4" fmla="*/ 459 w 459"/>
                <a:gd name="T5" fmla="*/ 277 h 302"/>
                <a:gd name="T6" fmla="*/ 189 w 459"/>
                <a:gd name="T7" fmla="*/ 36 h 302"/>
                <a:gd name="T8" fmla="*/ 12 w 459"/>
                <a:gd name="T9" fmla="*/ 85 h 302"/>
                <a:gd name="T10" fmla="*/ 12 w 459"/>
                <a:gd name="T11" fmla="*/ 85 h 302"/>
                <a:gd name="T12" fmla="*/ 12 w 459"/>
                <a:gd name="T13" fmla="*/ 85 h 302"/>
                <a:gd name="T14" fmla="*/ 7 w 459"/>
                <a:gd name="T15" fmla="*/ 91 h 302"/>
                <a:gd name="T16" fmla="*/ 9 w 459"/>
                <a:gd name="T17" fmla="*/ 91 h 302"/>
                <a:gd name="T18" fmla="*/ 0 w 459"/>
                <a:gd name="T19" fmla="*/ 113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9" h="302">
                  <a:moveTo>
                    <a:pt x="0" y="113"/>
                  </a:moveTo>
                  <a:cubicBezTo>
                    <a:pt x="7" y="226"/>
                    <a:pt x="79" y="302"/>
                    <a:pt x="197" y="278"/>
                  </a:cubicBezTo>
                  <a:cubicBezTo>
                    <a:pt x="285" y="260"/>
                    <a:pt x="367" y="245"/>
                    <a:pt x="459" y="277"/>
                  </a:cubicBezTo>
                  <a:cubicBezTo>
                    <a:pt x="397" y="155"/>
                    <a:pt x="309" y="65"/>
                    <a:pt x="189" y="36"/>
                  </a:cubicBezTo>
                  <a:cubicBezTo>
                    <a:pt x="189" y="36"/>
                    <a:pt x="78" y="0"/>
                    <a:pt x="12" y="85"/>
                  </a:cubicBezTo>
                  <a:cubicBezTo>
                    <a:pt x="12" y="85"/>
                    <a:pt x="12" y="85"/>
                    <a:pt x="12" y="85"/>
                  </a:cubicBezTo>
                  <a:cubicBezTo>
                    <a:pt x="12" y="85"/>
                    <a:pt x="12" y="85"/>
                    <a:pt x="12" y="85"/>
                  </a:cubicBezTo>
                  <a:cubicBezTo>
                    <a:pt x="10" y="87"/>
                    <a:pt x="9" y="89"/>
                    <a:pt x="7" y="91"/>
                  </a:cubicBezTo>
                  <a:cubicBezTo>
                    <a:pt x="8" y="91"/>
                    <a:pt x="8" y="91"/>
                    <a:pt x="9" y="91"/>
                  </a:cubicBezTo>
                  <a:lnTo>
                    <a:pt x="0" y="113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lIns="121871" tIns="60935" rIns="121871" bIns="60935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55" name="Freeform 11">
              <a:extLst>
                <a:ext uri="{FF2B5EF4-FFF2-40B4-BE49-F238E27FC236}">
                  <a16:creationId xmlns:a16="http://schemas.microsoft.com/office/drawing/2014/main" xmlns="" id="{C1D1E923-A069-4613-826D-834667EBA31E}"/>
                </a:ext>
              </a:extLst>
            </p:cNvPr>
            <p:cNvSpPr/>
            <p:nvPr/>
          </p:nvSpPr>
          <p:spPr bwMode="auto">
            <a:xfrm>
              <a:off x="10707238" y="3413099"/>
              <a:ext cx="345835" cy="484454"/>
            </a:xfrm>
            <a:custGeom>
              <a:avLst/>
              <a:gdLst>
                <a:gd name="T0" fmla="*/ 28 w 362"/>
                <a:gd name="T1" fmla="*/ 104 h 507"/>
                <a:gd name="T2" fmla="*/ 25 w 362"/>
                <a:gd name="T3" fmla="*/ 116 h 507"/>
                <a:gd name="T4" fmla="*/ 102 w 362"/>
                <a:gd name="T5" fmla="*/ 291 h 507"/>
                <a:gd name="T6" fmla="*/ 319 w 362"/>
                <a:gd name="T7" fmla="*/ 507 h 507"/>
                <a:gd name="T8" fmla="*/ 266 w 362"/>
                <a:gd name="T9" fmla="*/ 83 h 507"/>
                <a:gd name="T10" fmla="*/ 48 w 362"/>
                <a:gd name="T11" fmla="*/ 78 h 507"/>
                <a:gd name="T12" fmla="*/ 48 w 362"/>
                <a:gd name="T13" fmla="*/ 78 h 507"/>
                <a:gd name="T14" fmla="*/ 48 w 362"/>
                <a:gd name="T15" fmla="*/ 78 h 507"/>
                <a:gd name="T16" fmla="*/ 43 w 362"/>
                <a:gd name="T17" fmla="*/ 83 h 507"/>
                <a:gd name="T18" fmla="*/ 44 w 362"/>
                <a:gd name="T19" fmla="*/ 83 h 507"/>
                <a:gd name="T20" fmla="*/ 28 w 362"/>
                <a:gd name="T21" fmla="*/ 104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2" h="507">
                  <a:moveTo>
                    <a:pt x="28" y="104"/>
                  </a:moveTo>
                  <a:cubicBezTo>
                    <a:pt x="27" y="108"/>
                    <a:pt x="26" y="112"/>
                    <a:pt x="25" y="116"/>
                  </a:cubicBezTo>
                  <a:cubicBezTo>
                    <a:pt x="0" y="199"/>
                    <a:pt x="35" y="259"/>
                    <a:pt x="102" y="291"/>
                  </a:cubicBezTo>
                  <a:cubicBezTo>
                    <a:pt x="196" y="335"/>
                    <a:pt x="268" y="409"/>
                    <a:pt x="319" y="507"/>
                  </a:cubicBezTo>
                  <a:cubicBezTo>
                    <a:pt x="342" y="367"/>
                    <a:pt x="362" y="210"/>
                    <a:pt x="266" y="83"/>
                  </a:cubicBezTo>
                  <a:cubicBezTo>
                    <a:pt x="203" y="0"/>
                    <a:pt x="127" y="0"/>
                    <a:pt x="48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6" y="80"/>
                    <a:pt x="45" y="81"/>
                    <a:pt x="43" y="83"/>
                  </a:cubicBezTo>
                  <a:cubicBezTo>
                    <a:pt x="44" y="83"/>
                    <a:pt x="44" y="83"/>
                    <a:pt x="44" y="83"/>
                  </a:cubicBezTo>
                  <a:lnTo>
                    <a:pt x="28" y="104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lIns="121871" tIns="60935" rIns="121871" bIns="60935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56" name="Freeform 14">
              <a:extLst>
                <a:ext uri="{FF2B5EF4-FFF2-40B4-BE49-F238E27FC236}">
                  <a16:creationId xmlns:a16="http://schemas.microsoft.com/office/drawing/2014/main" xmlns="" id="{4B89AA35-31E6-439A-A5AD-27D9EFE344D6}"/>
                </a:ext>
              </a:extLst>
            </p:cNvPr>
            <p:cNvSpPr/>
            <p:nvPr/>
          </p:nvSpPr>
          <p:spPr bwMode="auto">
            <a:xfrm>
              <a:off x="9309620" y="2477549"/>
              <a:ext cx="345835" cy="246197"/>
            </a:xfrm>
            <a:custGeom>
              <a:avLst/>
              <a:gdLst>
                <a:gd name="T0" fmla="*/ 355 w 363"/>
                <a:gd name="T1" fmla="*/ 179 h 258"/>
                <a:gd name="T2" fmla="*/ 161 w 363"/>
                <a:gd name="T3" fmla="*/ 186 h 258"/>
                <a:gd name="T4" fmla="*/ 0 w 363"/>
                <a:gd name="T5" fmla="*/ 58 h 258"/>
                <a:gd name="T6" fmla="*/ 274 w 363"/>
                <a:gd name="T7" fmla="*/ 41 h 258"/>
                <a:gd name="T8" fmla="*/ 362 w 363"/>
                <a:gd name="T9" fmla="*/ 163 h 258"/>
                <a:gd name="T10" fmla="*/ 355 w 363"/>
                <a:gd name="T11" fmla="*/ 179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3" h="258">
                  <a:moveTo>
                    <a:pt x="355" y="179"/>
                  </a:moveTo>
                  <a:cubicBezTo>
                    <a:pt x="299" y="248"/>
                    <a:pt x="219" y="258"/>
                    <a:pt x="161" y="186"/>
                  </a:cubicBezTo>
                  <a:cubicBezTo>
                    <a:pt x="115" y="131"/>
                    <a:pt x="70" y="80"/>
                    <a:pt x="0" y="58"/>
                  </a:cubicBezTo>
                  <a:cubicBezTo>
                    <a:pt x="92" y="13"/>
                    <a:pt x="185" y="0"/>
                    <a:pt x="274" y="41"/>
                  </a:cubicBezTo>
                  <a:cubicBezTo>
                    <a:pt x="274" y="41"/>
                    <a:pt x="363" y="74"/>
                    <a:pt x="362" y="163"/>
                  </a:cubicBezTo>
                  <a:lnTo>
                    <a:pt x="355" y="179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lIns="121871" tIns="60935" rIns="121871" bIns="60935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57" name="Freeform 15">
              <a:extLst>
                <a:ext uri="{FF2B5EF4-FFF2-40B4-BE49-F238E27FC236}">
                  <a16:creationId xmlns:a16="http://schemas.microsoft.com/office/drawing/2014/main" xmlns="" id="{CFC09324-45E0-4B5F-9940-BAC78C7E43B7}"/>
                </a:ext>
              </a:extLst>
            </p:cNvPr>
            <p:cNvSpPr/>
            <p:nvPr/>
          </p:nvSpPr>
          <p:spPr bwMode="auto">
            <a:xfrm>
              <a:off x="8959026" y="2753925"/>
              <a:ext cx="483851" cy="301791"/>
            </a:xfrm>
            <a:custGeom>
              <a:avLst/>
              <a:gdLst>
                <a:gd name="T0" fmla="*/ 506 w 506"/>
                <a:gd name="T1" fmla="*/ 134 h 315"/>
                <a:gd name="T2" fmla="*/ 268 w 506"/>
                <a:gd name="T3" fmla="*/ 261 h 315"/>
                <a:gd name="T4" fmla="*/ 0 w 506"/>
                <a:gd name="T5" fmla="*/ 202 h 315"/>
                <a:gd name="T6" fmla="*/ 327 w 506"/>
                <a:gd name="T7" fmla="*/ 11 h 315"/>
                <a:gd name="T8" fmla="*/ 503 w 506"/>
                <a:gd name="T9" fmla="*/ 110 h 315"/>
                <a:gd name="T10" fmla="*/ 506 w 506"/>
                <a:gd name="T11" fmla="*/ 134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6" h="315">
                  <a:moveTo>
                    <a:pt x="506" y="134"/>
                  </a:moveTo>
                  <a:cubicBezTo>
                    <a:pt x="477" y="250"/>
                    <a:pt x="386" y="315"/>
                    <a:pt x="268" y="261"/>
                  </a:cubicBezTo>
                  <a:cubicBezTo>
                    <a:pt x="184" y="222"/>
                    <a:pt x="101" y="189"/>
                    <a:pt x="0" y="202"/>
                  </a:cubicBezTo>
                  <a:cubicBezTo>
                    <a:pt x="88" y="90"/>
                    <a:pt x="196" y="17"/>
                    <a:pt x="327" y="11"/>
                  </a:cubicBezTo>
                  <a:cubicBezTo>
                    <a:pt x="327" y="11"/>
                    <a:pt x="457" y="0"/>
                    <a:pt x="503" y="110"/>
                  </a:cubicBezTo>
                  <a:lnTo>
                    <a:pt x="506" y="134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lIns="121871" tIns="60935" rIns="121871" bIns="60935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58" name="Freeform 17">
              <a:extLst>
                <a:ext uri="{FF2B5EF4-FFF2-40B4-BE49-F238E27FC236}">
                  <a16:creationId xmlns:a16="http://schemas.microsoft.com/office/drawing/2014/main" xmlns="" id="{4754775C-9E44-46AB-B7EA-77C5BB70458A}"/>
                </a:ext>
              </a:extLst>
            </p:cNvPr>
            <p:cNvSpPr/>
            <p:nvPr/>
          </p:nvSpPr>
          <p:spPr bwMode="auto">
            <a:xfrm>
              <a:off x="9195399" y="3516343"/>
              <a:ext cx="296657" cy="479688"/>
            </a:xfrm>
            <a:custGeom>
              <a:avLst/>
              <a:gdLst>
                <a:gd name="T0" fmla="*/ 234 w 310"/>
                <a:gd name="T1" fmla="*/ 23 h 501"/>
                <a:gd name="T2" fmla="*/ 232 w 310"/>
                <a:gd name="T3" fmla="*/ 284 h 501"/>
                <a:gd name="T4" fmla="*/ 86 w 310"/>
                <a:gd name="T5" fmla="*/ 501 h 501"/>
                <a:gd name="T6" fmla="*/ 77 w 310"/>
                <a:gd name="T7" fmla="*/ 78 h 501"/>
                <a:gd name="T8" fmla="*/ 215 w 310"/>
                <a:gd name="T9" fmla="*/ 13 h 501"/>
                <a:gd name="T10" fmla="*/ 234 w 310"/>
                <a:gd name="T11" fmla="*/ 23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0" h="501">
                  <a:moveTo>
                    <a:pt x="234" y="23"/>
                  </a:moveTo>
                  <a:cubicBezTo>
                    <a:pt x="295" y="110"/>
                    <a:pt x="310" y="210"/>
                    <a:pt x="232" y="284"/>
                  </a:cubicBezTo>
                  <a:cubicBezTo>
                    <a:pt x="156" y="359"/>
                    <a:pt x="102" y="417"/>
                    <a:pt x="86" y="501"/>
                  </a:cubicBezTo>
                  <a:cubicBezTo>
                    <a:pt x="26" y="354"/>
                    <a:pt x="0" y="206"/>
                    <a:pt x="77" y="78"/>
                  </a:cubicBezTo>
                  <a:cubicBezTo>
                    <a:pt x="117" y="12"/>
                    <a:pt x="166" y="0"/>
                    <a:pt x="215" y="13"/>
                  </a:cubicBezTo>
                  <a:lnTo>
                    <a:pt x="234" y="23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lIns="121871" tIns="60935" rIns="121871" bIns="60935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xmlns="" id="{F570957A-183B-462B-8332-6D6321D2B742}"/>
              </a:ext>
            </a:extLst>
          </p:cNvPr>
          <p:cNvGrpSpPr/>
          <p:nvPr/>
        </p:nvGrpSpPr>
        <p:grpSpPr>
          <a:xfrm>
            <a:off x="6919077" y="1568110"/>
            <a:ext cx="1870097" cy="1870097"/>
            <a:chOff x="3956262" y="2062474"/>
            <a:chExt cx="1870097" cy="1870097"/>
          </a:xfrm>
        </p:grpSpPr>
        <p:sp>
          <p:nvSpPr>
            <p:cNvPr id="93" name="Oval 92">
              <a:extLst>
                <a:ext uri="{FF2B5EF4-FFF2-40B4-BE49-F238E27FC236}">
                  <a16:creationId xmlns:a16="http://schemas.microsoft.com/office/drawing/2014/main" xmlns="" id="{578C1281-2960-484D-A9E2-A4037C32B3C8}"/>
                </a:ext>
              </a:extLst>
            </p:cNvPr>
            <p:cNvSpPr/>
            <p:nvPr/>
          </p:nvSpPr>
          <p:spPr>
            <a:xfrm>
              <a:off x="3956262" y="2062474"/>
              <a:ext cx="1870097" cy="1870097"/>
            </a:xfrm>
            <a:prstGeom prst="ellipse">
              <a:avLst/>
            </a:prstGeom>
            <a:solidFill>
              <a:srgbClr val="FFFF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xmlns="" id="{70EAEAAD-976A-4389-A252-46AD56F45774}"/>
                </a:ext>
              </a:extLst>
            </p:cNvPr>
            <p:cNvSpPr/>
            <p:nvPr/>
          </p:nvSpPr>
          <p:spPr>
            <a:xfrm>
              <a:off x="4079835" y="2171099"/>
              <a:ext cx="1621971" cy="1621971"/>
            </a:xfrm>
            <a:prstGeom prst="ellipse">
              <a:avLst/>
            </a:prstGeom>
            <a:solidFill>
              <a:srgbClr val="FDE6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  <p:grpSp>
        <p:nvGrpSpPr>
          <p:cNvPr id="95" name="组合 85">
            <a:extLst>
              <a:ext uri="{FF2B5EF4-FFF2-40B4-BE49-F238E27FC236}">
                <a16:creationId xmlns:a16="http://schemas.microsoft.com/office/drawing/2014/main" xmlns="" id="{6CABCFA6-4897-417C-860A-E035E91E9756}"/>
              </a:ext>
            </a:extLst>
          </p:cNvPr>
          <p:cNvGrpSpPr/>
          <p:nvPr/>
        </p:nvGrpSpPr>
        <p:grpSpPr>
          <a:xfrm flipH="1">
            <a:off x="4261238" y="2584107"/>
            <a:ext cx="3341914" cy="988599"/>
            <a:chOff x="594424" y="1153191"/>
            <a:chExt cx="2605976" cy="1634460"/>
          </a:xfrm>
        </p:grpSpPr>
        <p:sp>
          <p:nvSpPr>
            <p:cNvPr id="96" name="任意多边形 86">
              <a:extLst>
                <a:ext uri="{FF2B5EF4-FFF2-40B4-BE49-F238E27FC236}">
                  <a16:creationId xmlns:a16="http://schemas.microsoft.com/office/drawing/2014/main" xmlns="" id="{7E2C2EBA-3B35-4AFF-AFE5-89E4E8B27E2B}"/>
                </a:ext>
              </a:extLst>
            </p:cNvPr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97" name="任意多边形 87">
              <a:extLst>
                <a:ext uri="{FF2B5EF4-FFF2-40B4-BE49-F238E27FC236}">
                  <a16:creationId xmlns:a16="http://schemas.microsoft.com/office/drawing/2014/main" xmlns="" id="{AF531EFF-109D-45B2-A675-A7F2E5BA78FE}"/>
                </a:ext>
              </a:extLst>
            </p:cNvPr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  <p:sp>
        <p:nvSpPr>
          <p:cNvPr id="98" name="TextBox 97">
            <a:extLst>
              <a:ext uri="{FF2B5EF4-FFF2-40B4-BE49-F238E27FC236}">
                <a16:creationId xmlns:a16="http://schemas.microsoft.com/office/drawing/2014/main" xmlns="" id="{0E18C98B-3750-41FD-AB9A-0C91562EEBDA}"/>
              </a:ext>
            </a:extLst>
          </p:cNvPr>
          <p:cNvSpPr txBox="1"/>
          <p:nvPr/>
        </p:nvSpPr>
        <p:spPr>
          <a:xfrm>
            <a:off x="5755113" y="2767988"/>
            <a:ext cx="12187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Tên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bài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/>
              <a:cs typeface="Calibri" panose="020F0502020204030204" pitchFamily="34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xmlns="" id="{47DA62A9-DDC1-4665-92EC-559A303FB361}"/>
              </a:ext>
            </a:extLst>
          </p:cNvPr>
          <p:cNvSpPr txBox="1"/>
          <p:nvPr/>
        </p:nvSpPr>
        <p:spPr>
          <a:xfrm>
            <a:off x="7274405" y="2170189"/>
            <a:ext cx="11584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Tác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giả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/>
              <a:cs typeface="Calibri" panose="020F0502020204030204" pitchFamily="34" charset="0"/>
            </a:endParaRPr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xmlns="" id="{1AADA900-4EFC-4DAA-93AC-741DE7DE3DDF}"/>
              </a:ext>
            </a:extLst>
          </p:cNvPr>
          <p:cNvGrpSpPr/>
          <p:nvPr/>
        </p:nvGrpSpPr>
        <p:grpSpPr>
          <a:xfrm>
            <a:off x="8354885" y="3506588"/>
            <a:ext cx="2661454" cy="2499099"/>
            <a:chOff x="1332345" y="1985020"/>
            <a:chExt cx="2302776" cy="2181607"/>
          </a:xfrm>
        </p:grpSpPr>
        <p:sp>
          <p:nvSpPr>
            <p:cNvPr id="101" name="Star: 5 Points 39">
              <a:extLst>
                <a:ext uri="{FF2B5EF4-FFF2-40B4-BE49-F238E27FC236}">
                  <a16:creationId xmlns:a16="http://schemas.microsoft.com/office/drawing/2014/main" xmlns="" id="{E616D2F2-AA64-4279-BF03-464936DDA207}"/>
                </a:ext>
              </a:extLst>
            </p:cNvPr>
            <p:cNvSpPr/>
            <p:nvPr/>
          </p:nvSpPr>
          <p:spPr>
            <a:xfrm rot="20821121">
              <a:off x="1332345" y="1985020"/>
              <a:ext cx="2302776" cy="2181607"/>
            </a:xfrm>
            <a:custGeom>
              <a:avLst/>
              <a:gdLst>
                <a:gd name="connsiteX0" fmla="*/ 2 w 1754241"/>
                <a:gd name="connsiteY0" fmla="*/ 668298 h 1749631"/>
                <a:gd name="connsiteX1" fmla="*/ 571773 w 1754241"/>
                <a:gd name="connsiteY1" fmla="*/ 526428 h 1749631"/>
                <a:gd name="connsiteX2" fmla="*/ 877121 w 1754241"/>
                <a:gd name="connsiteY2" fmla="*/ 0 h 1749631"/>
                <a:gd name="connsiteX3" fmla="*/ 1182468 w 1754241"/>
                <a:gd name="connsiteY3" fmla="*/ 526428 h 1749631"/>
                <a:gd name="connsiteX4" fmla="*/ 1754239 w 1754241"/>
                <a:gd name="connsiteY4" fmla="*/ 668298 h 1749631"/>
                <a:gd name="connsiteX5" fmla="*/ 1371184 w 1754241"/>
                <a:gd name="connsiteY5" fmla="*/ 1135518 h 1749631"/>
                <a:gd name="connsiteX6" fmla="*/ 1419210 w 1754241"/>
                <a:gd name="connsiteY6" fmla="*/ 1749627 h 1749631"/>
                <a:gd name="connsiteX7" fmla="*/ 877121 w 1754241"/>
                <a:gd name="connsiteY7" fmla="*/ 1511957 h 1749631"/>
                <a:gd name="connsiteX8" fmla="*/ 335031 w 1754241"/>
                <a:gd name="connsiteY8" fmla="*/ 1749627 h 1749631"/>
                <a:gd name="connsiteX9" fmla="*/ 383057 w 1754241"/>
                <a:gd name="connsiteY9" fmla="*/ 1135518 h 1749631"/>
                <a:gd name="connsiteX10" fmla="*/ 2 w 1754241"/>
                <a:gd name="connsiteY10" fmla="*/ 668298 h 1749631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371182 w 1754237"/>
                <a:gd name="connsiteY6" fmla="*/ 1135518 h 1749627"/>
                <a:gd name="connsiteX7" fmla="*/ 1419208 w 1754237"/>
                <a:gd name="connsiteY7" fmla="*/ 1749627 h 1749627"/>
                <a:gd name="connsiteX8" fmla="*/ 877119 w 1754237"/>
                <a:gd name="connsiteY8" fmla="*/ 1511957 h 1749627"/>
                <a:gd name="connsiteX9" fmla="*/ 335029 w 1754237"/>
                <a:gd name="connsiteY9" fmla="*/ 1749627 h 1749627"/>
                <a:gd name="connsiteX10" fmla="*/ 383055 w 1754237"/>
                <a:gd name="connsiteY10" fmla="*/ 1135518 h 1749627"/>
                <a:gd name="connsiteX11" fmla="*/ 0 w 1754237"/>
                <a:gd name="connsiteY11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747233 w 1754237"/>
                <a:gd name="connsiteY6" fmla="*/ 745812 h 1749627"/>
                <a:gd name="connsiteX7" fmla="*/ 1371182 w 1754237"/>
                <a:gd name="connsiteY7" fmla="*/ 1135518 h 1749627"/>
                <a:gd name="connsiteX8" fmla="*/ 1419208 w 1754237"/>
                <a:gd name="connsiteY8" fmla="*/ 1749627 h 1749627"/>
                <a:gd name="connsiteX9" fmla="*/ 877119 w 1754237"/>
                <a:gd name="connsiteY9" fmla="*/ 1511957 h 1749627"/>
                <a:gd name="connsiteX10" fmla="*/ 335029 w 1754237"/>
                <a:gd name="connsiteY10" fmla="*/ 1749627 h 1749627"/>
                <a:gd name="connsiteX11" fmla="*/ 383055 w 1754237"/>
                <a:gd name="connsiteY11" fmla="*/ 1135518 h 1749627"/>
                <a:gd name="connsiteX12" fmla="*/ 0 w 1754237"/>
                <a:gd name="connsiteY12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0 w 1754237"/>
                <a:gd name="connsiteY13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3314 w 1754237"/>
                <a:gd name="connsiteY13" fmla="*/ 753528 h 1749627"/>
                <a:gd name="connsiteX14" fmla="*/ 0 w 1754237"/>
                <a:gd name="connsiteY14" fmla="*/ 668298 h 1749627"/>
                <a:gd name="connsiteX0" fmla="*/ 6796 w 1750923"/>
                <a:gd name="connsiteY0" fmla="*/ 672408 h 1749627"/>
                <a:gd name="connsiteX1" fmla="*/ 69448 w 1750923"/>
                <a:gd name="connsiteY1" fmla="*/ 610774 h 1749627"/>
                <a:gd name="connsiteX2" fmla="*/ 568457 w 1750923"/>
                <a:gd name="connsiteY2" fmla="*/ 526428 h 1749627"/>
                <a:gd name="connsiteX3" fmla="*/ 873805 w 1750923"/>
                <a:gd name="connsiteY3" fmla="*/ 0 h 1749627"/>
                <a:gd name="connsiteX4" fmla="*/ 1179152 w 1750923"/>
                <a:gd name="connsiteY4" fmla="*/ 526428 h 1749627"/>
                <a:gd name="connsiteX5" fmla="*/ 1710935 w 1750923"/>
                <a:gd name="connsiteY5" fmla="*/ 598025 h 1749627"/>
                <a:gd name="connsiteX6" fmla="*/ 1750923 w 1750923"/>
                <a:gd name="connsiteY6" fmla="*/ 668298 h 1749627"/>
                <a:gd name="connsiteX7" fmla="*/ 1743919 w 1750923"/>
                <a:gd name="connsiteY7" fmla="*/ 745812 h 1749627"/>
                <a:gd name="connsiteX8" fmla="*/ 1367868 w 1750923"/>
                <a:gd name="connsiteY8" fmla="*/ 1135518 h 1749627"/>
                <a:gd name="connsiteX9" fmla="*/ 1415894 w 1750923"/>
                <a:gd name="connsiteY9" fmla="*/ 1749627 h 1749627"/>
                <a:gd name="connsiteX10" fmla="*/ 873805 w 1750923"/>
                <a:gd name="connsiteY10" fmla="*/ 1511957 h 1749627"/>
                <a:gd name="connsiteX11" fmla="*/ 331715 w 1750923"/>
                <a:gd name="connsiteY11" fmla="*/ 1749627 h 1749627"/>
                <a:gd name="connsiteX12" fmla="*/ 379741 w 1750923"/>
                <a:gd name="connsiteY12" fmla="*/ 1135518 h 1749627"/>
                <a:gd name="connsiteX13" fmla="*/ 0 w 1750923"/>
                <a:gd name="connsiteY13" fmla="*/ 753528 h 1749627"/>
                <a:gd name="connsiteX14" fmla="*/ 6796 w 1750923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15894 w 1776195"/>
                <a:gd name="connsiteY9" fmla="*/ 1749627 h 1749627"/>
                <a:gd name="connsiteX10" fmla="*/ 873805 w 1776195"/>
                <a:gd name="connsiteY10" fmla="*/ 1511957 h 1749627"/>
                <a:gd name="connsiteX11" fmla="*/ 331715 w 1776195"/>
                <a:gd name="connsiteY11" fmla="*/ 1749627 h 1749627"/>
                <a:gd name="connsiteX12" fmla="*/ 379741 w 1776195"/>
                <a:gd name="connsiteY12" fmla="*/ 1135518 h 1749627"/>
                <a:gd name="connsiteX13" fmla="*/ 0 w 1776195"/>
                <a:gd name="connsiteY13" fmla="*/ 753528 h 1749627"/>
                <a:gd name="connsiteX14" fmla="*/ 6796 w 1776195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44910 w 1776195"/>
                <a:gd name="connsiteY9" fmla="*/ 1686947 h 1749627"/>
                <a:gd name="connsiteX10" fmla="*/ 1415894 w 1776195"/>
                <a:gd name="connsiteY10" fmla="*/ 1749627 h 1749627"/>
                <a:gd name="connsiteX11" fmla="*/ 873805 w 1776195"/>
                <a:gd name="connsiteY11" fmla="*/ 1511957 h 1749627"/>
                <a:gd name="connsiteX12" fmla="*/ 331715 w 1776195"/>
                <a:gd name="connsiteY12" fmla="*/ 1749627 h 1749627"/>
                <a:gd name="connsiteX13" fmla="*/ 379741 w 1776195"/>
                <a:gd name="connsiteY13" fmla="*/ 1135518 h 1749627"/>
                <a:gd name="connsiteX14" fmla="*/ 0 w 1776195"/>
                <a:gd name="connsiteY14" fmla="*/ 753528 h 1749627"/>
                <a:gd name="connsiteX15" fmla="*/ 6796 w 1776195"/>
                <a:gd name="connsiteY15" fmla="*/ 672408 h 1749627"/>
                <a:gd name="connsiteX0" fmla="*/ 6796 w 1776195"/>
                <a:gd name="connsiteY0" fmla="*/ 672408 h 1776793"/>
                <a:gd name="connsiteX1" fmla="*/ 69448 w 1776195"/>
                <a:gd name="connsiteY1" fmla="*/ 610774 h 1776793"/>
                <a:gd name="connsiteX2" fmla="*/ 568457 w 1776195"/>
                <a:gd name="connsiteY2" fmla="*/ 526428 h 1776793"/>
                <a:gd name="connsiteX3" fmla="*/ 873805 w 1776195"/>
                <a:gd name="connsiteY3" fmla="*/ 0 h 1776793"/>
                <a:gd name="connsiteX4" fmla="*/ 1179152 w 1776195"/>
                <a:gd name="connsiteY4" fmla="*/ 526428 h 1776793"/>
                <a:gd name="connsiteX5" fmla="*/ 1710935 w 1776195"/>
                <a:gd name="connsiteY5" fmla="*/ 598025 h 1776793"/>
                <a:gd name="connsiteX6" fmla="*/ 1776195 w 1776195"/>
                <a:gd name="connsiteY6" fmla="*/ 678574 h 1776793"/>
                <a:gd name="connsiteX7" fmla="*/ 1743919 w 1776195"/>
                <a:gd name="connsiteY7" fmla="*/ 745812 h 1776793"/>
                <a:gd name="connsiteX8" fmla="*/ 1367868 w 1776195"/>
                <a:gd name="connsiteY8" fmla="*/ 1135518 h 1776793"/>
                <a:gd name="connsiteX9" fmla="*/ 1444910 w 1776195"/>
                <a:gd name="connsiteY9" fmla="*/ 1686947 h 1776793"/>
                <a:gd name="connsiteX10" fmla="*/ 1415894 w 1776195"/>
                <a:gd name="connsiteY10" fmla="*/ 1749627 h 1776793"/>
                <a:gd name="connsiteX11" fmla="*/ 1352707 w 1776195"/>
                <a:gd name="connsiteY11" fmla="*/ 1776096 h 1776793"/>
                <a:gd name="connsiteX12" fmla="*/ 873805 w 1776195"/>
                <a:gd name="connsiteY12" fmla="*/ 1511957 h 1776793"/>
                <a:gd name="connsiteX13" fmla="*/ 331715 w 1776195"/>
                <a:gd name="connsiteY13" fmla="*/ 1749627 h 1776793"/>
                <a:gd name="connsiteX14" fmla="*/ 379741 w 1776195"/>
                <a:gd name="connsiteY14" fmla="*/ 1135518 h 1776793"/>
                <a:gd name="connsiteX15" fmla="*/ 0 w 1776195"/>
                <a:gd name="connsiteY15" fmla="*/ 753528 h 1776793"/>
                <a:gd name="connsiteX16" fmla="*/ 6796 w 1776195"/>
                <a:gd name="connsiteY16" fmla="*/ 672408 h 1776793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379741 w 1776195"/>
                <a:gd name="connsiteY14" fmla="*/ 1135518 h 1776756"/>
                <a:gd name="connsiteX15" fmla="*/ 0 w 1776195"/>
                <a:gd name="connsiteY15" fmla="*/ 753528 h 1776756"/>
                <a:gd name="connsiteX16" fmla="*/ 6796 w 1776195"/>
                <a:gd name="connsiteY16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297320 w 1776195"/>
                <a:gd name="connsiteY14" fmla="*/ 1685046 h 1776756"/>
                <a:gd name="connsiteX15" fmla="*/ 379741 w 1776195"/>
                <a:gd name="connsiteY15" fmla="*/ 1135518 h 1776756"/>
                <a:gd name="connsiteX16" fmla="*/ 0 w 1776195"/>
                <a:gd name="connsiteY16" fmla="*/ 753528 h 1776756"/>
                <a:gd name="connsiteX17" fmla="*/ 6796 w 1776195"/>
                <a:gd name="connsiteY17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31715 w 1776195"/>
                <a:gd name="connsiteY14" fmla="*/ 1749627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21 w 1776195"/>
                <a:gd name="connsiteY0" fmla="*/ 677497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6756"/>
                <a:gd name="connsiteX1" fmla="*/ 76134 w 1776195"/>
                <a:gd name="connsiteY1" fmla="*/ 62133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0676"/>
                <a:gd name="connsiteX1" fmla="*/ 76134 w 1776195"/>
                <a:gd name="connsiteY1" fmla="*/ 621334 h 1770676"/>
                <a:gd name="connsiteX2" fmla="*/ 568457 w 1776195"/>
                <a:gd name="connsiteY2" fmla="*/ 526428 h 1770676"/>
                <a:gd name="connsiteX3" fmla="*/ 873805 w 1776195"/>
                <a:gd name="connsiteY3" fmla="*/ 0 h 1770676"/>
                <a:gd name="connsiteX4" fmla="*/ 1179152 w 1776195"/>
                <a:gd name="connsiteY4" fmla="*/ 526428 h 1770676"/>
                <a:gd name="connsiteX5" fmla="*/ 1710935 w 1776195"/>
                <a:gd name="connsiteY5" fmla="*/ 598025 h 1770676"/>
                <a:gd name="connsiteX6" fmla="*/ 1776195 w 1776195"/>
                <a:gd name="connsiteY6" fmla="*/ 678574 h 1770676"/>
                <a:gd name="connsiteX7" fmla="*/ 1743919 w 1776195"/>
                <a:gd name="connsiteY7" fmla="*/ 745812 h 1770676"/>
                <a:gd name="connsiteX8" fmla="*/ 1367868 w 1776195"/>
                <a:gd name="connsiteY8" fmla="*/ 1135518 h 1770676"/>
                <a:gd name="connsiteX9" fmla="*/ 1444910 w 1776195"/>
                <a:gd name="connsiteY9" fmla="*/ 1686947 h 1770676"/>
                <a:gd name="connsiteX10" fmla="*/ 1431612 w 1776195"/>
                <a:gd name="connsiteY10" fmla="*/ 1747182 h 1770676"/>
                <a:gd name="connsiteX11" fmla="*/ 1356790 w 1776195"/>
                <a:gd name="connsiteY11" fmla="*/ 1769913 h 1770676"/>
                <a:gd name="connsiteX12" fmla="*/ 873805 w 1776195"/>
                <a:gd name="connsiteY12" fmla="*/ 1511957 h 1770676"/>
                <a:gd name="connsiteX13" fmla="*/ 400907 w 1776195"/>
                <a:gd name="connsiteY13" fmla="*/ 1756383 h 1770676"/>
                <a:gd name="connsiteX14" fmla="*/ 318462 w 1776195"/>
                <a:gd name="connsiteY14" fmla="*/ 1755218 h 1770676"/>
                <a:gd name="connsiteX15" fmla="*/ 297320 w 1776195"/>
                <a:gd name="connsiteY15" fmla="*/ 1685046 h 1770676"/>
                <a:gd name="connsiteX16" fmla="*/ 379741 w 1776195"/>
                <a:gd name="connsiteY16" fmla="*/ 1135518 h 1770676"/>
                <a:gd name="connsiteX17" fmla="*/ 0 w 1776195"/>
                <a:gd name="connsiteY17" fmla="*/ 753528 h 1770676"/>
                <a:gd name="connsiteX18" fmla="*/ 21 w 1776195"/>
                <a:gd name="connsiteY18" fmla="*/ 677497 h 1770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76195" h="1770676">
                  <a:moveTo>
                    <a:pt x="21" y="677497"/>
                  </a:moveTo>
                  <a:cubicBezTo>
                    <a:pt x="28133" y="666039"/>
                    <a:pt x="48022" y="632792"/>
                    <a:pt x="76134" y="621334"/>
                  </a:cubicBezTo>
                  <a:lnTo>
                    <a:pt x="568457" y="526428"/>
                  </a:lnTo>
                  <a:cubicBezTo>
                    <a:pt x="670240" y="350952"/>
                    <a:pt x="702574" y="59729"/>
                    <a:pt x="873805" y="0"/>
                  </a:cubicBezTo>
                  <a:cubicBezTo>
                    <a:pt x="1037319" y="36580"/>
                    <a:pt x="1077370" y="350952"/>
                    <a:pt x="1179152" y="526428"/>
                  </a:cubicBezTo>
                  <a:cubicBezTo>
                    <a:pt x="1329405" y="561868"/>
                    <a:pt x="1560682" y="562585"/>
                    <a:pt x="1710935" y="598025"/>
                  </a:cubicBezTo>
                  <a:lnTo>
                    <a:pt x="1776195" y="678574"/>
                  </a:lnTo>
                  <a:cubicBezTo>
                    <a:pt x="1761000" y="696696"/>
                    <a:pt x="1759114" y="727690"/>
                    <a:pt x="1743919" y="745812"/>
                  </a:cubicBezTo>
                  <a:lnTo>
                    <a:pt x="1367868" y="1135518"/>
                  </a:lnTo>
                  <a:cubicBezTo>
                    <a:pt x="1382755" y="1316902"/>
                    <a:pt x="1430023" y="1505563"/>
                    <a:pt x="1444910" y="1686947"/>
                  </a:cubicBezTo>
                  <a:lnTo>
                    <a:pt x="1431612" y="1747182"/>
                  </a:lnTo>
                  <a:cubicBezTo>
                    <a:pt x="1416715" y="1740841"/>
                    <a:pt x="1371687" y="1776254"/>
                    <a:pt x="1356790" y="1769913"/>
                  </a:cubicBezTo>
                  <a:lnTo>
                    <a:pt x="873805" y="1511957"/>
                  </a:lnTo>
                  <a:cubicBezTo>
                    <a:pt x="704606" y="1587161"/>
                    <a:pt x="570106" y="1681179"/>
                    <a:pt x="400907" y="1756383"/>
                  </a:cubicBezTo>
                  <a:lnTo>
                    <a:pt x="318462" y="1755218"/>
                  </a:lnTo>
                  <a:cubicBezTo>
                    <a:pt x="317606" y="1738986"/>
                    <a:pt x="298176" y="1701278"/>
                    <a:pt x="297320" y="1685046"/>
                  </a:cubicBezTo>
                  <a:lnTo>
                    <a:pt x="379741" y="1135518"/>
                  </a:lnTo>
                  <a:cubicBezTo>
                    <a:pt x="260877" y="992755"/>
                    <a:pt x="118864" y="896291"/>
                    <a:pt x="0" y="753528"/>
                  </a:cubicBezTo>
                  <a:cubicBezTo>
                    <a:pt x="7" y="728184"/>
                    <a:pt x="14" y="702841"/>
                    <a:pt x="21" y="677497"/>
                  </a:cubicBezTo>
                  <a:close/>
                </a:path>
              </a:pathLst>
            </a:custGeom>
            <a:solidFill>
              <a:srgbClr val="FFFFA9"/>
            </a:solidFill>
            <a:ln>
              <a:solidFill>
                <a:srgbClr val="FFFF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102" name="Star: 5 Points 39">
              <a:extLst>
                <a:ext uri="{FF2B5EF4-FFF2-40B4-BE49-F238E27FC236}">
                  <a16:creationId xmlns:a16="http://schemas.microsoft.com/office/drawing/2014/main" xmlns="" id="{942CD7BC-4CC6-4490-9507-D2B7D508CA52}"/>
                </a:ext>
              </a:extLst>
            </p:cNvPr>
            <p:cNvSpPr/>
            <p:nvPr/>
          </p:nvSpPr>
          <p:spPr>
            <a:xfrm rot="20821121">
              <a:off x="1496771" y="2163717"/>
              <a:ext cx="1947290" cy="1844826"/>
            </a:xfrm>
            <a:custGeom>
              <a:avLst/>
              <a:gdLst>
                <a:gd name="connsiteX0" fmla="*/ 2 w 1754241"/>
                <a:gd name="connsiteY0" fmla="*/ 668298 h 1749631"/>
                <a:gd name="connsiteX1" fmla="*/ 571773 w 1754241"/>
                <a:gd name="connsiteY1" fmla="*/ 526428 h 1749631"/>
                <a:gd name="connsiteX2" fmla="*/ 877121 w 1754241"/>
                <a:gd name="connsiteY2" fmla="*/ 0 h 1749631"/>
                <a:gd name="connsiteX3" fmla="*/ 1182468 w 1754241"/>
                <a:gd name="connsiteY3" fmla="*/ 526428 h 1749631"/>
                <a:gd name="connsiteX4" fmla="*/ 1754239 w 1754241"/>
                <a:gd name="connsiteY4" fmla="*/ 668298 h 1749631"/>
                <a:gd name="connsiteX5" fmla="*/ 1371184 w 1754241"/>
                <a:gd name="connsiteY5" fmla="*/ 1135518 h 1749631"/>
                <a:gd name="connsiteX6" fmla="*/ 1419210 w 1754241"/>
                <a:gd name="connsiteY6" fmla="*/ 1749627 h 1749631"/>
                <a:gd name="connsiteX7" fmla="*/ 877121 w 1754241"/>
                <a:gd name="connsiteY7" fmla="*/ 1511957 h 1749631"/>
                <a:gd name="connsiteX8" fmla="*/ 335031 w 1754241"/>
                <a:gd name="connsiteY8" fmla="*/ 1749627 h 1749631"/>
                <a:gd name="connsiteX9" fmla="*/ 383057 w 1754241"/>
                <a:gd name="connsiteY9" fmla="*/ 1135518 h 1749631"/>
                <a:gd name="connsiteX10" fmla="*/ 2 w 1754241"/>
                <a:gd name="connsiteY10" fmla="*/ 668298 h 1749631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371182 w 1754237"/>
                <a:gd name="connsiteY6" fmla="*/ 1135518 h 1749627"/>
                <a:gd name="connsiteX7" fmla="*/ 1419208 w 1754237"/>
                <a:gd name="connsiteY7" fmla="*/ 1749627 h 1749627"/>
                <a:gd name="connsiteX8" fmla="*/ 877119 w 1754237"/>
                <a:gd name="connsiteY8" fmla="*/ 1511957 h 1749627"/>
                <a:gd name="connsiteX9" fmla="*/ 335029 w 1754237"/>
                <a:gd name="connsiteY9" fmla="*/ 1749627 h 1749627"/>
                <a:gd name="connsiteX10" fmla="*/ 383055 w 1754237"/>
                <a:gd name="connsiteY10" fmla="*/ 1135518 h 1749627"/>
                <a:gd name="connsiteX11" fmla="*/ 0 w 1754237"/>
                <a:gd name="connsiteY11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747233 w 1754237"/>
                <a:gd name="connsiteY6" fmla="*/ 745812 h 1749627"/>
                <a:gd name="connsiteX7" fmla="*/ 1371182 w 1754237"/>
                <a:gd name="connsiteY7" fmla="*/ 1135518 h 1749627"/>
                <a:gd name="connsiteX8" fmla="*/ 1419208 w 1754237"/>
                <a:gd name="connsiteY8" fmla="*/ 1749627 h 1749627"/>
                <a:gd name="connsiteX9" fmla="*/ 877119 w 1754237"/>
                <a:gd name="connsiteY9" fmla="*/ 1511957 h 1749627"/>
                <a:gd name="connsiteX10" fmla="*/ 335029 w 1754237"/>
                <a:gd name="connsiteY10" fmla="*/ 1749627 h 1749627"/>
                <a:gd name="connsiteX11" fmla="*/ 383055 w 1754237"/>
                <a:gd name="connsiteY11" fmla="*/ 1135518 h 1749627"/>
                <a:gd name="connsiteX12" fmla="*/ 0 w 1754237"/>
                <a:gd name="connsiteY12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0 w 1754237"/>
                <a:gd name="connsiteY13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3314 w 1754237"/>
                <a:gd name="connsiteY13" fmla="*/ 753528 h 1749627"/>
                <a:gd name="connsiteX14" fmla="*/ 0 w 1754237"/>
                <a:gd name="connsiteY14" fmla="*/ 668298 h 1749627"/>
                <a:gd name="connsiteX0" fmla="*/ 6796 w 1750923"/>
                <a:gd name="connsiteY0" fmla="*/ 672408 h 1749627"/>
                <a:gd name="connsiteX1" fmla="*/ 69448 w 1750923"/>
                <a:gd name="connsiteY1" fmla="*/ 610774 h 1749627"/>
                <a:gd name="connsiteX2" fmla="*/ 568457 w 1750923"/>
                <a:gd name="connsiteY2" fmla="*/ 526428 h 1749627"/>
                <a:gd name="connsiteX3" fmla="*/ 873805 w 1750923"/>
                <a:gd name="connsiteY3" fmla="*/ 0 h 1749627"/>
                <a:gd name="connsiteX4" fmla="*/ 1179152 w 1750923"/>
                <a:gd name="connsiteY4" fmla="*/ 526428 h 1749627"/>
                <a:gd name="connsiteX5" fmla="*/ 1710935 w 1750923"/>
                <a:gd name="connsiteY5" fmla="*/ 598025 h 1749627"/>
                <a:gd name="connsiteX6" fmla="*/ 1750923 w 1750923"/>
                <a:gd name="connsiteY6" fmla="*/ 668298 h 1749627"/>
                <a:gd name="connsiteX7" fmla="*/ 1743919 w 1750923"/>
                <a:gd name="connsiteY7" fmla="*/ 745812 h 1749627"/>
                <a:gd name="connsiteX8" fmla="*/ 1367868 w 1750923"/>
                <a:gd name="connsiteY8" fmla="*/ 1135518 h 1749627"/>
                <a:gd name="connsiteX9" fmla="*/ 1415894 w 1750923"/>
                <a:gd name="connsiteY9" fmla="*/ 1749627 h 1749627"/>
                <a:gd name="connsiteX10" fmla="*/ 873805 w 1750923"/>
                <a:gd name="connsiteY10" fmla="*/ 1511957 h 1749627"/>
                <a:gd name="connsiteX11" fmla="*/ 331715 w 1750923"/>
                <a:gd name="connsiteY11" fmla="*/ 1749627 h 1749627"/>
                <a:gd name="connsiteX12" fmla="*/ 379741 w 1750923"/>
                <a:gd name="connsiteY12" fmla="*/ 1135518 h 1749627"/>
                <a:gd name="connsiteX13" fmla="*/ 0 w 1750923"/>
                <a:gd name="connsiteY13" fmla="*/ 753528 h 1749627"/>
                <a:gd name="connsiteX14" fmla="*/ 6796 w 1750923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15894 w 1776195"/>
                <a:gd name="connsiteY9" fmla="*/ 1749627 h 1749627"/>
                <a:gd name="connsiteX10" fmla="*/ 873805 w 1776195"/>
                <a:gd name="connsiteY10" fmla="*/ 1511957 h 1749627"/>
                <a:gd name="connsiteX11" fmla="*/ 331715 w 1776195"/>
                <a:gd name="connsiteY11" fmla="*/ 1749627 h 1749627"/>
                <a:gd name="connsiteX12" fmla="*/ 379741 w 1776195"/>
                <a:gd name="connsiteY12" fmla="*/ 1135518 h 1749627"/>
                <a:gd name="connsiteX13" fmla="*/ 0 w 1776195"/>
                <a:gd name="connsiteY13" fmla="*/ 753528 h 1749627"/>
                <a:gd name="connsiteX14" fmla="*/ 6796 w 1776195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44910 w 1776195"/>
                <a:gd name="connsiteY9" fmla="*/ 1686947 h 1749627"/>
                <a:gd name="connsiteX10" fmla="*/ 1415894 w 1776195"/>
                <a:gd name="connsiteY10" fmla="*/ 1749627 h 1749627"/>
                <a:gd name="connsiteX11" fmla="*/ 873805 w 1776195"/>
                <a:gd name="connsiteY11" fmla="*/ 1511957 h 1749627"/>
                <a:gd name="connsiteX12" fmla="*/ 331715 w 1776195"/>
                <a:gd name="connsiteY12" fmla="*/ 1749627 h 1749627"/>
                <a:gd name="connsiteX13" fmla="*/ 379741 w 1776195"/>
                <a:gd name="connsiteY13" fmla="*/ 1135518 h 1749627"/>
                <a:gd name="connsiteX14" fmla="*/ 0 w 1776195"/>
                <a:gd name="connsiteY14" fmla="*/ 753528 h 1749627"/>
                <a:gd name="connsiteX15" fmla="*/ 6796 w 1776195"/>
                <a:gd name="connsiteY15" fmla="*/ 672408 h 1749627"/>
                <a:gd name="connsiteX0" fmla="*/ 6796 w 1776195"/>
                <a:gd name="connsiteY0" fmla="*/ 672408 h 1776793"/>
                <a:gd name="connsiteX1" fmla="*/ 69448 w 1776195"/>
                <a:gd name="connsiteY1" fmla="*/ 610774 h 1776793"/>
                <a:gd name="connsiteX2" fmla="*/ 568457 w 1776195"/>
                <a:gd name="connsiteY2" fmla="*/ 526428 h 1776793"/>
                <a:gd name="connsiteX3" fmla="*/ 873805 w 1776195"/>
                <a:gd name="connsiteY3" fmla="*/ 0 h 1776793"/>
                <a:gd name="connsiteX4" fmla="*/ 1179152 w 1776195"/>
                <a:gd name="connsiteY4" fmla="*/ 526428 h 1776793"/>
                <a:gd name="connsiteX5" fmla="*/ 1710935 w 1776195"/>
                <a:gd name="connsiteY5" fmla="*/ 598025 h 1776793"/>
                <a:gd name="connsiteX6" fmla="*/ 1776195 w 1776195"/>
                <a:gd name="connsiteY6" fmla="*/ 678574 h 1776793"/>
                <a:gd name="connsiteX7" fmla="*/ 1743919 w 1776195"/>
                <a:gd name="connsiteY7" fmla="*/ 745812 h 1776793"/>
                <a:gd name="connsiteX8" fmla="*/ 1367868 w 1776195"/>
                <a:gd name="connsiteY8" fmla="*/ 1135518 h 1776793"/>
                <a:gd name="connsiteX9" fmla="*/ 1444910 w 1776195"/>
                <a:gd name="connsiteY9" fmla="*/ 1686947 h 1776793"/>
                <a:gd name="connsiteX10" fmla="*/ 1415894 w 1776195"/>
                <a:gd name="connsiteY10" fmla="*/ 1749627 h 1776793"/>
                <a:gd name="connsiteX11" fmla="*/ 1352707 w 1776195"/>
                <a:gd name="connsiteY11" fmla="*/ 1776096 h 1776793"/>
                <a:gd name="connsiteX12" fmla="*/ 873805 w 1776195"/>
                <a:gd name="connsiteY12" fmla="*/ 1511957 h 1776793"/>
                <a:gd name="connsiteX13" fmla="*/ 331715 w 1776195"/>
                <a:gd name="connsiteY13" fmla="*/ 1749627 h 1776793"/>
                <a:gd name="connsiteX14" fmla="*/ 379741 w 1776195"/>
                <a:gd name="connsiteY14" fmla="*/ 1135518 h 1776793"/>
                <a:gd name="connsiteX15" fmla="*/ 0 w 1776195"/>
                <a:gd name="connsiteY15" fmla="*/ 753528 h 1776793"/>
                <a:gd name="connsiteX16" fmla="*/ 6796 w 1776195"/>
                <a:gd name="connsiteY16" fmla="*/ 672408 h 1776793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379741 w 1776195"/>
                <a:gd name="connsiteY14" fmla="*/ 1135518 h 1776756"/>
                <a:gd name="connsiteX15" fmla="*/ 0 w 1776195"/>
                <a:gd name="connsiteY15" fmla="*/ 753528 h 1776756"/>
                <a:gd name="connsiteX16" fmla="*/ 6796 w 1776195"/>
                <a:gd name="connsiteY16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297320 w 1776195"/>
                <a:gd name="connsiteY14" fmla="*/ 1685046 h 1776756"/>
                <a:gd name="connsiteX15" fmla="*/ 379741 w 1776195"/>
                <a:gd name="connsiteY15" fmla="*/ 1135518 h 1776756"/>
                <a:gd name="connsiteX16" fmla="*/ 0 w 1776195"/>
                <a:gd name="connsiteY16" fmla="*/ 753528 h 1776756"/>
                <a:gd name="connsiteX17" fmla="*/ 6796 w 1776195"/>
                <a:gd name="connsiteY17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31715 w 1776195"/>
                <a:gd name="connsiteY14" fmla="*/ 1749627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21 w 1776195"/>
                <a:gd name="connsiteY0" fmla="*/ 677497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6756"/>
                <a:gd name="connsiteX1" fmla="*/ 76134 w 1776195"/>
                <a:gd name="connsiteY1" fmla="*/ 62133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0676"/>
                <a:gd name="connsiteX1" fmla="*/ 76134 w 1776195"/>
                <a:gd name="connsiteY1" fmla="*/ 621334 h 1770676"/>
                <a:gd name="connsiteX2" fmla="*/ 568457 w 1776195"/>
                <a:gd name="connsiteY2" fmla="*/ 526428 h 1770676"/>
                <a:gd name="connsiteX3" fmla="*/ 873805 w 1776195"/>
                <a:gd name="connsiteY3" fmla="*/ 0 h 1770676"/>
                <a:gd name="connsiteX4" fmla="*/ 1179152 w 1776195"/>
                <a:gd name="connsiteY4" fmla="*/ 526428 h 1770676"/>
                <a:gd name="connsiteX5" fmla="*/ 1710935 w 1776195"/>
                <a:gd name="connsiteY5" fmla="*/ 598025 h 1770676"/>
                <a:gd name="connsiteX6" fmla="*/ 1776195 w 1776195"/>
                <a:gd name="connsiteY6" fmla="*/ 678574 h 1770676"/>
                <a:gd name="connsiteX7" fmla="*/ 1743919 w 1776195"/>
                <a:gd name="connsiteY7" fmla="*/ 745812 h 1770676"/>
                <a:gd name="connsiteX8" fmla="*/ 1367868 w 1776195"/>
                <a:gd name="connsiteY8" fmla="*/ 1135518 h 1770676"/>
                <a:gd name="connsiteX9" fmla="*/ 1444910 w 1776195"/>
                <a:gd name="connsiteY9" fmla="*/ 1686947 h 1770676"/>
                <a:gd name="connsiteX10" fmla="*/ 1431612 w 1776195"/>
                <a:gd name="connsiteY10" fmla="*/ 1747182 h 1770676"/>
                <a:gd name="connsiteX11" fmla="*/ 1356790 w 1776195"/>
                <a:gd name="connsiteY11" fmla="*/ 1769913 h 1770676"/>
                <a:gd name="connsiteX12" fmla="*/ 873805 w 1776195"/>
                <a:gd name="connsiteY12" fmla="*/ 1511957 h 1770676"/>
                <a:gd name="connsiteX13" fmla="*/ 400907 w 1776195"/>
                <a:gd name="connsiteY13" fmla="*/ 1756383 h 1770676"/>
                <a:gd name="connsiteX14" fmla="*/ 318462 w 1776195"/>
                <a:gd name="connsiteY14" fmla="*/ 1755218 h 1770676"/>
                <a:gd name="connsiteX15" fmla="*/ 297320 w 1776195"/>
                <a:gd name="connsiteY15" fmla="*/ 1685046 h 1770676"/>
                <a:gd name="connsiteX16" fmla="*/ 379741 w 1776195"/>
                <a:gd name="connsiteY16" fmla="*/ 1135518 h 1770676"/>
                <a:gd name="connsiteX17" fmla="*/ 0 w 1776195"/>
                <a:gd name="connsiteY17" fmla="*/ 753528 h 1770676"/>
                <a:gd name="connsiteX18" fmla="*/ 21 w 1776195"/>
                <a:gd name="connsiteY18" fmla="*/ 677497 h 1770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76195" h="1770676">
                  <a:moveTo>
                    <a:pt x="21" y="677497"/>
                  </a:moveTo>
                  <a:cubicBezTo>
                    <a:pt x="28133" y="666039"/>
                    <a:pt x="48022" y="632792"/>
                    <a:pt x="76134" y="621334"/>
                  </a:cubicBezTo>
                  <a:lnTo>
                    <a:pt x="568457" y="526428"/>
                  </a:lnTo>
                  <a:cubicBezTo>
                    <a:pt x="670240" y="350952"/>
                    <a:pt x="702574" y="59729"/>
                    <a:pt x="873805" y="0"/>
                  </a:cubicBezTo>
                  <a:cubicBezTo>
                    <a:pt x="1037319" y="36580"/>
                    <a:pt x="1077370" y="350952"/>
                    <a:pt x="1179152" y="526428"/>
                  </a:cubicBezTo>
                  <a:cubicBezTo>
                    <a:pt x="1329405" y="561868"/>
                    <a:pt x="1560682" y="562585"/>
                    <a:pt x="1710935" y="598025"/>
                  </a:cubicBezTo>
                  <a:lnTo>
                    <a:pt x="1776195" y="678574"/>
                  </a:lnTo>
                  <a:cubicBezTo>
                    <a:pt x="1761000" y="696696"/>
                    <a:pt x="1759114" y="727690"/>
                    <a:pt x="1743919" y="745812"/>
                  </a:cubicBezTo>
                  <a:lnTo>
                    <a:pt x="1367868" y="1135518"/>
                  </a:lnTo>
                  <a:cubicBezTo>
                    <a:pt x="1382755" y="1316902"/>
                    <a:pt x="1430023" y="1505563"/>
                    <a:pt x="1444910" y="1686947"/>
                  </a:cubicBezTo>
                  <a:lnTo>
                    <a:pt x="1431612" y="1747182"/>
                  </a:lnTo>
                  <a:cubicBezTo>
                    <a:pt x="1416715" y="1740841"/>
                    <a:pt x="1371687" y="1776254"/>
                    <a:pt x="1356790" y="1769913"/>
                  </a:cubicBezTo>
                  <a:lnTo>
                    <a:pt x="873805" y="1511957"/>
                  </a:lnTo>
                  <a:cubicBezTo>
                    <a:pt x="704606" y="1587161"/>
                    <a:pt x="570106" y="1681179"/>
                    <a:pt x="400907" y="1756383"/>
                  </a:cubicBezTo>
                  <a:lnTo>
                    <a:pt x="318462" y="1755218"/>
                  </a:lnTo>
                  <a:cubicBezTo>
                    <a:pt x="317606" y="1738986"/>
                    <a:pt x="298176" y="1701278"/>
                    <a:pt x="297320" y="1685046"/>
                  </a:cubicBezTo>
                  <a:lnTo>
                    <a:pt x="379741" y="1135518"/>
                  </a:lnTo>
                  <a:cubicBezTo>
                    <a:pt x="260877" y="992755"/>
                    <a:pt x="118864" y="896291"/>
                    <a:pt x="0" y="753528"/>
                  </a:cubicBezTo>
                  <a:cubicBezTo>
                    <a:pt x="7" y="728184"/>
                    <a:pt x="14" y="702841"/>
                    <a:pt x="21" y="677497"/>
                  </a:cubicBezTo>
                  <a:close/>
                </a:path>
              </a:pathLst>
            </a:custGeom>
            <a:solidFill>
              <a:srgbClr val="FDE65C"/>
            </a:solidFill>
            <a:ln>
              <a:solidFill>
                <a:srgbClr val="FFFF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  <p:sp>
        <p:nvSpPr>
          <p:cNvPr id="103" name="TextBox 102">
            <a:extLst>
              <a:ext uri="{FF2B5EF4-FFF2-40B4-BE49-F238E27FC236}">
                <a16:creationId xmlns:a16="http://schemas.microsoft.com/office/drawing/2014/main" xmlns="" id="{F2F57E49-D5AE-4D10-871E-86D5354D7E3C}"/>
              </a:ext>
            </a:extLst>
          </p:cNvPr>
          <p:cNvSpPr txBox="1"/>
          <p:nvPr/>
        </p:nvSpPr>
        <p:spPr>
          <a:xfrm rot="20654737">
            <a:off x="8671579" y="4289946"/>
            <a:ext cx="21978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Cách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em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tìm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được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bài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đọc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/>
              <a:cs typeface="Calibri" panose="020F0502020204030204" pitchFamily="34" charset="0"/>
            </a:endParaRPr>
          </a:p>
        </p:txBody>
      </p:sp>
      <p:grpSp>
        <p:nvGrpSpPr>
          <p:cNvPr id="104" name="Group 103">
            <a:extLst>
              <a:ext uri="{FF2B5EF4-FFF2-40B4-BE49-F238E27FC236}">
                <a16:creationId xmlns:a16="http://schemas.microsoft.com/office/drawing/2014/main" xmlns="" id="{55E2B923-459D-4C36-B07F-F2F7D064D625}"/>
              </a:ext>
            </a:extLst>
          </p:cNvPr>
          <p:cNvGrpSpPr/>
          <p:nvPr/>
        </p:nvGrpSpPr>
        <p:grpSpPr>
          <a:xfrm rot="1820166">
            <a:off x="4673379" y="3132413"/>
            <a:ext cx="3390511" cy="3180597"/>
            <a:chOff x="1332345" y="1985020"/>
            <a:chExt cx="2302776" cy="2181607"/>
          </a:xfrm>
        </p:grpSpPr>
        <p:sp>
          <p:nvSpPr>
            <p:cNvPr id="105" name="Star: 5 Points 39">
              <a:extLst>
                <a:ext uri="{FF2B5EF4-FFF2-40B4-BE49-F238E27FC236}">
                  <a16:creationId xmlns:a16="http://schemas.microsoft.com/office/drawing/2014/main" xmlns="" id="{5A4EE3D2-4259-4CFD-91B4-D48F04ED6F4A}"/>
                </a:ext>
              </a:extLst>
            </p:cNvPr>
            <p:cNvSpPr/>
            <p:nvPr/>
          </p:nvSpPr>
          <p:spPr>
            <a:xfrm rot="20821121">
              <a:off x="1332345" y="1985020"/>
              <a:ext cx="2302776" cy="2181607"/>
            </a:xfrm>
            <a:custGeom>
              <a:avLst/>
              <a:gdLst>
                <a:gd name="connsiteX0" fmla="*/ 2 w 1754241"/>
                <a:gd name="connsiteY0" fmla="*/ 668298 h 1749631"/>
                <a:gd name="connsiteX1" fmla="*/ 571773 w 1754241"/>
                <a:gd name="connsiteY1" fmla="*/ 526428 h 1749631"/>
                <a:gd name="connsiteX2" fmla="*/ 877121 w 1754241"/>
                <a:gd name="connsiteY2" fmla="*/ 0 h 1749631"/>
                <a:gd name="connsiteX3" fmla="*/ 1182468 w 1754241"/>
                <a:gd name="connsiteY3" fmla="*/ 526428 h 1749631"/>
                <a:gd name="connsiteX4" fmla="*/ 1754239 w 1754241"/>
                <a:gd name="connsiteY4" fmla="*/ 668298 h 1749631"/>
                <a:gd name="connsiteX5" fmla="*/ 1371184 w 1754241"/>
                <a:gd name="connsiteY5" fmla="*/ 1135518 h 1749631"/>
                <a:gd name="connsiteX6" fmla="*/ 1419210 w 1754241"/>
                <a:gd name="connsiteY6" fmla="*/ 1749627 h 1749631"/>
                <a:gd name="connsiteX7" fmla="*/ 877121 w 1754241"/>
                <a:gd name="connsiteY7" fmla="*/ 1511957 h 1749631"/>
                <a:gd name="connsiteX8" fmla="*/ 335031 w 1754241"/>
                <a:gd name="connsiteY8" fmla="*/ 1749627 h 1749631"/>
                <a:gd name="connsiteX9" fmla="*/ 383057 w 1754241"/>
                <a:gd name="connsiteY9" fmla="*/ 1135518 h 1749631"/>
                <a:gd name="connsiteX10" fmla="*/ 2 w 1754241"/>
                <a:gd name="connsiteY10" fmla="*/ 668298 h 1749631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371182 w 1754237"/>
                <a:gd name="connsiteY6" fmla="*/ 1135518 h 1749627"/>
                <a:gd name="connsiteX7" fmla="*/ 1419208 w 1754237"/>
                <a:gd name="connsiteY7" fmla="*/ 1749627 h 1749627"/>
                <a:gd name="connsiteX8" fmla="*/ 877119 w 1754237"/>
                <a:gd name="connsiteY8" fmla="*/ 1511957 h 1749627"/>
                <a:gd name="connsiteX9" fmla="*/ 335029 w 1754237"/>
                <a:gd name="connsiteY9" fmla="*/ 1749627 h 1749627"/>
                <a:gd name="connsiteX10" fmla="*/ 383055 w 1754237"/>
                <a:gd name="connsiteY10" fmla="*/ 1135518 h 1749627"/>
                <a:gd name="connsiteX11" fmla="*/ 0 w 1754237"/>
                <a:gd name="connsiteY11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747233 w 1754237"/>
                <a:gd name="connsiteY6" fmla="*/ 745812 h 1749627"/>
                <a:gd name="connsiteX7" fmla="*/ 1371182 w 1754237"/>
                <a:gd name="connsiteY7" fmla="*/ 1135518 h 1749627"/>
                <a:gd name="connsiteX8" fmla="*/ 1419208 w 1754237"/>
                <a:gd name="connsiteY8" fmla="*/ 1749627 h 1749627"/>
                <a:gd name="connsiteX9" fmla="*/ 877119 w 1754237"/>
                <a:gd name="connsiteY9" fmla="*/ 1511957 h 1749627"/>
                <a:gd name="connsiteX10" fmla="*/ 335029 w 1754237"/>
                <a:gd name="connsiteY10" fmla="*/ 1749627 h 1749627"/>
                <a:gd name="connsiteX11" fmla="*/ 383055 w 1754237"/>
                <a:gd name="connsiteY11" fmla="*/ 1135518 h 1749627"/>
                <a:gd name="connsiteX12" fmla="*/ 0 w 1754237"/>
                <a:gd name="connsiteY12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0 w 1754237"/>
                <a:gd name="connsiteY13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3314 w 1754237"/>
                <a:gd name="connsiteY13" fmla="*/ 753528 h 1749627"/>
                <a:gd name="connsiteX14" fmla="*/ 0 w 1754237"/>
                <a:gd name="connsiteY14" fmla="*/ 668298 h 1749627"/>
                <a:gd name="connsiteX0" fmla="*/ 6796 w 1750923"/>
                <a:gd name="connsiteY0" fmla="*/ 672408 h 1749627"/>
                <a:gd name="connsiteX1" fmla="*/ 69448 w 1750923"/>
                <a:gd name="connsiteY1" fmla="*/ 610774 h 1749627"/>
                <a:gd name="connsiteX2" fmla="*/ 568457 w 1750923"/>
                <a:gd name="connsiteY2" fmla="*/ 526428 h 1749627"/>
                <a:gd name="connsiteX3" fmla="*/ 873805 w 1750923"/>
                <a:gd name="connsiteY3" fmla="*/ 0 h 1749627"/>
                <a:gd name="connsiteX4" fmla="*/ 1179152 w 1750923"/>
                <a:gd name="connsiteY4" fmla="*/ 526428 h 1749627"/>
                <a:gd name="connsiteX5" fmla="*/ 1710935 w 1750923"/>
                <a:gd name="connsiteY5" fmla="*/ 598025 h 1749627"/>
                <a:gd name="connsiteX6" fmla="*/ 1750923 w 1750923"/>
                <a:gd name="connsiteY6" fmla="*/ 668298 h 1749627"/>
                <a:gd name="connsiteX7" fmla="*/ 1743919 w 1750923"/>
                <a:gd name="connsiteY7" fmla="*/ 745812 h 1749627"/>
                <a:gd name="connsiteX8" fmla="*/ 1367868 w 1750923"/>
                <a:gd name="connsiteY8" fmla="*/ 1135518 h 1749627"/>
                <a:gd name="connsiteX9" fmla="*/ 1415894 w 1750923"/>
                <a:gd name="connsiteY9" fmla="*/ 1749627 h 1749627"/>
                <a:gd name="connsiteX10" fmla="*/ 873805 w 1750923"/>
                <a:gd name="connsiteY10" fmla="*/ 1511957 h 1749627"/>
                <a:gd name="connsiteX11" fmla="*/ 331715 w 1750923"/>
                <a:gd name="connsiteY11" fmla="*/ 1749627 h 1749627"/>
                <a:gd name="connsiteX12" fmla="*/ 379741 w 1750923"/>
                <a:gd name="connsiteY12" fmla="*/ 1135518 h 1749627"/>
                <a:gd name="connsiteX13" fmla="*/ 0 w 1750923"/>
                <a:gd name="connsiteY13" fmla="*/ 753528 h 1749627"/>
                <a:gd name="connsiteX14" fmla="*/ 6796 w 1750923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15894 w 1776195"/>
                <a:gd name="connsiteY9" fmla="*/ 1749627 h 1749627"/>
                <a:gd name="connsiteX10" fmla="*/ 873805 w 1776195"/>
                <a:gd name="connsiteY10" fmla="*/ 1511957 h 1749627"/>
                <a:gd name="connsiteX11" fmla="*/ 331715 w 1776195"/>
                <a:gd name="connsiteY11" fmla="*/ 1749627 h 1749627"/>
                <a:gd name="connsiteX12" fmla="*/ 379741 w 1776195"/>
                <a:gd name="connsiteY12" fmla="*/ 1135518 h 1749627"/>
                <a:gd name="connsiteX13" fmla="*/ 0 w 1776195"/>
                <a:gd name="connsiteY13" fmla="*/ 753528 h 1749627"/>
                <a:gd name="connsiteX14" fmla="*/ 6796 w 1776195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44910 w 1776195"/>
                <a:gd name="connsiteY9" fmla="*/ 1686947 h 1749627"/>
                <a:gd name="connsiteX10" fmla="*/ 1415894 w 1776195"/>
                <a:gd name="connsiteY10" fmla="*/ 1749627 h 1749627"/>
                <a:gd name="connsiteX11" fmla="*/ 873805 w 1776195"/>
                <a:gd name="connsiteY11" fmla="*/ 1511957 h 1749627"/>
                <a:gd name="connsiteX12" fmla="*/ 331715 w 1776195"/>
                <a:gd name="connsiteY12" fmla="*/ 1749627 h 1749627"/>
                <a:gd name="connsiteX13" fmla="*/ 379741 w 1776195"/>
                <a:gd name="connsiteY13" fmla="*/ 1135518 h 1749627"/>
                <a:gd name="connsiteX14" fmla="*/ 0 w 1776195"/>
                <a:gd name="connsiteY14" fmla="*/ 753528 h 1749627"/>
                <a:gd name="connsiteX15" fmla="*/ 6796 w 1776195"/>
                <a:gd name="connsiteY15" fmla="*/ 672408 h 1749627"/>
                <a:gd name="connsiteX0" fmla="*/ 6796 w 1776195"/>
                <a:gd name="connsiteY0" fmla="*/ 672408 h 1776793"/>
                <a:gd name="connsiteX1" fmla="*/ 69448 w 1776195"/>
                <a:gd name="connsiteY1" fmla="*/ 610774 h 1776793"/>
                <a:gd name="connsiteX2" fmla="*/ 568457 w 1776195"/>
                <a:gd name="connsiteY2" fmla="*/ 526428 h 1776793"/>
                <a:gd name="connsiteX3" fmla="*/ 873805 w 1776195"/>
                <a:gd name="connsiteY3" fmla="*/ 0 h 1776793"/>
                <a:gd name="connsiteX4" fmla="*/ 1179152 w 1776195"/>
                <a:gd name="connsiteY4" fmla="*/ 526428 h 1776793"/>
                <a:gd name="connsiteX5" fmla="*/ 1710935 w 1776195"/>
                <a:gd name="connsiteY5" fmla="*/ 598025 h 1776793"/>
                <a:gd name="connsiteX6" fmla="*/ 1776195 w 1776195"/>
                <a:gd name="connsiteY6" fmla="*/ 678574 h 1776793"/>
                <a:gd name="connsiteX7" fmla="*/ 1743919 w 1776195"/>
                <a:gd name="connsiteY7" fmla="*/ 745812 h 1776793"/>
                <a:gd name="connsiteX8" fmla="*/ 1367868 w 1776195"/>
                <a:gd name="connsiteY8" fmla="*/ 1135518 h 1776793"/>
                <a:gd name="connsiteX9" fmla="*/ 1444910 w 1776195"/>
                <a:gd name="connsiteY9" fmla="*/ 1686947 h 1776793"/>
                <a:gd name="connsiteX10" fmla="*/ 1415894 w 1776195"/>
                <a:gd name="connsiteY10" fmla="*/ 1749627 h 1776793"/>
                <a:gd name="connsiteX11" fmla="*/ 1352707 w 1776195"/>
                <a:gd name="connsiteY11" fmla="*/ 1776096 h 1776793"/>
                <a:gd name="connsiteX12" fmla="*/ 873805 w 1776195"/>
                <a:gd name="connsiteY12" fmla="*/ 1511957 h 1776793"/>
                <a:gd name="connsiteX13" fmla="*/ 331715 w 1776195"/>
                <a:gd name="connsiteY13" fmla="*/ 1749627 h 1776793"/>
                <a:gd name="connsiteX14" fmla="*/ 379741 w 1776195"/>
                <a:gd name="connsiteY14" fmla="*/ 1135518 h 1776793"/>
                <a:gd name="connsiteX15" fmla="*/ 0 w 1776195"/>
                <a:gd name="connsiteY15" fmla="*/ 753528 h 1776793"/>
                <a:gd name="connsiteX16" fmla="*/ 6796 w 1776195"/>
                <a:gd name="connsiteY16" fmla="*/ 672408 h 1776793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379741 w 1776195"/>
                <a:gd name="connsiteY14" fmla="*/ 1135518 h 1776756"/>
                <a:gd name="connsiteX15" fmla="*/ 0 w 1776195"/>
                <a:gd name="connsiteY15" fmla="*/ 753528 h 1776756"/>
                <a:gd name="connsiteX16" fmla="*/ 6796 w 1776195"/>
                <a:gd name="connsiteY16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297320 w 1776195"/>
                <a:gd name="connsiteY14" fmla="*/ 1685046 h 1776756"/>
                <a:gd name="connsiteX15" fmla="*/ 379741 w 1776195"/>
                <a:gd name="connsiteY15" fmla="*/ 1135518 h 1776756"/>
                <a:gd name="connsiteX16" fmla="*/ 0 w 1776195"/>
                <a:gd name="connsiteY16" fmla="*/ 753528 h 1776756"/>
                <a:gd name="connsiteX17" fmla="*/ 6796 w 1776195"/>
                <a:gd name="connsiteY17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31715 w 1776195"/>
                <a:gd name="connsiteY14" fmla="*/ 1749627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21 w 1776195"/>
                <a:gd name="connsiteY0" fmla="*/ 677497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6756"/>
                <a:gd name="connsiteX1" fmla="*/ 76134 w 1776195"/>
                <a:gd name="connsiteY1" fmla="*/ 62133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0676"/>
                <a:gd name="connsiteX1" fmla="*/ 76134 w 1776195"/>
                <a:gd name="connsiteY1" fmla="*/ 621334 h 1770676"/>
                <a:gd name="connsiteX2" fmla="*/ 568457 w 1776195"/>
                <a:gd name="connsiteY2" fmla="*/ 526428 h 1770676"/>
                <a:gd name="connsiteX3" fmla="*/ 873805 w 1776195"/>
                <a:gd name="connsiteY3" fmla="*/ 0 h 1770676"/>
                <a:gd name="connsiteX4" fmla="*/ 1179152 w 1776195"/>
                <a:gd name="connsiteY4" fmla="*/ 526428 h 1770676"/>
                <a:gd name="connsiteX5" fmla="*/ 1710935 w 1776195"/>
                <a:gd name="connsiteY5" fmla="*/ 598025 h 1770676"/>
                <a:gd name="connsiteX6" fmla="*/ 1776195 w 1776195"/>
                <a:gd name="connsiteY6" fmla="*/ 678574 h 1770676"/>
                <a:gd name="connsiteX7" fmla="*/ 1743919 w 1776195"/>
                <a:gd name="connsiteY7" fmla="*/ 745812 h 1770676"/>
                <a:gd name="connsiteX8" fmla="*/ 1367868 w 1776195"/>
                <a:gd name="connsiteY8" fmla="*/ 1135518 h 1770676"/>
                <a:gd name="connsiteX9" fmla="*/ 1444910 w 1776195"/>
                <a:gd name="connsiteY9" fmla="*/ 1686947 h 1770676"/>
                <a:gd name="connsiteX10" fmla="*/ 1431612 w 1776195"/>
                <a:gd name="connsiteY10" fmla="*/ 1747182 h 1770676"/>
                <a:gd name="connsiteX11" fmla="*/ 1356790 w 1776195"/>
                <a:gd name="connsiteY11" fmla="*/ 1769913 h 1770676"/>
                <a:gd name="connsiteX12" fmla="*/ 873805 w 1776195"/>
                <a:gd name="connsiteY12" fmla="*/ 1511957 h 1770676"/>
                <a:gd name="connsiteX13" fmla="*/ 400907 w 1776195"/>
                <a:gd name="connsiteY13" fmla="*/ 1756383 h 1770676"/>
                <a:gd name="connsiteX14" fmla="*/ 318462 w 1776195"/>
                <a:gd name="connsiteY14" fmla="*/ 1755218 h 1770676"/>
                <a:gd name="connsiteX15" fmla="*/ 297320 w 1776195"/>
                <a:gd name="connsiteY15" fmla="*/ 1685046 h 1770676"/>
                <a:gd name="connsiteX16" fmla="*/ 379741 w 1776195"/>
                <a:gd name="connsiteY16" fmla="*/ 1135518 h 1770676"/>
                <a:gd name="connsiteX17" fmla="*/ 0 w 1776195"/>
                <a:gd name="connsiteY17" fmla="*/ 753528 h 1770676"/>
                <a:gd name="connsiteX18" fmla="*/ 21 w 1776195"/>
                <a:gd name="connsiteY18" fmla="*/ 677497 h 1770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76195" h="1770676">
                  <a:moveTo>
                    <a:pt x="21" y="677497"/>
                  </a:moveTo>
                  <a:cubicBezTo>
                    <a:pt x="28133" y="666039"/>
                    <a:pt x="48022" y="632792"/>
                    <a:pt x="76134" y="621334"/>
                  </a:cubicBezTo>
                  <a:lnTo>
                    <a:pt x="568457" y="526428"/>
                  </a:lnTo>
                  <a:cubicBezTo>
                    <a:pt x="670240" y="350952"/>
                    <a:pt x="702574" y="59729"/>
                    <a:pt x="873805" y="0"/>
                  </a:cubicBezTo>
                  <a:cubicBezTo>
                    <a:pt x="1037319" y="36580"/>
                    <a:pt x="1077370" y="350952"/>
                    <a:pt x="1179152" y="526428"/>
                  </a:cubicBezTo>
                  <a:cubicBezTo>
                    <a:pt x="1329405" y="561868"/>
                    <a:pt x="1560682" y="562585"/>
                    <a:pt x="1710935" y="598025"/>
                  </a:cubicBezTo>
                  <a:lnTo>
                    <a:pt x="1776195" y="678574"/>
                  </a:lnTo>
                  <a:cubicBezTo>
                    <a:pt x="1761000" y="696696"/>
                    <a:pt x="1759114" y="727690"/>
                    <a:pt x="1743919" y="745812"/>
                  </a:cubicBezTo>
                  <a:lnTo>
                    <a:pt x="1367868" y="1135518"/>
                  </a:lnTo>
                  <a:cubicBezTo>
                    <a:pt x="1382755" y="1316902"/>
                    <a:pt x="1430023" y="1505563"/>
                    <a:pt x="1444910" y="1686947"/>
                  </a:cubicBezTo>
                  <a:lnTo>
                    <a:pt x="1431612" y="1747182"/>
                  </a:lnTo>
                  <a:cubicBezTo>
                    <a:pt x="1416715" y="1740841"/>
                    <a:pt x="1371687" y="1776254"/>
                    <a:pt x="1356790" y="1769913"/>
                  </a:cubicBezTo>
                  <a:lnTo>
                    <a:pt x="873805" y="1511957"/>
                  </a:lnTo>
                  <a:cubicBezTo>
                    <a:pt x="704606" y="1587161"/>
                    <a:pt x="570106" y="1681179"/>
                    <a:pt x="400907" y="1756383"/>
                  </a:cubicBezTo>
                  <a:lnTo>
                    <a:pt x="318462" y="1755218"/>
                  </a:lnTo>
                  <a:cubicBezTo>
                    <a:pt x="317606" y="1738986"/>
                    <a:pt x="298176" y="1701278"/>
                    <a:pt x="297320" y="1685046"/>
                  </a:cubicBezTo>
                  <a:lnTo>
                    <a:pt x="379741" y="1135518"/>
                  </a:lnTo>
                  <a:cubicBezTo>
                    <a:pt x="260877" y="992755"/>
                    <a:pt x="118864" y="896291"/>
                    <a:pt x="0" y="753528"/>
                  </a:cubicBezTo>
                  <a:cubicBezTo>
                    <a:pt x="7" y="728184"/>
                    <a:pt x="14" y="702841"/>
                    <a:pt x="21" y="677497"/>
                  </a:cubicBezTo>
                  <a:close/>
                </a:path>
              </a:pathLst>
            </a:custGeom>
            <a:solidFill>
              <a:srgbClr val="FFFFA9"/>
            </a:solidFill>
            <a:ln>
              <a:solidFill>
                <a:srgbClr val="FFFF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106" name="Star: 5 Points 39">
              <a:extLst>
                <a:ext uri="{FF2B5EF4-FFF2-40B4-BE49-F238E27FC236}">
                  <a16:creationId xmlns:a16="http://schemas.microsoft.com/office/drawing/2014/main" xmlns="" id="{B9B5200B-CA0F-483E-B167-F81DDB8198B4}"/>
                </a:ext>
              </a:extLst>
            </p:cNvPr>
            <p:cNvSpPr/>
            <p:nvPr/>
          </p:nvSpPr>
          <p:spPr>
            <a:xfrm rot="20821121">
              <a:off x="1496771" y="2163717"/>
              <a:ext cx="1947290" cy="1844826"/>
            </a:xfrm>
            <a:custGeom>
              <a:avLst/>
              <a:gdLst>
                <a:gd name="connsiteX0" fmla="*/ 2 w 1754241"/>
                <a:gd name="connsiteY0" fmla="*/ 668298 h 1749631"/>
                <a:gd name="connsiteX1" fmla="*/ 571773 w 1754241"/>
                <a:gd name="connsiteY1" fmla="*/ 526428 h 1749631"/>
                <a:gd name="connsiteX2" fmla="*/ 877121 w 1754241"/>
                <a:gd name="connsiteY2" fmla="*/ 0 h 1749631"/>
                <a:gd name="connsiteX3" fmla="*/ 1182468 w 1754241"/>
                <a:gd name="connsiteY3" fmla="*/ 526428 h 1749631"/>
                <a:gd name="connsiteX4" fmla="*/ 1754239 w 1754241"/>
                <a:gd name="connsiteY4" fmla="*/ 668298 h 1749631"/>
                <a:gd name="connsiteX5" fmla="*/ 1371184 w 1754241"/>
                <a:gd name="connsiteY5" fmla="*/ 1135518 h 1749631"/>
                <a:gd name="connsiteX6" fmla="*/ 1419210 w 1754241"/>
                <a:gd name="connsiteY6" fmla="*/ 1749627 h 1749631"/>
                <a:gd name="connsiteX7" fmla="*/ 877121 w 1754241"/>
                <a:gd name="connsiteY7" fmla="*/ 1511957 h 1749631"/>
                <a:gd name="connsiteX8" fmla="*/ 335031 w 1754241"/>
                <a:gd name="connsiteY8" fmla="*/ 1749627 h 1749631"/>
                <a:gd name="connsiteX9" fmla="*/ 383057 w 1754241"/>
                <a:gd name="connsiteY9" fmla="*/ 1135518 h 1749631"/>
                <a:gd name="connsiteX10" fmla="*/ 2 w 1754241"/>
                <a:gd name="connsiteY10" fmla="*/ 668298 h 1749631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371182 w 1754237"/>
                <a:gd name="connsiteY6" fmla="*/ 1135518 h 1749627"/>
                <a:gd name="connsiteX7" fmla="*/ 1419208 w 1754237"/>
                <a:gd name="connsiteY7" fmla="*/ 1749627 h 1749627"/>
                <a:gd name="connsiteX8" fmla="*/ 877119 w 1754237"/>
                <a:gd name="connsiteY8" fmla="*/ 1511957 h 1749627"/>
                <a:gd name="connsiteX9" fmla="*/ 335029 w 1754237"/>
                <a:gd name="connsiteY9" fmla="*/ 1749627 h 1749627"/>
                <a:gd name="connsiteX10" fmla="*/ 383055 w 1754237"/>
                <a:gd name="connsiteY10" fmla="*/ 1135518 h 1749627"/>
                <a:gd name="connsiteX11" fmla="*/ 0 w 1754237"/>
                <a:gd name="connsiteY11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747233 w 1754237"/>
                <a:gd name="connsiteY6" fmla="*/ 745812 h 1749627"/>
                <a:gd name="connsiteX7" fmla="*/ 1371182 w 1754237"/>
                <a:gd name="connsiteY7" fmla="*/ 1135518 h 1749627"/>
                <a:gd name="connsiteX8" fmla="*/ 1419208 w 1754237"/>
                <a:gd name="connsiteY8" fmla="*/ 1749627 h 1749627"/>
                <a:gd name="connsiteX9" fmla="*/ 877119 w 1754237"/>
                <a:gd name="connsiteY9" fmla="*/ 1511957 h 1749627"/>
                <a:gd name="connsiteX10" fmla="*/ 335029 w 1754237"/>
                <a:gd name="connsiteY10" fmla="*/ 1749627 h 1749627"/>
                <a:gd name="connsiteX11" fmla="*/ 383055 w 1754237"/>
                <a:gd name="connsiteY11" fmla="*/ 1135518 h 1749627"/>
                <a:gd name="connsiteX12" fmla="*/ 0 w 1754237"/>
                <a:gd name="connsiteY12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0 w 1754237"/>
                <a:gd name="connsiteY13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3314 w 1754237"/>
                <a:gd name="connsiteY13" fmla="*/ 753528 h 1749627"/>
                <a:gd name="connsiteX14" fmla="*/ 0 w 1754237"/>
                <a:gd name="connsiteY14" fmla="*/ 668298 h 1749627"/>
                <a:gd name="connsiteX0" fmla="*/ 6796 w 1750923"/>
                <a:gd name="connsiteY0" fmla="*/ 672408 h 1749627"/>
                <a:gd name="connsiteX1" fmla="*/ 69448 w 1750923"/>
                <a:gd name="connsiteY1" fmla="*/ 610774 h 1749627"/>
                <a:gd name="connsiteX2" fmla="*/ 568457 w 1750923"/>
                <a:gd name="connsiteY2" fmla="*/ 526428 h 1749627"/>
                <a:gd name="connsiteX3" fmla="*/ 873805 w 1750923"/>
                <a:gd name="connsiteY3" fmla="*/ 0 h 1749627"/>
                <a:gd name="connsiteX4" fmla="*/ 1179152 w 1750923"/>
                <a:gd name="connsiteY4" fmla="*/ 526428 h 1749627"/>
                <a:gd name="connsiteX5" fmla="*/ 1710935 w 1750923"/>
                <a:gd name="connsiteY5" fmla="*/ 598025 h 1749627"/>
                <a:gd name="connsiteX6" fmla="*/ 1750923 w 1750923"/>
                <a:gd name="connsiteY6" fmla="*/ 668298 h 1749627"/>
                <a:gd name="connsiteX7" fmla="*/ 1743919 w 1750923"/>
                <a:gd name="connsiteY7" fmla="*/ 745812 h 1749627"/>
                <a:gd name="connsiteX8" fmla="*/ 1367868 w 1750923"/>
                <a:gd name="connsiteY8" fmla="*/ 1135518 h 1749627"/>
                <a:gd name="connsiteX9" fmla="*/ 1415894 w 1750923"/>
                <a:gd name="connsiteY9" fmla="*/ 1749627 h 1749627"/>
                <a:gd name="connsiteX10" fmla="*/ 873805 w 1750923"/>
                <a:gd name="connsiteY10" fmla="*/ 1511957 h 1749627"/>
                <a:gd name="connsiteX11" fmla="*/ 331715 w 1750923"/>
                <a:gd name="connsiteY11" fmla="*/ 1749627 h 1749627"/>
                <a:gd name="connsiteX12" fmla="*/ 379741 w 1750923"/>
                <a:gd name="connsiteY12" fmla="*/ 1135518 h 1749627"/>
                <a:gd name="connsiteX13" fmla="*/ 0 w 1750923"/>
                <a:gd name="connsiteY13" fmla="*/ 753528 h 1749627"/>
                <a:gd name="connsiteX14" fmla="*/ 6796 w 1750923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15894 w 1776195"/>
                <a:gd name="connsiteY9" fmla="*/ 1749627 h 1749627"/>
                <a:gd name="connsiteX10" fmla="*/ 873805 w 1776195"/>
                <a:gd name="connsiteY10" fmla="*/ 1511957 h 1749627"/>
                <a:gd name="connsiteX11" fmla="*/ 331715 w 1776195"/>
                <a:gd name="connsiteY11" fmla="*/ 1749627 h 1749627"/>
                <a:gd name="connsiteX12" fmla="*/ 379741 w 1776195"/>
                <a:gd name="connsiteY12" fmla="*/ 1135518 h 1749627"/>
                <a:gd name="connsiteX13" fmla="*/ 0 w 1776195"/>
                <a:gd name="connsiteY13" fmla="*/ 753528 h 1749627"/>
                <a:gd name="connsiteX14" fmla="*/ 6796 w 1776195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44910 w 1776195"/>
                <a:gd name="connsiteY9" fmla="*/ 1686947 h 1749627"/>
                <a:gd name="connsiteX10" fmla="*/ 1415894 w 1776195"/>
                <a:gd name="connsiteY10" fmla="*/ 1749627 h 1749627"/>
                <a:gd name="connsiteX11" fmla="*/ 873805 w 1776195"/>
                <a:gd name="connsiteY11" fmla="*/ 1511957 h 1749627"/>
                <a:gd name="connsiteX12" fmla="*/ 331715 w 1776195"/>
                <a:gd name="connsiteY12" fmla="*/ 1749627 h 1749627"/>
                <a:gd name="connsiteX13" fmla="*/ 379741 w 1776195"/>
                <a:gd name="connsiteY13" fmla="*/ 1135518 h 1749627"/>
                <a:gd name="connsiteX14" fmla="*/ 0 w 1776195"/>
                <a:gd name="connsiteY14" fmla="*/ 753528 h 1749627"/>
                <a:gd name="connsiteX15" fmla="*/ 6796 w 1776195"/>
                <a:gd name="connsiteY15" fmla="*/ 672408 h 1749627"/>
                <a:gd name="connsiteX0" fmla="*/ 6796 w 1776195"/>
                <a:gd name="connsiteY0" fmla="*/ 672408 h 1776793"/>
                <a:gd name="connsiteX1" fmla="*/ 69448 w 1776195"/>
                <a:gd name="connsiteY1" fmla="*/ 610774 h 1776793"/>
                <a:gd name="connsiteX2" fmla="*/ 568457 w 1776195"/>
                <a:gd name="connsiteY2" fmla="*/ 526428 h 1776793"/>
                <a:gd name="connsiteX3" fmla="*/ 873805 w 1776195"/>
                <a:gd name="connsiteY3" fmla="*/ 0 h 1776793"/>
                <a:gd name="connsiteX4" fmla="*/ 1179152 w 1776195"/>
                <a:gd name="connsiteY4" fmla="*/ 526428 h 1776793"/>
                <a:gd name="connsiteX5" fmla="*/ 1710935 w 1776195"/>
                <a:gd name="connsiteY5" fmla="*/ 598025 h 1776793"/>
                <a:gd name="connsiteX6" fmla="*/ 1776195 w 1776195"/>
                <a:gd name="connsiteY6" fmla="*/ 678574 h 1776793"/>
                <a:gd name="connsiteX7" fmla="*/ 1743919 w 1776195"/>
                <a:gd name="connsiteY7" fmla="*/ 745812 h 1776793"/>
                <a:gd name="connsiteX8" fmla="*/ 1367868 w 1776195"/>
                <a:gd name="connsiteY8" fmla="*/ 1135518 h 1776793"/>
                <a:gd name="connsiteX9" fmla="*/ 1444910 w 1776195"/>
                <a:gd name="connsiteY9" fmla="*/ 1686947 h 1776793"/>
                <a:gd name="connsiteX10" fmla="*/ 1415894 w 1776195"/>
                <a:gd name="connsiteY10" fmla="*/ 1749627 h 1776793"/>
                <a:gd name="connsiteX11" fmla="*/ 1352707 w 1776195"/>
                <a:gd name="connsiteY11" fmla="*/ 1776096 h 1776793"/>
                <a:gd name="connsiteX12" fmla="*/ 873805 w 1776195"/>
                <a:gd name="connsiteY12" fmla="*/ 1511957 h 1776793"/>
                <a:gd name="connsiteX13" fmla="*/ 331715 w 1776195"/>
                <a:gd name="connsiteY13" fmla="*/ 1749627 h 1776793"/>
                <a:gd name="connsiteX14" fmla="*/ 379741 w 1776195"/>
                <a:gd name="connsiteY14" fmla="*/ 1135518 h 1776793"/>
                <a:gd name="connsiteX15" fmla="*/ 0 w 1776195"/>
                <a:gd name="connsiteY15" fmla="*/ 753528 h 1776793"/>
                <a:gd name="connsiteX16" fmla="*/ 6796 w 1776195"/>
                <a:gd name="connsiteY16" fmla="*/ 672408 h 1776793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379741 w 1776195"/>
                <a:gd name="connsiteY14" fmla="*/ 1135518 h 1776756"/>
                <a:gd name="connsiteX15" fmla="*/ 0 w 1776195"/>
                <a:gd name="connsiteY15" fmla="*/ 753528 h 1776756"/>
                <a:gd name="connsiteX16" fmla="*/ 6796 w 1776195"/>
                <a:gd name="connsiteY16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297320 w 1776195"/>
                <a:gd name="connsiteY14" fmla="*/ 1685046 h 1776756"/>
                <a:gd name="connsiteX15" fmla="*/ 379741 w 1776195"/>
                <a:gd name="connsiteY15" fmla="*/ 1135518 h 1776756"/>
                <a:gd name="connsiteX16" fmla="*/ 0 w 1776195"/>
                <a:gd name="connsiteY16" fmla="*/ 753528 h 1776756"/>
                <a:gd name="connsiteX17" fmla="*/ 6796 w 1776195"/>
                <a:gd name="connsiteY17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31715 w 1776195"/>
                <a:gd name="connsiteY14" fmla="*/ 1749627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21 w 1776195"/>
                <a:gd name="connsiteY0" fmla="*/ 677497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6756"/>
                <a:gd name="connsiteX1" fmla="*/ 76134 w 1776195"/>
                <a:gd name="connsiteY1" fmla="*/ 62133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0676"/>
                <a:gd name="connsiteX1" fmla="*/ 76134 w 1776195"/>
                <a:gd name="connsiteY1" fmla="*/ 621334 h 1770676"/>
                <a:gd name="connsiteX2" fmla="*/ 568457 w 1776195"/>
                <a:gd name="connsiteY2" fmla="*/ 526428 h 1770676"/>
                <a:gd name="connsiteX3" fmla="*/ 873805 w 1776195"/>
                <a:gd name="connsiteY3" fmla="*/ 0 h 1770676"/>
                <a:gd name="connsiteX4" fmla="*/ 1179152 w 1776195"/>
                <a:gd name="connsiteY4" fmla="*/ 526428 h 1770676"/>
                <a:gd name="connsiteX5" fmla="*/ 1710935 w 1776195"/>
                <a:gd name="connsiteY5" fmla="*/ 598025 h 1770676"/>
                <a:gd name="connsiteX6" fmla="*/ 1776195 w 1776195"/>
                <a:gd name="connsiteY6" fmla="*/ 678574 h 1770676"/>
                <a:gd name="connsiteX7" fmla="*/ 1743919 w 1776195"/>
                <a:gd name="connsiteY7" fmla="*/ 745812 h 1770676"/>
                <a:gd name="connsiteX8" fmla="*/ 1367868 w 1776195"/>
                <a:gd name="connsiteY8" fmla="*/ 1135518 h 1770676"/>
                <a:gd name="connsiteX9" fmla="*/ 1444910 w 1776195"/>
                <a:gd name="connsiteY9" fmla="*/ 1686947 h 1770676"/>
                <a:gd name="connsiteX10" fmla="*/ 1431612 w 1776195"/>
                <a:gd name="connsiteY10" fmla="*/ 1747182 h 1770676"/>
                <a:gd name="connsiteX11" fmla="*/ 1356790 w 1776195"/>
                <a:gd name="connsiteY11" fmla="*/ 1769913 h 1770676"/>
                <a:gd name="connsiteX12" fmla="*/ 873805 w 1776195"/>
                <a:gd name="connsiteY12" fmla="*/ 1511957 h 1770676"/>
                <a:gd name="connsiteX13" fmla="*/ 400907 w 1776195"/>
                <a:gd name="connsiteY13" fmla="*/ 1756383 h 1770676"/>
                <a:gd name="connsiteX14" fmla="*/ 318462 w 1776195"/>
                <a:gd name="connsiteY14" fmla="*/ 1755218 h 1770676"/>
                <a:gd name="connsiteX15" fmla="*/ 297320 w 1776195"/>
                <a:gd name="connsiteY15" fmla="*/ 1685046 h 1770676"/>
                <a:gd name="connsiteX16" fmla="*/ 379741 w 1776195"/>
                <a:gd name="connsiteY16" fmla="*/ 1135518 h 1770676"/>
                <a:gd name="connsiteX17" fmla="*/ 0 w 1776195"/>
                <a:gd name="connsiteY17" fmla="*/ 753528 h 1770676"/>
                <a:gd name="connsiteX18" fmla="*/ 21 w 1776195"/>
                <a:gd name="connsiteY18" fmla="*/ 677497 h 1770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76195" h="1770676">
                  <a:moveTo>
                    <a:pt x="21" y="677497"/>
                  </a:moveTo>
                  <a:cubicBezTo>
                    <a:pt x="28133" y="666039"/>
                    <a:pt x="48022" y="632792"/>
                    <a:pt x="76134" y="621334"/>
                  </a:cubicBezTo>
                  <a:lnTo>
                    <a:pt x="568457" y="526428"/>
                  </a:lnTo>
                  <a:cubicBezTo>
                    <a:pt x="670240" y="350952"/>
                    <a:pt x="702574" y="59729"/>
                    <a:pt x="873805" y="0"/>
                  </a:cubicBezTo>
                  <a:cubicBezTo>
                    <a:pt x="1037319" y="36580"/>
                    <a:pt x="1077370" y="350952"/>
                    <a:pt x="1179152" y="526428"/>
                  </a:cubicBezTo>
                  <a:cubicBezTo>
                    <a:pt x="1329405" y="561868"/>
                    <a:pt x="1560682" y="562585"/>
                    <a:pt x="1710935" y="598025"/>
                  </a:cubicBezTo>
                  <a:lnTo>
                    <a:pt x="1776195" y="678574"/>
                  </a:lnTo>
                  <a:cubicBezTo>
                    <a:pt x="1761000" y="696696"/>
                    <a:pt x="1759114" y="727690"/>
                    <a:pt x="1743919" y="745812"/>
                  </a:cubicBezTo>
                  <a:lnTo>
                    <a:pt x="1367868" y="1135518"/>
                  </a:lnTo>
                  <a:cubicBezTo>
                    <a:pt x="1382755" y="1316902"/>
                    <a:pt x="1430023" y="1505563"/>
                    <a:pt x="1444910" y="1686947"/>
                  </a:cubicBezTo>
                  <a:lnTo>
                    <a:pt x="1431612" y="1747182"/>
                  </a:lnTo>
                  <a:cubicBezTo>
                    <a:pt x="1416715" y="1740841"/>
                    <a:pt x="1371687" y="1776254"/>
                    <a:pt x="1356790" y="1769913"/>
                  </a:cubicBezTo>
                  <a:lnTo>
                    <a:pt x="873805" y="1511957"/>
                  </a:lnTo>
                  <a:cubicBezTo>
                    <a:pt x="704606" y="1587161"/>
                    <a:pt x="570106" y="1681179"/>
                    <a:pt x="400907" y="1756383"/>
                  </a:cubicBezTo>
                  <a:lnTo>
                    <a:pt x="318462" y="1755218"/>
                  </a:lnTo>
                  <a:cubicBezTo>
                    <a:pt x="317606" y="1738986"/>
                    <a:pt x="298176" y="1701278"/>
                    <a:pt x="297320" y="1685046"/>
                  </a:cubicBezTo>
                  <a:lnTo>
                    <a:pt x="379741" y="1135518"/>
                  </a:lnTo>
                  <a:cubicBezTo>
                    <a:pt x="260877" y="992755"/>
                    <a:pt x="118864" y="896291"/>
                    <a:pt x="0" y="753528"/>
                  </a:cubicBezTo>
                  <a:cubicBezTo>
                    <a:pt x="7" y="728184"/>
                    <a:pt x="14" y="702841"/>
                    <a:pt x="21" y="677497"/>
                  </a:cubicBezTo>
                  <a:close/>
                </a:path>
              </a:pathLst>
            </a:custGeom>
            <a:solidFill>
              <a:srgbClr val="FDE65C"/>
            </a:solidFill>
            <a:ln>
              <a:solidFill>
                <a:srgbClr val="FFFF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  <p:sp>
        <p:nvSpPr>
          <p:cNvPr id="107" name="TextBox 106">
            <a:extLst>
              <a:ext uri="{FF2B5EF4-FFF2-40B4-BE49-F238E27FC236}">
                <a16:creationId xmlns:a16="http://schemas.microsoft.com/office/drawing/2014/main" xmlns="" id="{11191451-BDB0-4BC6-907D-B9EA10CF4752}"/>
              </a:ext>
            </a:extLst>
          </p:cNvPr>
          <p:cNvSpPr txBox="1"/>
          <p:nvPr/>
        </p:nvSpPr>
        <p:spPr>
          <a:xfrm rot="1083209">
            <a:off x="5081339" y="4121686"/>
            <a:ext cx="24181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Chi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tiết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,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câu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thơ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em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thích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nhất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/>
              <a:cs typeface="Calibri" panose="020F0502020204030204" pitchFamily="34" charset="0"/>
            </a:endParaRPr>
          </a:p>
        </p:txBody>
      </p:sp>
      <p:grpSp>
        <p:nvGrpSpPr>
          <p:cNvPr id="108" name="组合 85">
            <a:extLst>
              <a:ext uri="{FF2B5EF4-FFF2-40B4-BE49-F238E27FC236}">
                <a16:creationId xmlns:a16="http://schemas.microsoft.com/office/drawing/2014/main" xmlns="" id="{1DFEDABF-9763-42D8-8550-0212C8239746}"/>
              </a:ext>
            </a:extLst>
          </p:cNvPr>
          <p:cNvGrpSpPr/>
          <p:nvPr/>
        </p:nvGrpSpPr>
        <p:grpSpPr>
          <a:xfrm flipH="1">
            <a:off x="8504223" y="2269814"/>
            <a:ext cx="3341914" cy="988599"/>
            <a:chOff x="594424" y="1153191"/>
            <a:chExt cx="2605976" cy="1634460"/>
          </a:xfrm>
        </p:grpSpPr>
        <p:sp>
          <p:nvSpPr>
            <p:cNvPr id="109" name="任意多边形 86">
              <a:extLst>
                <a:ext uri="{FF2B5EF4-FFF2-40B4-BE49-F238E27FC236}">
                  <a16:creationId xmlns:a16="http://schemas.microsoft.com/office/drawing/2014/main" xmlns="" id="{47C0D1E3-25E5-47C4-B3E0-08396AB9F3B9}"/>
                </a:ext>
              </a:extLst>
            </p:cNvPr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110" name="任意多边形 87">
              <a:extLst>
                <a:ext uri="{FF2B5EF4-FFF2-40B4-BE49-F238E27FC236}">
                  <a16:creationId xmlns:a16="http://schemas.microsoft.com/office/drawing/2014/main" xmlns="" id="{85E4DD73-EF0B-4058-B757-F3169EEBF28A}"/>
                </a:ext>
              </a:extLst>
            </p:cNvPr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  <p:sp>
        <p:nvSpPr>
          <p:cNvPr id="111" name="TextBox 110">
            <a:extLst>
              <a:ext uri="{FF2B5EF4-FFF2-40B4-BE49-F238E27FC236}">
                <a16:creationId xmlns:a16="http://schemas.microsoft.com/office/drawing/2014/main" xmlns="" id="{37E90A4B-6786-471D-83E8-7648B7DE8E35}"/>
              </a:ext>
            </a:extLst>
          </p:cNvPr>
          <p:cNvSpPr txBox="1"/>
          <p:nvPr/>
        </p:nvSpPr>
        <p:spPr>
          <a:xfrm>
            <a:off x="9800029" y="2555187"/>
            <a:ext cx="15274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Ngày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đọc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359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98" grpId="0"/>
      <p:bldP spid="99" grpId="0"/>
      <p:bldP spid="103" grpId="0"/>
      <p:bldP spid="107" grpId="0"/>
      <p:bldP spid="1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03bc8957f52b6a846edee4c8bcefb3b"/>
          <p:cNvPicPr>
            <a:picLocks noChangeAspect="1"/>
          </p:cNvPicPr>
          <p:nvPr/>
        </p:nvPicPr>
        <p:blipFill>
          <a:blip r:embed="rId4"/>
          <a:srcRect l="34040" t="830" r="26" b="19244"/>
          <a:stretch>
            <a:fillRect/>
          </a:stretch>
        </p:blipFill>
        <p:spPr>
          <a:xfrm>
            <a:off x="-9525" y="-13970"/>
            <a:ext cx="12239625" cy="6874510"/>
          </a:xfrm>
          <a:prstGeom prst="rect">
            <a:avLst/>
          </a:prstGeom>
        </p:spPr>
      </p:pic>
      <p:grpSp>
        <p:nvGrpSpPr>
          <p:cNvPr id="38" name="组合 85">
            <a:extLst>
              <a:ext uri="{FF2B5EF4-FFF2-40B4-BE49-F238E27FC236}">
                <a16:creationId xmlns:a16="http://schemas.microsoft.com/office/drawing/2014/main" xmlns="" id="{197C4F4D-8203-4028-8316-8AD491C31A5B}"/>
              </a:ext>
            </a:extLst>
          </p:cNvPr>
          <p:cNvGrpSpPr/>
          <p:nvPr/>
        </p:nvGrpSpPr>
        <p:grpSpPr>
          <a:xfrm flipH="1">
            <a:off x="0" y="1513115"/>
            <a:ext cx="6576242" cy="2260157"/>
            <a:chOff x="594424" y="1153191"/>
            <a:chExt cx="2605976" cy="1634460"/>
          </a:xfrm>
        </p:grpSpPr>
        <p:sp>
          <p:nvSpPr>
            <p:cNvPr id="39" name="任意多边形 86">
              <a:extLst>
                <a:ext uri="{FF2B5EF4-FFF2-40B4-BE49-F238E27FC236}">
                  <a16:creationId xmlns:a16="http://schemas.microsoft.com/office/drawing/2014/main" xmlns="" id="{AAA46300-F0E3-4EF7-A529-BFCC18A545DF}"/>
                </a:ext>
              </a:extLst>
            </p:cNvPr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40" name="任意多边形 87">
              <a:extLst>
                <a:ext uri="{FF2B5EF4-FFF2-40B4-BE49-F238E27FC236}">
                  <a16:creationId xmlns:a16="http://schemas.microsoft.com/office/drawing/2014/main" xmlns="" id="{F8828925-7454-45C8-9A78-D70915565DA7}"/>
                </a:ext>
              </a:extLst>
            </p:cNvPr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  <p:grpSp>
        <p:nvGrpSpPr>
          <p:cNvPr id="41" name="组合 85">
            <a:extLst>
              <a:ext uri="{FF2B5EF4-FFF2-40B4-BE49-F238E27FC236}">
                <a16:creationId xmlns:a16="http://schemas.microsoft.com/office/drawing/2014/main" xmlns="" id="{C60C53D0-FC97-4246-985F-AF8123FC90A5}"/>
              </a:ext>
            </a:extLst>
          </p:cNvPr>
          <p:cNvGrpSpPr/>
          <p:nvPr/>
        </p:nvGrpSpPr>
        <p:grpSpPr>
          <a:xfrm flipH="1">
            <a:off x="7587343" y="446315"/>
            <a:ext cx="3341914" cy="738014"/>
            <a:chOff x="594424" y="1153191"/>
            <a:chExt cx="2605976" cy="1634460"/>
          </a:xfrm>
        </p:grpSpPr>
        <p:sp>
          <p:nvSpPr>
            <p:cNvPr id="42" name="任意多边形 86">
              <a:extLst>
                <a:ext uri="{FF2B5EF4-FFF2-40B4-BE49-F238E27FC236}">
                  <a16:creationId xmlns:a16="http://schemas.microsoft.com/office/drawing/2014/main" xmlns="" id="{60AD82BA-9E56-4467-8440-349AFEDAB2C3}"/>
                </a:ext>
              </a:extLst>
            </p:cNvPr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43" name="任意多边形 87">
              <a:extLst>
                <a:ext uri="{FF2B5EF4-FFF2-40B4-BE49-F238E27FC236}">
                  <a16:creationId xmlns:a16="http://schemas.microsoft.com/office/drawing/2014/main" xmlns="" id="{60DA96EE-468F-48BC-8697-E5F8D6C403B0}"/>
                </a:ext>
              </a:extLst>
            </p:cNvPr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  <p:pic>
        <p:nvPicPr>
          <p:cNvPr id="5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xmlns="" id="{DFC7D058-AFB1-4586-9F44-3F889C8E0CB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" y="1620758"/>
            <a:ext cx="6766626" cy="201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039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7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8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1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2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BCBADBAC-B4FC-48B8-B351-5DB4157971A5}"/>
              </a:ext>
            </a:extLst>
          </p:cNvPr>
          <p:cNvGrpSpPr/>
          <p:nvPr/>
        </p:nvGrpSpPr>
        <p:grpSpPr>
          <a:xfrm>
            <a:off x="1493677" y="1"/>
            <a:ext cx="10460198" cy="1083948"/>
            <a:chOff x="2873170" y="270495"/>
            <a:chExt cx="7448924" cy="801583"/>
          </a:xfrm>
        </p:grpSpPr>
        <p:sp>
          <p:nvSpPr>
            <p:cNvPr id="22" name="îṥḷíďê">
              <a:extLst>
                <a:ext uri="{FF2B5EF4-FFF2-40B4-BE49-F238E27FC236}">
                  <a16:creationId xmlns:a16="http://schemas.microsoft.com/office/drawing/2014/main" xmlns="" id="{CC9B1E1B-BABD-42CA-8562-C67F3CDAB45F}"/>
                </a:ext>
              </a:extLst>
            </p:cNvPr>
            <p:cNvSpPr/>
            <p:nvPr/>
          </p:nvSpPr>
          <p:spPr bwMode="auto">
            <a:xfrm>
              <a:off x="2873170" y="270496"/>
              <a:ext cx="7448924" cy="80158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23" name="Google Shape;5317;p41">
              <a:extLst>
                <a:ext uri="{FF2B5EF4-FFF2-40B4-BE49-F238E27FC236}">
                  <a16:creationId xmlns:a16="http://schemas.microsoft.com/office/drawing/2014/main" xmlns="" id="{9C28FE5C-F875-480A-9FBB-773845EB7FED}"/>
                </a:ext>
              </a:extLst>
            </p:cNvPr>
            <p:cNvSpPr txBox="1">
              <a:spLocks/>
            </p:cNvSpPr>
            <p:nvPr/>
          </p:nvSpPr>
          <p:spPr>
            <a:xfrm>
              <a:off x="3150703" y="270495"/>
              <a:ext cx="7082277" cy="7836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Gloria Hallelujah"/>
                <a:buNone/>
                <a:tabLst/>
                <a:defRPr/>
              </a:pPr>
              <a:r>
                <a:rPr lang="vi-VN" i="0" dirty="0">
                  <a:solidFill>
                    <a:srgbClr val="FF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Trao đổi với các bạn về bài em đã đọc và chia sẻ với bạn cách em đã làm để tìm được câu chuyện, bài văn, bài thơ đó.</a:t>
              </a:r>
              <a:endParaRPr kumimoji="0" lang="en-US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xmlns="" id="{44C0423F-09F7-4A16-ADFE-DD46DAFFAD2F}"/>
                  </a:ext>
                </a:extLst>
              </p14:cNvPr>
              <p14:cNvContentPartPr/>
              <p14:nvPr/>
            </p14:nvContentPartPr>
            <p14:xfrm>
              <a:off x="4256032" y="3289341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4C0423F-09F7-4A16-ADFE-DD46DAFFAD2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247392" y="3280701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C9420F3-0CCC-460F-AFAD-2415AAA6E71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12338" y="2038350"/>
            <a:ext cx="6567323" cy="442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00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BCBADBAC-B4FC-48B8-B351-5DB4157971A5}"/>
              </a:ext>
            </a:extLst>
          </p:cNvPr>
          <p:cNvGrpSpPr/>
          <p:nvPr/>
        </p:nvGrpSpPr>
        <p:grpSpPr>
          <a:xfrm>
            <a:off x="1493677" y="482761"/>
            <a:ext cx="8449109" cy="601187"/>
            <a:chOff x="2873170" y="270495"/>
            <a:chExt cx="7448924" cy="801583"/>
          </a:xfrm>
        </p:grpSpPr>
        <p:sp>
          <p:nvSpPr>
            <p:cNvPr id="22" name="îṥḷíďê">
              <a:extLst>
                <a:ext uri="{FF2B5EF4-FFF2-40B4-BE49-F238E27FC236}">
                  <a16:creationId xmlns:a16="http://schemas.microsoft.com/office/drawing/2014/main" xmlns="" id="{CC9B1E1B-BABD-42CA-8562-C67F3CDAB45F}"/>
                </a:ext>
              </a:extLst>
            </p:cNvPr>
            <p:cNvSpPr/>
            <p:nvPr/>
          </p:nvSpPr>
          <p:spPr bwMode="auto">
            <a:xfrm>
              <a:off x="2873170" y="270496"/>
              <a:ext cx="7448924" cy="80158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23" name="Google Shape;5317;p41">
              <a:extLst>
                <a:ext uri="{FF2B5EF4-FFF2-40B4-BE49-F238E27FC236}">
                  <a16:creationId xmlns:a16="http://schemas.microsoft.com/office/drawing/2014/main" xmlns="" id="{9C28FE5C-F875-480A-9FBB-773845EB7FED}"/>
                </a:ext>
              </a:extLst>
            </p:cNvPr>
            <p:cNvSpPr txBox="1">
              <a:spLocks/>
            </p:cNvSpPr>
            <p:nvPr/>
          </p:nvSpPr>
          <p:spPr>
            <a:xfrm>
              <a:off x="3150703" y="270495"/>
              <a:ext cx="7082277" cy="7836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Gloria Hallelujah"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Chia sẻ với bạn cách chuẩn bị sách vở hằng ngày.</a:t>
              </a:r>
              <a:endPara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endParaRPr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62E37887-1BE5-4603-A6BD-2C9753B71D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0876" y="1621176"/>
            <a:ext cx="5210248" cy="701377"/>
          </a:xfrm>
          <a:prstGeom prst="rect">
            <a:avLst/>
          </a:prstGeom>
        </p:spPr>
      </p:pic>
      <p:pic>
        <p:nvPicPr>
          <p:cNvPr id="25" name="Picture 24" descr="A picture containing doll, toy, vector graphics&#10;&#10;Description automatically generated">
            <a:extLst>
              <a:ext uri="{FF2B5EF4-FFF2-40B4-BE49-F238E27FC236}">
                <a16:creationId xmlns:a16="http://schemas.microsoft.com/office/drawing/2014/main" xmlns="" id="{74CEC617-3139-4754-8F54-FE24F545580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027" y="1292772"/>
            <a:ext cx="6858000" cy="6858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9B2AB919-7C14-4F43-B43F-A97FE7A9A6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98" y="2711708"/>
            <a:ext cx="4146292" cy="41462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BCBADBAC-B4FC-48B8-B351-5DB4157971A5}"/>
              </a:ext>
            </a:extLst>
          </p:cNvPr>
          <p:cNvGrpSpPr/>
          <p:nvPr/>
        </p:nvGrpSpPr>
        <p:grpSpPr>
          <a:xfrm>
            <a:off x="1493677" y="482761"/>
            <a:ext cx="9615757" cy="601187"/>
            <a:chOff x="2873170" y="270495"/>
            <a:chExt cx="7448924" cy="801583"/>
          </a:xfrm>
        </p:grpSpPr>
        <p:sp>
          <p:nvSpPr>
            <p:cNvPr id="22" name="îṥḷíďê">
              <a:extLst>
                <a:ext uri="{FF2B5EF4-FFF2-40B4-BE49-F238E27FC236}">
                  <a16:creationId xmlns:a16="http://schemas.microsoft.com/office/drawing/2014/main" xmlns="" id="{CC9B1E1B-BABD-42CA-8562-C67F3CDAB45F}"/>
                </a:ext>
              </a:extLst>
            </p:cNvPr>
            <p:cNvSpPr/>
            <p:nvPr/>
          </p:nvSpPr>
          <p:spPr bwMode="auto">
            <a:xfrm>
              <a:off x="2873170" y="270496"/>
              <a:ext cx="7448924" cy="80158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23" name="Google Shape;5317;p41">
              <a:extLst>
                <a:ext uri="{FF2B5EF4-FFF2-40B4-BE49-F238E27FC236}">
                  <a16:creationId xmlns:a16="http://schemas.microsoft.com/office/drawing/2014/main" xmlns="" id="{9C28FE5C-F875-480A-9FBB-773845EB7FED}"/>
                </a:ext>
              </a:extLst>
            </p:cNvPr>
            <p:cNvSpPr txBox="1">
              <a:spLocks/>
            </p:cNvSpPr>
            <p:nvPr/>
          </p:nvSpPr>
          <p:spPr>
            <a:xfrm>
              <a:off x="3150703" y="270495"/>
              <a:ext cx="7082277" cy="7836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Gloria Hallelujah"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Trang trí thời khóa biểu và dán vào góc học tập của em.</a:t>
              </a:r>
              <a:endPara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endParaRPr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62E37887-1BE5-4603-A6BD-2C9753B71D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0876" y="1321561"/>
            <a:ext cx="5210248" cy="701377"/>
          </a:xfrm>
          <a:prstGeom prst="rect">
            <a:avLst/>
          </a:prstGeom>
        </p:spPr>
      </p:pic>
      <p:pic>
        <p:nvPicPr>
          <p:cNvPr id="3" name="Picture 2" descr="Calendar&#10;&#10;Description automatically generated">
            <a:extLst>
              <a:ext uri="{FF2B5EF4-FFF2-40B4-BE49-F238E27FC236}">
                <a16:creationId xmlns:a16="http://schemas.microsoft.com/office/drawing/2014/main" xmlns="" id="{F331321D-846E-49EF-8F07-1533BE38E3C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699" y="3894245"/>
            <a:ext cx="3655451" cy="27415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xmlns="" id="{875C1AF5-CABB-40A5-889A-198EF44F1AD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949" y="2523451"/>
            <a:ext cx="3659406" cy="27415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Calendar&#10;&#10;Description automatically generated">
            <a:extLst>
              <a:ext uri="{FF2B5EF4-FFF2-40B4-BE49-F238E27FC236}">
                <a16:creationId xmlns:a16="http://schemas.microsoft.com/office/drawing/2014/main" xmlns="" id="{1853B4A8-6B4E-40ED-8103-CA8358E510A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45" y="2403264"/>
            <a:ext cx="3668110" cy="27415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xmlns="" id="{3367E3F6-1A7B-407F-9C4B-96F4A83721E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0253" y="0"/>
            <a:ext cx="1361747" cy="1361747"/>
          </a:xfrm>
          <a:prstGeom prst="rect">
            <a:avLst/>
          </a:prstGeom>
        </p:spPr>
      </p:pic>
      <p:pic>
        <p:nvPicPr>
          <p:cNvPr id="13" name="Picture 12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xmlns="" id="{1ABFF1D5-E216-4114-9765-FF6F2056370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677" y="5144852"/>
            <a:ext cx="2623152" cy="1717591"/>
          </a:xfrm>
          <a:prstGeom prst="rect">
            <a:avLst/>
          </a:prstGeom>
        </p:spPr>
      </p:pic>
      <p:pic>
        <p:nvPicPr>
          <p:cNvPr id="15" name="Picture 14" descr="A picture containing toy, vector graphics, doll&#10;&#10;Description automatically generated">
            <a:extLst>
              <a:ext uri="{FF2B5EF4-FFF2-40B4-BE49-F238E27FC236}">
                <a16:creationId xmlns:a16="http://schemas.microsoft.com/office/drawing/2014/main" xmlns="" id="{6573F9C6-F2F2-4A11-AFD3-8C5C2788BB7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942" y="1964697"/>
            <a:ext cx="1998116" cy="199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96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0068B2"/>
      </a:accent1>
      <a:accent2>
        <a:srgbClr val="16AAB8"/>
      </a:accent2>
      <a:accent3>
        <a:srgbClr val="05AFE3"/>
      </a:accent3>
      <a:accent4>
        <a:srgbClr val="0083DA"/>
      </a:accent4>
      <a:accent5>
        <a:srgbClr val="1F7E87"/>
      </a:accent5>
      <a:accent6>
        <a:srgbClr val="196090"/>
      </a:accent6>
      <a:hlink>
        <a:srgbClr val="0068B2"/>
      </a:hlink>
      <a:folHlink>
        <a:srgbClr val="BFBFBF"/>
      </a:folHlink>
    </a:clrScheme>
    <a:fontScheme name="tdgqh5rh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0068B2"/>
      </a:accent1>
      <a:accent2>
        <a:srgbClr val="16AAB8"/>
      </a:accent2>
      <a:accent3>
        <a:srgbClr val="05AFE3"/>
      </a:accent3>
      <a:accent4>
        <a:srgbClr val="0083DA"/>
      </a:accent4>
      <a:accent5>
        <a:srgbClr val="1F7E87"/>
      </a:accent5>
      <a:accent6>
        <a:srgbClr val="196090"/>
      </a:accent6>
      <a:hlink>
        <a:srgbClr val="0068B2"/>
      </a:hlink>
      <a:folHlink>
        <a:srgbClr val="BFBFBF"/>
      </a:folHlink>
    </a:clrScheme>
    <a:fontScheme name="tdgqh5rh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214</Words>
  <Application>Microsoft Office PowerPoint</Application>
  <PresentationFormat>Custom</PresentationFormat>
  <Paragraphs>30</Paragraphs>
  <Slides>11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主题</vt:lpstr>
      <vt:lpstr>自定义设计方案</vt:lpstr>
      <vt:lpstr>PowerPoint Presentation</vt:lpstr>
      <vt:lpstr>Yêu cầu cần đạt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Yêu cầu cần đạt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ismail - [2010]</cp:lastModifiedBy>
  <cp:revision>5</cp:revision>
  <dcterms:created xsi:type="dcterms:W3CDTF">2022-06-25T07:08:00Z</dcterms:created>
  <dcterms:modified xsi:type="dcterms:W3CDTF">2022-10-09T15:27:33Z</dcterms:modified>
</cp:coreProperties>
</file>