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63" r:id="rId5"/>
    <p:sldId id="289" r:id="rId6"/>
    <p:sldId id="284" r:id="rId7"/>
    <p:sldId id="267" r:id="rId8"/>
    <p:sldId id="278" r:id="rId9"/>
    <p:sldId id="286" r:id="rId10"/>
    <p:sldId id="285" r:id="rId11"/>
    <p:sldId id="288" r:id="rId12"/>
    <p:sldId id="277" r:id="rId13"/>
    <p:sldId id="287" r:id="rId14"/>
    <p:sldId id="266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DF243-C707-41CE-8452-81B3709A374D}"/>
              </a:ext>
            </a:extLst>
          </p:cNvPr>
          <p:cNvSpPr txBox="1"/>
          <p:nvPr/>
        </p:nvSpPr>
        <p:spPr>
          <a:xfrm>
            <a:off x="4200864" y="1843478"/>
            <a:ext cx="4926170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ĐÔNG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B15D7-D48D-4095-B370-8DF653AA6403}"/>
              </a:ext>
            </a:extLst>
          </p:cNvPr>
          <p:cNvSpPr txBox="1"/>
          <p:nvPr/>
        </p:nvSpPr>
        <p:spPr>
          <a:xfrm>
            <a:off x="3881544" y="1027481"/>
            <a:ext cx="4926170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32E83-34C5-4268-9A3A-D5AD6225DA35}"/>
              </a:ext>
            </a:extLst>
          </p:cNvPr>
          <p:cNvSpPr txBox="1"/>
          <p:nvPr/>
        </p:nvSpPr>
        <p:spPr>
          <a:xfrm>
            <a:off x="3322876" y="1435480"/>
            <a:ext cx="6043507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HUYỆN BA VÌ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E54F0-3C2C-42F9-B773-E63982ED5F17}"/>
              </a:ext>
            </a:extLst>
          </p:cNvPr>
          <p:cNvSpPr txBox="1"/>
          <p:nvPr/>
        </p:nvSpPr>
        <p:spPr>
          <a:xfrm>
            <a:off x="3285219" y="2447684"/>
            <a:ext cx="666510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THĂM LỚP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E025E-8C66-4339-9B51-99CB079C1A26}"/>
              </a:ext>
            </a:extLst>
          </p:cNvPr>
          <p:cNvSpPr txBox="1"/>
          <p:nvPr/>
        </p:nvSpPr>
        <p:spPr>
          <a:xfrm>
            <a:off x="3144025" y="5030105"/>
            <a:ext cx="6665102" cy="4154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TRẦN THỊ HẰNG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48AFD-6689-4BCA-AC95-B563F464AAE2}"/>
              </a:ext>
            </a:extLst>
          </p:cNvPr>
          <p:cNvSpPr txBox="1"/>
          <p:nvPr/>
        </p:nvSpPr>
        <p:spPr>
          <a:xfrm>
            <a:off x="3012077" y="3467994"/>
            <a:ext cx="6665102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ĐẠO ĐÚC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BIẾT NHẬN LỖI VÀ SỬA LỖI</a:t>
            </a:r>
          </a:p>
          <a:p>
            <a:pPr algn="ctr" defTabSz="685800"/>
            <a:endParaRPr lang="en-US" sz="2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64" y="-251822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86" y="-251822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-13788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78" y="-1524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1627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7298F-8E9E-49C1-9EC5-354DD88D9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524000"/>
            <a:ext cx="57739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77E485-E042-4EBA-8AEE-50FBB47F5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198"/>
            <a:ext cx="5410200" cy="3087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96B3F9-DE92-4051-A423-36978758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550" y="805780"/>
            <a:ext cx="6870450" cy="2809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3DEC5B-F868-433E-BA41-C4594F535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370" y="3913515"/>
            <a:ext cx="6289830" cy="262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287030"/>
            <a:ext cx="6858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0F5699-112F-4BDB-9B48-92C08DB8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70" y="1034143"/>
            <a:ext cx="7322884" cy="2746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026560-AE6E-4B2B-8CAA-DBEBC401A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917934"/>
            <a:ext cx="6858000" cy="26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883421"/>
            <a:ext cx="1120139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190500" y="1907268"/>
            <a:ext cx="1188720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7F5057-794A-46E0-A429-BC06202DC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71" y="3581400"/>
            <a:ext cx="11169257" cy="18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1977DA-7C9B-4860-A676-1EA11A36A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32114"/>
            <a:ext cx="11658600" cy="52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64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723900" y="2411552"/>
            <a:ext cx="10896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Yêu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quý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bạn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bè</a:t>
            </a:r>
            <a:endParaRPr lang="vi-VN" sz="4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2699" y="78997"/>
            <a:ext cx="70866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65209" y="657917"/>
            <a:ext cx="79248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- Lớp Chúng Ta Đoàn Kết  Nhạc Thiếu Nhi Có Lời_480p">
            <a:hlinkClick r:id="" action="ppaction://media"/>
            <a:extLst>
              <a:ext uri="{FF2B5EF4-FFF2-40B4-BE49-F238E27FC236}">
                <a16:creationId xmlns:a16="http://schemas.microsoft.com/office/drawing/2014/main" id="{A34B09F1-8FFE-448E-A2CF-B8D337B46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275176"/>
            <a:ext cx="10439400" cy="44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1E6EC-9787-46AA-8063-B62AB13B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Yêu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cầu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cần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đạt</a:t>
            </a:r>
            <a:r>
              <a:rPr lang="en-US" dirty="0">
                <a:solidFill>
                  <a:srgbClr val="FF0000"/>
                </a:solidFill>
              </a:rPr>
              <a:t>: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4C909-9F91-4041-9F7B-9AF49B326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1. </a:t>
            </a:r>
            <a:r>
              <a:rPr lang="en-US" dirty="0" err="1">
                <a:solidFill>
                  <a:srgbClr val="0070C0"/>
                </a:solidFill>
              </a:rPr>
              <a:t>Kể</a:t>
            </a:r>
            <a:r>
              <a:rPr lang="en-US" dirty="0">
                <a:solidFill>
                  <a:srgbClr val="0070C0"/>
                </a:solidFill>
              </a:rPr>
              <a:t> đ</a:t>
            </a:r>
            <a:r>
              <a:rPr lang="vi-VN" dirty="0">
                <a:solidFill>
                  <a:srgbClr val="0070C0"/>
                </a:solidFill>
              </a:rPr>
              <a:t>ược một số biểu hiện của sự yêu quý bạn bè.</a:t>
            </a:r>
          </a:p>
          <a:p>
            <a:pPr marL="0" indent="0">
              <a:buNone/>
            </a:pPr>
            <a:endParaRPr lang="vi-VN" dirty="0">
              <a:solidFill>
                <a:srgbClr val="0070C0"/>
              </a:solidFill>
            </a:endParaRPr>
          </a:p>
          <a:p>
            <a:r>
              <a:rPr lang="vi-VN" dirty="0">
                <a:solidFill>
                  <a:srgbClr val="00CC00"/>
                </a:solidFill>
              </a:rPr>
              <a:t>2. Thực hiện được hành động và lời nói thể hiện sự yêu quý bạn bè.</a:t>
            </a:r>
          </a:p>
        </p:txBody>
      </p:sp>
    </p:spTree>
    <p:extLst>
      <p:ext uri="{BB962C8B-B14F-4D97-AF65-F5344CB8AC3E}">
        <p14:creationId xmlns:p14="http://schemas.microsoft.com/office/powerpoint/2010/main" val="477987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560986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/>
                <a:ea typeface="+mn-ea"/>
              </a:rPr>
              <a:t>1.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60F8D0-026F-4864-95C9-6DFF1445B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72934"/>
            <a:ext cx="6843583" cy="5790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2445E9A-1BEB-48D6-B5F5-B90D0F0CE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229" y="872934"/>
            <a:ext cx="5257800" cy="415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95401"/>
            <a:ext cx="928551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990600" y="2971800"/>
            <a:ext cx="9285513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0515" y="-94218"/>
            <a:ext cx="11627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4BA649-7E59-4837-B7FD-B721AE3FACB2}"/>
              </a:ext>
            </a:extLst>
          </p:cNvPr>
          <p:cNvSpPr txBox="1"/>
          <p:nvPr/>
        </p:nvSpPr>
        <p:spPr>
          <a:xfrm>
            <a:off x="402772" y="439952"/>
            <a:ext cx="150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2300515" y="583418"/>
            <a:ext cx="1162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6264B9-06E8-4183-9FB7-76839CD22CF9}"/>
              </a:ext>
            </a:extLst>
          </p:cNvPr>
          <p:cNvSpPr txBox="1"/>
          <p:nvPr/>
        </p:nvSpPr>
        <p:spPr>
          <a:xfrm>
            <a:off x="2300515" y="1177597"/>
            <a:ext cx="1162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10F672E-FD5F-41B1-A73A-BA518E13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285" y="1847647"/>
            <a:ext cx="2590476" cy="23333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051C21-F28D-46BF-BD7F-E2E65B83A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033" y="2024742"/>
            <a:ext cx="2638095" cy="21562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9C689A3-D145-4A1F-A2F8-6F22BECDD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2024742"/>
            <a:ext cx="2590476" cy="215623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4A5FB13-A78B-4B99-9CF7-C0B605F51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598" y="4327810"/>
            <a:ext cx="2571429" cy="232380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E633EF1-6237-47A6-9DB2-DEB35DBF5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973" y="4425973"/>
            <a:ext cx="3407484" cy="21467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8D0E9D-C8F9-4BFD-97E8-B75394B74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462" y="4235727"/>
            <a:ext cx="2882352" cy="23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8296" y="411072"/>
            <a:ext cx="87318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41F128-F44E-4950-BA37-A0471759B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73" y="1710366"/>
            <a:ext cx="2971526" cy="25647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6A2DBB-E476-4C3C-B5CD-F85ADBC05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880" y="1801756"/>
            <a:ext cx="3178360" cy="2564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FBC990-F2CC-4440-82A0-92C44CA13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60" y="1710366"/>
            <a:ext cx="2990523" cy="23661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492B80-7208-4169-918F-26E2E079D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93" y="4374211"/>
            <a:ext cx="2968503" cy="23864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1183C1-C323-4273-AA8E-3B851517C3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121" y="4036142"/>
            <a:ext cx="3406119" cy="28218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26BEFB-7BCA-4064-8BF3-99EDB2B99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199" y="4019967"/>
            <a:ext cx="2990523" cy="24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296229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E181B7-F3FE-4C16-ADFC-37AF83F8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28" y="2148729"/>
            <a:ext cx="2969009" cy="2560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6FD8D-A839-43BC-A61E-014E001B8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303" y="330016"/>
            <a:ext cx="3176291" cy="2560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50F17-B878-48C1-9528-18BC8DCF8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303" y="3429000"/>
            <a:ext cx="3515732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9EDB78-BE6C-4184-BF56-13122987E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753" y="-93448"/>
            <a:ext cx="3401863" cy="2822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8280D-9584-4E04-BABA-5F954A5327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1132" y="3387487"/>
            <a:ext cx="3405263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327</Words>
  <Application>Microsoft Office PowerPoint</Application>
  <PresentationFormat>Widescreen</PresentationFormat>
  <Paragraphs>38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.VnAvant</vt:lpstr>
      <vt:lpstr>Arial</vt:lpstr>
      <vt:lpstr>Calibri</vt:lpstr>
      <vt:lpstr>Calibri Light</vt:lpstr>
      <vt:lpstr>HP001 TD 4H</vt:lpstr>
      <vt:lpstr>HP-087</vt:lpstr>
      <vt:lpstr>HP-089</vt:lpstr>
      <vt:lpstr>Times New Roman</vt:lpstr>
      <vt:lpstr>Office Theme</vt:lpstr>
      <vt:lpstr>1_Office Theme</vt:lpstr>
      <vt:lpstr>PowerPoint Presentation</vt:lpstr>
      <vt:lpstr>PowerPoint Presentation</vt:lpstr>
      <vt:lpstr>Khởi động</vt:lpstr>
      <vt:lpstr>Yêu cầu cần đạt: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Luyện tập </vt:lpstr>
      <vt:lpstr>Luyện tập </vt:lpstr>
      <vt:lpstr>Vận dụng</vt:lpstr>
      <vt:lpstr>Thông điệp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le oanh</cp:lastModifiedBy>
  <cp:revision>68</cp:revision>
  <dcterms:created xsi:type="dcterms:W3CDTF">2006-08-16T00:00:00Z</dcterms:created>
  <dcterms:modified xsi:type="dcterms:W3CDTF">2025-10-15T01:53:11Z</dcterms:modified>
</cp:coreProperties>
</file>