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402" r:id="rId3"/>
    <p:sldId id="403" r:id="rId4"/>
    <p:sldId id="392" r:id="rId5"/>
    <p:sldId id="393" r:id="rId6"/>
    <p:sldId id="394" r:id="rId7"/>
    <p:sldId id="362" r:id="rId8"/>
    <p:sldId id="395" r:id="rId9"/>
    <p:sldId id="396" r:id="rId10"/>
    <p:sldId id="397" r:id="rId11"/>
    <p:sldId id="404" r:id="rId12"/>
    <p:sldId id="405" r:id="rId13"/>
    <p:sldId id="372" r:id="rId14"/>
    <p:sldId id="373" r:id="rId15"/>
    <p:sldId id="374" r:id="rId16"/>
    <p:sldId id="390" r:id="rId17"/>
    <p:sldId id="400" r:id="rId18"/>
    <p:sldId id="401" r:id="rId19"/>
    <p:sldId id="408" r:id="rId20"/>
    <p:sldId id="264" r:id="rId21"/>
    <p:sldId id="256" r:id="rId22"/>
    <p:sldId id="257" r:id="rId23"/>
    <p:sldId id="258" r:id="rId24"/>
    <p:sldId id="259" r:id="rId25"/>
    <p:sldId id="407" r:id="rId26"/>
    <p:sldId id="375" r:id="rId27"/>
    <p:sldId id="3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8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- 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- 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0BA2-C616-0042-0166-17774E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E787C-178C-F28B-929A-7A4C755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D38B6-DE56-F8F7-ADDD-7075F197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A2B3627-A87E-6D10-D03D-3D3F1A46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4.png"/><Relationship Id="rId11" Type="http://schemas.openxmlformats.org/officeDocument/2006/relationships/image" Target="../media/image39.jpeg"/><Relationship Id="rId5" Type="http://schemas.openxmlformats.org/officeDocument/2006/relationships/image" Target="../media/image40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4" Type="http://schemas.openxmlformats.org/officeDocument/2006/relationships/image" Target="../media/image43.jpeg"/><Relationship Id="rId9" Type="http://schemas.microsoft.com/office/2007/relationships/hdphoto" Target="../media/hdphoto9.wdp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12" Type="http://schemas.microsoft.com/office/2007/relationships/hdphoto" Target="../media/hdphoto13.wdp"/><Relationship Id="rId17" Type="http://schemas.openxmlformats.org/officeDocument/2006/relationships/image" Target="../media/image31.png"/><Relationship Id="rId2" Type="http://schemas.openxmlformats.org/officeDocument/2006/relationships/audio" Target="../media/media6.wav"/><Relationship Id="rId16" Type="http://schemas.openxmlformats.org/officeDocument/2006/relationships/image" Target="../media/image40.png"/><Relationship Id="rId1" Type="http://schemas.microsoft.com/office/2007/relationships/media" Target="../media/media6.wav"/><Relationship Id="rId6" Type="http://schemas.microsoft.com/office/2007/relationships/hdphoto" Target="../media/hdphoto10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openxmlformats.org/officeDocument/2006/relationships/image" Target="../media/image42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Relationship Id="rId1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4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4.wdp"/><Relationship Id="rId11" Type="http://schemas.openxmlformats.org/officeDocument/2006/relationships/image" Target="../media/image31.png"/><Relationship Id="rId5" Type="http://schemas.openxmlformats.org/officeDocument/2006/relationships/image" Target="../media/image52.png"/><Relationship Id="rId10" Type="http://schemas.openxmlformats.org/officeDocument/2006/relationships/image" Target="../media/image40.png"/><Relationship Id="rId4" Type="http://schemas.openxmlformats.org/officeDocument/2006/relationships/image" Target="../media/image51.jpe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gif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F7AFF0-94CB-6DC6-5F10-F6E7FDF98B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2941" y="2605058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#9Slide07 SVNStick A Round" panose="02000503000000000000" pitchFamily="2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#9Slide07 SVNStick A Round" panose="02000503000000000000" pitchFamily="2" charset="0"/>
              </a:rPr>
              <a:t>MÔN TOÁN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#9Slide07 SVNStick A Round" panose="02000503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95E19B-5F8C-61F8-3FE6-4A860BDD101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2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3F948-5346-154C-6318-B98FFA83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2E4E56-E9E8-A21A-34FF-95F2ED7523BF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11A9452-9ADB-9CEF-CA53-485DC716F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526299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99462946-FD1C-0496-DB95-D90BDCC27CD3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E0304B-B05B-AB74-115E-992D9A6D4818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2D0F9B-2A91-BB7E-8FD4-DF1A077E133A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243C2B-CB14-E941-5E3A-48E80EDF65B0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806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30B88-CC4C-7965-8F33-F676F86DE208}"/>
              </a:ext>
            </a:extLst>
          </p:cNvPr>
          <p:cNvSpPr txBox="1">
            <a:spLocks/>
          </p:cNvSpPr>
          <p:nvPr/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9E3B54-36A5-AD29-44F8-67A45E74BA6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7040741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85535E-26CD-142B-7CF6-2DADDBE4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7315" y="3349356"/>
            <a:ext cx="3220402" cy="291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ED0753-4DE6-DF57-E0D7-0061DAE0612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0" grpId="0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D80C0F-0714-68B1-5379-6A820DAA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1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B43118-B494-727C-04AD-68B035AD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6" y="1012666"/>
            <a:ext cx="514350" cy="552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77D2EF-2800-26A1-424D-0B815F99DDFE}"/>
              </a:ext>
            </a:extLst>
          </p:cNvPr>
          <p:cNvSpPr txBox="1"/>
          <p:nvPr/>
        </p:nvSpPr>
        <p:spPr>
          <a:xfrm>
            <a:off x="1363771" y="1009650"/>
            <a:ext cx="816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Hai phép tính nào dưới đây có cùng kết quả?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C9F79A9-811F-896C-5767-9E3CB301E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08" y="1790997"/>
            <a:ext cx="10001030" cy="15030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E50474-247C-0E03-6743-BF0F226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178"/>
          <a:stretch/>
        </p:blipFill>
        <p:spPr>
          <a:xfrm>
            <a:off x="1081831" y="3853421"/>
            <a:ext cx="2228850" cy="1257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93358B-4E1C-F0A2-010B-1CC6D73544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80460" l="28214" r="45961">
                        <a14:foregroundMark x1="28214" y1="37931" x2="28214" y2="37931"/>
                        <a14:foregroundMark x1="37770" y1="9195" x2="37770" y2="9195"/>
                        <a14:foregroundMark x1="45961" y1="34483" x2="45961" y2="34483"/>
                      </a14:backgroundRemoval>
                    </a14:imgEffect>
                  </a14:imgLayer>
                </a14:imgProps>
              </a:ext>
            </a:extLst>
          </a:blip>
          <a:srcRect l="27247" r="52184" b="10151"/>
          <a:stretch/>
        </p:blipFill>
        <p:spPr>
          <a:xfrm>
            <a:off x="3631148" y="4482229"/>
            <a:ext cx="2091767" cy="1181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65C765-932B-5E47-3C88-E20173881C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90805" l="53811" r="71445">
                        <a14:foregroundMark x1="71445" y1="66667" x2="71445" y2="66667"/>
                        <a14:foregroundMark x1="71445" y1="66667" x2="69852" y2="78161"/>
                        <a14:foregroundMark x1="69852" y1="78161" x2="63823" y2="90805"/>
                        <a14:foregroundMark x1="64391" y1="90805" x2="57679" y2="85057"/>
                        <a14:foregroundMark x1="57679" y1="85057" x2="53811" y2="66667"/>
                        <a14:foregroundMark x1="57793" y1="36782" x2="62571" y2="48276"/>
                        <a14:foregroundMark x1="63254" y1="41379" x2="67235" y2="57471"/>
                        <a14:foregroundMark x1="66325" y1="59770" x2="59841" y2="82759"/>
                        <a14:foregroundMark x1="65415" y1="50575" x2="59841" y2="59770"/>
                        <a14:foregroundMark x1="60182" y1="63218" x2="66553" y2="57471"/>
                      </a14:backgroundRemoval>
                    </a14:imgEffect>
                  </a14:imgLayer>
                </a14:imgProps>
              </a:ext>
            </a:extLst>
          </a:blip>
          <a:srcRect l="52920" r="27247"/>
          <a:stretch/>
        </p:blipFill>
        <p:spPr>
          <a:xfrm>
            <a:off x="6168785" y="4406180"/>
            <a:ext cx="2520008" cy="12576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AD5D78E-32FB-0094-61FB-A866739C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14"/>
          <a:stretch/>
        </p:blipFill>
        <p:spPr>
          <a:xfrm>
            <a:off x="9532411" y="4512986"/>
            <a:ext cx="2465408" cy="1120055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732B839-6BF8-26BC-C54F-2EF82FC15189}"/>
              </a:ext>
            </a:extLst>
          </p:cNvPr>
          <p:cNvSpPr/>
          <p:nvPr/>
        </p:nvSpPr>
        <p:spPr>
          <a:xfrm>
            <a:off x="2891581" y="2721058"/>
            <a:ext cx="1687830" cy="1896722"/>
          </a:xfrm>
          <a:custGeom>
            <a:avLst/>
            <a:gdLst>
              <a:gd name="connsiteX0" fmla="*/ 0 w 1508760"/>
              <a:gd name="connsiteY0" fmla="*/ 0 h 1661219"/>
              <a:gd name="connsiteX1" fmla="*/ 198120 w 1508760"/>
              <a:gd name="connsiteY1" fmla="*/ 243840 h 1661219"/>
              <a:gd name="connsiteX2" fmla="*/ 457200 w 1508760"/>
              <a:gd name="connsiteY2" fmla="*/ 548640 h 1661219"/>
              <a:gd name="connsiteX3" fmla="*/ 609600 w 1508760"/>
              <a:gd name="connsiteY3" fmla="*/ 777240 h 1661219"/>
              <a:gd name="connsiteX4" fmla="*/ 853440 w 1508760"/>
              <a:gd name="connsiteY4" fmla="*/ 1005840 h 1661219"/>
              <a:gd name="connsiteX5" fmla="*/ 990600 w 1508760"/>
              <a:gd name="connsiteY5" fmla="*/ 1143000 h 1661219"/>
              <a:gd name="connsiteX6" fmla="*/ 1082040 w 1508760"/>
              <a:gd name="connsiteY6" fmla="*/ 1264920 h 1661219"/>
              <a:gd name="connsiteX7" fmla="*/ 1127760 w 1508760"/>
              <a:gd name="connsiteY7" fmla="*/ 1325880 h 1661219"/>
              <a:gd name="connsiteX8" fmla="*/ 1203960 w 1508760"/>
              <a:gd name="connsiteY8" fmla="*/ 1402080 h 1661219"/>
              <a:gd name="connsiteX9" fmla="*/ 1249680 w 1508760"/>
              <a:gd name="connsiteY9" fmla="*/ 1463040 h 1661219"/>
              <a:gd name="connsiteX10" fmla="*/ 1356360 w 1508760"/>
              <a:gd name="connsiteY10" fmla="*/ 1554480 h 1661219"/>
              <a:gd name="connsiteX11" fmla="*/ 1402080 w 1508760"/>
              <a:gd name="connsiteY11" fmla="*/ 1615440 h 1661219"/>
              <a:gd name="connsiteX12" fmla="*/ 1447800 w 1508760"/>
              <a:gd name="connsiteY12" fmla="*/ 1630680 h 1661219"/>
              <a:gd name="connsiteX13" fmla="*/ 1508760 w 1508760"/>
              <a:gd name="connsiteY13" fmla="*/ 1661160 h 16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760" h="1661219">
                <a:moveTo>
                  <a:pt x="0" y="0"/>
                </a:moveTo>
                <a:cubicBezTo>
                  <a:pt x="66040" y="81280"/>
                  <a:pt x="127673" y="166348"/>
                  <a:pt x="198120" y="243840"/>
                </a:cubicBezTo>
                <a:cubicBezTo>
                  <a:pt x="282582" y="336749"/>
                  <a:pt x="386144" y="442055"/>
                  <a:pt x="457200" y="548640"/>
                </a:cubicBezTo>
                <a:cubicBezTo>
                  <a:pt x="599066" y="761438"/>
                  <a:pt x="362609" y="494965"/>
                  <a:pt x="609600" y="777240"/>
                </a:cubicBezTo>
                <a:cubicBezTo>
                  <a:pt x="691807" y="871191"/>
                  <a:pt x="761076" y="918608"/>
                  <a:pt x="853440" y="1005840"/>
                </a:cubicBezTo>
                <a:cubicBezTo>
                  <a:pt x="900447" y="1050236"/>
                  <a:pt x="947821" y="1094517"/>
                  <a:pt x="990600" y="1143000"/>
                </a:cubicBezTo>
                <a:cubicBezTo>
                  <a:pt x="1024210" y="1181092"/>
                  <a:pt x="1051560" y="1224280"/>
                  <a:pt x="1082040" y="1264920"/>
                </a:cubicBezTo>
                <a:cubicBezTo>
                  <a:pt x="1097280" y="1285240"/>
                  <a:pt x="1109799" y="1307919"/>
                  <a:pt x="1127760" y="1325880"/>
                </a:cubicBezTo>
                <a:cubicBezTo>
                  <a:pt x="1153160" y="1351280"/>
                  <a:pt x="1180095" y="1375232"/>
                  <a:pt x="1203960" y="1402080"/>
                </a:cubicBezTo>
                <a:cubicBezTo>
                  <a:pt x="1220835" y="1421064"/>
                  <a:pt x="1231719" y="1445079"/>
                  <a:pt x="1249680" y="1463040"/>
                </a:cubicBezTo>
                <a:cubicBezTo>
                  <a:pt x="1282798" y="1496158"/>
                  <a:pt x="1323242" y="1521362"/>
                  <a:pt x="1356360" y="1554480"/>
                </a:cubicBezTo>
                <a:cubicBezTo>
                  <a:pt x="1374321" y="1572441"/>
                  <a:pt x="1382567" y="1599179"/>
                  <a:pt x="1402080" y="1615440"/>
                </a:cubicBezTo>
                <a:cubicBezTo>
                  <a:pt x="1414421" y="1625724"/>
                  <a:pt x="1433432" y="1623496"/>
                  <a:pt x="1447800" y="1630680"/>
                </a:cubicBezTo>
                <a:cubicBezTo>
                  <a:pt x="1514396" y="1663978"/>
                  <a:pt x="1470586" y="1661160"/>
                  <a:pt x="1508760" y="166116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A5D61D6-809B-2F97-72B2-21DBDB1916D9}"/>
              </a:ext>
            </a:extLst>
          </p:cNvPr>
          <p:cNvSpPr/>
          <p:nvPr/>
        </p:nvSpPr>
        <p:spPr>
          <a:xfrm>
            <a:off x="5554771" y="3124200"/>
            <a:ext cx="1965960" cy="1784676"/>
          </a:xfrm>
          <a:custGeom>
            <a:avLst/>
            <a:gdLst>
              <a:gd name="connsiteX0" fmla="*/ 0 w 1965960"/>
              <a:gd name="connsiteY0" fmla="*/ 0 h 1784676"/>
              <a:gd name="connsiteX1" fmla="*/ 411480 w 1965960"/>
              <a:gd name="connsiteY1" fmla="*/ 365760 h 1784676"/>
              <a:gd name="connsiteX2" fmla="*/ 548640 w 1965960"/>
              <a:gd name="connsiteY2" fmla="*/ 441960 h 1784676"/>
              <a:gd name="connsiteX3" fmla="*/ 746760 w 1965960"/>
              <a:gd name="connsiteY3" fmla="*/ 396240 h 1784676"/>
              <a:gd name="connsiteX4" fmla="*/ 838200 w 1965960"/>
              <a:gd name="connsiteY4" fmla="*/ 411480 h 1784676"/>
              <a:gd name="connsiteX5" fmla="*/ 822960 w 1965960"/>
              <a:gd name="connsiteY5" fmla="*/ 533400 h 1784676"/>
              <a:gd name="connsiteX6" fmla="*/ 777240 w 1965960"/>
              <a:gd name="connsiteY6" fmla="*/ 594360 h 1784676"/>
              <a:gd name="connsiteX7" fmla="*/ 792480 w 1965960"/>
              <a:gd name="connsiteY7" fmla="*/ 914400 h 1784676"/>
              <a:gd name="connsiteX8" fmla="*/ 822960 w 1965960"/>
              <a:gd name="connsiteY8" fmla="*/ 975360 h 1784676"/>
              <a:gd name="connsiteX9" fmla="*/ 1005840 w 1965960"/>
              <a:gd name="connsiteY9" fmla="*/ 1143000 h 1784676"/>
              <a:gd name="connsiteX10" fmla="*/ 1356360 w 1965960"/>
              <a:gd name="connsiteY10" fmla="*/ 1249680 h 1784676"/>
              <a:gd name="connsiteX11" fmla="*/ 1630680 w 1965960"/>
              <a:gd name="connsiteY11" fmla="*/ 1325880 h 1784676"/>
              <a:gd name="connsiteX12" fmla="*/ 1828800 w 1965960"/>
              <a:gd name="connsiteY12" fmla="*/ 1508760 h 1784676"/>
              <a:gd name="connsiteX13" fmla="*/ 1859280 w 1965960"/>
              <a:gd name="connsiteY13" fmla="*/ 1584960 h 1784676"/>
              <a:gd name="connsiteX14" fmla="*/ 1905000 w 1965960"/>
              <a:gd name="connsiteY14" fmla="*/ 1661160 h 1784676"/>
              <a:gd name="connsiteX15" fmla="*/ 1950720 w 1965960"/>
              <a:gd name="connsiteY15" fmla="*/ 1783080 h 1784676"/>
              <a:gd name="connsiteX16" fmla="*/ 1965960 w 1965960"/>
              <a:gd name="connsiteY16" fmla="*/ 1783080 h 17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5960" h="1784676">
                <a:moveTo>
                  <a:pt x="0" y="0"/>
                </a:moveTo>
                <a:cubicBezTo>
                  <a:pt x="373132" y="393862"/>
                  <a:pt x="133375" y="198897"/>
                  <a:pt x="411480" y="365760"/>
                </a:cubicBezTo>
                <a:cubicBezTo>
                  <a:pt x="542488" y="444365"/>
                  <a:pt x="456677" y="411306"/>
                  <a:pt x="548640" y="441960"/>
                </a:cubicBezTo>
                <a:cubicBezTo>
                  <a:pt x="595723" y="428508"/>
                  <a:pt x="693460" y="396240"/>
                  <a:pt x="746760" y="396240"/>
                </a:cubicBezTo>
                <a:cubicBezTo>
                  <a:pt x="777660" y="396240"/>
                  <a:pt x="807720" y="406400"/>
                  <a:pt x="838200" y="411480"/>
                </a:cubicBezTo>
                <a:cubicBezTo>
                  <a:pt x="833120" y="452120"/>
                  <a:pt x="835912" y="494545"/>
                  <a:pt x="822960" y="533400"/>
                </a:cubicBezTo>
                <a:cubicBezTo>
                  <a:pt x="814928" y="557497"/>
                  <a:pt x="779266" y="569041"/>
                  <a:pt x="777240" y="594360"/>
                </a:cubicBezTo>
                <a:cubicBezTo>
                  <a:pt x="768723" y="700821"/>
                  <a:pt x="779755" y="808360"/>
                  <a:pt x="792480" y="914400"/>
                </a:cubicBezTo>
                <a:cubicBezTo>
                  <a:pt x="795187" y="936957"/>
                  <a:pt x="810763" y="956193"/>
                  <a:pt x="822960" y="975360"/>
                </a:cubicBezTo>
                <a:cubicBezTo>
                  <a:pt x="912128" y="1115481"/>
                  <a:pt x="871375" y="1060252"/>
                  <a:pt x="1005840" y="1143000"/>
                </a:cubicBezTo>
                <a:cubicBezTo>
                  <a:pt x="1245271" y="1290342"/>
                  <a:pt x="881604" y="1107253"/>
                  <a:pt x="1356360" y="1249680"/>
                </a:cubicBezTo>
                <a:cubicBezTo>
                  <a:pt x="1548884" y="1307437"/>
                  <a:pt x="1457307" y="1282537"/>
                  <a:pt x="1630680" y="1325880"/>
                </a:cubicBezTo>
                <a:cubicBezTo>
                  <a:pt x="1721397" y="1393918"/>
                  <a:pt x="1769240" y="1415165"/>
                  <a:pt x="1828800" y="1508760"/>
                </a:cubicBezTo>
                <a:cubicBezTo>
                  <a:pt x="1843487" y="1531840"/>
                  <a:pt x="1847046" y="1560491"/>
                  <a:pt x="1859280" y="1584960"/>
                </a:cubicBezTo>
                <a:cubicBezTo>
                  <a:pt x="1872527" y="1611454"/>
                  <a:pt x="1889760" y="1635760"/>
                  <a:pt x="1905000" y="1661160"/>
                </a:cubicBezTo>
                <a:cubicBezTo>
                  <a:pt x="1915904" y="1715680"/>
                  <a:pt x="1911478" y="1743838"/>
                  <a:pt x="1950720" y="1783080"/>
                </a:cubicBezTo>
                <a:cubicBezTo>
                  <a:pt x="1954312" y="1786672"/>
                  <a:pt x="1960880" y="1783080"/>
                  <a:pt x="1965960" y="1783080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2F906AC-86D1-0B06-124C-C10B5D4C11AF}"/>
              </a:ext>
            </a:extLst>
          </p:cNvPr>
          <p:cNvSpPr/>
          <p:nvPr/>
        </p:nvSpPr>
        <p:spPr>
          <a:xfrm>
            <a:off x="7589992" y="2782018"/>
            <a:ext cx="3124200" cy="1905000"/>
          </a:xfrm>
          <a:custGeom>
            <a:avLst/>
            <a:gdLst>
              <a:gd name="connsiteX0" fmla="*/ 0 w 3124200"/>
              <a:gd name="connsiteY0" fmla="*/ 0 h 1905000"/>
              <a:gd name="connsiteX1" fmla="*/ 76200 w 3124200"/>
              <a:gd name="connsiteY1" fmla="*/ 15240 h 1905000"/>
              <a:gd name="connsiteX2" fmla="*/ 121920 w 3124200"/>
              <a:gd name="connsiteY2" fmla="*/ 106680 h 1905000"/>
              <a:gd name="connsiteX3" fmla="*/ 259080 w 3124200"/>
              <a:gd name="connsiteY3" fmla="*/ 320040 h 1905000"/>
              <a:gd name="connsiteX4" fmla="*/ 396240 w 3124200"/>
              <a:gd name="connsiteY4" fmla="*/ 487680 h 1905000"/>
              <a:gd name="connsiteX5" fmla="*/ 502920 w 3124200"/>
              <a:gd name="connsiteY5" fmla="*/ 579120 h 1905000"/>
              <a:gd name="connsiteX6" fmla="*/ 883920 w 3124200"/>
              <a:gd name="connsiteY6" fmla="*/ 792480 h 1905000"/>
              <a:gd name="connsiteX7" fmla="*/ 1005840 w 3124200"/>
              <a:gd name="connsiteY7" fmla="*/ 807720 h 1905000"/>
              <a:gd name="connsiteX8" fmla="*/ 1127760 w 3124200"/>
              <a:gd name="connsiteY8" fmla="*/ 838200 h 1905000"/>
              <a:gd name="connsiteX9" fmla="*/ 1478280 w 3124200"/>
              <a:gd name="connsiteY9" fmla="*/ 914400 h 1905000"/>
              <a:gd name="connsiteX10" fmla="*/ 1844040 w 3124200"/>
              <a:gd name="connsiteY10" fmla="*/ 1021080 h 1905000"/>
              <a:gd name="connsiteX11" fmla="*/ 2270760 w 3124200"/>
              <a:gd name="connsiteY11" fmla="*/ 1112520 h 1905000"/>
              <a:gd name="connsiteX12" fmla="*/ 2453640 w 3124200"/>
              <a:gd name="connsiteY12" fmla="*/ 1249680 h 1905000"/>
              <a:gd name="connsiteX13" fmla="*/ 2606040 w 3124200"/>
              <a:gd name="connsiteY13" fmla="*/ 1356360 h 1905000"/>
              <a:gd name="connsiteX14" fmla="*/ 2667000 w 3124200"/>
              <a:gd name="connsiteY14" fmla="*/ 1386840 h 1905000"/>
              <a:gd name="connsiteX15" fmla="*/ 2941320 w 3124200"/>
              <a:gd name="connsiteY15" fmla="*/ 1661160 h 1905000"/>
              <a:gd name="connsiteX16" fmla="*/ 2987040 w 3124200"/>
              <a:gd name="connsiteY16" fmla="*/ 1737360 h 1905000"/>
              <a:gd name="connsiteX17" fmla="*/ 3124200 w 3124200"/>
              <a:gd name="connsiteY17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200" h="1905000">
                <a:moveTo>
                  <a:pt x="0" y="0"/>
                </a:moveTo>
                <a:cubicBezTo>
                  <a:pt x="25400" y="5080"/>
                  <a:pt x="56706" y="-1817"/>
                  <a:pt x="76200" y="15240"/>
                </a:cubicBezTo>
                <a:cubicBezTo>
                  <a:pt x="101846" y="37680"/>
                  <a:pt x="105764" y="76676"/>
                  <a:pt x="121920" y="106680"/>
                </a:cubicBezTo>
                <a:cubicBezTo>
                  <a:pt x="170321" y="196567"/>
                  <a:pt x="195609" y="238434"/>
                  <a:pt x="259080" y="320040"/>
                </a:cubicBezTo>
                <a:cubicBezTo>
                  <a:pt x="303407" y="377032"/>
                  <a:pt x="346756" y="435104"/>
                  <a:pt x="396240" y="487680"/>
                </a:cubicBezTo>
                <a:cubicBezTo>
                  <a:pt x="428339" y="521785"/>
                  <a:pt x="465215" y="551337"/>
                  <a:pt x="502920" y="579120"/>
                </a:cubicBezTo>
                <a:cubicBezTo>
                  <a:pt x="619292" y="664868"/>
                  <a:pt x="745386" y="746302"/>
                  <a:pt x="883920" y="792480"/>
                </a:cubicBezTo>
                <a:cubicBezTo>
                  <a:pt x="922775" y="805432"/>
                  <a:pt x="965585" y="800172"/>
                  <a:pt x="1005840" y="807720"/>
                </a:cubicBezTo>
                <a:cubicBezTo>
                  <a:pt x="1047013" y="815440"/>
                  <a:pt x="1086898" y="828973"/>
                  <a:pt x="1127760" y="838200"/>
                </a:cubicBezTo>
                <a:cubicBezTo>
                  <a:pt x="1244393" y="864536"/>
                  <a:pt x="1362427" y="884821"/>
                  <a:pt x="1478280" y="914400"/>
                </a:cubicBezTo>
                <a:cubicBezTo>
                  <a:pt x="1601333" y="945818"/>
                  <a:pt x="1720832" y="990278"/>
                  <a:pt x="1844040" y="1021080"/>
                </a:cubicBezTo>
                <a:cubicBezTo>
                  <a:pt x="1985166" y="1056361"/>
                  <a:pt x="2270760" y="1112520"/>
                  <a:pt x="2270760" y="1112520"/>
                </a:cubicBezTo>
                <a:cubicBezTo>
                  <a:pt x="2513542" y="1251253"/>
                  <a:pt x="2256464" y="1091939"/>
                  <a:pt x="2453640" y="1249680"/>
                </a:cubicBezTo>
                <a:cubicBezTo>
                  <a:pt x="2502061" y="1288417"/>
                  <a:pt x="2553879" y="1322828"/>
                  <a:pt x="2606040" y="1356360"/>
                </a:cubicBezTo>
                <a:cubicBezTo>
                  <a:pt x="2625150" y="1368645"/>
                  <a:pt x="2650190" y="1371558"/>
                  <a:pt x="2667000" y="1386840"/>
                </a:cubicBezTo>
                <a:cubicBezTo>
                  <a:pt x="2762686" y="1473827"/>
                  <a:pt x="2874788" y="1550273"/>
                  <a:pt x="2941320" y="1661160"/>
                </a:cubicBezTo>
                <a:cubicBezTo>
                  <a:pt x="2956560" y="1686560"/>
                  <a:pt x="2969823" y="1713256"/>
                  <a:pt x="2987040" y="1737360"/>
                </a:cubicBezTo>
                <a:cubicBezTo>
                  <a:pt x="3069541" y="1852861"/>
                  <a:pt x="3060950" y="1841750"/>
                  <a:pt x="3124200" y="190500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F16AABB-BE87-D48A-CC7F-D2A679096066}"/>
              </a:ext>
            </a:extLst>
          </p:cNvPr>
          <p:cNvSpPr/>
          <p:nvPr/>
        </p:nvSpPr>
        <p:spPr>
          <a:xfrm>
            <a:off x="2461051" y="3154680"/>
            <a:ext cx="7620000" cy="1188720"/>
          </a:xfrm>
          <a:custGeom>
            <a:avLst/>
            <a:gdLst>
              <a:gd name="connsiteX0" fmla="*/ 7620000 w 7620000"/>
              <a:gd name="connsiteY0" fmla="*/ 0 h 1188720"/>
              <a:gd name="connsiteX1" fmla="*/ 7330440 w 7620000"/>
              <a:gd name="connsiteY1" fmla="*/ 167640 h 1188720"/>
              <a:gd name="connsiteX2" fmla="*/ 6934200 w 7620000"/>
              <a:gd name="connsiteY2" fmla="*/ 289560 h 1188720"/>
              <a:gd name="connsiteX3" fmla="*/ 6644640 w 7620000"/>
              <a:gd name="connsiteY3" fmla="*/ 320040 h 1188720"/>
              <a:gd name="connsiteX4" fmla="*/ 6294120 w 7620000"/>
              <a:gd name="connsiteY4" fmla="*/ 365760 h 1188720"/>
              <a:gd name="connsiteX5" fmla="*/ 5760720 w 7620000"/>
              <a:gd name="connsiteY5" fmla="*/ 487680 h 1188720"/>
              <a:gd name="connsiteX6" fmla="*/ 5394960 w 7620000"/>
              <a:gd name="connsiteY6" fmla="*/ 563880 h 1188720"/>
              <a:gd name="connsiteX7" fmla="*/ 4297680 w 7620000"/>
              <a:gd name="connsiteY7" fmla="*/ 579120 h 1188720"/>
              <a:gd name="connsiteX8" fmla="*/ 3581400 w 7620000"/>
              <a:gd name="connsiteY8" fmla="*/ 563880 h 1188720"/>
              <a:gd name="connsiteX9" fmla="*/ 3230880 w 7620000"/>
              <a:gd name="connsiteY9" fmla="*/ 548640 h 1188720"/>
              <a:gd name="connsiteX10" fmla="*/ 1706880 w 7620000"/>
              <a:gd name="connsiteY10" fmla="*/ 609600 h 1188720"/>
              <a:gd name="connsiteX11" fmla="*/ 1463040 w 7620000"/>
              <a:gd name="connsiteY11" fmla="*/ 655320 h 1188720"/>
              <a:gd name="connsiteX12" fmla="*/ 1234440 w 7620000"/>
              <a:gd name="connsiteY12" fmla="*/ 731520 h 1188720"/>
              <a:gd name="connsiteX13" fmla="*/ 1051560 w 7620000"/>
              <a:gd name="connsiteY13" fmla="*/ 762000 h 1188720"/>
              <a:gd name="connsiteX14" fmla="*/ 716280 w 7620000"/>
              <a:gd name="connsiteY14" fmla="*/ 838200 h 1188720"/>
              <a:gd name="connsiteX15" fmla="*/ 609600 w 7620000"/>
              <a:gd name="connsiteY15" fmla="*/ 868680 h 1188720"/>
              <a:gd name="connsiteX16" fmla="*/ 502920 w 7620000"/>
              <a:gd name="connsiteY16" fmla="*/ 914400 h 1188720"/>
              <a:gd name="connsiteX17" fmla="*/ 350520 w 7620000"/>
              <a:gd name="connsiteY17" fmla="*/ 960120 h 1188720"/>
              <a:gd name="connsiteX18" fmla="*/ 243840 w 7620000"/>
              <a:gd name="connsiteY18" fmla="*/ 975360 h 1188720"/>
              <a:gd name="connsiteX19" fmla="*/ 152400 w 7620000"/>
              <a:gd name="connsiteY19" fmla="*/ 990600 h 1188720"/>
              <a:gd name="connsiteX20" fmla="*/ 106680 w 7620000"/>
              <a:gd name="connsiteY20" fmla="*/ 1036320 h 1188720"/>
              <a:gd name="connsiteX21" fmla="*/ 60960 w 7620000"/>
              <a:gd name="connsiteY21" fmla="*/ 1143000 h 1188720"/>
              <a:gd name="connsiteX22" fmla="*/ 0 w 762000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0" h="1188720">
                <a:moveTo>
                  <a:pt x="7620000" y="0"/>
                </a:moveTo>
                <a:cubicBezTo>
                  <a:pt x="7523480" y="55880"/>
                  <a:pt x="7436246" y="132371"/>
                  <a:pt x="7330440" y="167640"/>
                </a:cubicBezTo>
                <a:cubicBezTo>
                  <a:pt x="7241297" y="197354"/>
                  <a:pt x="7020674" y="273837"/>
                  <a:pt x="6934200" y="289560"/>
                </a:cubicBezTo>
                <a:cubicBezTo>
                  <a:pt x="6838712" y="306921"/>
                  <a:pt x="6739809" y="301006"/>
                  <a:pt x="6644640" y="320040"/>
                </a:cubicBezTo>
                <a:cubicBezTo>
                  <a:pt x="6427291" y="363510"/>
                  <a:pt x="6543893" y="346547"/>
                  <a:pt x="6294120" y="365760"/>
                </a:cubicBezTo>
                <a:cubicBezTo>
                  <a:pt x="6060895" y="482373"/>
                  <a:pt x="6271682" y="387980"/>
                  <a:pt x="5760720" y="487680"/>
                </a:cubicBezTo>
                <a:cubicBezTo>
                  <a:pt x="5638807" y="511468"/>
                  <a:pt x="5520891" y="559382"/>
                  <a:pt x="5394960" y="563880"/>
                </a:cubicBezTo>
                <a:cubicBezTo>
                  <a:pt x="5029398" y="576936"/>
                  <a:pt x="4663440" y="574040"/>
                  <a:pt x="4297680" y="579120"/>
                </a:cubicBezTo>
                <a:lnTo>
                  <a:pt x="3581400" y="563880"/>
                </a:lnTo>
                <a:cubicBezTo>
                  <a:pt x="3464497" y="560540"/>
                  <a:pt x="3347796" y="545788"/>
                  <a:pt x="3230880" y="548640"/>
                </a:cubicBezTo>
                <a:cubicBezTo>
                  <a:pt x="2722625" y="561036"/>
                  <a:pt x="2214880" y="589280"/>
                  <a:pt x="1706880" y="609600"/>
                </a:cubicBezTo>
                <a:cubicBezTo>
                  <a:pt x="1625600" y="624840"/>
                  <a:pt x="1543113" y="634656"/>
                  <a:pt x="1463040" y="655320"/>
                </a:cubicBezTo>
                <a:cubicBezTo>
                  <a:pt x="1385266" y="675391"/>
                  <a:pt x="1313669" y="718315"/>
                  <a:pt x="1234440" y="731520"/>
                </a:cubicBezTo>
                <a:cubicBezTo>
                  <a:pt x="1173480" y="741680"/>
                  <a:pt x="1111516" y="747011"/>
                  <a:pt x="1051560" y="762000"/>
                </a:cubicBezTo>
                <a:cubicBezTo>
                  <a:pt x="691739" y="851955"/>
                  <a:pt x="1034719" y="806356"/>
                  <a:pt x="716280" y="838200"/>
                </a:cubicBezTo>
                <a:cubicBezTo>
                  <a:pt x="680720" y="848360"/>
                  <a:pt x="644428" y="856241"/>
                  <a:pt x="609600" y="868680"/>
                </a:cubicBezTo>
                <a:cubicBezTo>
                  <a:pt x="573166" y="881692"/>
                  <a:pt x="538841" y="900032"/>
                  <a:pt x="502920" y="914400"/>
                </a:cubicBezTo>
                <a:cubicBezTo>
                  <a:pt x="471525" y="926958"/>
                  <a:pt x="358896" y="958325"/>
                  <a:pt x="350520" y="960120"/>
                </a:cubicBezTo>
                <a:cubicBezTo>
                  <a:pt x="315396" y="967646"/>
                  <a:pt x="279343" y="969898"/>
                  <a:pt x="243840" y="975360"/>
                </a:cubicBezTo>
                <a:cubicBezTo>
                  <a:pt x="213299" y="980059"/>
                  <a:pt x="182880" y="985520"/>
                  <a:pt x="152400" y="990600"/>
                </a:cubicBezTo>
                <a:cubicBezTo>
                  <a:pt x="137160" y="1005840"/>
                  <a:pt x="118635" y="1018387"/>
                  <a:pt x="106680" y="1036320"/>
                </a:cubicBezTo>
                <a:cubicBezTo>
                  <a:pt x="49928" y="1121447"/>
                  <a:pt x="147170" y="1042421"/>
                  <a:pt x="60960" y="1143000"/>
                </a:cubicBezTo>
                <a:cubicBezTo>
                  <a:pt x="44430" y="1162285"/>
                  <a:pt x="0" y="1188720"/>
                  <a:pt x="0" y="118872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A0765C-24EF-DB17-FC74-03C61E989A86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14" y="240152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>
            <a:off x="6397129" y="2231040"/>
            <a:ext cx="1302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379AB9-DA4C-0093-5DB9-BC92D516A4DA}"/>
              </a:ext>
            </a:extLst>
          </p:cNvPr>
          <p:cNvSpPr txBox="1"/>
          <p:nvPr/>
        </p:nvSpPr>
        <p:spPr>
          <a:xfrm>
            <a:off x="969995" y="3345982"/>
            <a:ext cx="5636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E4DB6B-DA61-FF53-3E36-836D210FD5B6}"/>
              </a:ext>
            </a:extLst>
          </p:cNvPr>
          <p:cNvCxnSpPr>
            <a:cxnSpLocks/>
          </p:cNvCxnSpPr>
          <p:nvPr/>
        </p:nvCxnSpPr>
        <p:spPr>
          <a:xfrm>
            <a:off x="1283853" y="2956008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13471C4-17AC-B22C-1216-0D3CC83A557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" y="2392670"/>
            <a:ext cx="10855234" cy="3690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5 x 8 = 40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40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53B69A-EA0E-CB2E-9E0F-2BE32D895F39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00CD56-9622-BBC0-95BC-59D84020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B9FE70-BDC5-A85B-24FB-BF5153D7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" y="1009650"/>
            <a:ext cx="485775" cy="5905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FEB8661-DDFA-6F39-0913-0CD3E978F06F}"/>
              </a:ext>
            </a:extLst>
          </p:cNvPr>
          <p:cNvSpPr txBox="1"/>
          <p:nvPr/>
        </p:nvSpPr>
        <p:spPr>
          <a:xfrm>
            <a:off x="684846" y="1120259"/>
            <a:ext cx="782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Tính độ dài đường gấp khúc ABCDE.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01D3DE-89FD-1ADA-A8F1-3088FFBB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5" b="94677" l="5469" r="89844">
                        <a14:foregroundMark x1="45313" y1="9886" x2="65625" y2="15970"/>
                        <a14:foregroundMark x1="53906" y1="11407" x2="46094" y2="7985"/>
                        <a14:foregroundMark x1="63281" y1="7605" x2="63281" y2="7605"/>
                        <a14:foregroundMark x1="41406" y1="24715" x2="55469" y2="41825"/>
                        <a14:foregroundMark x1="47656" y1="31559" x2="65625" y2="42966"/>
                        <a14:foregroundMark x1="67969" y1="36502" x2="53906" y2="29278"/>
                        <a14:foregroundMark x1="53125" y1="32700" x2="42969" y2="57414"/>
                        <a14:foregroundMark x1="42969" y1="57414" x2="42969" y2="57414"/>
                        <a14:foregroundMark x1="36719" y1="33460" x2="33594" y2="50190"/>
                        <a14:foregroundMark x1="60156" y1="83270" x2="60156" y2="93916"/>
                        <a14:foregroundMark x1="36719" y1="83270" x2="45313" y2="85551"/>
                        <a14:foregroundMark x1="32031" y1="93536" x2="74219" y2="88973"/>
                        <a14:foregroundMark x1="74219" y1="88973" x2="74219" y2="88973"/>
                        <a14:foregroundMark x1="84375" y1="85551" x2="82813" y2="95057"/>
                        <a14:foregroundMark x1="82031" y1="95057" x2="30469" y2="93916"/>
                        <a14:foregroundMark x1="30469" y1="93916" x2="21094" y2="90114"/>
                        <a14:foregroundMark x1="12500" y1="86692" x2="23438" y2="90494"/>
                        <a14:foregroundMark x1="5469" y1="88213" x2="5469" y2="8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347" y="3085147"/>
            <a:ext cx="1556824" cy="3198787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3D340AC8-CF48-A8D0-A702-4EB3BA52C334}"/>
              </a:ext>
            </a:extLst>
          </p:cNvPr>
          <p:cNvSpPr/>
          <p:nvPr/>
        </p:nvSpPr>
        <p:spPr>
          <a:xfrm>
            <a:off x="6486293" y="1754088"/>
            <a:ext cx="4457553" cy="1406769"/>
          </a:xfrm>
          <a:prstGeom prst="wedgeRoundRectCallout">
            <a:avLst>
              <a:gd name="adj1" fmla="val 38558"/>
              <a:gd name="adj2" fmla="val 74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gấp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khúc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ABCDE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gồm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6ADE6-59BC-C420-1BD7-6F8E933AA8FE}"/>
              </a:ext>
            </a:extLst>
          </p:cNvPr>
          <p:cNvSpPr txBox="1"/>
          <p:nvPr/>
        </p:nvSpPr>
        <p:spPr>
          <a:xfrm>
            <a:off x="2429241" y="3848692"/>
            <a:ext cx="7826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 độ dài đường gấp khúc ABCDE là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 3 x 4 = 12 (cm)</a:t>
            </a: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 Đáp số: 12 cm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5FA916B-BB78-E82B-E2AC-C7CB3552C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2" y="1600200"/>
            <a:ext cx="4654789" cy="1962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0143CA-0330-43B3-EA67-E52A212894B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3841-A8C6-924C-CFD0-73ECCCF2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AA22F-63EA-82EE-EB73-2BFE5F4B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79EC5D3E-9CE6-A1E2-9265-0065DFD82B53}"/>
              </a:ext>
            </a:extLst>
          </p:cNvPr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3D635-C4C8-DDCA-4903-E1D92A3A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5944"/>
            <a:ext cx="1677440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56E55-027B-1F17-AA53-7A4C0C8C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" y="1981200"/>
            <a:ext cx="11356764" cy="2956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98DCB-2580-D8D4-AC0F-919636315AFE}"/>
              </a:ext>
            </a:extLst>
          </p:cNvPr>
          <p:cNvSpPr txBox="1"/>
          <p:nvPr/>
        </p:nvSpPr>
        <p:spPr>
          <a:xfrm>
            <a:off x="3966322" y="2362994"/>
            <a:ext cx="857348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B53E4-B041-A08E-5017-0F57DCD55924}"/>
              </a:ext>
            </a:extLst>
          </p:cNvPr>
          <p:cNvSpPr txBox="1"/>
          <p:nvPr/>
        </p:nvSpPr>
        <p:spPr>
          <a:xfrm>
            <a:off x="7420258" y="3459480"/>
            <a:ext cx="647154" cy="646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EEAEB-767D-1FD9-A656-CA64147376C7}"/>
              </a:ext>
            </a:extLst>
          </p:cNvPr>
          <p:cNvSpPr txBox="1"/>
          <p:nvPr/>
        </p:nvSpPr>
        <p:spPr>
          <a:xfrm>
            <a:off x="10249446" y="2621280"/>
            <a:ext cx="647154" cy="646986"/>
          </a:xfrm>
          <a:prstGeom prst="roundRect">
            <a:avLst/>
          </a:prstGeom>
          <a:solidFill>
            <a:srgbClr val="F2A8C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889B8-1383-306C-8AE5-894193A6BC25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D6FCF-3474-CEC0-58CF-75872752C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710DC-91A7-D2F4-73FE-2BEF8795537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33CC"/>
                </a:solidFill>
                <a:latin typeface="Calibri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0 x 7 + 7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libri"/>
              </a:rPr>
              <a:t>A.4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21 : … = 3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1E76F7-3558-D636-C377-1AE369C59033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909756-7239-6A25-6C55-4A6A00E4019B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7B1279-4F60-0B97-6D58-46470D97A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576745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49DC863A-EB53-CE65-9A80-3ADFEB954BD2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21CDA5-4FF3-266C-5C04-41CC050E2BFF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9CCB8C-CE51-AC2D-91CD-B7B871076954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BA2CE2-27E3-876B-E4C3-DA6CA62856C8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CB7A16-4050-F89E-9497-40B03F494441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129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-486561" y="1937856"/>
            <a:ext cx="3366230" cy="58270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1C2CC-57C1-691A-68A1-1E04E730301D}"/>
              </a:ext>
            </a:extLst>
          </p:cNvPr>
          <p:cNvSpPr txBox="1">
            <a:spLocks/>
          </p:cNvSpPr>
          <p:nvPr/>
        </p:nvSpPr>
        <p:spPr>
          <a:xfrm>
            <a:off x="1877199" y="1723169"/>
            <a:ext cx="10515600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Ôn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Chuẩn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6,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6.  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418494-B506-4A47-71B4-59DABB5F5D2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573" y="305443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78EA50-EB5C-4A07-3822-A378A1793057}"/>
              </a:ext>
            </a:extLst>
          </p:cNvPr>
          <p:cNvSpPr/>
          <p:nvPr/>
        </p:nvSpPr>
        <p:spPr>
          <a:xfrm>
            <a:off x="-2046379" y="35892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Jokerman" panose="04090605060D06020702" pitchFamily="82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1570" y="276647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D06F92-2505-548B-4E51-716D02D3EF1B}"/>
              </a:ext>
            </a:extLst>
          </p:cNvPr>
          <p:cNvSpPr/>
          <p:nvPr/>
        </p:nvSpPr>
        <p:spPr>
          <a:xfrm>
            <a:off x="-2117042" y="351466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93911C-36C7-74F3-6598-5EFB02A071B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7B065-235B-42DE-0C73-7D308F9D5B1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F2A122-B48C-515D-A669-064BE323C83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9994" y="794324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93542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AB40D-47AA-81BA-F5AC-E8EB5501F1B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6075" y="783272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98" y="132545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87813 -0.131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3BD50-3A3D-8E13-DB9F-D3C9194BD4C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921" y="1643022"/>
            <a:ext cx="7562850" cy="178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r>
              <a:rPr lang="en-US" sz="44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+mj-ea"/>
              </a:rPr>
              <a:t> :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1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940</Words>
  <Application>Microsoft Office PowerPoint</Application>
  <PresentationFormat>Widescreen</PresentationFormat>
  <Paragraphs>166</Paragraphs>
  <Slides>26</Slides>
  <Notes>9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#9Slide07 SVNStick A Round</vt:lpstr>
      <vt:lpstr>Arial</vt:lpstr>
      <vt:lpstr>Bahnschrift</vt:lpstr>
      <vt:lpstr>Calibri</vt:lpstr>
      <vt:lpstr>Coiny</vt:lpstr>
      <vt:lpstr>Jokerman</vt:lpstr>
      <vt:lpstr>Nunito Black</vt:lpstr>
      <vt:lpstr>Source Han Sans Light</vt:lpstr>
      <vt:lpstr>Source Han Sans Regular</vt:lpstr>
      <vt:lpstr>Times New Roman</vt:lpstr>
      <vt:lpstr>Tw Cen MT Condensed Extra Bold</vt:lpstr>
      <vt:lpstr>UTM Cookies</vt:lpstr>
      <vt:lpstr>千图网海量PPT模板www.58pic.com​​​​</vt:lpstr>
      <vt:lpstr>Office Theme</vt:lpstr>
      <vt:lpstr>CHÀO MỪNG CÁC CON ĐẾN VỚI TIẾT HỌC  MÔN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ADMIN88</cp:lastModifiedBy>
  <cp:revision>31</cp:revision>
  <dcterms:created xsi:type="dcterms:W3CDTF">2022-06-24T08:00:03Z</dcterms:created>
  <dcterms:modified xsi:type="dcterms:W3CDTF">2022-09-27T02:23:42Z</dcterms:modified>
</cp:coreProperties>
</file>