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62" r:id="rId10"/>
    <p:sldId id="287" r:id="rId11"/>
    <p:sldId id="264" r:id="rId12"/>
    <p:sldId id="265" r:id="rId13"/>
    <p:sldId id="266" r:id="rId14"/>
    <p:sldId id="267" r:id="rId15"/>
    <p:sldId id="280" r:id="rId16"/>
    <p:sldId id="288" r:id="rId17"/>
    <p:sldId id="269" r:id="rId18"/>
    <p:sldId id="270" r:id="rId19"/>
    <p:sldId id="271" r:id="rId20"/>
    <p:sldId id="27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</a:p>
        </p:txBody>
      </p:sp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" y="196850"/>
            <a:ext cx="1873250" cy="849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130" y="1727835"/>
            <a:ext cx="9714865" cy="27527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8703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7687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8703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2002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2002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2002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1237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9205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11237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265" y="523240"/>
            <a:ext cx="8376285" cy="226822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14 - 4 - 3 = 7</a:t>
            </a:r>
          </a:p>
          <a:p>
            <a:pPr algn="ctr"/>
            <a:r>
              <a:rPr lang="en-US" sz="4000"/>
              <a:t>14 - 7 = 7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455485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12 - 2 - 6 = 4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8418830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16 - 6 - 3 = 7</a:t>
            </a:r>
          </a:p>
          <a:p>
            <a:pPr algn="ctr"/>
            <a:r>
              <a:rPr lang="en-US" sz="4000"/>
              <a:t>16 - 9 = 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975" y="149225"/>
            <a:ext cx="8180705" cy="52666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702050" y="5537835"/>
            <a:ext cx="5760720" cy="1085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/>
              <a:t>:</a:t>
            </a:r>
            <a:endParaRPr lang="en-US" sz="2800" dirty="0"/>
          </a:p>
          <a:p>
            <a:pPr algn="ctr"/>
            <a:r>
              <a:rPr lang="en-US" sz="2800" dirty="0"/>
              <a:t>12 - 9 = 3 (</a:t>
            </a:r>
            <a:r>
              <a:rPr lang="en-US" sz="2800" dirty="0" err="1"/>
              <a:t>bạn</a:t>
            </a:r>
            <a:r>
              <a:rPr lang="en-US" sz="2800" dirty="0"/>
              <a:t>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660" y="1287780"/>
            <a:ext cx="8751570" cy="288861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436235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66715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84920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915400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>
                <a:solidFill>
                  <a:srgbClr val="FFFFFF"/>
                </a:solidFill>
                <a:sym typeface="+mn-ea"/>
              </a:rPr>
              <a:t>13 - 3 - 5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75" y="1139190"/>
            <a:ext cx="7938770" cy="33826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061575" y="312420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95" y="3529965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61575" y="396621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pic>
        <p:nvPicPr>
          <p:cNvPr id="9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002645" y="0"/>
            <a:ext cx="1189355" cy="1189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70" y="229870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219</Words>
  <Application>Microsoft Office PowerPoint</Application>
  <PresentationFormat>Widescreen</PresentationFormat>
  <Paragraphs>72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le oanh</cp:lastModifiedBy>
  <cp:revision>5</cp:revision>
  <dcterms:created xsi:type="dcterms:W3CDTF">2021-05-12T04:39:00Z</dcterms:created>
  <dcterms:modified xsi:type="dcterms:W3CDTF">2025-10-15T01:50:33Z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