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079" autoAdjust="0"/>
  </p:normalViewPr>
  <p:slideViewPr>
    <p:cSldViewPr snapToGrid="0">
      <p:cViewPr varScale="1">
        <p:scale>
          <a:sx n="78" d="100"/>
          <a:sy n="78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3892314-4174-4F42-B58C-6ED053687EA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1130</TotalTime>
  <Words>385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Ms-Oanh</dc:creator>
  <dc:description>9Slide.vn</dc:description>
  <cp:lastModifiedBy>9Slide</cp:lastModifiedBy>
  <cp:revision>79</cp:revision>
  <dcterms:created xsi:type="dcterms:W3CDTF">2023-08-13T10:22:32Z</dcterms:created>
  <dcterms:modified xsi:type="dcterms:W3CDTF">2025-01-06T08:20:00Z</dcterms:modified>
  <cp:category>9Slide.vn</cp:category>
</cp:coreProperties>
</file>