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7" r:id="rId3"/>
    <p:sldMasterId id="2147483696" r:id="rId4"/>
  </p:sldMasterIdLst>
  <p:notesMasterIdLst>
    <p:notesMasterId r:id="rId22"/>
  </p:notesMasterIdLst>
  <p:sldIdLst>
    <p:sldId id="431" r:id="rId5"/>
    <p:sldId id="287" r:id="rId6"/>
    <p:sldId id="427" r:id="rId7"/>
    <p:sldId id="375" r:id="rId8"/>
    <p:sldId id="395" r:id="rId9"/>
    <p:sldId id="376" r:id="rId10"/>
    <p:sldId id="407" r:id="rId11"/>
    <p:sldId id="368" r:id="rId12"/>
    <p:sldId id="369" r:id="rId13"/>
    <p:sldId id="686" r:id="rId14"/>
    <p:sldId id="412" r:id="rId15"/>
    <p:sldId id="411" r:id="rId16"/>
    <p:sldId id="410" r:id="rId17"/>
    <p:sldId id="428" r:id="rId18"/>
    <p:sldId id="415" r:id="rId19"/>
    <p:sldId id="424" r:id="rId20"/>
    <p:sldId id="6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729F-67AD-4CC4-8F44-D3642E7B9EB6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02D86-42C3-4C14-911C-7FC19508A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5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5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8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9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7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8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87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66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03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0209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29482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91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20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714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831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293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13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609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5445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04325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3854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580835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821342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83808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22188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02903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54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93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645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40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67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10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6499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02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FB17549C-900C-46D9-98E4-D31FE477C38F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6974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66"/>
            <a:ext cx="12192000" cy="6871166"/>
          </a:xfrm>
          <a:prstGeom prst="rect">
            <a:avLst/>
          </a:prstGeom>
        </p:spPr>
      </p:pic>
      <p:sp>
        <p:nvSpPr>
          <p:cNvPr id="10" name="任意多边形: 形状 7">
            <a:extLst>
              <a:ext uri="{FF2B5EF4-FFF2-40B4-BE49-F238E27FC236}">
                <a16:creationId xmlns:a16="http://schemas.microsoft.com/office/drawing/2014/main" id="{C1F50F77-2CC4-48CC-B27C-B7C022BAEDBF}"/>
              </a:ext>
            </a:extLst>
          </p:cNvPr>
          <p:cNvSpPr/>
          <p:nvPr userDrawn="1"/>
        </p:nvSpPr>
        <p:spPr>
          <a:xfrm rot="176874">
            <a:off x="57693" y="71838"/>
            <a:ext cx="11996964" cy="6876563"/>
          </a:xfrm>
          <a:custGeom>
            <a:avLst/>
            <a:gdLst>
              <a:gd name="connsiteX0" fmla="*/ 1490653 w 10927285"/>
              <a:gd name="connsiteY0" fmla="*/ 5916029 h 6018103"/>
              <a:gd name="connsiteX1" fmla="*/ 768277 w 10927285"/>
              <a:gd name="connsiteY1" fmla="*/ 5403965 h 6018103"/>
              <a:gd name="connsiteX2" fmla="*/ 448237 w 10927285"/>
              <a:gd name="connsiteY2" fmla="*/ 4946765 h 6018103"/>
              <a:gd name="connsiteX3" fmla="*/ 493957 w 10927285"/>
              <a:gd name="connsiteY3" fmla="*/ 4361549 h 6018103"/>
              <a:gd name="connsiteX4" fmla="*/ 777421 w 10927285"/>
              <a:gd name="connsiteY4" fmla="*/ 3931781 h 6018103"/>
              <a:gd name="connsiteX5" fmla="*/ 466525 w 10927285"/>
              <a:gd name="connsiteY5" fmla="*/ 3428861 h 6018103"/>
              <a:gd name="connsiteX6" fmla="*/ 100765 w 10927285"/>
              <a:gd name="connsiteY6" fmla="*/ 2907653 h 6018103"/>
              <a:gd name="connsiteX7" fmla="*/ 109909 w 10927285"/>
              <a:gd name="connsiteY7" fmla="*/ 2121269 h 6018103"/>
              <a:gd name="connsiteX8" fmla="*/ 164773 w 10927285"/>
              <a:gd name="connsiteY8" fmla="*/ 1737221 h 6018103"/>
              <a:gd name="connsiteX9" fmla="*/ 181 w 10927285"/>
              <a:gd name="connsiteY9" fmla="*/ 1344029 h 6018103"/>
              <a:gd name="connsiteX10" fmla="*/ 155629 w 10927285"/>
              <a:gd name="connsiteY10" fmla="*/ 950837 h 6018103"/>
              <a:gd name="connsiteX11" fmla="*/ 914581 w 10927285"/>
              <a:gd name="connsiteY11" fmla="*/ 758813 h 6018103"/>
              <a:gd name="connsiteX12" fmla="*/ 2286181 w 10927285"/>
              <a:gd name="connsiteY12" fmla="*/ 713093 h 6018103"/>
              <a:gd name="connsiteX13" fmla="*/ 3438325 w 10927285"/>
              <a:gd name="connsiteY13" fmla="*/ 383909 h 6018103"/>
              <a:gd name="connsiteX14" fmla="*/ 4297861 w 10927285"/>
              <a:gd name="connsiteY14" fmla="*/ 301613 h 6018103"/>
              <a:gd name="connsiteX15" fmla="*/ 6007789 w 10927285"/>
              <a:gd name="connsiteY15" fmla="*/ 493637 h 6018103"/>
              <a:gd name="connsiteX16" fmla="*/ 7443397 w 10927285"/>
              <a:gd name="connsiteY16" fmla="*/ 27293 h 6018103"/>
              <a:gd name="connsiteX17" fmla="*/ 9189901 w 10927285"/>
              <a:gd name="connsiteY17" fmla="*/ 63869 h 6018103"/>
              <a:gd name="connsiteX18" fmla="*/ 10470061 w 10927285"/>
              <a:gd name="connsiteY18" fmla="*/ 137021 h 6018103"/>
              <a:gd name="connsiteX19" fmla="*/ 10460917 w 10927285"/>
              <a:gd name="connsiteY19" fmla="*/ 1078853 h 6018103"/>
              <a:gd name="connsiteX20" fmla="*/ 10186597 w 10927285"/>
              <a:gd name="connsiteY20" fmla="*/ 1536053 h 6018103"/>
              <a:gd name="connsiteX21" fmla="*/ 10159165 w 10927285"/>
              <a:gd name="connsiteY21" fmla="*/ 2084693 h 6018103"/>
              <a:gd name="connsiteX22" fmla="*/ 10524925 w 10927285"/>
              <a:gd name="connsiteY22" fmla="*/ 2569325 h 6018103"/>
              <a:gd name="connsiteX23" fmla="*/ 10927261 w 10927285"/>
              <a:gd name="connsiteY23" fmla="*/ 4251821 h 6018103"/>
              <a:gd name="connsiteX24" fmla="*/ 10506637 w 10927285"/>
              <a:gd name="connsiteY24" fmla="*/ 4901045 h 6018103"/>
              <a:gd name="connsiteX25" fmla="*/ 10424341 w 10927285"/>
              <a:gd name="connsiteY25" fmla="*/ 5678285 h 6018103"/>
              <a:gd name="connsiteX26" fmla="*/ 9253909 w 10927285"/>
              <a:gd name="connsiteY26" fmla="*/ 5614277 h 6018103"/>
              <a:gd name="connsiteX27" fmla="*/ 8504101 w 10927285"/>
              <a:gd name="connsiteY27" fmla="*/ 5339957 h 6018103"/>
              <a:gd name="connsiteX28" fmla="*/ 7095925 w 10927285"/>
              <a:gd name="connsiteY28" fmla="*/ 5769725 h 6018103"/>
              <a:gd name="connsiteX29" fmla="*/ 4736773 w 10927285"/>
              <a:gd name="connsiteY29" fmla="*/ 5623421 h 6018103"/>
              <a:gd name="connsiteX30" fmla="*/ 3374317 w 10927285"/>
              <a:gd name="connsiteY30" fmla="*/ 5998325 h 6018103"/>
              <a:gd name="connsiteX31" fmla="*/ 1490653 w 10927285"/>
              <a:gd name="connsiteY31" fmla="*/ 5916029 h 6018103"/>
              <a:gd name="connsiteX0" fmla="*/ 1580767 w 11017399"/>
              <a:gd name="connsiteY0" fmla="*/ 5916029 h 6018103"/>
              <a:gd name="connsiteX1" fmla="*/ 858391 w 11017399"/>
              <a:gd name="connsiteY1" fmla="*/ 5403965 h 6018103"/>
              <a:gd name="connsiteX2" fmla="*/ 538351 w 11017399"/>
              <a:gd name="connsiteY2" fmla="*/ 4946765 h 6018103"/>
              <a:gd name="connsiteX3" fmla="*/ 584071 w 11017399"/>
              <a:gd name="connsiteY3" fmla="*/ 4361549 h 6018103"/>
              <a:gd name="connsiteX4" fmla="*/ 867535 w 11017399"/>
              <a:gd name="connsiteY4" fmla="*/ 3931781 h 6018103"/>
              <a:gd name="connsiteX5" fmla="*/ 556639 w 11017399"/>
              <a:gd name="connsiteY5" fmla="*/ 3428861 h 6018103"/>
              <a:gd name="connsiteX6" fmla="*/ 190879 w 11017399"/>
              <a:gd name="connsiteY6" fmla="*/ 2907653 h 6018103"/>
              <a:gd name="connsiteX7" fmla="*/ 200023 w 11017399"/>
              <a:gd name="connsiteY7" fmla="*/ 2121269 h 6018103"/>
              <a:gd name="connsiteX8" fmla="*/ 254887 w 11017399"/>
              <a:gd name="connsiteY8" fmla="*/ 1737221 h 6018103"/>
              <a:gd name="connsiteX9" fmla="*/ 90295 w 11017399"/>
              <a:gd name="connsiteY9" fmla="*/ 1344029 h 6018103"/>
              <a:gd name="connsiteX10" fmla="*/ 69129 w 11017399"/>
              <a:gd name="connsiteY10" fmla="*/ 625660 h 6018103"/>
              <a:gd name="connsiteX11" fmla="*/ 1004695 w 11017399"/>
              <a:gd name="connsiteY11" fmla="*/ 758813 h 6018103"/>
              <a:gd name="connsiteX12" fmla="*/ 2376295 w 11017399"/>
              <a:gd name="connsiteY12" fmla="*/ 713093 h 6018103"/>
              <a:gd name="connsiteX13" fmla="*/ 3528439 w 11017399"/>
              <a:gd name="connsiteY13" fmla="*/ 383909 h 6018103"/>
              <a:gd name="connsiteX14" fmla="*/ 4387975 w 11017399"/>
              <a:gd name="connsiteY14" fmla="*/ 301613 h 6018103"/>
              <a:gd name="connsiteX15" fmla="*/ 6097903 w 11017399"/>
              <a:gd name="connsiteY15" fmla="*/ 493637 h 6018103"/>
              <a:gd name="connsiteX16" fmla="*/ 7533511 w 11017399"/>
              <a:gd name="connsiteY16" fmla="*/ 27293 h 6018103"/>
              <a:gd name="connsiteX17" fmla="*/ 9280015 w 11017399"/>
              <a:gd name="connsiteY17" fmla="*/ 63869 h 6018103"/>
              <a:gd name="connsiteX18" fmla="*/ 10560175 w 11017399"/>
              <a:gd name="connsiteY18" fmla="*/ 137021 h 6018103"/>
              <a:gd name="connsiteX19" fmla="*/ 10551031 w 11017399"/>
              <a:gd name="connsiteY19" fmla="*/ 1078853 h 6018103"/>
              <a:gd name="connsiteX20" fmla="*/ 10276711 w 11017399"/>
              <a:gd name="connsiteY20" fmla="*/ 1536053 h 6018103"/>
              <a:gd name="connsiteX21" fmla="*/ 10249279 w 11017399"/>
              <a:gd name="connsiteY21" fmla="*/ 2084693 h 6018103"/>
              <a:gd name="connsiteX22" fmla="*/ 10615039 w 11017399"/>
              <a:gd name="connsiteY22" fmla="*/ 2569325 h 6018103"/>
              <a:gd name="connsiteX23" fmla="*/ 11017375 w 11017399"/>
              <a:gd name="connsiteY23" fmla="*/ 4251821 h 6018103"/>
              <a:gd name="connsiteX24" fmla="*/ 10596751 w 11017399"/>
              <a:gd name="connsiteY24" fmla="*/ 4901045 h 6018103"/>
              <a:gd name="connsiteX25" fmla="*/ 10514455 w 11017399"/>
              <a:gd name="connsiteY25" fmla="*/ 5678285 h 6018103"/>
              <a:gd name="connsiteX26" fmla="*/ 9344023 w 11017399"/>
              <a:gd name="connsiteY26" fmla="*/ 5614277 h 6018103"/>
              <a:gd name="connsiteX27" fmla="*/ 8594215 w 11017399"/>
              <a:gd name="connsiteY27" fmla="*/ 5339957 h 6018103"/>
              <a:gd name="connsiteX28" fmla="*/ 7186039 w 11017399"/>
              <a:gd name="connsiteY28" fmla="*/ 5769725 h 6018103"/>
              <a:gd name="connsiteX29" fmla="*/ 4826887 w 11017399"/>
              <a:gd name="connsiteY29" fmla="*/ 5623421 h 6018103"/>
              <a:gd name="connsiteX30" fmla="*/ 3464431 w 11017399"/>
              <a:gd name="connsiteY30" fmla="*/ 5998325 h 6018103"/>
              <a:gd name="connsiteX31" fmla="*/ 1580767 w 11017399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78378 w 11019482"/>
              <a:gd name="connsiteY12" fmla="*/ 713093 h 6018103"/>
              <a:gd name="connsiteX13" fmla="*/ 3530522 w 11019482"/>
              <a:gd name="connsiteY13" fmla="*/ 383909 h 6018103"/>
              <a:gd name="connsiteX14" fmla="*/ 4390058 w 11019482"/>
              <a:gd name="connsiteY14" fmla="*/ 301613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89019 w 11019482"/>
              <a:gd name="connsiteY12" fmla="*/ 73071 h 6018103"/>
              <a:gd name="connsiteX13" fmla="*/ 3530522 w 11019482"/>
              <a:gd name="connsiteY13" fmla="*/ 383909 h 6018103"/>
              <a:gd name="connsiteX14" fmla="*/ 4390058 w 11019482"/>
              <a:gd name="connsiteY14" fmla="*/ 301613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89019 w 11019482"/>
              <a:gd name="connsiteY12" fmla="*/ 73071 h 6018103"/>
              <a:gd name="connsiteX13" fmla="*/ 3530522 w 11019482"/>
              <a:gd name="connsiteY13" fmla="*/ 383909 h 6018103"/>
              <a:gd name="connsiteX14" fmla="*/ 4405611 w 11019482"/>
              <a:gd name="connsiteY14" fmla="*/ 39209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89019 w 11019482"/>
              <a:gd name="connsiteY12" fmla="*/ 73071 h 6018103"/>
              <a:gd name="connsiteX13" fmla="*/ 3432355 w 11019482"/>
              <a:gd name="connsiteY13" fmla="*/ 170961 h 6018103"/>
              <a:gd name="connsiteX14" fmla="*/ 4405611 w 11019482"/>
              <a:gd name="connsiteY14" fmla="*/ 39209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889126 h 5991200"/>
              <a:gd name="connsiteX1" fmla="*/ 860474 w 11019482"/>
              <a:gd name="connsiteY1" fmla="*/ 5377062 h 5991200"/>
              <a:gd name="connsiteX2" fmla="*/ 540434 w 11019482"/>
              <a:gd name="connsiteY2" fmla="*/ 4919862 h 5991200"/>
              <a:gd name="connsiteX3" fmla="*/ 586154 w 11019482"/>
              <a:gd name="connsiteY3" fmla="*/ 4334646 h 5991200"/>
              <a:gd name="connsiteX4" fmla="*/ 869618 w 11019482"/>
              <a:gd name="connsiteY4" fmla="*/ 3904878 h 5991200"/>
              <a:gd name="connsiteX5" fmla="*/ 558722 w 11019482"/>
              <a:gd name="connsiteY5" fmla="*/ 3401958 h 5991200"/>
              <a:gd name="connsiteX6" fmla="*/ 192962 w 11019482"/>
              <a:gd name="connsiteY6" fmla="*/ 2880750 h 5991200"/>
              <a:gd name="connsiteX7" fmla="*/ 202106 w 11019482"/>
              <a:gd name="connsiteY7" fmla="*/ 2094366 h 5991200"/>
              <a:gd name="connsiteX8" fmla="*/ 256970 w 11019482"/>
              <a:gd name="connsiteY8" fmla="*/ 1710318 h 5991200"/>
              <a:gd name="connsiteX9" fmla="*/ 92378 w 11019482"/>
              <a:gd name="connsiteY9" fmla="*/ 1317126 h 5991200"/>
              <a:gd name="connsiteX10" fmla="*/ 71212 w 11019482"/>
              <a:gd name="connsiteY10" fmla="*/ 598757 h 5991200"/>
              <a:gd name="connsiteX11" fmla="*/ 1034901 w 11019482"/>
              <a:gd name="connsiteY11" fmla="*/ 149120 h 5991200"/>
              <a:gd name="connsiteX12" fmla="*/ 2389019 w 11019482"/>
              <a:gd name="connsiteY12" fmla="*/ 46168 h 5991200"/>
              <a:gd name="connsiteX13" fmla="*/ 3432355 w 11019482"/>
              <a:gd name="connsiteY13" fmla="*/ 144058 h 5991200"/>
              <a:gd name="connsiteX14" fmla="*/ 4405611 w 11019482"/>
              <a:gd name="connsiteY14" fmla="*/ 12306 h 5991200"/>
              <a:gd name="connsiteX15" fmla="*/ 6076847 w 11019482"/>
              <a:gd name="connsiteY15" fmla="*/ 17387 h 5991200"/>
              <a:gd name="connsiteX16" fmla="*/ 7535594 w 11019482"/>
              <a:gd name="connsiteY16" fmla="*/ 390 h 5991200"/>
              <a:gd name="connsiteX17" fmla="*/ 9282098 w 11019482"/>
              <a:gd name="connsiteY17" fmla="*/ 36966 h 5991200"/>
              <a:gd name="connsiteX18" fmla="*/ 10562258 w 11019482"/>
              <a:gd name="connsiteY18" fmla="*/ 110118 h 5991200"/>
              <a:gd name="connsiteX19" fmla="*/ 10553114 w 11019482"/>
              <a:gd name="connsiteY19" fmla="*/ 1051950 h 5991200"/>
              <a:gd name="connsiteX20" fmla="*/ 10278794 w 11019482"/>
              <a:gd name="connsiteY20" fmla="*/ 1509150 h 5991200"/>
              <a:gd name="connsiteX21" fmla="*/ 10251362 w 11019482"/>
              <a:gd name="connsiteY21" fmla="*/ 2057790 h 5991200"/>
              <a:gd name="connsiteX22" fmla="*/ 10617122 w 11019482"/>
              <a:gd name="connsiteY22" fmla="*/ 2542422 h 5991200"/>
              <a:gd name="connsiteX23" fmla="*/ 11019458 w 11019482"/>
              <a:gd name="connsiteY23" fmla="*/ 4224918 h 5991200"/>
              <a:gd name="connsiteX24" fmla="*/ 10598834 w 11019482"/>
              <a:gd name="connsiteY24" fmla="*/ 4874142 h 5991200"/>
              <a:gd name="connsiteX25" fmla="*/ 10516538 w 11019482"/>
              <a:gd name="connsiteY25" fmla="*/ 5651382 h 5991200"/>
              <a:gd name="connsiteX26" fmla="*/ 9346106 w 11019482"/>
              <a:gd name="connsiteY26" fmla="*/ 5587374 h 5991200"/>
              <a:gd name="connsiteX27" fmla="*/ 8596298 w 11019482"/>
              <a:gd name="connsiteY27" fmla="*/ 5313054 h 5991200"/>
              <a:gd name="connsiteX28" fmla="*/ 7188122 w 11019482"/>
              <a:gd name="connsiteY28" fmla="*/ 5742822 h 5991200"/>
              <a:gd name="connsiteX29" fmla="*/ 4828970 w 11019482"/>
              <a:gd name="connsiteY29" fmla="*/ 5596518 h 5991200"/>
              <a:gd name="connsiteX30" fmla="*/ 3466514 w 11019482"/>
              <a:gd name="connsiteY30" fmla="*/ 5971422 h 5991200"/>
              <a:gd name="connsiteX31" fmla="*/ 1582850 w 11019482"/>
              <a:gd name="connsiteY31" fmla="*/ 5889126 h 5991200"/>
              <a:gd name="connsiteX0" fmla="*/ 1582850 w 11019482"/>
              <a:gd name="connsiteY0" fmla="*/ 6093948 h 6196022"/>
              <a:gd name="connsiteX1" fmla="*/ 860474 w 11019482"/>
              <a:gd name="connsiteY1" fmla="*/ 5581884 h 6196022"/>
              <a:gd name="connsiteX2" fmla="*/ 540434 w 11019482"/>
              <a:gd name="connsiteY2" fmla="*/ 5124684 h 6196022"/>
              <a:gd name="connsiteX3" fmla="*/ 586154 w 11019482"/>
              <a:gd name="connsiteY3" fmla="*/ 4539468 h 6196022"/>
              <a:gd name="connsiteX4" fmla="*/ 869618 w 11019482"/>
              <a:gd name="connsiteY4" fmla="*/ 4109700 h 6196022"/>
              <a:gd name="connsiteX5" fmla="*/ 558722 w 11019482"/>
              <a:gd name="connsiteY5" fmla="*/ 3606780 h 6196022"/>
              <a:gd name="connsiteX6" fmla="*/ 192962 w 11019482"/>
              <a:gd name="connsiteY6" fmla="*/ 3085572 h 6196022"/>
              <a:gd name="connsiteX7" fmla="*/ 202106 w 11019482"/>
              <a:gd name="connsiteY7" fmla="*/ 2299188 h 6196022"/>
              <a:gd name="connsiteX8" fmla="*/ 256970 w 11019482"/>
              <a:gd name="connsiteY8" fmla="*/ 1915140 h 6196022"/>
              <a:gd name="connsiteX9" fmla="*/ 92378 w 11019482"/>
              <a:gd name="connsiteY9" fmla="*/ 1521948 h 6196022"/>
              <a:gd name="connsiteX10" fmla="*/ 71212 w 11019482"/>
              <a:gd name="connsiteY10" fmla="*/ 803579 h 6196022"/>
              <a:gd name="connsiteX11" fmla="*/ 1034901 w 11019482"/>
              <a:gd name="connsiteY11" fmla="*/ 353942 h 6196022"/>
              <a:gd name="connsiteX12" fmla="*/ 2389019 w 11019482"/>
              <a:gd name="connsiteY12" fmla="*/ 250990 h 6196022"/>
              <a:gd name="connsiteX13" fmla="*/ 3432355 w 11019482"/>
              <a:gd name="connsiteY13" fmla="*/ 348880 h 6196022"/>
              <a:gd name="connsiteX14" fmla="*/ 4405611 w 11019482"/>
              <a:gd name="connsiteY14" fmla="*/ 217128 h 6196022"/>
              <a:gd name="connsiteX15" fmla="*/ 6076847 w 11019482"/>
              <a:gd name="connsiteY15" fmla="*/ 222209 h 6196022"/>
              <a:gd name="connsiteX16" fmla="*/ 7568630 w 11019482"/>
              <a:gd name="connsiteY16" fmla="*/ 41 h 6196022"/>
              <a:gd name="connsiteX17" fmla="*/ 9282098 w 11019482"/>
              <a:gd name="connsiteY17" fmla="*/ 241788 h 6196022"/>
              <a:gd name="connsiteX18" fmla="*/ 10562258 w 11019482"/>
              <a:gd name="connsiteY18" fmla="*/ 314940 h 6196022"/>
              <a:gd name="connsiteX19" fmla="*/ 10553114 w 11019482"/>
              <a:gd name="connsiteY19" fmla="*/ 1256772 h 6196022"/>
              <a:gd name="connsiteX20" fmla="*/ 10278794 w 11019482"/>
              <a:gd name="connsiteY20" fmla="*/ 1713972 h 6196022"/>
              <a:gd name="connsiteX21" fmla="*/ 10251362 w 11019482"/>
              <a:gd name="connsiteY21" fmla="*/ 2262612 h 6196022"/>
              <a:gd name="connsiteX22" fmla="*/ 10617122 w 11019482"/>
              <a:gd name="connsiteY22" fmla="*/ 2747244 h 6196022"/>
              <a:gd name="connsiteX23" fmla="*/ 11019458 w 11019482"/>
              <a:gd name="connsiteY23" fmla="*/ 4429740 h 6196022"/>
              <a:gd name="connsiteX24" fmla="*/ 10598834 w 11019482"/>
              <a:gd name="connsiteY24" fmla="*/ 5078964 h 6196022"/>
              <a:gd name="connsiteX25" fmla="*/ 10516538 w 11019482"/>
              <a:gd name="connsiteY25" fmla="*/ 5856204 h 6196022"/>
              <a:gd name="connsiteX26" fmla="*/ 9346106 w 11019482"/>
              <a:gd name="connsiteY26" fmla="*/ 5792196 h 6196022"/>
              <a:gd name="connsiteX27" fmla="*/ 8596298 w 11019482"/>
              <a:gd name="connsiteY27" fmla="*/ 5517876 h 6196022"/>
              <a:gd name="connsiteX28" fmla="*/ 7188122 w 11019482"/>
              <a:gd name="connsiteY28" fmla="*/ 5947644 h 6196022"/>
              <a:gd name="connsiteX29" fmla="*/ 4828970 w 11019482"/>
              <a:gd name="connsiteY29" fmla="*/ 5801340 h 6196022"/>
              <a:gd name="connsiteX30" fmla="*/ 3466514 w 11019482"/>
              <a:gd name="connsiteY30" fmla="*/ 6176244 h 6196022"/>
              <a:gd name="connsiteX31" fmla="*/ 1582850 w 11019482"/>
              <a:gd name="connsiteY31" fmla="*/ 6093948 h 6196022"/>
              <a:gd name="connsiteX0" fmla="*/ 1582850 w 11019482"/>
              <a:gd name="connsiteY0" fmla="*/ 6168336 h 6270410"/>
              <a:gd name="connsiteX1" fmla="*/ 860474 w 11019482"/>
              <a:gd name="connsiteY1" fmla="*/ 5656272 h 6270410"/>
              <a:gd name="connsiteX2" fmla="*/ 540434 w 11019482"/>
              <a:gd name="connsiteY2" fmla="*/ 5199072 h 6270410"/>
              <a:gd name="connsiteX3" fmla="*/ 586154 w 11019482"/>
              <a:gd name="connsiteY3" fmla="*/ 4613856 h 6270410"/>
              <a:gd name="connsiteX4" fmla="*/ 869618 w 11019482"/>
              <a:gd name="connsiteY4" fmla="*/ 4184088 h 6270410"/>
              <a:gd name="connsiteX5" fmla="*/ 558722 w 11019482"/>
              <a:gd name="connsiteY5" fmla="*/ 3681168 h 6270410"/>
              <a:gd name="connsiteX6" fmla="*/ 192962 w 11019482"/>
              <a:gd name="connsiteY6" fmla="*/ 3159960 h 6270410"/>
              <a:gd name="connsiteX7" fmla="*/ 202106 w 11019482"/>
              <a:gd name="connsiteY7" fmla="*/ 2373576 h 6270410"/>
              <a:gd name="connsiteX8" fmla="*/ 256970 w 11019482"/>
              <a:gd name="connsiteY8" fmla="*/ 1989528 h 6270410"/>
              <a:gd name="connsiteX9" fmla="*/ 92378 w 11019482"/>
              <a:gd name="connsiteY9" fmla="*/ 1596336 h 6270410"/>
              <a:gd name="connsiteX10" fmla="*/ 71212 w 11019482"/>
              <a:gd name="connsiteY10" fmla="*/ 877967 h 6270410"/>
              <a:gd name="connsiteX11" fmla="*/ 1034901 w 11019482"/>
              <a:gd name="connsiteY11" fmla="*/ 428330 h 6270410"/>
              <a:gd name="connsiteX12" fmla="*/ 2389019 w 11019482"/>
              <a:gd name="connsiteY12" fmla="*/ 325378 h 6270410"/>
              <a:gd name="connsiteX13" fmla="*/ 3432355 w 11019482"/>
              <a:gd name="connsiteY13" fmla="*/ 423268 h 6270410"/>
              <a:gd name="connsiteX14" fmla="*/ 4405611 w 11019482"/>
              <a:gd name="connsiteY14" fmla="*/ 291516 h 6270410"/>
              <a:gd name="connsiteX15" fmla="*/ 6076847 w 11019482"/>
              <a:gd name="connsiteY15" fmla="*/ 296597 h 6270410"/>
              <a:gd name="connsiteX16" fmla="*/ 7568630 w 11019482"/>
              <a:gd name="connsiteY16" fmla="*/ 74429 h 6270410"/>
              <a:gd name="connsiteX17" fmla="*/ 9383130 w 11019482"/>
              <a:gd name="connsiteY17" fmla="*/ 20304 h 6270410"/>
              <a:gd name="connsiteX18" fmla="*/ 10562258 w 11019482"/>
              <a:gd name="connsiteY18" fmla="*/ 389328 h 6270410"/>
              <a:gd name="connsiteX19" fmla="*/ 10553114 w 11019482"/>
              <a:gd name="connsiteY19" fmla="*/ 1331160 h 6270410"/>
              <a:gd name="connsiteX20" fmla="*/ 10278794 w 11019482"/>
              <a:gd name="connsiteY20" fmla="*/ 1788360 h 6270410"/>
              <a:gd name="connsiteX21" fmla="*/ 10251362 w 11019482"/>
              <a:gd name="connsiteY21" fmla="*/ 2337000 h 6270410"/>
              <a:gd name="connsiteX22" fmla="*/ 10617122 w 11019482"/>
              <a:gd name="connsiteY22" fmla="*/ 2821632 h 6270410"/>
              <a:gd name="connsiteX23" fmla="*/ 11019458 w 11019482"/>
              <a:gd name="connsiteY23" fmla="*/ 4504128 h 6270410"/>
              <a:gd name="connsiteX24" fmla="*/ 10598834 w 11019482"/>
              <a:gd name="connsiteY24" fmla="*/ 5153352 h 6270410"/>
              <a:gd name="connsiteX25" fmla="*/ 10516538 w 11019482"/>
              <a:gd name="connsiteY25" fmla="*/ 5930592 h 6270410"/>
              <a:gd name="connsiteX26" fmla="*/ 9346106 w 11019482"/>
              <a:gd name="connsiteY26" fmla="*/ 5866584 h 6270410"/>
              <a:gd name="connsiteX27" fmla="*/ 8596298 w 11019482"/>
              <a:gd name="connsiteY27" fmla="*/ 5592264 h 6270410"/>
              <a:gd name="connsiteX28" fmla="*/ 7188122 w 11019482"/>
              <a:gd name="connsiteY28" fmla="*/ 6022032 h 6270410"/>
              <a:gd name="connsiteX29" fmla="*/ 4828970 w 11019482"/>
              <a:gd name="connsiteY29" fmla="*/ 5875728 h 6270410"/>
              <a:gd name="connsiteX30" fmla="*/ 3466514 w 11019482"/>
              <a:gd name="connsiteY30" fmla="*/ 6250632 h 6270410"/>
              <a:gd name="connsiteX31" fmla="*/ 1582850 w 11019482"/>
              <a:gd name="connsiteY31" fmla="*/ 6168336 h 6270410"/>
              <a:gd name="connsiteX0" fmla="*/ 1582850 w 11019482"/>
              <a:gd name="connsiteY0" fmla="*/ 6168336 h 6270410"/>
              <a:gd name="connsiteX1" fmla="*/ 860474 w 11019482"/>
              <a:gd name="connsiteY1" fmla="*/ 5656272 h 6270410"/>
              <a:gd name="connsiteX2" fmla="*/ 540434 w 11019482"/>
              <a:gd name="connsiteY2" fmla="*/ 5199072 h 6270410"/>
              <a:gd name="connsiteX3" fmla="*/ 586154 w 11019482"/>
              <a:gd name="connsiteY3" fmla="*/ 4613856 h 6270410"/>
              <a:gd name="connsiteX4" fmla="*/ 869618 w 11019482"/>
              <a:gd name="connsiteY4" fmla="*/ 4184088 h 6270410"/>
              <a:gd name="connsiteX5" fmla="*/ 558722 w 11019482"/>
              <a:gd name="connsiteY5" fmla="*/ 3681168 h 6270410"/>
              <a:gd name="connsiteX6" fmla="*/ 192962 w 11019482"/>
              <a:gd name="connsiteY6" fmla="*/ 3159960 h 6270410"/>
              <a:gd name="connsiteX7" fmla="*/ 202106 w 11019482"/>
              <a:gd name="connsiteY7" fmla="*/ 2373576 h 6270410"/>
              <a:gd name="connsiteX8" fmla="*/ 256970 w 11019482"/>
              <a:gd name="connsiteY8" fmla="*/ 1989528 h 6270410"/>
              <a:gd name="connsiteX9" fmla="*/ 92378 w 11019482"/>
              <a:gd name="connsiteY9" fmla="*/ 1596336 h 6270410"/>
              <a:gd name="connsiteX10" fmla="*/ 71212 w 11019482"/>
              <a:gd name="connsiteY10" fmla="*/ 877967 h 6270410"/>
              <a:gd name="connsiteX11" fmla="*/ 1034901 w 11019482"/>
              <a:gd name="connsiteY11" fmla="*/ 428330 h 6270410"/>
              <a:gd name="connsiteX12" fmla="*/ 2389019 w 11019482"/>
              <a:gd name="connsiteY12" fmla="*/ 325378 h 6270410"/>
              <a:gd name="connsiteX13" fmla="*/ 3432355 w 11019482"/>
              <a:gd name="connsiteY13" fmla="*/ 423268 h 6270410"/>
              <a:gd name="connsiteX14" fmla="*/ 4405611 w 11019482"/>
              <a:gd name="connsiteY14" fmla="*/ 291516 h 6270410"/>
              <a:gd name="connsiteX15" fmla="*/ 6076847 w 11019482"/>
              <a:gd name="connsiteY15" fmla="*/ 296597 h 6270410"/>
              <a:gd name="connsiteX16" fmla="*/ 7568630 w 11019482"/>
              <a:gd name="connsiteY16" fmla="*/ 74429 h 6270410"/>
              <a:gd name="connsiteX17" fmla="*/ 9383130 w 11019482"/>
              <a:gd name="connsiteY17" fmla="*/ 20304 h 6270410"/>
              <a:gd name="connsiteX18" fmla="*/ 10562258 w 11019482"/>
              <a:gd name="connsiteY18" fmla="*/ 389328 h 6270410"/>
              <a:gd name="connsiteX19" fmla="*/ 10893965 w 11019482"/>
              <a:gd name="connsiteY19" fmla="*/ 1458943 h 6270410"/>
              <a:gd name="connsiteX20" fmla="*/ 10278794 w 11019482"/>
              <a:gd name="connsiteY20" fmla="*/ 1788360 h 6270410"/>
              <a:gd name="connsiteX21" fmla="*/ 10251362 w 11019482"/>
              <a:gd name="connsiteY21" fmla="*/ 2337000 h 6270410"/>
              <a:gd name="connsiteX22" fmla="*/ 10617122 w 11019482"/>
              <a:gd name="connsiteY22" fmla="*/ 2821632 h 6270410"/>
              <a:gd name="connsiteX23" fmla="*/ 11019458 w 11019482"/>
              <a:gd name="connsiteY23" fmla="*/ 4504128 h 6270410"/>
              <a:gd name="connsiteX24" fmla="*/ 10598834 w 11019482"/>
              <a:gd name="connsiteY24" fmla="*/ 5153352 h 6270410"/>
              <a:gd name="connsiteX25" fmla="*/ 10516538 w 11019482"/>
              <a:gd name="connsiteY25" fmla="*/ 5930592 h 6270410"/>
              <a:gd name="connsiteX26" fmla="*/ 9346106 w 11019482"/>
              <a:gd name="connsiteY26" fmla="*/ 5866584 h 6270410"/>
              <a:gd name="connsiteX27" fmla="*/ 8596298 w 11019482"/>
              <a:gd name="connsiteY27" fmla="*/ 5592264 h 6270410"/>
              <a:gd name="connsiteX28" fmla="*/ 7188122 w 11019482"/>
              <a:gd name="connsiteY28" fmla="*/ 6022032 h 6270410"/>
              <a:gd name="connsiteX29" fmla="*/ 4828970 w 11019482"/>
              <a:gd name="connsiteY29" fmla="*/ 5875728 h 6270410"/>
              <a:gd name="connsiteX30" fmla="*/ 3466514 w 11019482"/>
              <a:gd name="connsiteY30" fmla="*/ 6250632 h 6270410"/>
              <a:gd name="connsiteX31" fmla="*/ 1582850 w 11019482"/>
              <a:gd name="connsiteY31" fmla="*/ 6168336 h 6270410"/>
              <a:gd name="connsiteX0" fmla="*/ 1582850 w 11019475"/>
              <a:gd name="connsiteY0" fmla="*/ 6168336 h 6270410"/>
              <a:gd name="connsiteX1" fmla="*/ 860474 w 11019475"/>
              <a:gd name="connsiteY1" fmla="*/ 5656272 h 6270410"/>
              <a:gd name="connsiteX2" fmla="*/ 540434 w 11019475"/>
              <a:gd name="connsiteY2" fmla="*/ 5199072 h 6270410"/>
              <a:gd name="connsiteX3" fmla="*/ 586154 w 11019475"/>
              <a:gd name="connsiteY3" fmla="*/ 4613856 h 6270410"/>
              <a:gd name="connsiteX4" fmla="*/ 869618 w 11019475"/>
              <a:gd name="connsiteY4" fmla="*/ 4184088 h 6270410"/>
              <a:gd name="connsiteX5" fmla="*/ 558722 w 11019475"/>
              <a:gd name="connsiteY5" fmla="*/ 3681168 h 6270410"/>
              <a:gd name="connsiteX6" fmla="*/ 192962 w 11019475"/>
              <a:gd name="connsiteY6" fmla="*/ 3159960 h 6270410"/>
              <a:gd name="connsiteX7" fmla="*/ 202106 w 11019475"/>
              <a:gd name="connsiteY7" fmla="*/ 2373576 h 6270410"/>
              <a:gd name="connsiteX8" fmla="*/ 256970 w 11019475"/>
              <a:gd name="connsiteY8" fmla="*/ 1989528 h 6270410"/>
              <a:gd name="connsiteX9" fmla="*/ 92378 w 11019475"/>
              <a:gd name="connsiteY9" fmla="*/ 1596336 h 6270410"/>
              <a:gd name="connsiteX10" fmla="*/ 71212 w 11019475"/>
              <a:gd name="connsiteY10" fmla="*/ 877967 h 6270410"/>
              <a:gd name="connsiteX11" fmla="*/ 1034901 w 11019475"/>
              <a:gd name="connsiteY11" fmla="*/ 428330 h 6270410"/>
              <a:gd name="connsiteX12" fmla="*/ 2389019 w 11019475"/>
              <a:gd name="connsiteY12" fmla="*/ 325378 h 6270410"/>
              <a:gd name="connsiteX13" fmla="*/ 3432355 w 11019475"/>
              <a:gd name="connsiteY13" fmla="*/ 423268 h 6270410"/>
              <a:gd name="connsiteX14" fmla="*/ 4405611 w 11019475"/>
              <a:gd name="connsiteY14" fmla="*/ 291516 h 6270410"/>
              <a:gd name="connsiteX15" fmla="*/ 6076847 w 11019475"/>
              <a:gd name="connsiteY15" fmla="*/ 296597 h 6270410"/>
              <a:gd name="connsiteX16" fmla="*/ 7568630 w 11019475"/>
              <a:gd name="connsiteY16" fmla="*/ 74429 h 6270410"/>
              <a:gd name="connsiteX17" fmla="*/ 9383130 w 11019475"/>
              <a:gd name="connsiteY17" fmla="*/ 20304 h 6270410"/>
              <a:gd name="connsiteX18" fmla="*/ 10562258 w 11019475"/>
              <a:gd name="connsiteY18" fmla="*/ 389328 h 6270410"/>
              <a:gd name="connsiteX19" fmla="*/ 10893965 w 11019475"/>
              <a:gd name="connsiteY19" fmla="*/ 1458943 h 6270410"/>
              <a:gd name="connsiteX20" fmla="*/ 10278794 w 11019475"/>
              <a:gd name="connsiteY20" fmla="*/ 1788360 h 6270410"/>
              <a:gd name="connsiteX21" fmla="*/ 10968339 w 11019475"/>
              <a:gd name="connsiteY21" fmla="*/ 2430880 h 6270410"/>
              <a:gd name="connsiteX22" fmla="*/ 10617122 w 11019475"/>
              <a:gd name="connsiteY22" fmla="*/ 2821632 h 6270410"/>
              <a:gd name="connsiteX23" fmla="*/ 11019458 w 11019475"/>
              <a:gd name="connsiteY23" fmla="*/ 4504128 h 6270410"/>
              <a:gd name="connsiteX24" fmla="*/ 10598834 w 11019475"/>
              <a:gd name="connsiteY24" fmla="*/ 5153352 h 6270410"/>
              <a:gd name="connsiteX25" fmla="*/ 10516538 w 11019475"/>
              <a:gd name="connsiteY25" fmla="*/ 5930592 h 6270410"/>
              <a:gd name="connsiteX26" fmla="*/ 9346106 w 11019475"/>
              <a:gd name="connsiteY26" fmla="*/ 5866584 h 6270410"/>
              <a:gd name="connsiteX27" fmla="*/ 8596298 w 11019475"/>
              <a:gd name="connsiteY27" fmla="*/ 5592264 h 6270410"/>
              <a:gd name="connsiteX28" fmla="*/ 7188122 w 11019475"/>
              <a:gd name="connsiteY28" fmla="*/ 6022032 h 6270410"/>
              <a:gd name="connsiteX29" fmla="*/ 4828970 w 11019475"/>
              <a:gd name="connsiteY29" fmla="*/ 5875728 h 6270410"/>
              <a:gd name="connsiteX30" fmla="*/ 3466514 w 11019475"/>
              <a:gd name="connsiteY30" fmla="*/ 6250632 h 6270410"/>
              <a:gd name="connsiteX31" fmla="*/ 1582850 w 11019475"/>
              <a:gd name="connsiteY31" fmla="*/ 6168336 h 6270410"/>
              <a:gd name="connsiteX0" fmla="*/ 1582850 w 11050516"/>
              <a:gd name="connsiteY0" fmla="*/ 6168336 h 6270410"/>
              <a:gd name="connsiteX1" fmla="*/ 860474 w 11050516"/>
              <a:gd name="connsiteY1" fmla="*/ 5656272 h 6270410"/>
              <a:gd name="connsiteX2" fmla="*/ 540434 w 11050516"/>
              <a:gd name="connsiteY2" fmla="*/ 5199072 h 6270410"/>
              <a:gd name="connsiteX3" fmla="*/ 586154 w 11050516"/>
              <a:gd name="connsiteY3" fmla="*/ 4613856 h 6270410"/>
              <a:gd name="connsiteX4" fmla="*/ 869618 w 11050516"/>
              <a:gd name="connsiteY4" fmla="*/ 4184088 h 6270410"/>
              <a:gd name="connsiteX5" fmla="*/ 558722 w 11050516"/>
              <a:gd name="connsiteY5" fmla="*/ 3681168 h 6270410"/>
              <a:gd name="connsiteX6" fmla="*/ 192962 w 11050516"/>
              <a:gd name="connsiteY6" fmla="*/ 3159960 h 6270410"/>
              <a:gd name="connsiteX7" fmla="*/ 202106 w 11050516"/>
              <a:gd name="connsiteY7" fmla="*/ 2373576 h 6270410"/>
              <a:gd name="connsiteX8" fmla="*/ 256970 w 11050516"/>
              <a:gd name="connsiteY8" fmla="*/ 1989528 h 6270410"/>
              <a:gd name="connsiteX9" fmla="*/ 92378 w 11050516"/>
              <a:gd name="connsiteY9" fmla="*/ 1596336 h 6270410"/>
              <a:gd name="connsiteX10" fmla="*/ 71212 w 11050516"/>
              <a:gd name="connsiteY10" fmla="*/ 877967 h 6270410"/>
              <a:gd name="connsiteX11" fmla="*/ 1034901 w 11050516"/>
              <a:gd name="connsiteY11" fmla="*/ 428330 h 6270410"/>
              <a:gd name="connsiteX12" fmla="*/ 2389019 w 11050516"/>
              <a:gd name="connsiteY12" fmla="*/ 325378 h 6270410"/>
              <a:gd name="connsiteX13" fmla="*/ 3432355 w 11050516"/>
              <a:gd name="connsiteY13" fmla="*/ 423268 h 6270410"/>
              <a:gd name="connsiteX14" fmla="*/ 4405611 w 11050516"/>
              <a:gd name="connsiteY14" fmla="*/ 291516 h 6270410"/>
              <a:gd name="connsiteX15" fmla="*/ 6076847 w 11050516"/>
              <a:gd name="connsiteY15" fmla="*/ 296597 h 6270410"/>
              <a:gd name="connsiteX16" fmla="*/ 7568630 w 11050516"/>
              <a:gd name="connsiteY16" fmla="*/ 74429 h 6270410"/>
              <a:gd name="connsiteX17" fmla="*/ 9383130 w 11050516"/>
              <a:gd name="connsiteY17" fmla="*/ 20304 h 6270410"/>
              <a:gd name="connsiteX18" fmla="*/ 10562258 w 11050516"/>
              <a:gd name="connsiteY18" fmla="*/ 389328 h 6270410"/>
              <a:gd name="connsiteX19" fmla="*/ 10893965 w 11050516"/>
              <a:gd name="connsiteY19" fmla="*/ 1458943 h 6270410"/>
              <a:gd name="connsiteX20" fmla="*/ 11047034 w 11050516"/>
              <a:gd name="connsiteY20" fmla="*/ 1748798 h 6270410"/>
              <a:gd name="connsiteX21" fmla="*/ 10968339 w 11050516"/>
              <a:gd name="connsiteY21" fmla="*/ 2430880 h 6270410"/>
              <a:gd name="connsiteX22" fmla="*/ 10617122 w 11050516"/>
              <a:gd name="connsiteY22" fmla="*/ 2821632 h 6270410"/>
              <a:gd name="connsiteX23" fmla="*/ 11019458 w 11050516"/>
              <a:gd name="connsiteY23" fmla="*/ 4504128 h 6270410"/>
              <a:gd name="connsiteX24" fmla="*/ 10598834 w 11050516"/>
              <a:gd name="connsiteY24" fmla="*/ 5153352 h 6270410"/>
              <a:gd name="connsiteX25" fmla="*/ 10516538 w 11050516"/>
              <a:gd name="connsiteY25" fmla="*/ 5930592 h 6270410"/>
              <a:gd name="connsiteX26" fmla="*/ 9346106 w 11050516"/>
              <a:gd name="connsiteY26" fmla="*/ 5866584 h 6270410"/>
              <a:gd name="connsiteX27" fmla="*/ 8596298 w 11050516"/>
              <a:gd name="connsiteY27" fmla="*/ 5592264 h 6270410"/>
              <a:gd name="connsiteX28" fmla="*/ 7188122 w 11050516"/>
              <a:gd name="connsiteY28" fmla="*/ 6022032 h 6270410"/>
              <a:gd name="connsiteX29" fmla="*/ 4828970 w 11050516"/>
              <a:gd name="connsiteY29" fmla="*/ 5875728 h 6270410"/>
              <a:gd name="connsiteX30" fmla="*/ 3466514 w 11050516"/>
              <a:gd name="connsiteY30" fmla="*/ 6250632 h 6270410"/>
              <a:gd name="connsiteX31" fmla="*/ 1582850 w 11050516"/>
              <a:gd name="connsiteY31" fmla="*/ 6168336 h 6270410"/>
              <a:gd name="connsiteX0" fmla="*/ 1582850 w 11203881"/>
              <a:gd name="connsiteY0" fmla="*/ 6168336 h 6270410"/>
              <a:gd name="connsiteX1" fmla="*/ 860474 w 11203881"/>
              <a:gd name="connsiteY1" fmla="*/ 5656272 h 6270410"/>
              <a:gd name="connsiteX2" fmla="*/ 540434 w 11203881"/>
              <a:gd name="connsiteY2" fmla="*/ 5199072 h 6270410"/>
              <a:gd name="connsiteX3" fmla="*/ 586154 w 11203881"/>
              <a:gd name="connsiteY3" fmla="*/ 4613856 h 6270410"/>
              <a:gd name="connsiteX4" fmla="*/ 869618 w 11203881"/>
              <a:gd name="connsiteY4" fmla="*/ 4184088 h 6270410"/>
              <a:gd name="connsiteX5" fmla="*/ 558722 w 11203881"/>
              <a:gd name="connsiteY5" fmla="*/ 3681168 h 6270410"/>
              <a:gd name="connsiteX6" fmla="*/ 192962 w 11203881"/>
              <a:gd name="connsiteY6" fmla="*/ 3159960 h 6270410"/>
              <a:gd name="connsiteX7" fmla="*/ 202106 w 11203881"/>
              <a:gd name="connsiteY7" fmla="*/ 2373576 h 6270410"/>
              <a:gd name="connsiteX8" fmla="*/ 256970 w 11203881"/>
              <a:gd name="connsiteY8" fmla="*/ 1989528 h 6270410"/>
              <a:gd name="connsiteX9" fmla="*/ 92378 w 11203881"/>
              <a:gd name="connsiteY9" fmla="*/ 1596336 h 6270410"/>
              <a:gd name="connsiteX10" fmla="*/ 71212 w 11203881"/>
              <a:gd name="connsiteY10" fmla="*/ 877967 h 6270410"/>
              <a:gd name="connsiteX11" fmla="*/ 1034901 w 11203881"/>
              <a:gd name="connsiteY11" fmla="*/ 428330 h 6270410"/>
              <a:gd name="connsiteX12" fmla="*/ 2389019 w 11203881"/>
              <a:gd name="connsiteY12" fmla="*/ 325378 h 6270410"/>
              <a:gd name="connsiteX13" fmla="*/ 3432355 w 11203881"/>
              <a:gd name="connsiteY13" fmla="*/ 423268 h 6270410"/>
              <a:gd name="connsiteX14" fmla="*/ 4405611 w 11203881"/>
              <a:gd name="connsiteY14" fmla="*/ 291516 h 6270410"/>
              <a:gd name="connsiteX15" fmla="*/ 6076847 w 11203881"/>
              <a:gd name="connsiteY15" fmla="*/ 296597 h 6270410"/>
              <a:gd name="connsiteX16" fmla="*/ 7568630 w 11203881"/>
              <a:gd name="connsiteY16" fmla="*/ 74429 h 6270410"/>
              <a:gd name="connsiteX17" fmla="*/ 9383130 w 11203881"/>
              <a:gd name="connsiteY17" fmla="*/ 20304 h 6270410"/>
              <a:gd name="connsiteX18" fmla="*/ 10562258 w 11203881"/>
              <a:gd name="connsiteY18" fmla="*/ 389328 h 6270410"/>
              <a:gd name="connsiteX19" fmla="*/ 10893965 w 11203881"/>
              <a:gd name="connsiteY19" fmla="*/ 1458943 h 6270410"/>
              <a:gd name="connsiteX20" fmla="*/ 11047034 w 11203881"/>
              <a:gd name="connsiteY20" fmla="*/ 1748798 h 6270410"/>
              <a:gd name="connsiteX21" fmla="*/ 10968339 w 11203881"/>
              <a:gd name="connsiteY21" fmla="*/ 2430880 h 6270410"/>
              <a:gd name="connsiteX22" fmla="*/ 11203331 w 11203881"/>
              <a:gd name="connsiteY22" fmla="*/ 3198384 h 6270410"/>
              <a:gd name="connsiteX23" fmla="*/ 11019458 w 11203881"/>
              <a:gd name="connsiteY23" fmla="*/ 4504128 h 6270410"/>
              <a:gd name="connsiteX24" fmla="*/ 10598834 w 11203881"/>
              <a:gd name="connsiteY24" fmla="*/ 5153352 h 6270410"/>
              <a:gd name="connsiteX25" fmla="*/ 10516538 w 11203881"/>
              <a:gd name="connsiteY25" fmla="*/ 5930592 h 6270410"/>
              <a:gd name="connsiteX26" fmla="*/ 9346106 w 11203881"/>
              <a:gd name="connsiteY26" fmla="*/ 5866584 h 6270410"/>
              <a:gd name="connsiteX27" fmla="*/ 8596298 w 11203881"/>
              <a:gd name="connsiteY27" fmla="*/ 5592264 h 6270410"/>
              <a:gd name="connsiteX28" fmla="*/ 7188122 w 11203881"/>
              <a:gd name="connsiteY28" fmla="*/ 6022032 h 6270410"/>
              <a:gd name="connsiteX29" fmla="*/ 4828970 w 11203881"/>
              <a:gd name="connsiteY29" fmla="*/ 5875728 h 6270410"/>
              <a:gd name="connsiteX30" fmla="*/ 3466514 w 11203881"/>
              <a:gd name="connsiteY30" fmla="*/ 6250632 h 6270410"/>
              <a:gd name="connsiteX31" fmla="*/ 1582850 w 11203881"/>
              <a:gd name="connsiteY31" fmla="*/ 6168336 h 6270410"/>
              <a:gd name="connsiteX0" fmla="*/ 1582850 w 11203639"/>
              <a:gd name="connsiteY0" fmla="*/ 6168336 h 6270410"/>
              <a:gd name="connsiteX1" fmla="*/ 860474 w 11203639"/>
              <a:gd name="connsiteY1" fmla="*/ 5656272 h 6270410"/>
              <a:gd name="connsiteX2" fmla="*/ 540434 w 11203639"/>
              <a:gd name="connsiteY2" fmla="*/ 5199072 h 6270410"/>
              <a:gd name="connsiteX3" fmla="*/ 586154 w 11203639"/>
              <a:gd name="connsiteY3" fmla="*/ 4613856 h 6270410"/>
              <a:gd name="connsiteX4" fmla="*/ 869618 w 11203639"/>
              <a:gd name="connsiteY4" fmla="*/ 4184088 h 6270410"/>
              <a:gd name="connsiteX5" fmla="*/ 558722 w 11203639"/>
              <a:gd name="connsiteY5" fmla="*/ 3681168 h 6270410"/>
              <a:gd name="connsiteX6" fmla="*/ 192962 w 11203639"/>
              <a:gd name="connsiteY6" fmla="*/ 3159960 h 6270410"/>
              <a:gd name="connsiteX7" fmla="*/ 202106 w 11203639"/>
              <a:gd name="connsiteY7" fmla="*/ 2373576 h 6270410"/>
              <a:gd name="connsiteX8" fmla="*/ 256970 w 11203639"/>
              <a:gd name="connsiteY8" fmla="*/ 1989528 h 6270410"/>
              <a:gd name="connsiteX9" fmla="*/ 92378 w 11203639"/>
              <a:gd name="connsiteY9" fmla="*/ 1596336 h 6270410"/>
              <a:gd name="connsiteX10" fmla="*/ 71212 w 11203639"/>
              <a:gd name="connsiteY10" fmla="*/ 877967 h 6270410"/>
              <a:gd name="connsiteX11" fmla="*/ 1034901 w 11203639"/>
              <a:gd name="connsiteY11" fmla="*/ 428330 h 6270410"/>
              <a:gd name="connsiteX12" fmla="*/ 2389019 w 11203639"/>
              <a:gd name="connsiteY12" fmla="*/ 325378 h 6270410"/>
              <a:gd name="connsiteX13" fmla="*/ 3432355 w 11203639"/>
              <a:gd name="connsiteY13" fmla="*/ 423268 h 6270410"/>
              <a:gd name="connsiteX14" fmla="*/ 4405611 w 11203639"/>
              <a:gd name="connsiteY14" fmla="*/ 291516 h 6270410"/>
              <a:gd name="connsiteX15" fmla="*/ 6076847 w 11203639"/>
              <a:gd name="connsiteY15" fmla="*/ 296597 h 6270410"/>
              <a:gd name="connsiteX16" fmla="*/ 7568630 w 11203639"/>
              <a:gd name="connsiteY16" fmla="*/ 74429 h 6270410"/>
              <a:gd name="connsiteX17" fmla="*/ 9383130 w 11203639"/>
              <a:gd name="connsiteY17" fmla="*/ 20304 h 6270410"/>
              <a:gd name="connsiteX18" fmla="*/ 10562258 w 11203639"/>
              <a:gd name="connsiteY18" fmla="*/ 389328 h 6270410"/>
              <a:gd name="connsiteX19" fmla="*/ 10893965 w 11203639"/>
              <a:gd name="connsiteY19" fmla="*/ 1458943 h 6270410"/>
              <a:gd name="connsiteX20" fmla="*/ 11047034 w 11203639"/>
              <a:gd name="connsiteY20" fmla="*/ 1748798 h 6270410"/>
              <a:gd name="connsiteX21" fmla="*/ 10968339 w 11203639"/>
              <a:gd name="connsiteY21" fmla="*/ 2430880 h 6270410"/>
              <a:gd name="connsiteX22" fmla="*/ 11203331 w 11203639"/>
              <a:gd name="connsiteY22" fmla="*/ 3198384 h 6270410"/>
              <a:gd name="connsiteX23" fmla="*/ 11019458 w 11203639"/>
              <a:gd name="connsiteY23" fmla="*/ 4504128 h 6270410"/>
              <a:gd name="connsiteX24" fmla="*/ 11074307 w 11203639"/>
              <a:gd name="connsiteY24" fmla="*/ 5637540 h 6270410"/>
              <a:gd name="connsiteX25" fmla="*/ 10516538 w 11203639"/>
              <a:gd name="connsiteY25" fmla="*/ 5930592 h 6270410"/>
              <a:gd name="connsiteX26" fmla="*/ 9346106 w 11203639"/>
              <a:gd name="connsiteY26" fmla="*/ 5866584 h 6270410"/>
              <a:gd name="connsiteX27" fmla="*/ 8596298 w 11203639"/>
              <a:gd name="connsiteY27" fmla="*/ 5592264 h 6270410"/>
              <a:gd name="connsiteX28" fmla="*/ 7188122 w 11203639"/>
              <a:gd name="connsiteY28" fmla="*/ 6022032 h 6270410"/>
              <a:gd name="connsiteX29" fmla="*/ 4828970 w 11203639"/>
              <a:gd name="connsiteY29" fmla="*/ 5875728 h 6270410"/>
              <a:gd name="connsiteX30" fmla="*/ 3466514 w 11203639"/>
              <a:gd name="connsiteY30" fmla="*/ 6250632 h 6270410"/>
              <a:gd name="connsiteX31" fmla="*/ 1582850 w 11203639"/>
              <a:gd name="connsiteY31" fmla="*/ 6168336 h 6270410"/>
              <a:gd name="connsiteX0" fmla="*/ 1157702 w 11203639"/>
              <a:gd name="connsiteY0" fmla="*/ 6379165 h 6412723"/>
              <a:gd name="connsiteX1" fmla="*/ 860474 w 11203639"/>
              <a:gd name="connsiteY1" fmla="*/ 5656272 h 6412723"/>
              <a:gd name="connsiteX2" fmla="*/ 540434 w 11203639"/>
              <a:gd name="connsiteY2" fmla="*/ 5199072 h 6412723"/>
              <a:gd name="connsiteX3" fmla="*/ 586154 w 11203639"/>
              <a:gd name="connsiteY3" fmla="*/ 4613856 h 6412723"/>
              <a:gd name="connsiteX4" fmla="*/ 869618 w 11203639"/>
              <a:gd name="connsiteY4" fmla="*/ 4184088 h 6412723"/>
              <a:gd name="connsiteX5" fmla="*/ 558722 w 11203639"/>
              <a:gd name="connsiteY5" fmla="*/ 3681168 h 6412723"/>
              <a:gd name="connsiteX6" fmla="*/ 192962 w 11203639"/>
              <a:gd name="connsiteY6" fmla="*/ 3159960 h 6412723"/>
              <a:gd name="connsiteX7" fmla="*/ 202106 w 11203639"/>
              <a:gd name="connsiteY7" fmla="*/ 2373576 h 6412723"/>
              <a:gd name="connsiteX8" fmla="*/ 256970 w 11203639"/>
              <a:gd name="connsiteY8" fmla="*/ 1989528 h 6412723"/>
              <a:gd name="connsiteX9" fmla="*/ 92378 w 11203639"/>
              <a:gd name="connsiteY9" fmla="*/ 1596336 h 6412723"/>
              <a:gd name="connsiteX10" fmla="*/ 71212 w 11203639"/>
              <a:gd name="connsiteY10" fmla="*/ 877967 h 6412723"/>
              <a:gd name="connsiteX11" fmla="*/ 1034901 w 11203639"/>
              <a:gd name="connsiteY11" fmla="*/ 428330 h 6412723"/>
              <a:gd name="connsiteX12" fmla="*/ 2389019 w 11203639"/>
              <a:gd name="connsiteY12" fmla="*/ 325378 h 6412723"/>
              <a:gd name="connsiteX13" fmla="*/ 3432355 w 11203639"/>
              <a:gd name="connsiteY13" fmla="*/ 423268 h 6412723"/>
              <a:gd name="connsiteX14" fmla="*/ 4405611 w 11203639"/>
              <a:gd name="connsiteY14" fmla="*/ 291516 h 6412723"/>
              <a:gd name="connsiteX15" fmla="*/ 6076847 w 11203639"/>
              <a:gd name="connsiteY15" fmla="*/ 296597 h 6412723"/>
              <a:gd name="connsiteX16" fmla="*/ 7568630 w 11203639"/>
              <a:gd name="connsiteY16" fmla="*/ 74429 h 6412723"/>
              <a:gd name="connsiteX17" fmla="*/ 9383130 w 11203639"/>
              <a:gd name="connsiteY17" fmla="*/ 20304 h 6412723"/>
              <a:gd name="connsiteX18" fmla="*/ 10562258 w 11203639"/>
              <a:gd name="connsiteY18" fmla="*/ 389328 h 6412723"/>
              <a:gd name="connsiteX19" fmla="*/ 10893965 w 11203639"/>
              <a:gd name="connsiteY19" fmla="*/ 1458943 h 6412723"/>
              <a:gd name="connsiteX20" fmla="*/ 11047034 w 11203639"/>
              <a:gd name="connsiteY20" fmla="*/ 1748798 h 6412723"/>
              <a:gd name="connsiteX21" fmla="*/ 10968339 w 11203639"/>
              <a:gd name="connsiteY21" fmla="*/ 2430880 h 6412723"/>
              <a:gd name="connsiteX22" fmla="*/ 11203331 w 11203639"/>
              <a:gd name="connsiteY22" fmla="*/ 3198384 h 6412723"/>
              <a:gd name="connsiteX23" fmla="*/ 11019458 w 11203639"/>
              <a:gd name="connsiteY23" fmla="*/ 4504128 h 6412723"/>
              <a:gd name="connsiteX24" fmla="*/ 11074307 w 11203639"/>
              <a:gd name="connsiteY24" fmla="*/ 5637540 h 6412723"/>
              <a:gd name="connsiteX25" fmla="*/ 10516538 w 11203639"/>
              <a:gd name="connsiteY25" fmla="*/ 5930592 h 6412723"/>
              <a:gd name="connsiteX26" fmla="*/ 9346106 w 11203639"/>
              <a:gd name="connsiteY26" fmla="*/ 5866584 h 6412723"/>
              <a:gd name="connsiteX27" fmla="*/ 8596298 w 11203639"/>
              <a:gd name="connsiteY27" fmla="*/ 5592264 h 6412723"/>
              <a:gd name="connsiteX28" fmla="*/ 7188122 w 11203639"/>
              <a:gd name="connsiteY28" fmla="*/ 6022032 h 6412723"/>
              <a:gd name="connsiteX29" fmla="*/ 4828970 w 11203639"/>
              <a:gd name="connsiteY29" fmla="*/ 5875728 h 6412723"/>
              <a:gd name="connsiteX30" fmla="*/ 3466514 w 11203639"/>
              <a:gd name="connsiteY30" fmla="*/ 6250632 h 6412723"/>
              <a:gd name="connsiteX31" fmla="*/ 1157702 w 11203639"/>
              <a:gd name="connsiteY31" fmla="*/ 6379165 h 6412723"/>
              <a:gd name="connsiteX0" fmla="*/ 1157702 w 11203639"/>
              <a:gd name="connsiteY0" fmla="*/ 6379165 h 6413958"/>
              <a:gd name="connsiteX1" fmla="*/ 641556 w 11203639"/>
              <a:gd name="connsiteY1" fmla="*/ 5638479 h 6413958"/>
              <a:gd name="connsiteX2" fmla="*/ 540434 w 11203639"/>
              <a:gd name="connsiteY2" fmla="*/ 5199072 h 6413958"/>
              <a:gd name="connsiteX3" fmla="*/ 586154 w 11203639"/>
              <a:gd name="connsiteY3" fmla="*/ 4613856 h 6413958"/>
              <a:gd name="connsiteX4" fmla="*/ 869618 w 11203639"/>
              <a:gd name="connsiteY4" fmla="*/ 4184088 h 6413958"/>
              <a:gd name="connsiteX5" fmla="*/ 558722 w 11203639"/>
              <a:gd name="connsiteY5" fmla="*/ 3681168 h 6413958"/>
              <a:gd name="connsiteX6" fmla="*/ 192962 w 11203639"/>
              <a:gd name="connsiteY6" fmla="*/ 3159960 h 6413958"/>
              <a:gd name="connsiteX7" fmla="*/ 202106 w 11203639"/>
              <a:gd name="connsiteY7" fmla="*/ 2373576 h 6413958"/>
              <a:gd name="connsiteX8" fmla="*/ 256970 w 11203639"/>
              <a:gd name="connsiteY8" fmla="*/ 1989528 h 6413958"/>
              <a:gd name="connsiteX9" fmla="*/ 92378 w 11203639"/>
              <a:gd name="connsiteY9" fmla="*/ 1596336 h 6413958"/>
              <a:gd name="connsiteX10" fmla="*/ 71212 w 11203639"/>
              <a:gd name="connsiteY10" fmla="*/ 877967 h 6413958"/>
              <a:gd name="connsiteX11" fmla="*/ 1034901 w 11203639"/>
              <a:gd name="connsiteY11" fmla="*/ 428330 h 6413958"/>
              <a:gd name="connsiteX12" fmla="*/ 2389019 w 11203639"/>
              <a:gd name="connsiteY12" fmla="*/ 325378 h 6413958"/>
              <a:gd name="connsiteX13" fmla="*/ 3432355 w 11203639"/>
              <a:gd name="connsiteY13" fmla="*/ 423268 h 6413958"/>
              <a:gd name="connsiteX14" fmla="*/ 4405611 w 11203639"/>
              <a:gd name="connsiteY14" fmla="*/ 291516 h 6413958"/>
              <a:gd name="connsiteX15" fmla="*/ 6076847 w 11203639"/>
              <a:gd name="connsiteY15" fmla="*/ 296597 h 6413958"/>
              <a:gd name="connsiteX16" fmla="*/ 7568630 w 11203639"/>
              <a:gd name="connsiteY16" fmla="*/ 74429 h 6413958"/>
              <a:gd name="connsiteX17" fmla="*/ 9383130 w 11203639"/>
              <a:gd name="connsiteY17" fmla="*/ 20304 h 6413958"/>
              <a:gd name="connsiteX18" fmla="*/ 10562258 w 11203639"/>
              <a:gd name="connsiteY18" fmla="*/ 389328 h 6413958"/>
              <a:gd name="connsiteX19" fmla="*/ 10893965 w 11203639"/>
              <a:gd name="connsiteY19" fmla="*/ 1458943 h 6413958"/>
              <a:gd name="connsiteX20" fmla="*/ 11047034 w 11203639"/>
              <a:gd name="connsiteY20" fmla="*/ 1748798 h 6413958"/>
              <a:gd name="connsiteX21" fmla="*/ 10968339 w 11203639"/>
              <a:gd name="connsiteY21" fmla="*/ 2430880 h 6413958"/>
              <a:gd name="connsiteX22" fmla="*/ 11203331 w 11203639"/>
              <a:gd name="connsiteY22" fmla="*/ 3198384 h 6413958"/>
              <a:gd name="connsiteX23" fmla="*/ 11019458 w 11203639"/>
              <a:gd name="connsiteY23" fmla="*/ 4504128 h 6413958"/>
              <a:gd name="connsiteX24" fmla="*/ 11074307 w 11203639"/>
              <a:gd name="connsiteY24" fmla="*/ 5637540 h 6413958"/>
              <a:gd name="connsiteX25" fmla="*/ 10516538 w 11203639"/>
              <a:gd name="connsiteY25" fmla="*/ 5930592 h 6413958"/>
              <a:gd name="connsiteX26" fmla="*/ 9346106 w 11203639"/>
              <a:gd name="connsiteY26" fmla="*/ 5866584 h 6413958"/>
              <a:gd name="connsiteX27" fmla="*/ 8596298 w 11203639"/>
              <a:gd name="connsiteY27" fmla="*/ 5592264 h 6413958"/>
              <a:gd name="connsiteX28" fmla="*/ 7188122 w 11203639"/>
              <a:gd name="connsiteY28" fmla="*/ 6022032 h 6413958"/>
              <a:gd name="connsiteX29" fmla="*/ 4828970 w 11203639"/>
              <a:gd name="connsiteY29" fmla="*/ 5875728 h 6413958"/>
              <a:gd name="connsiteX30" fmla="*/ 3466514 w 11203639"/>
              <a:gd name="connsiteY30" fmla="*/ 6250632 h 6413958"/>
              <a:gd name="connsiteX31" fmla="*/ 1157702 w 11203639"/>
              <a:gd name="connsiteY31" fmla="*/ 6379165 h 6413958"/>
              <a:gd name="connsiteX0" fmla="*/ 1157702 w 11203639"/>
              <a:gd name="connsiteY0" fmla="*/ 6379165 h 6408936"/>
              <a:gd name="connsiteX1" fmla="*/ 641556 w 11203639"/>
              <a:gd name="connsiteY1" fmla="*/ 5638479 h 6408936"/>
              <a:gd name="connsiteX2" fmla="*/ 540434 w 11203639"/>
              <a:gd name="connsiteY2" fmla="*/ 5199072 h 6408936"/>
              <a:gd name="connsiteX3" fmla="*/ 586154 w 11203639"/>
              <a:gd name="connsiteY3" fmla="*/ 4613856 h 6408936"/>
              <a:gd name="connsiteX4" fmla="*/ 869618 w 11203639"/>
              <a:gd name="connsiteY4" fmla="*/ 4184088 h 6408936"/>
              <a:gd name="connsiteX5" fmla="*/ 558722 w 11203639"/>
              <a:gd name="connsiteY5" fmla="*/ 3681168 h 6408936"/>
              <a:gd name="connsiteX6" fmla="*/ 192962 w 11203639"/>
              <a:gd name="connsiteY6" fmla="*/ 3159960 h 6408936"/>
              <a:gd name="connsiteX7" fmla="*/ 202106 w 11203639"/>
              <a:gd name="connsiteY7" fmla="*/ 2373576 h 6408936"/>
              <a:gd name="connsiteX8" fmla="*/ 256970 w 11203639"/>
              <a:gd name="connsiteY8" fmla="*/ 1989528 h 6408936"/>
              <a:gd name="connsiteX9" fmla="*/ 92378 w 11203639"/>
              <a:gd name="connsiteY9" fmla="*/ 1596336 h 6408936"/>
              <a:gd name="connsiteX10" fmla="*/ 71212 w 11203639"/>
              <a:gd name="connsiteY10" fmla="*/ 877967 h 6408936"/>
              <a:gd name="connsiteX11" fmla="*/ 1034901 w 11203639"/>
              <a:gd name="connsiteY11" fmla="*/ 428330 h 6408936"/>
              <a:gd name="connsiteX12" fmla="*/ 2389019 w 11203639"/>
              <a:gd name="connsiteY12" fmla="*/ 325378 h 6408936"/>
              <a:gd name="connsiteX13" fmla="*/ 3432355 w 11203639"/>
              <a:gd name="connsiteY13" fmla="*/ 423268 h 6408936"/>
              <a:gd name="connsiteX14" fmla="*/ 4405611 w 11203639"/>
              <a:gd name="connsiteY14" fmla="*/ 291516 h 6408936"/>
              <a:gd name="connsiteX15" fmla="*/ 6076847 w 11203639"/>
              <a:gd name="connsiteY15" fmla="*/ 296597 h 6408936"/>
              <a:gd name="connsiteX16" fmla="*/ 7568630 w 11203639"/>
              <a:gd name="connsiteY16" fmla="*/ 74429 h 6408936"/>
              <a:gd name="connsiteX17" fmla="*/ 9383130 w 11203639"/>
              <a:gd name="connsiteY17" fmla="*/ 20304 h 6408936"/>
              <a:gd name="connsiteX18" fmla="*/ 10562258 w 11203639"/>
              <a:gd name="connsiteY18" fmla="*/ 389328 h 6408936"/>
              <a:gd name="connsiteX19" fmla="*/ 10893965 w 11203639"/>
              <a:gd name="connsiteY19" fmla="*/ 1458943 h 6408936"/>
              <a:gd name="connsiteX20" fmla="*/ 11047034 w 11203639"/>
              <a:gd name="connsiteY20" fmla="*/ 1748798 h 6408936"/>
              <a:gd name="connsiteX21" fmla="*/ 10968339 w 11203639"/>
              <a:gd name="connsiteY21" fmla="*/ 2430880 h 6408936"/>
              <a:gd name="connsiteX22" fmla="*/ 11203331 w 11203639"/>
              <a:gd name="connsiteY22" fmla="*/ 3198384 h 6408936"/>
              <a:gd name="connsiteX23" fmla="*/ 11019458 w 11203639"/>
              <a:gd name="connsiteY23" fmla="*/ 4504128 h 6408936"/>
              <a:gd name="connsiteX24" fmla="*/ 11074307 w 11203639"/>
              <a:gd name="connsiteY24" fmla="*/ 5637540 h 6408936"/>
              <a:gd name="connsiteX25" fmla="*/ 10516538 w 11203639"/>
              <a:gd name="connsiteY25" fmla="*/ 5930592 h 6408936"/>
              <a:gd name="connsiteX26" fmla="*/ 9346106 w 11203639"/>
              <a:gd name="connsiteY26" fmla="*/ 5866584 h 6408936"/>
              <a:gd name="connsiteX27" fmla="*/ 8596298 w 11203639"/>
              <a:gd name="connsiteY27" fmla="*/ 5592264 h 6408936"/>
              <a:gd name="connsiteX28" fmla="*/ 7188122 w 11203639"/>
              <a:gd name="connsiteY28" fmla="*/ 6022032 h 6408936"/>
              <a:gd name="connsiteX29" fmla="*/ 4900386 w 11203639"/>
              <a:gd name="connsiteY29" fmla="*/ 6133653 h 6408936"/>
              <a:gd name="connsiteX30" fmla="*/ 3466514 w 11203639"/>
              <a:gd name="connsiteY30" fmla="*/ 6250632 h 6408936"/>
              <a:gd name="connsiteX31" fmla="*/ 1157702 w 11203639"/>
              <a:gd name="connsiteY31" fmla="*/ 6379165 h 6408936"/>
              <a:gd name="connsiteX0" fmla="*/ 1157702 w 11203639"/>
              <a:gd name="connsiteY0" fmla="*/ 6379165 h 6408936"/>
              <a:gd name="connsiteX1" fmla="*/ 641556 w 11203639"/>
              <a:gd name="connsiteY1" fmla="*/ 5638479 h 6408936"/>
              <a:gd name="connsiteX2" fmla="*/ 540434 w 11203639"/>
              <a:gd name="connsiteY2" fmla="*/ 5199072 h 6408936"/>
              <a:gd name="connsiteX3" fmla="*/ 586154 w 11203639"/>
              <a:gd name="connsiteY3" fmla="*/ 4613856 h 6408936"/>
              <a:gd name="connsiteX4" fmla="*/ 869618 w 11203639"/>
              <a:gd name="connsiteY4" fmla="*/ 4184088 h 6408936"/>
              <a:gd name="connsiteX5" fmla="*/ 558722 w 11203639"/>
              <a:gd name="connsiteY5" fmla="*/ 3681168 h 6408936"/>
              <a:gd name="connsiteX6" fmla="*/ 192962 w 11203639"/>
              <a:gd name="connsiteY6" fmla="*/ 3159960 h 6408936"/>
              <a:gd name="connsiteX7" fmla="*/ 202106 w 11203639"/>
              <a:gd name="connsiteY7" fmla="*/ 2373576 h 6408936"/>
              <a:gd name="connsiteX8" fmla="*/ 256970 w 11203639"/>
              <a:gd name="connsiteY8" fmla="*/ 1989528 h 6408936"/>
              <a:gd name="connsiteX9" fmla="*/ 92378 w 11203639"/>
              <a:gd name="connsiteY9" fmla="*/ 1596336 h 6408936"/>
              <a:gd name="connsiteX10" fmla="*/ 71212 w 11203639"/>
              <a:gd name="connsiteY10" fmla="*/ 877967 h 6408936"/>
              <a:gd name="connsiteX11" fmla="*/ 1034901 w 11203639"/>
              <a:gd name="connsiteY11" fmla="*/ 428330 h 6408936"/>
              <a:gd name="connsiteX12" fmla="*/ 2389019 w 11203639"/>
              <a:gd name="connsiteY12" fmla="*/ 325378 h 6408936"/>
              <a:gd name="connsiteX13" fmla="*/ 3432355 w 11203639"/>
              <a:gd name="connsiteY13" fmla="*/ 423268 h 6408936"/>
              <a:gd name="connsiteX14" fmla="*/ 4405611 w 11203639"/>
              <a:gd name="connsiteY14" fmla="*/ 291516 h 6408936"/>
              <a:gd name="connsiteX15" fmla="*/ 6076847 w 11203639"/>
              <a:gd name="connsiteY15" fmla="*/ 296597 h 6408936"/>
              <a:gd name="connsiteX16" fmla="*/ 7568630 w 11203639"/>
              <a:gd name="connsiteY16" fmla="*/ 74429 h 6408936"/>
              <a:gd name="connsiteX17" fmla="*/ 9383130 w 11203639"/>
              <a:gd name="connsiteY17" fmla="*/ 20304 h 6408936"/>
              <a:gd name="connsiteX18" fmla="*/ 10562258 w 11203639"/>
              <a:gd name="connsiteY18" fmla="*/ 389328 h 6408936"/>
              <a:gd name="connsiteX19" fmla="*/ 10893965 w 11203639"/>
              <a:gd name="connsiteY19" fmla="*/ 1458943 h 6408936"/>
              <a:gd name="connsiteX20" fmla="*/ 11047034 w 11203639"/>
              <a:gd name="connsiteY20" fmla="*/ 1748798 h 6408936"/>
              <a:gd name="connsiteX21" fmla="*/ 10968339 w 11203639"/>
              <a:gd name="connsiteY21" fmla="*/ 2430880 h 6408936"/>
              <a:gd name="connsiteX22" fmla="*/ 11203331 w 11203639"/>
              <a:gd name="connsiteY22" fmla="*/ 3198384 h 6408936"/>
              <a:gd name="connsiteX23" fmla="*/ 11019458 w 11203639"/>
              <a:gd name="connsiteY23" fmla="*/ 4504128 h 6408936"/>
              <a:gd name="connsiteX24" fmla="*/ 11074307 w 11203639"/>
              <a:gd name="connsiteY24" fmla="*/ 5637540 h 6408936"/>
              <a:gd name="connsiteX25" fmla="*/ 10516538 w 11203639"/>
              <a:gd name="connsiteY25" fmla="*/ 5930592 h 6408936"/>
              <a:gd name="connsiteX26" fmla="*/ 9346106 w 11203639"/>
              <a:gd name="connsiteY26" fmla="*/ 5866584 h 6408936"/>
              <a:gd name="connsiteX27" fmla="*/ 8596298 w 11203639"/>
              <a:gd name="connsiteY27" fmla="*/ 5592264 h 6408936"/>
              <a:gd name="connsiteX28" fmla="*/ 7188122 w 11203639"/>
              <a:gd name="connsiteY28" fmla="*/ 6022032 h 6408936"/>
              <a:gd name="connsiteX29" fmla="*/ 4900386 w 11203639"/>
              <a:gd name="connsiteY29" fmla="*/ 6133653 h 6408936"/>
              <a:gd name="connsiteX30" fmla="*/ 3466514 w 11203639"/>
              <a:gd name="connsiteY30" fmla="*/ 6250632 h 6408936"/>
              <a:gd name="connsiteX31" fmla="*/ 1157702 w 11203639"/>
              <a:gd name="connsiteY31" fmla="*/ 6379165 h 6408936"/>
              <a:gd name="connsiteX0" fmla="*/ 1157702 w 11203639"/>
              <a:gd name="connsiteY0" fmla="*/ 6379165 h 6408936"/>
              <a:gd name="connsiteX1" fmla="*/ 641556 w 11203639"/>
              <a:gd name="connsiteY1" fmla="*/ 5638479 h 6408936"/>
              <a:gd name="connsiteX2" fmla="*/ 540434 w 11203639"/>
              <a:gd name="connsiteY2" fmla="*/ 5199072 h 6408936"/>
              <a:gd name="connsiteX3" fmla="*/ 586154 w 11203639"/>
              <a:gd name="connsiteY3" fmla="*/ 4613856 h 6408936"/>
              <a:gd name="connsiteX4" fmla="*/ 869618 w 11203639"/>
              <a:gd name="connsiteY4" fmla="*/ 4184088 h 6408936"/>
              <a:gd name="connsiteX5" fmla="*/ 558722 w 11203639"/>
              <a:gd name="connsiteY5" fmla="*/ 3681168 h 6408936"/>
              <a:gd name="connsiteX6" fmla="*/ 192962 w 11203639"/>
              <a:gd name="connsiteY6" fmla="*/ 3159960 h 6408936"/>
              <a:gd name="connsiteX7" fmla="*/ 202106 w 11203639"/>
              <a:gd name="connsiteY7" fmla="*/ 2373576 h 6408936"/>
              <a:gd name="connsiteX8" fmla="*/ 256970 w 11203639"/>
              <a:gd name="connsiteY8" fmla="*/ 1989528 h 6408936"/>
              <a:gd name="connsiteX9" fmla="*/ 92378 w 11203639"/>
              <a:gd name="connsiteY9" fmla="*/ 1596336 h 6408936"/>
              <a:gd name="connsiteX10" fmla="*/ 71212 w 11203639"/>
              <a:gd name="connsiteY10" fmla="*/ 877967 h 6408936"/>
              <a:gd name="connsiteX11" fmla="*/ 1034901 w 11203639"/>
              <a:gd name="connsiteY11" fmla="*/ 428330 h 6408936"/>
              <a:gd name="connsiteX12" fmla="*/ 2389019 w 11203639"/>
              <a:gd name="connsiteY12" fmla="*/ 325378 h 6408936"/>
              <a:gd name="connsiteX13" fmla="*/ 3432355 w 11203639"/>
              <a:gd name="connsiteY13" fmla="*/ 423268 h 6408936"/>
              <a:gd name="connsiteX14" fmla="*/ 4405611 w 11203639"/>
              <a:gd name="connsiteY14" fmla="*/ 291516 h 6408936"/>
              <a:gd name="connsiteX15" fmla="*/ 6076847 w 11203639"/>
              <a:gd name="connsiteY15" fmla="*/ 296597 h 6408936"/>
              <a:gd name="connsiteX16" fmla="*/ 7568630 w 11203639"/>
              <a:gd name="connsiteY16" fmla="*/ 74429 h 6408936"/>
              <a:gd name="connsiteX17" fmla="*/ 9383130 w 11203639"/>
              <a:gd name="connsiteY17" fmla="*/ 20304 h 6408936"/>
              <a:gd name="connsiteX18" fmla="*/ 10562258 w 11203639"/>
              <a:gd name="connsiteY18" fmla="*/ 389328 h 6408936"/>
              <a:gd name="connsiteX19" fmla="*/ 10893965 w 11203639"/>
              <a:gd name="connsiteY19" fmla="*/ 1458943 h 6408936"/>
              <a:gd name="connsiteX20" fmla="*/ 11047034 w 11203639"/>
              <a:gd name="connsiteY20" fmla="*/ 1748798 h 6408936"/>
              <a:gd name="connsiteX21" fmla="*/ 10968339 w 11203639"/>
              <a:gd name="connsiteY21" fmla="*/ 2430880 h 6408936"/>
              <a:gd name="connsiteX22" fmla="*/ 11203331 w 11203639"/>
              <a:gd name="connsiteY22" fmla="*/ 3198384 h 6408936"/>
              <a:gd name="connsiteX23" fmla="*/ 11019458 w 11203639"/>
              <a:gd name="connsiteY23" fmla="*/ 4504128 h 6408936"/>
              <a:gd name="connsiteX24" fmla="*/ 11074307 w 11203639"/>
              <a:gd name="connsiteY24" fmla="*/ 5637540 h 6408936"/>
              <a:gd name="connsiteX25" fmla="*/ 10516538 w 11203639"/>
              <a:gd name="connsiteY25" fmla="*/ 5930592 h 6408936"/>
              <a:gd name="connsiteX26" fmla="*/ 9346106 w 11203639"/>
              <a:gd name="connsiteY26" fmla="*/ 5866584 h 6408936"/>
              <a:gd name="connsiteX27" fmla="*/ 8596298 w 11203639"/>
              <a:gd name="connsiteY27" fmla="*/ 5592264 h 6408936"/>
              <a:gd name="connsiteX28" fmla="*/ 7188122 w 11203639"/>
              <a:gd name="connsiteY28" fmla="*/ 6022032 h 6408936"/>
              <a:gd name="connsiteX29" fmla="*/ 4900386 w 11203639"/>
              <a:gd name="connsiteY29" fmla="*/ 6133653 h 6408936"/>
              <a:gd name="connsiteX30" fmla="*/ 3466514 w 11203639"/>
              <a:gd name="connsiteY30" fmla="*/ 6250632 h 6408936"/>
              <a:gd name="connsiteX31" fmla="*/ 1157702 w 11203639"/>
              <a:gd name="connsiteY31" fmla="*/ 6379165 h 640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203639" h="6408936">
                <a:moveTo>
                  <a:pt x="1157702" y="6379165"/>
                </a:moveTo>
                <a:cubicBezTo>
                  <a:pt x="686876" y="6277140"/>
                  <a:pt x="744434" y="5835161"/>
                  <a:pt x="641556" y="5638479"/>
                </a:cubicBezTo>
                <a:cubicBezTo>
                  <a:pt x="538678" y="5441797"/>
                  <a:pt x="549668" y="5369843"/>
                  <a:pt x="540434" y="5199072"/>
                </a:cubicBezTo>
                <a:cubicBezTo>
                  <a:pt x="531200" y="5028302"/>
                  <a:pt x="531290" y="4783020"/>
                  <a:pt x="586154" y="4613856"/>
                </a:cubicBezTo>
                <a:cubicBezTo>
                  <a:pt x="641018" y="4444692"/>
                  <a:pt x="874190" y="4339536"/>
                  <a:pt x="869618" y="4184088"/>
                </a:cubicBezTo>
                <a:cubicBezTo>
                  <a:pt x="865046" y="4028640"/>
                  <a:pt x="671498" y="3851856"/>
                  <a:pt x="558722" y="3681168"/>
                </a:cubicBezTo>
                <a:cubicBezTo>
                  <a:pt x="445946" y="3510480"/>
                  <a:pt x="252398" y="3377892"/>
                  <a:pt x="192962" y="3159960"/>
                </a:cubicBezTo>
                <a:cubicBezTo>
                  <a:pt x="133526" y="2942028"/>
                  <a:pt x="191438" y="2568648"/>
                  <a:pt x="202106" y="2373576"/>
                </a:cubicBezTo>
                <a:cubicBezTo>
                  <a:pt x="212774" y="2178504"/>
                  <a:pt x="275258" y="2119068"/>
                  <a:pt x="256970" y="1989528"/>
                </a:cubicBezTo>
                <a:cubicBezTo>
                  <a:pt x="238682" y="1859988"/>
                  <a:pt x="123338" y="1781596"/>
                  <a:pt x="92378" y="1596336"/>
                </a:cubicBezTo>
                <a:cubicBezTo>
                  <a:pt x="61418" y="1411076"/>
                  <a:pt x="-85875" y="1072635"/>
                  <a:pt x="71212" y="877967"/>
                </a:cubicBezTo>
                <a:cubicBezTo>
                  <a:pt x="228299" y="683299"/>
                  <a:pt x="648600" y="520428"/>
                  <a:pt x="1034901" y="428330"/>
                </a:cubicBezTo>
                <a:cubicBezTo>
                  <a:pt x="1421202" y="336232"/>
                  <a:pt x="1989443" y="326222"/>
                  <a:pt x="2389019" y="325378"/>
                </a:cubicBezTo>
                <a:cubicBezTo>
                  <a:pt x="2788595" y="324534"/>
                  <a:pt x="3096256" y="428912"/>
                  <a:pt x="3432355" y="423268"/>
                </a:cubicBezTo>
                <a:cubicBezTo>
                  <a:pt x="3768454" y="417624"/>
                  <a:pt x="3964862" y="312628"/>
                  <a:pt x="4405611" y="291516"/>
                </a:cubicBezTo>
                <a:cubicBezTo>
                  <a:pt x="4846360" y="270404"/>
                  <a:pt x="5549677" y="332778"/>
                  <a:pt x="6076847" y="296597"/>
                </a:cubicBezTo>
                <a:cubicBezTo>
                  <a:pt x="6604017" y="260416"/>
                  <a:pt x="7017583" y="120478"/>
                  <a:pt x="7568630" y="74429"/>
                </a:cubicBezTo>
                <a:cubicBezTo>
                  <a:pt x="8119677" y="28380"/>
                  <a:pt x="8884192" y="-32179"/>
                  <a:pt x="9383130" y="20304"/>
                </a:cubicBezTo>
                <a:cubicBezTo>
                  <a:pt x="9882068" y="72787"/>
                  <a:pt x="10310452" y="149555"/>
                  <a:pt x="10562258" y="389328"/>
                </a:cubicBezTo>
                <a:cubicBezTo>
                  <a:pt x="10814064" y="629101"/>
                  <a:pt x="10813169" y="1232365"/>
                  <a:pt x="10893965" y="1458943"/>
                </a:cubicBezTo>
                <a:cubicBezTo>
                  <a:pt x="10974761" y="1685521"/>
                  <a:pt x="11034638" y="1586809"/>
                  <a:pt x="11047034" y="1748798"/>
                </a:cubicBezTo>
                <a:cubicBezTo>
                  <a:pt x="11059430" y="1910787"/>
                  <a:pt x="10942290" y="2189282"/>
                  <a:pt x="10968339" y="2430880"/>
                </a:cubicBezTo>
                <a:cubicBezTo>
                  <a:pt x="10994388" y="2672478"/>
                  <a:pt x="11194811" y="2852843"/>
                  <a:pt x="11203331" y="3198384"/>
                </a:cubicBezTo>
                <a:cubicBezTo>
                  <a:pt x="11211851" y="3543925"/>
                  <a:pt x="11040962" y="4097602"/>
                  <a:pt x="11019458" y="4504128"/>
                </a:cubicBezTo>
                <a:cubicBezTo>
                  <a:pt x="10997954" y="4910654"/>
                  <a:pt x="11158127" y="5399796"/>
                  <a:pt x="11074307" y="5637540"/>
                </a:cubicBezTo>
                <a:cubicBezTo>
                  <a:pt x="10990487" y="5875284"/>
                  <a:pt x="10804572" y="5892418"/>
                  <a:pt x="10516538" y="5930592"/>
                </a:cubicBezTo>
                <a:cubicBezTo>
                  <a:pt x="10228504" y="5968766"/>
                  <a:pt x="9666146" y="5922972"/>
                  <a:pt x="9346106" y="5866584"/>
                </a:cubicBezTo>
                <a:cubicBezTo>
                  <a:pt x="9026066" y="5810196"/>
                  <a:pt x="8955962" y="5566356"/>
                  <a:pt x="8596298" y="5592264"/>
                </a:cubicBezTo>
                <a:cubicBezTo>
                  <a:pt x="8236634" y="5618172"/>
                  <a:pt x="7804107" y="5931801"/>
                  <a:pt x="7188122" y="6022032"/>
                </a:cubicBezTo>
                <a:cubicBezTo>
                  <a:pt x="6572137" y="6112263"/>
                  <a:pt x="5569364" y="6194779"/>
                  <a:pt x="4900386" y="6133653"/>
                </a:cubicBezTo>
                <a:cubicBezTo>
                  <a:pt x="4196880" y="6248707"/>
                  <a:pt x="4090295" y="6209713"/>
                  <a:pt x="3466514" y="6250632"/>
                </a:cubicBezTo>
                <a:cubicBezTo>
                  <a:pt x="2842733" y="6291551"/>
                  <a:pt x="1628528" y="6481190"/>
                  <a:pt x="1157702" y="637916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4000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4000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6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jp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>
            <a:extLst>
              <a:ext uri="{FF2B5EF4-FFF2-40B4-BE49-F238E27FC236}">
                <a16:creationId xmlns:a16="http://schemas.microsoft.com/office/drawing/2014/main" id="{6FF3F562-CD46-4B75-8102-3D07E408DA8F}"/>
              </a:ext>
            </a:extLst>
          </p:cNvPr>
          <p:cNvGrpSpPr/>
          <p:nvPr/>
        </p:nvGrpSpPr>
        <p:grpSpPr>
          <a:xfrm>
            <a:off x="1237836" y="1044118"/>
            <a:ext cx="10098905" cy="5115767"/>
            <a:chOff x="1828799" y="987332"/>
            <a:chExt cx="8534402" cy="5365767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65F159EB-40E8-40E9-8423-89B811B30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00BFE307-67FF-4B18-86E8-8958E278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8044" y="987332"/>
              <a:ext cx="3041074" cy="113935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DFDDB-4457-402B-B155-494EBEC5878C}"/>
                </a:ext>
              </a:extLst>
            </p:cNvPr>
            <p:cNvSpPr txBox="1"/>
            <p:nvPr/>
          </p:nvSpPr>
          <p:spPr>
            <a:xfrm>
              <a:off x="4151582" y="1573659"/>
              <a:ext cx="3773997" cy="75163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267" kern="0" dirty="0">
                  <a:solidFill>
                    <a:srgbClr val="FFFFFF"/>
                  </a:solidFill>
                  <a:latin typeface="+mj-lt"/>
                  <a:cs typeface="Arial"/>
                  <a:sym typeface="Arial"/>
                </a:rPr>
                <a:t>TOÁN</a:t>
              </a:r>
              <a:endParaRPr lang="en-US" sz="4267" kern="0" dirty="0">
                <a:solidFill>
                  <a:srgbClr val="FFFFFF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id="{3D4A176B-6DE5-48D5-865E-C224C47A4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4" y="2942177"/>
            <a:ext cx="2176749" cy="4379723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6F84C38C-DAB9-433F-8F34-5506623C4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989" y="2804132"/>
            <a:ext cx="2292315" cy="406950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EE93E9A-317B-453D-BC44-1D87057B7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147" y="5375309"/>
            <a:ext cx="4326695" cy="1262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9081AA-2BD2-42CF-BA49-6A45A84A1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264" y="2485172"/>
            <a:ext cx="8480271" cy="20972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A5F0E0-F0F5-45CE-9486-F258DEF088FA}"/>
              </a:ext>
            </a:extLst>
          </p:cNvPr>
          <p:cNvSpPr txBox="1"/>
          <p:nvPr/>
        </p:nvSpPr>
        <p:spPr>
          <a:xfrm>
            <a:off x="5267325" y="4457700"/>
            <a:ext cx="1990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(</a:t>
            </a:r>
            <a:r>
              <a:rPr lang="en-US" sz="4400" b="1" dirty="0" err="1">
                <a:solidFill>
                  <a:srgbClr val="FF0000"/>
                </a:solidFill>
              </a:rPr>
              <a:t>Tiết</a:t>
            </a:r>
            <a:r>
              <a:rPr lang="en-US" sz="4400" b="1" dirty="0">
                <a:solidFill>
                  <a:srgbClr val="FF000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40960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00643 0.05339 " pathEditMode="relative" rAng="0" ptsTypes="AA">
                                      <p:cBhvr>
                                        <p:cTn id="16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0643 0.05339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428750" y="367631"/>
            <a:ext cx="9982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</a:rPr>
              <a:t>Chọn số là giá trị của mỗi biểu thức dưới đây: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15BDB-51A7-4C24-912D-9689E591CF9C}"/>
              </a:ext>
            </a:extLst>
          </p:cNvPr>
          <p:cNvSpPr/>
          <p:nvPr/>
        </p:nvSpPr>
        <p:spPr>
          <a:xfrm>
            <a:off x="634969" y="283199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3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5924BA-B5ED-44C5-A329-018256FA0CDE}"/>
              </a:ext>
            </a:extLst>
          </p:cNvPr>
          <p:cNvGrpSpPr/>
          <p:nvPr/>
        </p:nvGrpSpPr>
        <p:grpSpPr>
          <a:xfrm>
            <a:off x="5020056" y="5038344"/>
            <a:ext cx="2611840" cy="2221166"/>
            <a:chOff x="4753739" y="4604247"/>
            <a:chExt cx="3006173" cy="24083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CF1901-D70E-45DF-AF78-837790999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7822" y="4604247"/>
              <a:ext cx="2408375" cy="2408375"/>
            </a:xfrm>
            <a:prstGeom prst="rect">
              <a:avLst/>
            </a:prstGeom>
          </p:spPr>
        </p:pic>
        <p:sp>
          <p:nvSpPr>
            <p:cNvPr id="21" name="Hình chữ nhật: Góc Tròn 46">
              <a:extLst>
                <a:ext uri="{FF2B5EF4-FFF2-40B4-BE49-F238E27FC236}">
                  <a16:creationId xmlns:a16="http://schemas.microsoft.com/office/drawing/2014/main" id="{10AEF8B5-E3E8-4506-8AD7-3D1DB5C3A81B}"/>
                </a:ext>
              </a:extLst>
            </p:cNvPr>
            <p:cNvSpPr/>
            <p:nvPr/>
          </p:nvSpPr>
          <p:spPr>
            <a:xfrm>
              <a:off x="4753739" y="5845662"/>
              <a:ext cx="3006173" cy="58290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0975.115.136</a:t>
              </a:r>
            </a:p>
          </p:txBody>
        </p:sp>
      </p:grpSp>
      <p:pic>
        <p:nvPicPr>
          <p:cNvPr id="22" name="Hình ảnh 22">
            <a:extLst>
              <a:ext uri="{FF2B5EF4-FFF2-40B4-BE49-F238E27FC236}">
                <a16:creationId xmlns:a16="http://schemas.microsoft.com/office/drawing/2014/main" id="{85B57043-EC99-497C-8283-4D4563BC9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771" y="4855958"/>
            <a:ext cx="2205221" cy="176655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4C2680-5741-434D-B17E-FA5C9DD2EC18}"/>
              </a:ext>
            </a:extLst>
          </p:cNvPr>
          <p:cNvSpPr/>
          <p:nvPr/>
        </p:nvSpPr>
        <p:spPr>
          <a:xfrm>
            <a:off x="1333500" y="1400175"/>
            <a:ext cx="3905250" cy="100965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a) 27 + 34 + 66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0A60EB-931E-4740-BBD7-43DB61DC4C05}"/>
              </a:ext>
            </a:extLst>
          </p:cNvPr>
          <p:cNvSpPr/>
          <p:nvPr/>
        </p:nvSpPr>
        <p:spPr>
          <a:xfrm>
            <a:off x="6553200" y="1371600"/>
            <a:ext cx="3905250" cy="100965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b) 7 x 5 x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568A7-0021-44A0-8B3E-1E1855271B10}"/>
              </a:ext>
            </a:extLst>
          </p:cNvPr>
          <p:cNvSpPr txBox="1"/>
          <p:nvPr/>
        </p:nvSpPr>
        <p:spPr>
          <a:xfrm>
            <a:off x="1685925" y="2571750"/>
            <a:ext cx="339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000" b="1" i="0" dirty="0">
                <a:solidFill>
                  <a:srgbClr val="000000"/>
                </a:solidFill>
                <a:effectLst/>
              </a:rPr>
              <a:t>= 27 + (34 + 66)</a:t>
            </a:r>
          </a:p>
          <a:p>
            <a:pPr algn="l"/>
            <a:r>
              <a:rPr lang="pt-BR" sz="4000" b="1" i="0" dirty="0">
                <a:solidFill>
                  <a:srgbClr val="000000"/>
                </a:solidFill>
                <a:effectLst/>
              </a:rPr>
              <a:t>= 27 + 100</a:t>
            </a:r>
          </a:p>
          <a:p>
            <a:pPr algn="l"/>
            <a:r>
              <a:rPr lang="pt-BR" sz="4000" b="1" i="0" dirty="0">
                <a:solidFill>
                  <a:srgbClr val="000000"/>
                </a:solidFill>
                <a:effectLst/>
              </a:rPr>
              <a:t>= 127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C92BFD-CC03-457A-9653-C2BB5BF84E0C}"/>
              </a:ext>
            </a:extLst>
          </p:cNvPr>
          <p:cNvSpPr txBox="1"/>
          <p:nvPr/>
        </p:nvSpPr>
        <p:spPr>
          <a:xfrm>
            <a:off x="6953250" y="2533650"/>
            <a:ext cx="339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</a:rPr>
              <a:t>= 7 x (5 x 2)</a:t>
            </a:r>
          </a:p>
          <a:p>
            <a:r>
              <a:rPr lang="pt-BR" sz="4000" b="1" dirty="0">
                <a:solidFill>
                  <a:srgbClr val="000000"/>
                </a:solidFill>
              </a:rPr>
              <a:t>= 7 x 10</a:t>
            </a:r>
          </a:p>
          <a:p>
            <a:r>
              <a:rPr lang="pt-BR" sz="4000" b="1" dirty="0">
                <a:solidFill>
                  <a:srgbClr val="000000"/>
                </a:solidFill>
              </a:rPr>
              <a:t>= 70</a:t>
            </a:r>
          </a:p>
        </p:txBody>
      </p:sp>
    </p:spTree>
    <p:extLst>
      <p:ext uri="{BB962C8B-B14F-4D97-AF65-F5344CB8AC3E}">
        <p14:creationId xmlns:p14="http://schemas.microsoft.com/office/powerpoint/2010/main" val="31035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F7D3199-776C-45B5-9C60-D7F722A8D00A}"/>
              </a:ext>
            </a:extLst>
          </p:cNvPr>
          <p:cNvGrpSpPr/>
          <p:nvPr/>
        </p:nvGrpSpPr>
        <p:grpSpPr>
          <a:xfrm>
            <a:off x="451601" y="-986531"/>
            <a:ext cx="6618388" cy="6618388"/>
            <a:chOff x="382799" y="-965535"/>
            <a:chExt cx="4963791" cy="4963791"/>
          </a:xfrm>
        </p:grpSpPr>
        <p:pic>
          <p:nvPicPr>
            <p:cNvPr id="35" name="Content Placeholder 6" descr="Diagram, shape&#10;&#10;Description automatically generated">
              <a:extLst>
                <a:ext uri="{FF2B5EF4-FFF2-40B4-BE49-F238E27FC236}">
                  <a16:creationId xmlns:a16="http://schemas.microsoft.com/office/drawing/2014/main" id="{D4133BCF-4D8E-44EE-8CF2-916802FD8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2799" y="-965535"/>
              <a:ext cx="4963791" cy="4963791"/>
            </a:xfrm>
            <a:prstGeom prst="rect">
              <a:avLst/>
            </a:prstGeom>
          </p:spPr>
        </p:pic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1EAE8CB1-F117-40AC-AAF1-3AAF17665654}"/>
                </a:ext>
              </a:extLst>
            </p:cNvPr>
            <p:cNvSpPr txBox="1"/>
            <p:nvPr/>
          </p:nvSpPr>
          <p:spPr>
            <a:xfrm>
              <a:off x="1101227" y="826750"/>
              <a:ext cx="3308005" cy="154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bạn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hoàn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thành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xuất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sắc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nhiệm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vụ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lang="en-US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A38E8130-B3C2-46DD-8DF5-9C2619751890}"/>
              </a:ext>
            </a:extLst>
          </p:cNvPr>
          <p:cNvGrpSpPr/>
          <p:nvPr/>
        </p:nvGrpSpPr>
        <p:grpSpPr>
          <a:xfrm>
            <a:off x="-207010" y="-2066658"/>
            <a:ext cx="7856131" cy="8681785"/>
            <a:chOff x="429075" y="-1104397"/>
            <a:chExt cx="4963791" cy="4963791"/>
          </a:xfrm>
        </p:grpSpPr>
        <p:pic>
          <p:nvPicPr>
            <p:cNvPr id="38" name="Content Placeholder 6" descr="Diagram, shape&#10;&#10;Description automatically generated">
              <a:extLst>
                <a:ext uri="{FF2B5EF4-FFF2-40B4-BE49-F238E27FC236}">
                  <a16:creationId xmlns:a16="http://schemas.microsoft.com/office/drawing/2014/main" id="{44BCD7B9-AD13-4E52-BC1A-CBF731A78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9075" y="-1104397"/>
              <a:ext cx="4963791" cy="4963791"/>
            </a:xfrm>
            <a:prstGeom prst="rect">
              <a:avLst/>
            </a:prstGeom>
          </p:spPr>
        </p:pic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3F5464EC-17E5-43A0-AA3C-CC71A06ECF53}"/>
                </a:ext>
              </a:extLst>
            </p:cNvPr>
            <p:cNvSpPr txBox="1"/>
            <p:nvPr/>
          </p:nvSpPr>
          <p:spPr>
            <a:xfrm>
              <a:off x="1187106" y="660198"/>
              <a:ext cx="2940129" cy="1554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Bây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giờ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chúng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sẽ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liên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hệ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tổng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đài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báo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cáo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kết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quả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việ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nhé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!</a:t>
              </a:r>
              <a:endParaRPr lang="en-US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A10D55CB-C89D-4715-B258-86D1FBDF4DB4}"/>
              </a:ext>
            </a:extLst>
          </p:cNvPr>
          <p:cNvGrpSpPr/>
          <p:nvPr/>
        </p:nvGrpSpPr>
        <p:grpSpPr>
          <a:xfrm>
            <a:off x="4007109" y="-3358780"/>
            <a:ext cx="7934479" cy="3260878"/>
            <a:chOff x="2946399" y="-241604"/>
            <a:chExt cx="5950859" cy="2445658"/>
          </a:xfrm>
        </p:grpSpPr>
        <p:grpSp>
          <p:nvGrpSpPr>
            <p:cNvPr id="32" name="Nhóm 31">
              <a:extLst>
                <a:ext uri="{FF2B5EF4-FFF2-40B4-BE49-F238E27FC236}">
                  <a16:creationId xmlns:a16="http://schemas.microsoft.com/office/drawing/2014/main" id="{D03BEC18-0138-4C94-A3E9-D43C472D119D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40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35EEDA91-7EFD-4973-A5ED-B23B37323C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41" name="Hình chữ nhật 40">
                <a:extLst>
                  <a:ext uri="{FF2B5EF4-FFF2-40B4-BE49-F238E27FC236}">
                    <a16:creationId xmlns:a16="http://schemas.microsoft.com/office/drawing/2014/main" id="{A707F59F-4177-4BAB-9852-BBBF1043B53E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2" name="Hình Bầu dục 41">
                <a:extLst>
                  <a:ext uri="{FF2B5EF4-FFF2-40B4-BE49-F238E27FC236}">
                    <a16:creationId xmlns:a16="http://schemas.microsoft.com/office/drawing/2014/main" id="{2D73C114-A1D6-41E3-BB86-ED3E6CDF74A7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3" name="Hình Bầu dục 42">
                <a:extLst>
                  <a:ext uri="{FF2B5EF4-FFF2-40B4-BE49-F238E27FC236}">
                    <a16:creationId xmlns:a16="http://schemas.microsoft.com/office/drawing/2014/main" id="{C64BAF03-B722-447A-9532-4AA52CF78D56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4" name="Hình Bầu dục 43">
                <a:extLst>
                  <a:ext uri="{FF2B5EF4-FFF2-40B4-BE49-F238E27FC236}">
                    <a16:creationId xmlns:a16="http://schemas.microsoft.com/office/drawing/2014/main" id="{F208FD68-5A96-4680-A9DA-3145951CD5F7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5" name="Hình Bầu dục 44">
                <a:extLst>
                  <a:ext uri="{FF2B5EF4-FFF2-40B4-BE49-F238E27FC236}">
                    <a16:creationId xmlns:a16="http://schemas.microsoft.com/office/drawing/2014/main" id="{5C53A539-CF60-493C-96E4-05A4296C6C87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A63025FB-FCF9-4D34-AEAE-379ABAF220DE}"/>
                </a:ext>
              </a:extLst>
            </p:cNvPr>
            <p:cNvSpPr txBox="1"/>
            <p:nvPr/>
          </p:nvSpPr>
          <p:spPr>
            <a:xfrm>
              <a:off x="4889662" y="69473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Coiny"/>
                  <a:cs typeface="Arial"/>
                  <a:sym typeface="Arial"/>
                </a:rPr>
                <a:t>6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B4687609-B3E7-40CE-BCEC-7309253FFB8E}"/>
                </a:ext>
              </a:extLst>
            </p:cNvPr>
            <p:cNvSpPr txBox="1"/>
            <p:nvPr/>
          </p:nvSpPr>
          <p:spPr>
            <a:xfrm>
              <a:off x="3873968" y="1164100"/>
              <a:ext cx="468675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A77644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+mj-lt"/>
                  <a:cs typeface="Arial"/>
                  <a:sym typeface="Arial"/>
                </a:rPr>
                <a:t>BÁO CÁO</a:t>
              </a:r>
              <a:endParaRPr lang="en-US" sz="21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679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tx1"/>
            </a:gs>
            <a:gs pos="39000">
              <a:schemeClr val="accent2">
                <a:lumMod val="20000"/>
                <a:lumOff val="80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2">
            <a:extLst>
              <a:ext uri="{FF2B5EF4-FFF2-40B4-BE49-F238E27FC236}">
                <a16:creationId xmlns:a16="http://schemas.microsoft.com/office/drawing/2014/main" id="{A18BED09-8127-4BD4-BDC0-28296B60F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8343"/>
            <a:ext cx="12192000" cy="7644917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122F709A-3424-45FD-A49D-143B7A36C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9198" y="2114434"/>
            <a:ext cx="6469243" cy="5182357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0A5EFFCE-015F-41C9-9CBF-D906266C29C0}"/>
              </a:ext>
            </a:extLst>
          </p:cNvPr>
          <p:cNvGrpSpPr/>
          <p:nvPr/>
        </p:nvGrpSpPr>
        <p:grpSpPr>
          <a:xfrm>
            <a:off x="4686806" y="1483933"/>
            <a:ext cx="6752780" cy="4800247"/>
            <a:chOff x="2819433" y="-237150"/>
            <a:chExt cx="5950859" cy="2445658"/>
          </a:xfrm>
        </p:grpSpPr>
        <p:grpSp>
          <p:nvGrpSpPr>
            <p:cNvPr id="36" name="Nhóm 35">
              <a:extLst>
                <a:ext uri="{FF2B5EF4-FFF2-40B4-BE49-F238E27FC236}">
                  <a16:creationId xmlns:a16="http://schemas.microsoft.com/office/drawing/2014/main" id="{D3B5525E-6537-4246-81C7-FB7B7197C588}"/>
                </a:ext>
              </a:extLst>
            </p:cNvPr>
            <p:cNvGrpSpPr/>
            <p:nvPr/>
          </p:nvGrpSpPr>
          <p:grpSpPr>
            <a:xfrm>
              <a:off x="2819433" y="-237150"/>
              <a:ext cx="5950859" cy="2445658"/>
              <a:chOff x="2819433" y="4454"/>
              <a:chExt cx="5950859" cy="2445658"/>
            </a:xfrm>
          </p:grpSpPr>
          <p:pic>
            <p:nvPicPr>
              <p:cNvPr id="3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2DC67C89-EED5-4CF0-AFB9-AB70CB2E4B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19433" y="4454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39" name="Hình chữ nhật 38">
                <a:extLst>
                  <a:ext uri="{FF2B5EF4-FFF2-40B4-BE49-F238E27FC236}">
                    <a16:creationId xmlns:a16="http://schemas.microsoft.com/office/drawing/2014/main" id="{2272202C-2C71-41B7-A9D2-3B6D088D1C9E}"/>
                  </a:ext>
                </a:extLst>
              </p:cNvPr>
              <p:cNvSpPr/>
              <p:nvPr/>
            </p:nvSpPr>
            <p:spPr>
              <a:xfrm>
                <a:off x="3993079" y="860409"/>
                <a:ext cx="4180116" cy="1301193"/>
              </a:xfrm>
              <a:custGeom>
                <a:avLst/>
                <a:gdLst>
                  <a:gd name="connsiteX0" fmla="*/ 0 w 4180116"/>
                  <a:gd name="connsiteY0" fmla="*/ 0 h 1301193"/>
                  <a:gd name="connsiteX1" fmla="*/ 471756 w 4180116"/>
                  <a:gd name="connsiteY1" fmla="*/ 0 h 1301193"/>
                  <a:gd name="connsiteX2" fmla="*/ 1152518 w 4180116"/>
                  <a:gd name="connsiteY2" fmla="*/ 0 h 1301193"/>
                  <a:gd name="connsiteX3" fmla="*/ 1666075 w 4180116"/>
                  <a:gd name="connsiteY3" fmla="*/ 0 h 1301193"/>
                  <a:gd name="connsiteX4" fmla="*/ 2263234 w 4180116"/>
                  <a:gd name="connsiteY4" fmla="*/ 0 h 1301193"/>
                  <a:gd name="connsiteX5" fmla="*/ 2943996 w 4180116"/>
                  <a:gd name="connsiteY5" fmla="*/ 0 h 1301193"/>
                  <a:gd name="connsiteX6" fmla="*/ 3624758 w 4180116"/>
                  <a:gd name="connsiteY6" fmla="*/ 0 h 1301193"/>
                  <a:gd name="connsiteX7" fmla="*/ 4180116 w 4180116"/>
                  <a:gd name="connsiteY7" fmla="*/ 0 h 1301193"/>
                  <a:gd name="connsiteX8" fmla="*/ 4180116 w 4180116"/>
                  <a:gd name="connsiteY8" fmla="*/ 433731 h 1301193"/>
                  <a:gd name="connsiteX9" fmla="*/ 4180116 w 4180116"/>
                  <a:gd name="connsiteY9" fmla="*/ 867462 h 1301193"/>
                  <a:gd name="connsiteX10" fmla="*/ 4180116 w 4180116"/>
                  <a:gd name="connsiteY10" fmla="*/ 1301193 h 1301193"/>
                  <a:gd name="connsiteX11" fmla="*/ 3624758 w 4180116"/>
                  <a:gd name="connsiteY11" fmla="*/ 1301193 h 1301193"/>
                  <a:gd name="connsiteX12" fmla="*/ 3027598 w 4180116"/>
                  <a:gd name="connsiteY12" fmla="*/ 1301193 h 1301193"/>
                  <a:gd name="connsiteX13" fmla="*/ 2388638 w 4180116"/>
                  <a:gd name="connsiteY13" fmla="*/ 1301193 h 1301193"/>
                  <a:gd name="connsiteX14" fmla="*/ 1791478 w 4180116"/>
                  <a:gd name="connsiteY14" fmla="*/ 1301193 h 1301193"/>
                  <a:gd name="connsiteX15" fmla="*/ 1110717 w 4180116"/>
                  <a:gd name="connsiteY15" fmla="*/ 1301193 h 1301193"/>
                  <a:gd name="connsiteX16" fmla="*/ 513557 w 4180116"/>
                  <a:gd name="connsiteY16" fmla="*/ 1301193 h 1301193"/>
                  <a:gd name="connsiteX17" fmla="*/ 0 w 4180116"/>
                  <a:gd name="connsiteY17" fmla="*/ 1301193 h 1301193"/>
                  <a:gd name="connsiteX18" fmla="*/ 0 w 4180116"/>
                  <a:gd name="connsiteY18" fmla="*/ 893486 h 1301193"/>
                  <a:gd name="connsiteX19" fmla="*/ 0 w 4180116"/>
                  <a:gd name="connsiteY19" fmla="*/ 485779 h 1301193"/>
                  <a:gd name="connsiteX20" fmla="*/ 0 w 4180116"/>
                  <a:gd name="connsiteY20" fmla="*/ 0 h 130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301193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12566" y="179783"/>
                      <a:pt x="4167604" y="317696"/>
                      <a:pt x="4180116" y="433731"/>
                    </a:cubicBezTo>
                    <a:cubicBezTo>
                      <a:pt x="4192628" y="549766"/>
                      <a:pt x="4162953" y="691124"/>
                      <a:pt x="4180116" y="867462"/>
                    </a:cubicBezTo>
                    <a:cubicBezTo>
                      <a:pt x="4197279" y="1043800"/>
                      <a:pt x="4162187" y="1168538"/>
                      <a:pt x="4180116" y="1301193"/>
                    </a:cubicBezTo>
                    <a:cubicBezTo>
                      <a:pt x="3975806" y="1317474"/>
                      <a:pt x="3846678" y="1258085"/>
                      <a:pt x="3624758" y="1301193"/>
                    </a:cubicBezTo>
                    <a:cubicBezTo>
                      <a:pt x="3402838" y="1344301"/>
                      <a:pt x="3203820" y="1259331"/>
                      <a:pt x="3027598" y="1301193"/>
                    </a:cubicBezTo>
                    <a:cubicBezTo>
                      <a:pt x="2851376" y="1343055"/>
                      <a:pt x="2655851" y="1243811"/>
                      <a:pt x="2388638" y="1301193"/>
                    </a:cubicBezTo>
                    <a:cubicBezTo>
                      <a:pt x="2121425" y="1358575"/>
                      <a:pt x="1957241" y="1245101"/>
                      <a:pt x="1791478" y="1301193"/>
                    </a:cubicBezTo>
                    <a:cubicBezTo>
                      <a:pt x="1625715" y="1357285"/>
                      <a:pt x="1320206" y="1282430"/>
                      <a:pt x="1110717" y="1301193"/>
                    </a:cubicBezTo>
                    <a:cubicBezTo>
                      <a:pt x="901228" y="1319956"/>
                      <a:pt x="707690" y="1265346"/>
                      <a:pt x="513557" y="1301193"/>
                    </a:cubicBezTo>
                    <a:cubicBezTo>
                      <a:pt x="319424" y="1337040"/>
                      <a:pt x="162482" y="1295782"/>
                      <a:pt x="0" y="1301193"/>
                    </a:cubicBezTo>
                    <a:cubicBezTo>
                      <a:pt x="-10847" y="1201427"/>
                      <a:pt x="225" y="1026363"/>
                      <a:pt x="0" y="893486"/>
                    </a:cubicBezTo>
                    <a:cubicBezTo>
                      <a:pt x="-225" y="760609"/>
                      <a:pt x="6324" y="620226"/>
                      <a:pt x="0" y="485779"/>
                    </a:cubicBezTo>
                    <a:cubicBezTo>
                      <a:pt x="-6324" y="351332"/>
                      <a:pt x="22127" y="162269"/>
                      <a:pt x="0" y="0"/>
                    </a:cubicBezTo>
                    <a:close/>
                  </a:path>
                  <a:path w="4180116" h="1301193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3798" y="158148"/>
                      <a:pt x="4149196" y="252174"/>
                      <a:pt x="4180116" y="394695"/>
                    </a:cubicBezTo>
                    <a:cubicBezTo>
                      <a:pt x="4211036" y="537217"/>
                      <a:pt x="4167385" y="670623"/>
                      <a:pt x="4180116" y="802402"/>
                    </a:cubicBezTo>
                    <a:cubicBezTo>
                      <a:pt x="4192847" y="934181"/>
                      <a:pt x="4141090" y="1085738"/>
                      <a:pt x="4180116" y="1301193"/>
                    </a:cubicBezTo>
                    <a:cubicBezTo>
                      <a:pt x="3983054" y="1319794"/>
                      <a:pt x="3896550" y="1293011"/>
                      <a:pt x="3666559" y="1301193"/>
                    </a:cubicBezTo>
                    <a:cubicBezTo>
                      <a:pt x="3436568" y="1309375"/>
                      <a:pt x="3236351" y="1271077"/>
                      <a:pt x="3069399" y="1301193"/>
                    </a:cubicBezTo>
                    <a:cubicBezTo>
                      <a:pt x="2902447" y="1331309"/>
                      <a:pt x="2582864" y="1273798"/>
                      <a:pt x="2430439" y="1301193"/>
                    </a:cubicBezTo>
                    <a:cubicBezTo>
                      <a:pt x="2278014" y="1328588"/>
                      <a:pt x="2067028" y="1241707"/>
                      <a:pt x="1791478" y="1301193"/>
                    </a:cubicBezTo>
                    <a:cubicBezTo>
                      <a:pt x="1515928" y="1360679"/>
                      <a:pt x="1372586" y="1288344"/>
                      <a:pt x="1152518" y="1301193"/>
                    </a:cubicBezTo>
                    <a:cubicBezTo>
                      <a:pt x="932450" y="1314042"/>
                      <a:pt x="853330" y="1248946"/>
                      <a:pt x="555358" y="1301193"/>
                    </a:cubicBezTo>
                    <a:cubicBezTo>
                      <a:pt x="257386" y="1353440"/>
                      <a:pt x="227977" y="1250257"/>
                      <a:pt x="0" y="1301193"/>
                    </a:cubicBezTo>
                    <a:cubicBezTo>
                      <a:pt x="-23255" y="1088886"/>
                      <a:pt x="16950" y="1020352"/>
                      <a:pt x="0" y="854450"/>
                    </a:cubicBezTo>
                    <a:cubicBezTo>
                      <a:pt x="-16950" y="688548"/>
                      <a:pt x="38215" y="568979"/>
                      <a:pt x="0" y="446743"/>
                    </a:cubicBezTo>
                    <a:cubicBezTo>
                      <a:pt x="-38215" y="324507"/>
                      <a:pt x="31843" y="1771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0" name="Hình Bầu dục 39">
                <a:extLst>
                  <a:ext uri="{FF2B5EF4-FFF2-40B4-BE49-F238E27FC236}">
                    <a16:creationId xmlns:a16="http://schemas.microsoft.com/office/drawing/2014/main" id="{00068A5E-5341-484D-9A29-9CAFB57A66F7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1" name="Hình Bầu dục 40">
                <a:extLst>
                  <a:ext uri="{FF2B5EF4-FFF2-40B4-BE49-F238E27FC236}">
                    <a16:creationId xmlns:a16="http://schemas.microsoft.com/office/drawing/2014/main" id="{0E426CD8-2265-42ED-8183-F77FE9B85721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2" name="Hình Bầu dục 41">
                <a:extLst>
                  <a:ext uri="{FF2B5EF4-FFF2-40B4-BE49-F238E27FC236}">
                    <a16:creationId xmlns:a16="http://schemas.microsoft.com/office/drawing/2014/main" id="{C63D0EE4-1765-4490-8720-227B71B0CB2A}"/>
                  </a:ext>
                </a:extLst>
              </p:cNvPr>
              <p:cNvSpPr/>
              <p:nvPr/>
            </p:nvSpPr>
            <p:spPr>
              <a:xfrm rot="21263093">
                <a:off x="7943264" y="88739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3" name="Hình Bầu dục 42">
                <a:extLst>
                  <a:ext uri="{FF2B5EF4-FFF2-40B4-BE49-F238E27FC236}">
                    <a16:creationId xmlns:a16="http://schemas.microsoft.com/office/drawing/2014/main" id="{D37C9DA1-85AA-4009-BCF2-2A405256D3EB}"/>
                  </a:ext>
                </a:extLst>
              </p:cNvPr>
              <p:cNvSpPr/>
              <p:nvPr/>
            </p:nvSpPr>
            <p:spPr>
              <a:xfrm rot="21263093">
                <a:off x="4092664" y="883120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F04D5877-7920-48EE-A27E-9CBC51F05F43}"/>
                </a:ext>
              </a:extLst>
            </p:cNvPr>
            <p:cNvSpPr txBox="1"/>
            <p:nvPr/>
          </p:nvSpPr>
          <p:spPr>
            <a:xfrm>
              <a:off x="4066984" y="652452"/>
              <a:ext cx="4212186" cy="105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Để báo cáo với tổng đài, các bạn sẽ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giúp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anh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hoàn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thành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bài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tập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4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nhé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.</a:t>
              </a: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id="{00BBDBE6-B703-4E33-B984-63091B831444}"/>
              </a:ext>
            </a:extLst>
          </p:cNvPr>
          <p:cNvGrpSpPr/>
          <p:nvPr/>
        </p:nvGrpSpPr>
        <p:grpSpPr>
          <a:xfrm>
            <a:off x="3953826" y="-844892"/>
            <a:ext cx="7934479" cy="3260878"/>
            <a:chOff x="2946399" y="-241604"/>
            <a:chExt cx="5950859" cy="2445658"/>
          </a:xfrm>
        </p:grpSpPr>
        <p:grpSp>
          <p:nvGrpSpPr>
            <p:cNvPr id="47" name="Nhóm 46">
              <a:extLst>
                <a:ext uri="{FF2B5EF4-FFF2-40B4-BE49-F238E27FC236}">
                  <a16:creationId xmlns:a16="http://schemas.microsoft.com/office/drawing/2014/main" id="{7BBBB5EE-D2D6-499F-96C2-1D2E3D365D2B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50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E34469D-4F70-46BD-9E42-BE5B5D4D2C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51" name="Hình chữ nhật 50">
                <a:extLst>
                  <a:ext uri="{FF2B5EF4-FFF2-40B4-BE49-F238E27FC236}">
                    <a16:creationId xmlns:a16="http://schemas.microsoft.com/office/drawing/2014/main" id="{C74F101C-868B-4F11-A112-B1022F4EA277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93061D35-9319-44B4-845D-0FF90DB93DCB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3" name="Hình Bầu dục 52">
                <a:extLst>
                  <a:ext uri="{FF2B5EF4-FFF2-40B4-BE49-F238E27FC236}">
                    <a16:creationId xmlns:a16="http://schemas.microsoft.com/office/drawing/2014/main" id="{7A77615B-F3E1-47E9-A674-5A38CBAD1BEB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4" name="Hình Bầu dục 53">
                <a:extLst>
                  <a:ext uri="{FF2B5EF4-FFF2-40B4-BE49-F238E27FC236}">
                    <a16:creationId xmlns:a16="http://schemas.microsoft.com/office/drawing/2014/main" id="{75B22C0F-2369-4793-9E63-7BD066D27AE1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5" name="Hình Bầu dục 54">
                <a:extLst>
                  <a:ext uri="{FF2B5EF4-FFF2-40B4-BE49-F238E27FC236}">
                    <a16:creationId xmlns:a16="http://schemas.microsoft.com/office/drawing/2014/main" id="{C7625820-8472-416A-A5D6-AD4A94E64635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id="{14E046A0-A4A9-47FC-834B-3AACDF178BF5}"/>
                </a:ext>
              </a:extLst>
            </p:cNvPr>
            <p:cNvSpPr txBox="1"/>
            <p:nvPr/>
          </p:nvSpPr>
          <p:spPr>
            <a:xfrm>
              <a:off x="4889662" y="69473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3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49" name="Hộp Văn bản 48">
              <a:extLst>
                <a:ext uri="{FF2B5EF4-FFF2-40B4-BE49-F238E27FC236}">
                  <a16:creationId xmlns:a16="http://schemas.microsoft.com/office/drawing/2014/main" id="{CD1D23D3-FE8F-41E3-AF59-A0F34A0285AD}"/>
                </a:ext>
              </a:extLst>
            </p:cNvPr>
            <p:cNvSpPr txBox="1"/>
            <p:nvPr/>
          </p:nvSpPr>
          <p:spPr>
            <a:xfrm>
              <a:off x="3873968" y="1164100"/>
              <a:ext cx="468675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BÁO CÁO</a:t>
              </a:r>
              <a:endParaRPr lang="en-US" sz="2133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061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Hình ảnh 39">
            <a:extLst>
              <a:ext uri="{FF2B5EF4-FFF2-40B4-BE49-F238E27FC236}">
                <a16:creationId xmlns:a16="http://schemas.microsoft.com/office/drawing/2014/main" id="{605E896D-5BB1-4619-A791-1B27FDDF7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672" y="5571067"/>
            <a:ext cx="1606505" cy="1286933"/>
          </a:xfrm>
          <a:prstGeom prst="rect">
            <a:avLst/>
          </a:prstGeom>
        </p:spPr>
      </p:pic>
      <p:sp>
        <p:nvSpPr>
          <p:cNvPr id="36" name="Hộp Văn bản 15">
            <a:extLst>
              <a:ext uri="{FF2B5EF4-FFF2-40B4-BE49-F238E27FC236}">
                <a16:creationId xmlns:a16="http://schemas.microsoft.com/office/drawing/2014/main" id="{03D811BE-B6AB-4384-8848-DC24BA6B3E27}"/>
              </a:ext>
            </a:extLst>
          </p:cNvPr>
          <p:cNvSpPr txBox="1"/>
          <p:nvPr/>
        </p:nvSpPr>
        <p:spPr>
          <a:xfrm>
            <a:off x="1161288" y="432145"/>
            <a:ext cx="1061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Người ta đóng 288 bánh xe ô tô vào các hộp, mỗi hộp 4 bánh xe. Sau đó đóng các hộp vào các thùng, mỗi thùng 8 hộp. Hỏi người ta đóng được bao nhiêu thùng bánh xe ô tô như vậy?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6DBE2F0-FEE0-4795-908D-574750B57E35}"/>
              </a:ext>
            </a:extLst>
          </p:cNvPr>
          <p:cNvSpPr/>
          <p:nvPr/>
        </p:nvSpPr>
        <p:spPr>
          <a:xfrm>
            <a:off x="451784" y="418596"/>
            <a:ext cx="668865" cy="680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177301-551E-4F44-A971-F779A4B16EA9}"/>
              </a:ext>
            </a:extLst>
          </p:cNvPr>
          <p:cNvSpPr txBox="1"/>
          <p:nvPr/>
        </p:nvSpPr>
        <p:spPr>
          <a:xfrm>
            <a:off x="374904" y="2377440"/>
            <a:ext cx="5047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000000"/>
                </a:solidFill>
                <a:effectLst/>
              </a:rPr>
              <a:t>Tóm</a:t>
            </a:r>
            <a:r>
              <a:rPr lang="en-US" sz="3200" b="1" i="0" u="sng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u="sng" dirty="0" err="1">
                <a:solidFill>
                  <a:srgbClr val="000000"/>
                </a:solidFill>
                <a:effectLst/>
              </a:rPr>
              <a:t>tắt</a:t>
            </a:r>
            <a:r>
              <a:rPr lang="en-US" sz="3200" b="1" i="0" u="sng" dirty="0">
                <a:solidFill>
                  <a:srgbClr val="000000"/>
                </a:solidFill>
                <a:effectLst/>
              </a:rPr>
              <a:t>:</a:t>
            </a:r>
            <a:endParaRPr lang="en-US" sz="3200" b="0" i="0" u="sng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</a:rPr>
              <a:t>Mỗi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hộp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: 4 bánh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xe</a:t>
            </a:r>
            <a:endParaRPr lang="en-US" sz="3200" b="1" i="0" dirty="0">
              <a:solidFill>
                <a:srgbClr val="0070C0"/>
              </a:solidFill>
              <a:effectLst/>
            </a:endParaRPr>
          </a:p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</a:rPr>
              <a:t>Mỗi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thùng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: 8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hộp</a:t>
            </a:r>
            <a:endParaRPr lang="en-US" sz="3200" b="1" i="0" dirty="0">
              <a:solidFill>
                <a:srgbClr val="0070C0"/>
              </a:solidFill>
              <a:effectLst/>
            </a:endParaRPr>
          </a:p>
          <a:p>
            <a:pPr algn="l"/>
            <a:r>
              <a:rPr lang="en-US" sz="3200" b="1" i="0" dirty="0">
                <a:solidFill>
                  <a:srgbClr val="0070C0"/>
                </a:solidFill>
                <a:effectLst/>
              </a:rPr>
              <a:t>288 bánh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xe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: ….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thùng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CBFA56-A076-48F2-B14B-FB031C30C30E}"/>
              </a:ext>
            </a:extLst>
          </p:cNvPr>
          <p:cNvSpPr txBox="1"/>
          <p:nvPr/>
        </p:nvSpPr>
        <p:spPr>
          <a:xfrm>
            <a:off x="5568696" y="2423160"/>
            <a:ext cx="6281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FF0000"/>
                </a:solidFill>
              </a:rPr>
              <a:t>Bài giải</a:t>
            </a:r>
            <a:r>
              <a:rPr lang="en-US" sz="3200" b="1" u="sng" dirty="0">
                <a:solidFill>
                  <a:srgbClr val="FF0000"/>
                </a:solidFill>
              </a:rPr>
              <a:t>:</a:t>
            </a:r>
            <a:endParaRPr lang="vi-VN" sz="3200" b="1" u="sng" dirty="0">
              <a:solidFill>
                <a:srgbClr val="FF0000"/>
              </a:solidFill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Số hộp bánh xe đóng được 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vi-VN" sz="3200" b="1" dirty="0">
              <a:solidFill>
                <a:srgbClr val="FF0000"/>
              </a:solidFill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288 : 4 = 72 (hộp)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Người ta đóng được số thùng bánh xe ô tô 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vi-VN" sz="3200" b="1" dirty="0">
              <a:solidFill>
                <a:srgbClr val="FF0000"/>
              </a:solidFill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72 : 8 = 9 (thùng)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Đáp số: 9 thùng</a:t>
            </a:r>
          </a:p>
        </p:txBody>
      </p:sp>
    </p:spTree>
    <p:extLst>
      <p:ext uri="{BB962C8B-B14F-4D97-AF65-F5344CB8AC3E}">
        <p14:creationId xmlns:p14="http://schemas.microsoft.com/office/powerpoint/2010/main" val="6030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6E0A0C72-4768-4652-9C9C-6A1EB8B32906}"/>
              </a:ext>
            </a:extLst>
          </p:cNvPr>
          <p:cNvGrpSpPr/>
          <p:nvPr/>
        </p:nvGrpSpPr>
        <p:grpSpPr>
          <a:xfrm>
            <a:off x="-175327" y="-270339"/>
            <a:ext cx="7668044" cy="5515696"/>
            <a:chOff x="188167" y="14163"/>
            <a:chExt cx="5751033" cy="4136772"/>
          </a:xfrm>
        </p:grpSpPr>
        <p:pic>
          <p:nvPicPr>
            <p:cNvPr id="39" name="Picture 3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11D9564-C9EC-430F-B457-EAE4E9DF5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7222" y1="67222" x2="67222" y2="67222"/>
                          <a14:foregroundMark x1="77222" y1="75000" x2="77222" y2="7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0" t="15135" r="8438" b="19410"/>
            <a:stretch/>
          </p:blipFill>
          <p:spPr>
            <a:xfrm rot="21263900">
              <a:off x="188167" y="14163"/>
              <a:ext cx="5751033" cy="4136772"/>
            </a:xfrm>
            <a:prstGeom prst="rect">
              <a:avLst/>
            </a:prstGeom>
          </p:spPr>
        </p:pic>
        <p:sp>
          <p:nvSpPr>
            <p:cNvPr id="40" name="TextBox 40">
              <a:extLst>
                <a:ext uri="{FF2B5EF4-FFF2-40B4-BE49-F238E27FC236}">
                  <a16:creationId xmlns:a16="http://schemas.microsoft.com/office/drawing/2014/main" id="{5AB13EEE-B1C2-4438-A345-E3E7B4DCC92C}"/>
                </a:ext>
              </a:extLst>
            </p:cNvPr>
            <p:cNvSpPr txBox="1"/>
            <p:nvPr/>
          </p:nvSpPr>
          <p:spPr>
            <a:xfrm rot="21417433" flipH="1">
              <a:off x="1198141" y="1268452"/>
              <a:ext cx="3644007" cy="17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bạn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tốt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lắm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! Anh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báo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cáo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xong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kết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quả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một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ngày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việc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với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tổng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đài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</a:p>
          </p:txBody>
        </p:sp>
      </p:grpSp>
      <p:pic>
        <p:nvPicPr>
          <p:cNvPr id="36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94EBD13B-8AE5-4179-B6A3-9158DA034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046" y="493904"/>
            <a:ext cx="5942141" cy="4741345"/>
          </a:xfrm>
          <a:prstGeom prst="rect">
            <a:avLst/>
          </a:prstGeom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id="{ADCF7301-A177-4532-A224-5F2C35CD07B7}"/>
              </a:ext>
            </a:extLst>
          </p:cNvPr>
          <p:cNvSpPr txBox="1"/>
          <p:nvPr/>
        </p:nvSpPr>
        <p:spPr>
          <a:xfrm>
            <a:off x="1086786" y="1234847"/>
            <a:ext cx="51438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Nhằm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nâng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cao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độ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tin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cậy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về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chất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lượng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phục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vụ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hãy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giúp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vi-VN" sz="3200" b="1" dirty="0">
                <a:solidFill>
                  <a:srgbClr val="FFFFFF"/>
                </a:solidFill>
                <a:cs typeface="Arial"/>
                <a:sym typeface="Arial"/>
              </a:rPr>
              <a:t>anh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đạt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chuẩn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5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sao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bằng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hoàn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thành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bài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tập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3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600" b="1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600" b="1" dirty="0">
              <a:solidFill>
                <a:srgbClr val="FFFFF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06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A4EE0AB-6598-4FC0-9911-FE2EF0FE9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1247853" y="6167809"/>
            <a:ext cx="884703" cy="826251"/>
          </a:xfrm>
          <a:prstGeom prst="rect">
            <a:avLst/>
          </a:prstGeom>
        </p:spPr>
      </p:pic>
      <p:sp>
        <p:nvSpPr>
          <p:cNvPr id="19" name="Hộp Văn bản 15">
            <a:extLst>
              <a:ext uri="{FF2B5EF4-FFF2-40B4-BE49-F238E27FC236}">
                <a16:creationId xmlns:a16="http://schemas.microsoft.com/office/drawing/2014/main" id="{EF72725F-B99D-43C3-A94A-668E1A1E652E}"/>
              </a:ext>
            </a:extLst>
          </p:cNvPr>
          <p:cNvSpPr txBox="1"/>
          <p:nvPr/>
        </p:nvSpPr>
        <p:spPr>
          <a:xfrm>
            <a:off x="1929384" y="271011"/>
            <a:ext cx="9680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Đố em!</a:t>
            </a:r>
          </a:p>
          <a:p>
            <a:pPr algn="just" defTabSz="121917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Chọn dấu phép tính “+, -, x, :” thích hợp thay cho dấu ? để được biểu thức có giá trị bé nhất.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2E39417-0DC2-4293-AA41-3F6D1FD00FA0}"/>
              </a:ext>
            </a:extLst>
          </p:cNvPr>
          <p:cNvSpPr/>
          <p:nvPr/>
        </p:nvSpPr>
        <p:spPr>
          <a:xfrm>
            <a:off x="1269632" y="260255"/>
            <a:ext cx="668865" cy="680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endParaRPr lang="en-US" sz="32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8" name="Hình ảnh 3">
            <a:extLst>
              <a:ext uri="{FF2B5EF4-FFF2-40B4-BE49-F238E27FC236}">
                <a16:creationId xmlns:a16="http://schemas.microsoft.com/office/drawing/2014/main" id="{86E35DCA-590A-4BD5-9E0D-7A85A52C6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" y="6167809"/>
            <a:ext cx="884703" cy="826251"/>
          </a:xfrm>
          <a:prstGeom prst="rect">
            <a:avLst/>
          </a:prstGeom>
        </p:spPr>
      </p:pic>
      <p:pic>
        <p:nvPicPr>
          <p:cNvPr id="69" name="Hình ảnh 3">
            <a:extLst>
              <a:ext uri="{FF2B5EF4-FFF2-40B4-BE49-F238E27FC236}">
                <a16:creationId xmlns:a16="http://schemas.microsoft.com/office/drawing/2014/main" id="{4735ADBC-5AD0-4943-922F-F4BFB97C0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053794" y="6167809"/>
            <a:ext cx="884703" cy="826251"/>
          </a:xfrm>
          <a:prstGeom prst="rect">
            <a:avLst/>
          </a:prstGeom>
        </p:spPr>
      </p:pic>
      <p:pic>
        <p:nvPicPr>
          <p:cNvPr id="70" name="Hình ảnh 3">
            <a:extLst>
              <a:ext uri="{FF2B5EF4-FFF2-40B4-BE49-F238E27FC236}">
                <a16:creationId xmlns:a16="http://schemas.microsoft.com/office/drawing/2014/main" id="{AA2DCD41-2AF9-48A8-8325-4F793B4A5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2336945" y="6181985"/>
            <a:ext cx="884703" cy="826251"/>
          </a:xfrm>
          <a:prstGeom prst="rect">
            <a:avLst/>
          </a:prstGeom>
        </p:spPr>
      </p:pic>
      <p:pic>
        <p:nvPicPr>
          <p:cNvPr id="71" name="Hình ảnh 3">
            <a:extLst>
              <a:ext uri="{FF2B5EF4-FFF2-40B4-BE49-F238E27FC236}">
                <a16:creationId xmlns:a16="http://schemas.microsoft.com/office/drawing/2014/main" id="{EBBDD3C8-7B5B-43AA-9B2C-3204DF899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3390738" y="6181985"/>
            <a:ext cx="884703" cy="826251"/>
          </a:xfrm>
          <a:prstGeom prst="rect">
            <a:avLst/>
          </a:prstGeom>
        </p:spPr>
      </p:pic>
      <p:pic>
        <p:nvPicPr>
          <p:cNvPr id="72" name="Hình ảnh 3">
            <a:extLst>
              <a:ext uri="{FF2B5EF4-FFF2-40B4-BE49-F238E27FC236}">
                <a16:creationId xmlns:a16="http://schemas.microsoft.com/office/drawing/2014/main" id="{DF3159B7-1BBB-4088-827F-735D16C26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4599855" y="6198839"/>
            <a:ext cx="884703" cy="826251"/>
          </a:xfrm>
          <a:prstGeom prst="rect">
            <a:avLst/>
          </a:prstGeom>
        </p:spPr>
      </p:pic>
      <p:pic>
        <p:nvPicPr>
          <p:cNvPr id="73" name="Hình ảnh 3">
            <a:extLst>
              <a:ext uri="{FF2B5EF4-FFF2-40B4-BE49-F238E27FC236}">
                <a16:creationId xmlns:a16="http://schemas.microsoft.com/office/drawing/2014/main" id="{54DC4838-B7FC-404C-8CE6-D50274EF1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5653649" y="6198839"/>
            <a:ext cx="884703" cy="826251"/>
          </a:xfrm>
          <a:prstGeom prst="rect">
            <a:avLst/>
          </a:prstGeom>
        </p:spPr>
      </p:pic>
      <p:pic>
        <p:nvPicPr>
          <p:cNvPr id="74" name="Hình ảnh 3">
            <a:extLst>
              <a:ext uri="{FF2B5EF4-FFF2-40B4-BE49-F238E27FC236}">
                <a16:creationId xmlns:a16="http://schemas.microsoft.com/office/drawing/2014/main" id="{19DD0651-3D29-4E98-B7D8-B197E6FBF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6749973" y="6181985"/>
            <a:ext cx="884703" cy="826251"/>
          </a:xfrm>
          <a:prstGeom prst="rect">
            <a:avLst/>
          </a:prstGeom>
        </p:spPr>
      </p:pic>
      <p:pic>
        <p:nvPicPr>
          <p:cNvPr id="75" name="Hình ảnh 3">
            <a:extLst>
              <a:ext uri="{FF2B5EF4-FFF2-40B4-BE49-F238E27FC236}">
                <a16:creationId xmlns:a16="http://schemas.microsoft.com/office/drawing/2014/main" id="{3B5332F3-8EEA-4AB5-B8D4-9ADE41D54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7803766" y="6181985"/>
            <a:ext cx="884703" cy="826251"/>
          </a:xfrm>
          <a:prstGeom prst="rect">
            <a:avLst/>
          </a:prstGeom>
        </p:spPr>
      </p:pic>
      <p:pic>
        <p:nvPicPr>
          <p:cNvPr id="76" name="Hình ảnh 3">
            <a:extLst>
              <a:ext uri="{FF2B5EF4-FFF2-40B4-BE49-F238E27FC236}">
                <a16:creationId xmlns:a16="http://schemas.microsoft.com/office/drawing/2014/main" id="{B19ED3EA-32C4-4E17-B2AC-31B797465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8984942" y="6167809"/>
            <a:ext cx="884703" cy="826251"/>
          </a:xfrm>
          <a:prstGeom prst="rect">
            <a:avLst/>
          </a:prstGeom>
        </p:spPr>
      </p:pic>
      <p:pic>
        <p:nvPicPr>
          <p:cNvPr id="77" name="Hình ảnh 3">
            <a:extLst>
              <a:ext uri="{FF2B5EF4-FFF2-40B4-BE49-F238E27FC236}">
                <a16:creationId xmlns:a16="http://schemas.microsoft.com/office/drawing/2014/main" id="{98898A91-866F-49D5-A1E9-0E5490FF2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0038735" y="6167809"/>
            <a:ext cx="884703" cy="826251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F36C55FE-9CEE-40D0-96E9-34B3CD47EC84}"/>
              </a:ext>
            </a:extLst>
          </p:cNvPr>
          <p:cNvGrpSpPr/>
          <p:nvPr/>
        </p:nvGrpSpPr>
        <p:grpSpPr>
          <a:xfrm>
            <a:off x="4338510" y="2067181"/>
            <a:ext cx="3799650" cy="1015663"/>
            <a:chOff x="3646968" y="2573079"/>
            <a:chExt cx="3799650" cy="101566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5B43026-3DEB-4C37-ABD7-7DC1AE6EF598}"/>
                </a:ext>
              </a:extLst>
            </p:cNvPr>
            <p:cNvSpPr txBox="1"/>
            <p:nvPr/>
          </p:nvSpPr>
          <p:spPr>
            <a:xfrm>
              <a:off x="3646968" y="2573079"/>
              <a:ext cx="37996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2060"/>
                  </a:solidFill>
                </a:rPr>
                <a:t>6 x (6      6)</a:t>
              </a: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13E166FF-4977-4736-AF2E-F1567A624DD8}"/>
                </a:ext>
              </a:extLst>
            </p:cNvPr>
            <p:cNvSpPr/>
            <p:nvPr/>
          </p:nvSpPr>
          <p:spPr>
            <a:xfrm>
              <a:off x="5537436" y="2741498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7253192-42CC-4720-B89C-87151AB6C680}"/>
              </a:ext>
            </a:extLst>
          </p:cNvPr>
          <p:cNvSpPr/>
          <p:nvPr/>
        </p:nvSpPr>
        <p:spPr>
          <a:xfrm>
            <a:off x="6223379" y="2237655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25ED2B-878F-4C2A-BA55-60EC72A8F551}"/>
              </a:ext>
            </a:extLst>
          </p:cNvPr>
          <p:cNvSpPr txBox="1"/>
          <p:nvPr/>
        </p:nvSpPr>
        <p:spPr>
          <a:xfrm>
            <a:off x="2093976" y="3319272"/>
            <a:ext cx="955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</a:rPr>
              <a:t>Biểu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thức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có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trị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nhỏ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nhất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bằng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0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khi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ta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điền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dấu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trừ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92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36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94EBD13B-8AE5-4179-B6A3-9158DA034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046" y="529244"/>
            <a:ext cx="5989076" cy="4993968"/>
          </a:xfrm>
          <a:prstGeom prst="rect">
            <a:avLst/>
          </a:prstGeom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id="{ADCF7301-A177-4532-A224-5F2C35CD07B7}"/>
              </a:ext>
            </a:extLst>
          </p:cNvPr>
          <p:cNvSpPr txBox="1"/>
          <p:nvPr/>
        </p:nvSpPr>
        <p:spPr>
          <a:xfrm>
            <a:off x="1034647" y="1346200"/>
            <a:ext cx="522387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Cảm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giúp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 </a:t>
            </a:r>
            <a:r>
              <a:rPr lang="vi-VN" sz="3200" b="1" dirty="0">
                <a:solidFill>
                  <a:srgbClr val="FFFFFF"/>
                </a:solidFill>
                <a:cs typeface="Arial"/>
                <a:sym typeface="Arial"/>
              </a:rPr>
              <a:t>anh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hoàn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thành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xuất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sắc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“</a:t>
            </a:r>
            <a:r>
              <a:rPr lang="en-US" sz="3200" b="1" dirty="0" err="1">
                <a:solidFill>
                  <a:srgbClr val="FFFF00"/>
                </a:solidFill>
                <a:cs typeface="Arial"/>
                <a:sym typeface="Arial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Arial"/>
                <a:sym typeface="Arial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vi-VN" sz="3200" b="1" dirty="0" err="1">
                <a:solidFill>
                  <a:srgbClr val="FFFF00"/>
                </a:solidFill>
                <a:cs typeface="Arial"/>
                <a:sym typeface="Arial"/>
              </a:rPr>
              <a:t>làm</a:t>
            </a:r>
            <a:r>
              <a:rPr lang="vi-VN" sz="3200" b="1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vi-VN" sz="3200" b="1" dirty="0" err="1">
                <a:solidFill>
                  <a:srgbClr val="FFFF00"/>
                </a:solidFill>
                <a:cs typeface="Arial"/>
                <a:sym typeface="Arial"/>
              </a:rPr>
              <a:t>shipper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”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!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Chào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tạm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biệt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và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hẹn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gặp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lại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200" b="1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200" b="1" dirty="0">
              <a:solidFill>
                <a:srgbClr val="FFFFF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077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66"/>
            <a:ext cx="12192000" cy="6871166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559" y="0"/>
            <a:ext cx="2107441" cy="126028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783010" y="168509"/>
            <a:ext cx="8646989" cy="923260"/>
            <a:chOff x="6935437" y="849133"/>
            <a:chExt cx="5239379" cy="923260"/>
          </a:xfrm>
        </p:grpSpPr>
        <p:sp>
          <p:nvSpPr>
            <p:cNvPr id="83" name="TextBox 4">
              <a:extLst>
                <a:ext uri="{FF2B5EF4-FFF2-40B4-BE49-F238E27FC236}">
                  <a16:creationId xmlns:a16="http://schemas.microsoft.com/office/drawing/2014/main" id="{D5EED0B1-5278-428F-9845-EA290F429A74}"/>
                </a:ext>
              </a:extLst>
            </p:cNvPr>
            <p:cNvSpPr txBox="1"/>
            <p:nvPr/>
          </p:nvSpPr>
          <p:spPr>
            <a:xfrm>
              <a:off x="7468853" y="849133"/>
              <a:ext cx="4705963" cy="923259"/>
            </a:xfrm>
            <a:prstGeom prst="rect">
              <a:avLst/>
            </a:prstGeom>
            <a:noFill/>
          </p:spPr>
          <p:txBody>
            <a:bodyPr wrap="square" lIns="91375" tIns="45685" rIns="91375" bIns="45685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algn="ctr">
                <a:defRPr sz="4000" b="1">
                  <a:gradFill flip="none" rotWithShape="1">
                    <a:gsLst>
                      <a:gs pos="0">
                        <a:srgbClr val="FBD04E">
                          <a:lumMod val="65000"/>
                          <a:lumOff val="35000"/>
                        </a:srgbClr>
                      </a:gs>
                      <a:gs pos="51000">
                        <a:srgbClr val="B87600">
                          <a:lumMod val="98000"/>
                          <a:lumOff val="2000"/>
                        </a:srgbClr>
                      </a:gs>
                      <a:gs pos="78000">
                        <a:srgbClr val="F4CF68">
                          <a:lumMod val="90000"/>
                          <a:lumOff val="10000"/>
                        </a:srgbClr>
                      </a:gs>
                      <a:gs pos="28000">
                        <a:srgbClr val="F4CF68">
                          <a:lumMod val="93000"/>
                          <a:lumOff val="7000"/>
                        </a:srgbClr>
                      </a:gs>
                      <a:gs pos="100000">
                        <a:srgbClr val="FBD04E">
                          <a:lumMod val="64000"/>
                          <a:lumOff val="36000"/>
                        </a:srgbClr>
                      </a:gs>
                    </a:gsLst>
                    <a:lin ang="2700000" scaled="1"/>
                    <a:tileRect/>
                  </a:gradFill>
                  <a:effectLst>
                    <a:outerShdw blurRad="317500" dist="38100" dir="2700000" algn="tl" rotWithShape="0">
                      <a:prstClr val="black">
                        <a:alpha val="59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l" defTabSz="9137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0" cap="none" spc="0" normalizeH="0" baseline="0" noProof="0" dirty="0" err="1">
                  <a:ln w="635000"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Yêu</a:t>
              </a:r>
              <a:r>
                <a:rPr kumimoji="0" lang="en-US" altLang="zh-CN" sz="5400" b="1" i="0" u="none" strike="noStrike" kern="0" cap="none" spc="0" normalizeH="0" baseline="0" noProof="0" dirty="0">
                  <a:ln w="635000"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5400" b="1" i="0" u="none" strike="noStrike" kern="0" cap="none" spc="0" normalizeH="0" baseline="0" noProof="0" dirty="0" err="1">
                  <a:ln w="635000"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cầu</a:t>
              </a:r>
              <a:r>
                <a:rPr kumimoji="0" lang="en-US" altLang="zh-CN" sz="5400" b="1" i="0" u="none" strike="noStrike" kern="0" cap="none" spc="0" normalizeH="0" baseline="0" noProof="0" dirty="0">
                  <a:ln w="635000"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  </a:t>
              </a:r>
              <a:r>
                <a:rPr kumimoji="0" lang="en-US" altLang="zh-CN" sz="5400" b="1" i="0" u="none" strike="noStrike" kern="0" cap="none" spc="0" normalizeH="0" baseline="0" noProof="0" dirty="0" err="1">
                  <a:ln w="635000"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cần</a:t>
              </a:r>
              <a:r>
                <a:rPr kumimoji="0" lang="en-US" altLang="zh-CN" sz="5400" b="1" i="0" u="none" strike="noStrike" kern="0" cap="none" spc="0" normalizeH="0" baseline="0" noProof="0" dirty="0">
                  <a:ln w="635000"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5400" b="1" i="0" u="none" strike="noStrike" kern="0" cap="none" spc="0" normalizeH="0" baseline="0" noProof="0" dirty="0" err="1">
                  <a:ln w="635000"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đạt</a:t>
              </a:r>
              <a:endParaRPr kumimoji="0" lang="zh-CN" altLang="en-US" sz="5400" b="1" i="0" u="none" strike="noStrike" kern="0" cap="none" spc="0" normalizeH="0" baseline="0" noProof="0" dirty="0">
                <a:ln w="635000">
                  <a:solidFill>
                    <a:srgbClr val="B78E6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Kimberley" panose="02040603050506020204" pitchFamily="18" charset="0"/>
                <a:ea typeface="字魂131号-酷乐潮玩体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0" name="TextBox 4">
              <a:extLst>
                <a:ext uri="{FF2B5EF4-FFF2-40B4-BE49-F238E27FC236}">
                  <a16:creationId xmlns:a16="http://schemas.microsoft.com/office/drawing/2014/main" id="{D5EED0B1-5278-428F-9845-EA290F429A74}"/>
                </a:ext>
              </a:extLst>
            </p:cNvPr>
            <p:cNvSpPr txBox="1"/>
            <p:nvPr/>
          </p:nvSpPr>
          <p:spPr>
            <a:xfrm>
              <a:off x="6935437" y="849134"/>
              <a:ext cx="3954630" cy="923259"/>
            </a:xfrm>
            <a:prstGeom prst="rect">
              <a:avLst/>
            </a:prstGeom>
            <a:noFill/>
          </p:spPr>
          <p:txBody>
            <a:bodyPr wrap="square" lIns="91375" tIns="45685" rIns="91375" bIns="45685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algn="ctr">
                <a:defRPr sz="4000" b="1">
                  <a:gradFill flip="none" rotWithShape="1">
                    <a:gsLst>
                      <a:gs pos="0">
                        <a:srgbClr val="FBD04E">
                          <a:lumMod val="65000"/>
                          <a:lumOff val="35000"/>
                        </a:srgbClr>
                      </a:gs>
                      <a:gs pos="51000">
                        <a:srgbClr val="B87600">
                          <a:lumMod val="98000"/>
                          <a:lumOff val="2000"/>
                        </a:srgbClr>
                      </a:gs>
                      <a:gs pos="78000">
                        <a:srgbClr val="F4CF68">
                          <a:lumMod val="90000"/>
                          <a:lumOff val="10000"/>
                        </a:srgbClr>
                      </a:gs>
                      <a:gs pos="28000">
                        <a:srgbClr val="F4CF68">
                          <a:lumMod val="93000"/>
                          <a:lumOff val="7000"/>
                        </a:srgbClr>
                      </a:gs>
                      <a:gs pos="100000">
                        <a:srgbClr val="FBD04E">
                          <a:lumMod val="64000"/>
                          <a:lumOff val="36000"/>
                        </a:srgbClr>
                      </a:gs>
                    </a:gsLst>
                    <a:lin ang="2700000" scaled="1"/>
                    <a:tileRect/>
                  </a:gradFill>
                  <a:effectLst>
                    <a:outerShdw blurRad="317500" dist="38100" dir="2700000" algn="tl" rotWithShape="0">
                      <a:prstClr val="black">
                        <a:alpha val="59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ctr" defTabSz="9137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0" cap="none" spc="0" normalizeH="0" baseline="0" noProof="0" dirty="0" err="1">
                  <a:ln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Yêu</a:t>
              </a:r>
              <a:r>
                <a:rPr kumimoji="0" lang="en-US" altLang="zh-CN" sz="5400" b="1" i="0" u="none" strike="noStrike" kern="0" cap="none" spc="0" normalizeH="0" baseline="0" noProof="0" dirty="0">
                  <a:ln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5400" b="1" i="0" u="none" strike="noStrike" kern="0" cap="none" spc="0" normalizeH="0" baseline="0" noProof="0" dirty="0" err="1">
                  <a:ln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cầu</a:t>
              </a:r>
              <a:r>
                <a:rPr kumimoji="0" lang="en-US" altLang="zh-CN" sz="5400" b="1" i="0" u="none" strike="noStrike" kern="0" cap="none" spc="0" normalizeH="0" baseline="0" noProof="0" dirty="0">
                  <a:ln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5400" b="1" i="0" u="none" strike="noStrike" kern="0" cap="none" spc="0" normalizeH="0" baseline="0" noProof="0" dirty="0" err="1">
                  <a:ln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cần</a:t>
              </a:r>
              <a:r>
                <a:rPr kumimoji="0" lang="en-US" altLang="zh-CN" sz="5400" b="1" i="0" u="none" strike="noStrike" kern="0" cap="none" spc="0" normalizeH="0" baseline="0" noProof="0" dirty="0">
                  <a:ln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5400" b="1" i="0" u="none" strike="noStrike" kern="0" cap="none" spc="0" normalizeH="0" baseline="0" noProof="0" dirty="0" err="1">
                  <a:ln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đạt</a:t>
              </a:r>
              <a:endParaRPr kumimoji="0" lang="zh-CN" altLang="en-US" sz="5400" b="1" i="0" u="none" strike="noStrike" kern="0" cap="none" spc="0" normalizeH="0" baseline="0" noProof="0" dirty="0">
                <a:ln>
                  <a:solidFill>
                    <a:srgbClr val="B78E6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Kimberley" panose="02040603050506020204" pitchFamily="18" charset="0"/>
                <a:ea typeface="字魂131号-酷乐潮玩体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24978" y="1132809"/>
            <a:ext cx="11105022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giá trị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biểu thức 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hai d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dấu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toán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nội dung thực tế bằng hai phép 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phạm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1 000.</a:t>
            </a:r>
          </a:p>
        </p:txBody>
      </p:sp>
    </p:spTree>
    <p:extLst>
      <p:ext uri="{BB962C8B-B14F-4D97-AF65-F5344CB8AC3E}">
        <p14:creationId xmlns:p14="http://schemas.microsoft.com/office/powerpoint/2010/main" val="3311667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66"/>
            <a:ext cx="12192000" cy="6871166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559" y="0"/>
            <a:ext cx="2107441" cy="126028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783010" y="168509"/>
            <a:ext cx="8646989" cy="923260"/>
            <a:chOff x="6935437" y="849133"/>
            <a:chExt cx="5239379" cy="923260"/>
          </a:xfrm>
        </p:grpSpPr>
        <p:sp>
          <p:nvSpPr>
            <p:cNvPr id="83" name="TextBox 4">
              <a:extLst>
                <a:ext uri="{FF2B5EF4-FFF2-40B4-BE49-F238E27FC236}">
                  <a16:creationId xmlns:a16="http://schemas.microsoft.com/office/drawing/2014/main" id="{D5EED0B1-5278-428F-9845-EA290F429A74}"/>
                </a:ext>
              </a:extLst>
            </p:cNvPr>
            <p:cNvSpPr txBox="1"/>
            <p:nvPr/>
          </p:nvSpPr>
          <p:spPr>
            <a:xfrm>
              <a:off x="7468853" y="849133"/>
              <a:ext cx="4705963" cy="923259"/>
            </a:xfrm>
            <a:prstGeom prst="rect">
              <a:avLst/>
            </a:prstGeom>
            <a:noFill/>
          </p:spPr>
          <p:txBody>
            <a:bodyPr wrap="square" lIns="91375" tIns="45685" rIns="91375" bIns="45685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algn="ctr">
                <a:defRPr sz="4000" b="1">
                  <a:gradFill flip="none" rotWithShape="1">
                    <a:gsLst>
                      <a:gs pos="0">
                        <a:srgbClr val="FBD04E">
                          <a:lumMod val="65000"/>
                          <a:lumOff val="35000"/>
                        </a:srgbClr>
                      </a:gs>
                      <a:gs pos="51000">
                        <a:srgbClr val="B87600">
                          <a:lumMod val="98000"/>
                          <a:lumOff val="2000"/>
                        </a:srgbClr>
                      </a:gs>
                      <a:gs pos="78000">
                        <a:srgbClr val="F4CF68">
                          <a:lumMod val="90000"/>
                          <a:lumOff val="10000"/>
                        </a:srgbClr>
                      </a:gs>
                      <a:gs pos="28000">
                        <a:srgbClr val="F4CF68">
                          <a:lumMod val="93000"/>
                          <a:lumOff val="7000"/>
                        </a:srgbClr>
                      </a:gs>
                      <a:gs pos="100000">
                        <a:srgbClr val="FBD04E">
                          <a:lumMod val="64000"/>
                          <a:lumOff val="36000"/>
                        </a:srgbClr>
                      </a:gs>
                    </a:gsLst>
                    <a:lin ang="2700000" scaled="1"/>
                    <a:tileRect/>
                  </a:gradFill>
                  <a:effectLst>
                    <a:outerShdw blurRad="317500" dist="38100" dir="2700000" algn="tl" rotWithShape="0">
                      <a:prstClr val="black">
                        <a:alpha val="59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l" defTabSz="9137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0" cap="none" spc="0" normalizeH="0" baseline="0" noProof="0" dirty="0" err="1">
                  <a:ln w="635000"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Yêu</a:t>
              </a:r>
              <a:r>
                <a:rPr kumimoji="0" lang="en-US" altLang="zh-CN" sz="5400" b="1" i="0" u="none" strike="noStrike" kern="0" cap="none" spc="0" normalizeH="0" baseline="0" noProof="0" dirty="0">
                  <a:ln w="635000"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5400" b="1" i="0" u="none" strike="noStrike" kern="0" cap="none" spc="0" normalizeH="0" baseline="0" noProof="0" dirty="0" err="1">
                  <a:ln w="635000"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cầu</a:t>
              </a:r>
              <a:r>
                <a:rPr kumimoji="0" lang="en-US" altLang="zh-CN" sz="5400" b="1" i="0" u="none" strike="noStrike" kern="0" cap="none" spc="0" normalizeH="0" baseline="0" noProof="0" dirty="0">
                  <a:ln w="635000"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  </a:t>
              </a:r>
              <a:r>
                <a:rPr kumimoji="0" lang="en-US" altLang="zh-CN" sz="5400" b="1" i="0" u="none" strike="noStrike" kern="0" cap="none" spc="0" normalizeH="0" baseline="0" noProof="0" dirty="0" err="1">
                  <a:ln w="635000"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cần</a:t>
              </a:r>
              <a:r>
                <a:rPr kumimoji="0" lang="en-US" altLang="zh-CN" sz="5400" b="1" i="0" u="none" strike="noStrike" kern="0" cap="none" spc="0" normalizeH="0" baseline="0" noProof="0" dirty="0">
                  <a:ln w="635000"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5400" b="1" i="0" u="none" strike="noStrike" kern="0" cap="none" spc="0" normalizeH="0" baseline="0" noProof="0" dirty="0" err="1">
                  <a:ln w="635000"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đạt</a:t>
              </a:r>
              <a:endParaRPr kumimoji="0" lang="zh-CN" altLang="en-US" sz="5400" b="1" i="0" u="none" strike="noStrike" kern="0" cap="none" spc="0" normalizeH="0" baseline="0" noProof="0" dirty="0">
                <a:ln w="635000">
                  <a:solidFill>
                    <a:srgbClr val="B78E6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Kimberley" panose="02040603050506020204" pitchFamily="18" charset="0"/>
                <a:ea typeface="字魂131号-酷乐潮玩体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0" name="TextBox 4">
              <a:extLst>
                <a:ext uri="{FF2B5EF4-FFF2-40B4-BE49-F238E27FC236}">
                  <a16:creationId xmlns:a16="http://schemas.microsoft.com/office/drawing/2014/main" id="{D5EED0B1-5278-428F-9845-EA290F429A74}"/>
                </a:ext>
              </a:extLst>
            </p:cNvPr>
            <p:cNvSpPr txBox="1"/>
            <p:nvPr/>
          </p:nvSpPr>
          <p:spPr>
            <a:xfrm>
              <a:off x="6935437" y="849134"/>
              <a:ext cx="3954630" cy="923259"/>
            </a:xfrm>
            <a:prstGeom prst="rect">
              <a:avLst/>
            </a:prstGeom>
            <a:noFill/>
          </p:spPr>
          <p:txBody>
            <a:bodyPr wrap="square" lIns="91375" tIns="45685" rIns="91375" bIns="45685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algn="ctr">
                <a:defRPr sz="4000" b="1">
                  <a:gradFill flip="none" rotWithShape="1">
                    <a:gsLst>
                      <a:gs pos="0">
                        <a:srgbClr val="FBD04E">
                          <a:lumMod val="65000"/>
                          <a:lumOff val="35000"/>
                        </a:srgbClr>
                      </a:gs>
                      <a:gs pos="51000">
                        <a:srgbClr val="B87600">
                          <a:lumMod val="98000"/>
                          <a:lumOff val="2000"/>
                        </a:srgbClr>
                      </a:gs>
                      <a:gs pos="78000">
                        <a:srgbClr val="F4CF68">
                          <a:lumMod val="90000"/>
                          <a:lumOff val="10000"/>
                        </a:srgbClr>
                      </a:gs>
                      <a:gs pos="28000">
                        <a:srgbClr val="F4CF68">
                          <a:lumMod val="93000"/>
                          <a:lumOff val="7000"/>
                        </a:srgbClr>
                      </a:gs>
                      <a:gs pos="100000">
                        <a:srgbClr val="FBD04E">
                          <a:lumMod val="64000"/>
                          <a:lumOff val="36000"/>
                        </a:srgbClr>
                      </a:gs>
                    </a:gsLst>
                    <a:lin ang="2700000" scaled="1"/>
                    <a:tileRect/>
                  </a:gradFill>
                  <a:effectLst>
                    <a:outerShdw blurRad="317500" dist="38100" dir="2700000" algn="tl" rotWithShape="0">
                      <a:prstClr val="black">
                        <a:alpha val="59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ctr" defTabSz="9137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0" cap="none" spc="0" normalizeH="0" baseline="0" noProof="0" dirty="0" err="1">
                  <a:ln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Yêu</a:t>
              </a:r>
              <a:r>
                <a:rPr kumimoji="0" lang="en-US" altLang="zh-CN" sz="5400" b="1" i="0" u="none" strike="noStrike" kern="0" cap="none" spc="0" normalizeH="0" baseline="0" noProof="0" dirty="0">
                  <a:ln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5400" b="1" i="0" u="none" strike="noStrike" kern="0" cap="none" spc="0" normalizeH="0" baseline="0" noProof="0" dirty="0" err="1">
                  <a:ln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cầu</a:t>
              </a:r>
              <a:r>
                <a:rPr kumimoji="0" lang="en-US" altLang="zh-CN" sz="5400" b="1" i="0" u="none" strike="noStrike" kern="0" cap="none" spc="0" normalizeH="0" baseline="0" noProof="0" dirty="0">
                  <a:ln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5400" b="1" i="0" u="none" strike="noStrike" kern="0" cap="none" spc="0" normalizeH="0" baseline="0" noProof="0" dirty="0" err="1">
                  <a:ln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cần</a:t>
              </a:r>
              <a:r>
                <a:rPr kumimoji="0" lang="en-US" altLang="zh-CN" sz="5400" b="1" i="0" u="none" strike="noStrike" kern="0" cap="none" spc="0" normalizeH="0" baseline="0" noProof="0" dirty="0">
                  <a:ln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5400" b="1" i="0" u="none" strike="noStrike" kern="0" cap="none" spc="0" normalizeH="0" baseline="0" noProof="0" dirty="0" err="1">
                  <a:ln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đạt</a:t>
              </a:r>
              <a:endParaRPr kumimoji="0" lang="zh-CN" altLang="en-US" sz="5400" b="1" i="0" u="none" strike="noStrike" kern="0" cap="none" spc="0" normalizeH="0" baseline="0" noProof="0" dirty="0">
                <a:ln>
                  <a:solidFill>
                    <a:srgbClr val="B78E6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Kimberley" panose="02040603050506020204" pitchFamily="18" charset="0"/>
                <a:ea typeface="字魂131号-酷乐潮玩体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24978" y="1132809"/>
            <a:ext cx="11105022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giá trị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biểu thức 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hai d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dấu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toán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nội dung thực tế bằng hai phép 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phạm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1 000.</a:t>
            </a:r>
          </a:p>
        </p:txBody>
      </p:sp>
    </p:spTree>
    <p:extLst>
      <p:ext uri="{BB962C8B-B14F-4D97-AF65-F5344CB8AC3E}">
        <p14:creationId xmlns:p14="http://schemas.microsoft.com/office/powerpoint/2010/main" val="3776835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78" y="106965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2365" flipH="1">
            <a:off x="762520" y="286099"/>
            <a:ext cx="7260537" cy="5388943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 rot="20212627">
            <a:off x="1567299" y="1137284"/>
            <a:ext cx="5380443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Chào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hôm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nay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hoàn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thành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tập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để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giúp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mình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giao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endParaRPr lang="en-US" sz="3733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5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Hình ảnh 22">
            <a:extLst>
              <a:ext uri="{FF2B5EF4-FFF2-40B4-BE49-F238E27FC236}">
                <a16:creationId xmlns:a16="http://schemas.microsoft.com/office/drawing/2014/main" id="{64B29959-1B87-412B-9EFF-D1B6C9AC0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8343"/>
            <a:ext cx="12192000" cy="7644917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:a16="http://schemas.microsoft.com/office/drawing/2014/main" id="{007977BD-8204-4401-B4C4-728587E9AB1B}"/>
              </a:ext>
            </a:extLst>
          </p:cNvPr>
          <p:cNvGrpSpPr/>
          <p:nvPr/>
        </p:nvGrpSpPr>
        <p:grpSpPr>
          <a:xfrm>
            <a:off x="5336196" y="1346200"/>
            <a:ext cx="6486547" cy="5813504"/>
            <a:chOff x="2819433" y="-237150"/>
            <a:chExt cx="5950859" cy="2445658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4F9E8219-7EC3-42BE-A8A8-36E7AFB67FAF}"/>
                </a:ext>
              </a:extLst>
            </p:cNvPr>
            <p:cNvGrpSpPr/>
            <p:nvPr/>
          </p:nvGrpSpPr>
          <p:grpSpPr>
            <a:xfrm>
              <a:off x="2819433" y="-237150"/>
              <a:ext cx="5950859" cy="2445658"/>
              <a:chOff x="2819433" y="4454"/>
              <a:chExt cx="5950859" cy="2445658"/>
            </a:xfrm>
          </p:grpSpPr>
          <p:pic>
            <p:nvPicPr>
              <p:cNvPr id="27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435C7A79-D9BE-40DD-87A1-1243C3E647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19433" y="4454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28" name="Hình chữ nhật 27">
                <a:extLst>
                  <a:ext uri="{FF2B5EF4-FFF2-40B4-BE49-F238E27FC236}">
                    <a16:creationId xmlns:a16="http://schemas.microsoft.com/office/drawing/2014/main" id="{D1FEEE79-7E3E-41E8-A489-CA94AFB820F7}"/>
                  </a:ext>
                </a:extLst>
              </p:cNvPr>
              <p:cNvSpPr/>
              <p:nvPr/>
            </p:nvSpPr>
            <p:spPr>
              <a:xfrm>
                <a:off x="3993079" y="860409"/>
                <a:ext cx="4180116" cy="1301193"/>
              </a:xfrm>
              <a:custGeom>
                <a:avLst/>
                <a:gdLst>
                  <a:gd name="connsiteX0" fmla="*/ 0 w 4180116"/>
                  <a:gd name="connsiteY0" fmla="*/ 0 h 1301193"/>
                  <a:gd name="connsiteX1" fmla="*/ 471756 w 4180116"/>
                  <a:gd name="connsiteY1" fmla="*/ 0 h 1301193"/>
                  <a:gd name="connsiteX2" fmla="*/ 1152518 w 4180116"/>
                  <a:gd name="connsiteY2" fmla="*/ 0 h 1301193"/>
                  <a:gd name="connsiteX3" fmla="*/ 1666075 w 4180116"/>
                  <a:gd name="connsiteY3" fmla="*/ 0 h 1301193"/>
                  <a:gd name="connsiteX4" fmla="*/ 2263234 w 4180116"/>
                  <a:gd name="connsiteY4" fmla="*/ 0 h 1301193"/>
                  <a:gd name="connsiteX5" fmla="*/ 2943996 w 4180116"/>
                  <a:gd name="connsiteY5" fmla="*/ 0 h 1301193"/>
                  <a:gd name="connsiteX6" fmla="*/ 3624758 w 4180116"/>
                  <a:gd name="connsiteY6" fmla="*/ 0 h 1301193"/>
                  <a:gd name="connsiteX7" fmla="*/ 4180116 w 4180116"/>
                  <a:gd name="connsiteY7" fmla="*/ 0 h 1301193"/>
                  <a:gd name="connsiteX8" fmla="*/ 4180116 w 4180116"/>
                  <a:gd name="connsiteY8" fmla="*/ 433731 h 1301193"/>
                  <a:gd name="connsiteX9" fmla="*/ 4180116 w 4180116"/>
                  <a:gd name="connsiteY9" fmla="*/ 867462 h 1301193"/>
                  <a:gd name="connsiteX10" fmla="*/ 4180116 w 4180116"/>
                  <a:gd name="connsiteY10" fmla="*/ 1301193 h 1301193"/>
                  <a:gd name="connsiteX11" fmla="*/ 3624758 w 4180116"/>
                  <a:gd name="connsiteY11" fmla="*/ 1301193 h 1301193"/>
                  <a:gd name="connsiteX12" fmla="*/ 3027598 w 4180116"/>
                  <a:gd name="connsiteY12" fmla="*/ 1301193 h 1301193"/>
                  <a:gd name="connsiteX13" fmla="*/ 2388638 w 4180116"/>
                  <a:gd name="connsiteY13" fmla="*/ 1301193 h 1301193"/>
                  <a:gd name="connsiteX14" fmla="*/ 1791478 w 4180116"/>
                  <a:gd name="connsiteY14" fmla="*/ 1301193 h 1301193"/>
                  <a:gd name="connsiteX15" fmla="*/ 1110717 w 4180116"/>
                  <a:gd name="connsiteY15" fmla="*/ 1301193 h 1301193"/>
                  <a:gd name="connsiteX16" fmla="*/ 513557 w 4180116"/>
                  <a:gd name="connsiteY16" fmla="*/ 1301193 h 1301193"/>
                  <a:gd name="connsiteX17" fmla="*/ 0 w 4180116"/>
                  <a:gd name="connsiteY17" fmla="*/ 1301193 h 1301193"/>
                  <a:gd name="connsiteX18" fmla="*/ 0 w 4180116"/>
                  <a:gd name="connsiteY18" fmla="*/ 893486 h 1301193"/>
                  <a:gd name="connsiteX19" fmla="*/ 0 w 4180116"/>
                  <a:gd name="connsiteY19" fmla="*/ 485779 h 1301193"/>
                  <a:gd name="connsiteX20" fmla="*/ 0 w 4180116"/>
                  <a:gd name="connsiteY20" fmla="*/ 0 h 130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301193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12566" y="179783"/>
                      <a:pt x="4167604" y="317696"/>
                      <a:pt x="4180116" y="433731"/>
                    </a:cubicBezTo>
                    <a:cubicBezTo>
                      <a:pt x="4192628" y="549766"/>
                      <a:pt x="4162953" y="691124"/>
                      <a:pt x="4180116" y="867462"/>
                    </a:cubicBezTo>
                    <a:cubicBezTo>
                      <a:pt x="4197279" y="1043800"/>
                      <a:pt x="4162187" y="1168538"/>
                      <a:pt x="4180116" y="1301193"/>
                    </a:cubicBezTo>
                    <a:cubicBezTo>
                      <a:pt x="3975806" y="1317474"/>
                      <a:pt x="3846678" y="1258085"/>
                      <a:pt x="3624758" y="1301193"/>
                    </a:cubicBezTo>
                    <a:cubicBezTo>
                      <a:pt x="3402838" y="1344301"/>
                      <a:pt x="3203820" y="1259331"/>
                      <a:pt x="3027598" y="1301193"/>
                    </a:cubicBezTo>
                    <a:cubicBezTo>
                      <a:pt x="2851376" y="1343055"/>
                      <a:pt x="2655851" y="1243811"/>
                      <a:pt x="2388638" y="1301193"/>
                    </a:cubicBezTo>
                    <a:cubicBezTo>
                      <a:pt x="2121425" y="1358575"/>
                      <a:pt x="1957241" y="1245101"/>
                      <a:pt x="1791478" y="1301193"/>
                    </a:cubicBezTo>
                    <a:cubicBezTo>
                      <a:pt x="1625715" y="1357285"/>
                      <a:pt x="1320206" y="1282430"/>
                      <a:pt x="1110717" y="1301193"/>
                    </a:cubicBezTo>
                    <a:cubicBezTo>
                      <a:pt x="901228" y="1319956"/>
                      <a:pt x="707690" y="1265346"/>
                      <a:pt x="513557" y="1301193"/>
                    </a:cubicBezTo>
                    <a:cubicBezTo>
                      <a:pt x="319424" y="1337040"/>
                      <a:pt x="162482" y="1295782"/>
                      <a:pt x="0" y="1301193"/>
                    </a:cubicBezTo>
                    <a:cubicBezTo>
                      <a:pt x="-10847" y="1201427"/>
                      <a:pt x="225" y="1026363"/>
                      <a:pt x="0" y="893486"/>
                    </a:cubicBezTo>
                    <a:cubicBezTo>
                      <a:pt x="-225" y="760609"/>
                      <a:pt x="6324" y="620226"/>
                      <a:pt x="0" y="485779"/>
                    </a:cubicBezTo>
                    <a:cubicBezTo>
                      <a:pt x="-6324" y="351332"/>
                      <a:pt x="22127" y="162269"/>
                      <a:pt x="0" y="0"/>
                    </a:cubicBezTo>
                    <a:close/>
                  </a:path>
                  <a:path w="4180116" h="1301193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3798" y="158148"/>
                      <a:pt x="4149196" y="252174"/>
                      <a:pt x="4180116" y="394695"/>
                    </a:cubicBezTo>
                    <a:cubicBezTo>
                      <a:pt x="4211036" y="537217"/>
                      <a:pt x="4167385" y="670623"/>
                      <a:pt x="4180116" y="802402"/>
                    </a:cubicBezTo>
                    <a:cubicBezTo>
                      <a:pt x="4192847" y="934181"/>
                      <a:pt x="4141090" y="1085738"/>
                      <a:pt x="4180116" y="1301193"/>
                    </a:cubicBezTo>
                    <a:cubicBezTo>
                      <a:pt x="3983054" y="1319794"/>
                      <a:pt x="3896550" y="1293011"/>
                      <a:pt x="3666559" y="1301193"/>
                    </a:cubicBezTo>
                    <a:cubicBezTo>
                      <a:pt x="3436568" y="1309375"/>
                      <a:pt x="3236351" y="1271077"/>
                      <a:pt x="3069399" y="1301193"/>
                    </a:cubicBezTo>
                    <a:cubicBezTo>
                      <a:pt x="2902447" y="1331309"/>
                      <a:pt x="2582864" y="1273798"/>
                      <a:pt x="2430439" y="1301193"/>
                    </a:cubicBezTo>
                    <a:cubicBezTo>
                      <a:pt x="2278014" y="1328588"/>
                      <a:pt x="2067028" y="1241707"/>
                      <a:pt x="1791478" y="1301193"/>
                    </a:cubicBezTo>
                    <a:cubicBezTo>
                      <a:pt x="1515928" y="1360679"/>
                      <a:pt x="1372586" y="1288344"/>
                      <a:pt x="1152518" y="1301193"/>
                    </a:cubicBezTo>
                    <a:cubicBezTo>
                      <a:pt x="932450" y="1314042"/>
                      <a:pt x="853330" y="1248946"/>
                      <a:pt x="555358" y="1301193"/>
                    </a:cubicBezTo>
                    <a:cubicBezTo>
                      <a:pt x="257386" y="1353440"/>
                      <a:pt x="227977" y="1250257"/>
                      <a:pt x="0" y="1301193"/>
                    </a:cubicBezTo>
                    <a:cubicBezTo>
                      <a:pt x="-23255" y="1088886"/>
                      <a:pt x="16950" y="1020352"/>
                      <a:pt x="0" y="854450"/>
                    </a:cubicBezTo>
                    <a:cubicBezTo>
                      <a:pt x="-16950" y="688548"/>
                      <a:pt x="38215" y="568979"/>
                      <a:pt x="0" y="446743"/>
                    </a:cubicBezTo>
                    <a:cubicBezTo>
                      <a:pt x="-38215" y="324507"/>
                      <a:pt x="31843" y="1771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29" name="Hình Bầu dục 28">
                <a:extLst>
                  <a:ext uri="{FF2B5EF4-FFF2-40B4-BE49-F238E27FC236}">
                    <a16:creationId xmlns:a16="http://schemas.microsoft.com/office/drawing/2014/main" id="{571079CF-4696-447E-B8EF-984682765D0F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30" name="Hình Bầu dục 29">
                <a:extLst>
                  <a:ext uri="{FF2B5EF4-FFF2-40B4-BE49-F238E27FC236}">
                    <a16:creationId xmlns:a16="http://schemas.microsoft.com/office/drawing/2014/main" id="{A33B77D6-E04B-48F3-9325-F2D6EE7FE06E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31" name="Hình Bầu dục 30">
                <a:extLst>
                  <a:ext uri="{FF2B5EF4-FFF2-40B4-BE49-F238E27FC236}">
                    <a16:creationId xmlns:a16="http://schemas.microsoft.com/office/drawing/2014/main" id="{0F055CD5-75DD-4614-BB8A-5542ACA375F9}"/>
                  </a:ext>
                </a:extLst>
              </p:cNvPr>
              <p:cNvSpPr/>
              <p:nvPr/>
            </p:nvSpPr>
            <p:spPr>
              <a:xfrm rot="21263093">
                <a:off x="7943264" y="88739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32" name="Hình Bầu dục 31">
                <a:extLst>
                  <a:ext uri="{FF2B5EF4-FFF2-40B4-BE49-F238E27FC236}">
                    <a16:creationId xmlns:a16="http://schemas.microsoft.com/office/drawing/2014/main" id="{4142F0DA-E4DF-4251-8C85-0A1B55B957F0}"/>
                  </a:ext>
                </a:extLst>
              </p:cNvPr>
              <p:cNvSpPr/>
              <p:nvPr/>
            </p:nvSpPr>
            <p:spPr>
              <a:xfrm rot="21263093">
                <a:off x="4092664" y="883120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A59BB28A-1717-44A6-AFE3-6101341B114F}"/>
                </a:ext>
              </a:extLst>
            </p:cNvPr>
            <p:cNvSpPr txBox="1"/>
            <p:nvPr/>
          </p:nvSpPr>
          <p:spPr>
            <a:xfrm>
              <a:off x="3961168" y="649389"/>
              <a:ext cx="4298958" cy="1074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Thực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hiện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công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việc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giao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hàng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đến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địa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điểm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có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sẵn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trên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đơn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hàng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bằng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cách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giải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bài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toán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sau</a:t>
              </a:r>
              <a:r>
                <a:rPr lang="vi-VN" sz="26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.</a:t>
              </a:r>
              <a:endParaRPr lang="en-US" sz="2667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0420B84-BF33-4ABF-99FF-D33981D12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7670" y1="82327" x2="46416" y2="84564"/>
                        <a14:backgroundMark x1="36918" y1="81655" x2="39068" y2="82774"/>
                        <a14:backgroundMark x1="42473" y1="82774" x2="35663" y2="807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615751" y="2977662"/>
            <a:ext cx="5548923" cy="4445105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AE0C098C-2B38-4959-B193-8C05774A1015}"/>
              </a:ext>
            </a:extLst>
          </p:cNvPr>
          <p:cNvGrpSpPr/>
          <p:nvPr/>
        </p:nvGrpSpPr>
        <p:grpSpPr>
          <a:xfrm>
            <a:off x="5042235" y="-405943"/>
            <a:ext cx="6921928" cy="3096819"/>
            <a:chOff x="2946399" y="-241604"/>
            <a:chExt cx="5950859" cy="244565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D5491E5-872F-411A-85FF-99A6B60CF872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5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C2D6413-AFAF-4D29-9B87-11B0FFC96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8192721F-FDFE-4C7C-AE70-907A8C7C83FB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A34E3C8C-4666-4ADB-A138-DAF69AF45730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8EB613C2-7C79-436A-9EA8-A8DED3FB2810}"/>
                  </a:ext>
                </a:extLst>
              </p:cNvPr>
              <p:cNvSpPr/>
              <p:nvPr/>
            </p:nvSpPr>
            <p:spPr>
              <a:xfrm>
                <a:off x="4000499" y="2009154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E8C002F1-6E9E-42A2-876A-4FEA1E6B66AF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F0D415DE-9D06-4185-A07E-C7D26DF5462A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E1195E2A-8B10-43D4-8B21-A469F814E177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59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8DAD778-6C17-46DF-BD56-8860B8F53BF6}"/>
                </a:ext>
              </a:extLst>
            </p:cNvPr>
            <p:cNvSpPr txBox="1"/>
            <p:nvPr/>
          </p:nvSpPr>
          <p:spPr>
            <a:xfrm>
              <a:off x="3784674" y="1162086"/>
              <a:ext cx="4686751" cy="785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GIAO HÀNG </a:t>
              </a:r>
              <a:endParaRPr lang="en-US" sz="1867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E826BF59-8D1F-414E-BB9B-F7A1C633C229}"/>
              </a:ext>
            </a:extLst>
          </p:cNvPr>
          <p:cNvGrpSpPr/>
          <p:nvPr/>
        </p:nvGrpSpPr>
        <p:grpSpPr>
          <a:xfrm>
            <a:off x="253249" y="54890"/>
            <a:ext cx="4602275" cy="3367185"/>
            <a:chOff x="447404" y="272301"/>
            <a:chExt cx="3706467" cy="1403735"/>
          </a:xfrm>
        </p:grpSpPr>
        <p:pic>
          <p:nvPicPr>
            <p:cNvPr id="21" name="Picture 9" descr="Shape, circle&#10;&#10;Description automatically generated">
              <a:extLst>
                <a:ext uri="{FF2B5EF4-FFF2-40B4-BE49-F238E27FC236}">
                  <a16:creationId xmlns:a16="http://schemas.microsoft.com/office/drawing/2014/main" id="{B14A26F2-8791-481B-9770-54454C7D2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6" b="99815" l="2308" r="99077">
                          <a14:foregroundMark x1="5692" y1="32288" x2="5692" y2="32288"/>
                          <a14:foregroundMark x1="2308" y1="36162" x2="2308" y2="36162"/>
                          <a14:foregroundMark x1="32923" y1="3690" x2="32923" y2="3690"/>
                          <a14:foregroundMark x1="95538" y1="21771" x2="95538" y2="21771"/>
                          <a14:foregroundMark x1="67846" y1="91144" x2="67846" y2="91144"/>
                          <a14:foregroundMark x1="64615" y1="96863" x2="64615" y2="96863"/>
                          <a14:foregroundMark x1="99077" y1="35055" x2="99077" y2="35055"/>
                          <a14:foregroundMark x1="62462" y1="99815" x2="62462" y2="99815"/>
                          <a14:foregroundMark x1="63385" y1="98893" x2="63385" y2="98893"/>
                          <a14:foregroundMark x1="63692" y1="98708" x2="63692" y2="987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404" y="272301"/>
              <a:ext cx="3706467" cy="1403735"/>
            </a:xfrm>
            <a:prstGeom prst="rect">
              <a:avLst/>
            </a:prstGeom>
          </p:spPr>
        </p:pic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03E4F906-3975-41C4-A402-1C8565725800}"/>
                </a:ext>
              </a:extLst>
            </p:cNvPr>
            <p:cNvSpPr txBox="1"/>
            <p:nvPr/>
          </p:nvSpPr>
          <p:spPr>
            <a:xfrm>
              <a:off x="910346" y="439092"/>
              <a:ext cx="2786070" cy="987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Tiết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1,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chúng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chuẩn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bị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hàng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để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đi giao.</a:t>
              </a:r>
              <a:endPara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defTabSz="1219170"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2790C49A-FD3B-4400-8E3E-B7B258A9345E}"/>
              </a:ext>
            </a:extLst>
          </p:cNvPr>
          <p:cNvGrpSpPr/>
          <p:nvPr/>
        </p:nvGrpSpPr>
        <p:grpSpPr>
          <a:xfrm>
            <a:off x="32815" y="110305"/>
            <a:ext cx="5303381" cy="3367185"/>
            <a:chOff x="447404" y="272301"/>
            <a:chExt cx="3053369" cy="1403735"/>
          </a:xfrm>
        </p:grpSpPr>
        <p:pic>
          <p:nvPicPr>
            <p:cNvPr id="35" name="Picture 9" descr="Shape, circle&#10;&#10;Description automatically generated">
              <a:extLst>
                <a:ext uri="{FF2B5EF4-FFF2-40B4-BE49-F238E27FC236}">
                  <a16:creationId xmlns:a16="http://schemas.microsoft.com/office/drawing/2014/main" id="{9A6D07DA-5CC0-4505-8EA5-211C53BD2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6" b="99815" l="2308" r="99077">
                          <a14:foregroundMark x1="5692" y1="32288" x2="5692" y2="32288"/>
                          <a14:foregroundMark x1="2308" y1="36162" x2="2308" y2="36162"/>
                          <a14:foregroundMark x1="32923" y1="3690" x2="32923" y2="3690"/>
                          <a14:foregroundMark x1="95538" y1="21771" x2="95538" y2="21771"/>
                          <a14:foregroundMark x1="67846" y1="91144" x2="67846" y2="91144"/>
                          <a14:foregroundMark x1="64615" y1="96863" x2="64615" y2="96863"/>
                          <a14:foregroundMark x1="99077" y1="35055" x2="99077" y2="35055"/>
                          <a14:foregroundMark x1="62462" y1="99815" x2="62462" y2="99815"/>
                          <a14:foregroundMark x1="63385" y1="98893" x2="63385" y2="98893"/>
                          <a14:foregroundMark x1="63692" y1="98708" x2="63692" y2="987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404" y="272301"/>
              <a:ext cx="3053369" cy="1403735"/>
            </a:xfrm>
            <a:prstGeom prst="rect">
              <a:avLst/>
            </a:prstGeom>
          </p:spPr>
        </p:pic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3F7FFED7-C6A0-4429-BEC2-5903B2CE85D2}"/>
                </a:ext>
              </a:extLst>
            </p:cNvPr>
            <p:cNvSpPr txBox="1"/>
            <p:nvPr/>
          </p:nvSpPr>
          <p:spPr>
            <a:xfrm>
              <a:off x="604622" y="490994"/>
              <a:ext cx="2786070" cy="987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Sang </a:t>
              </a:r>
              <a:r>
                <a:rPr lang="vi-VN" sz="3733" b="1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tiết</a:t>
              </a:r>
              <a:r>
                <a:rPr lang="vi-VN" sz="3733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733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này</a:t>
              </a:r>
              <a:r>
                <a:rPr lang="vi-VN" sz="3733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chúng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bắt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đầu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hành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trình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giao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hàng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nhé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!</a:t>
              </a:r>
              <a:endPara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defTabSz="1219170"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7" name="Hình ảnh 36">
            <a:extLst>
              <a:ext uri="{FF2B5EF4-FFF2-40B4-BE49-F238E27FC236}">
                <a16:creationId xmlns:a16="http://schemas.microsoft.com/office/drawing/2014/main" id="{BC684117-99EB-43DA-BD5E-3DA0A51DDB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653" y="2977662"/>
            <a:ext cx="4865156" cy="38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303" b="50565"/>
          <a:stretch/>
        </p:blipFill>
        <p:spPr>
          <a:xfrm>
            <a:off x="4245598" y="372378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12" b="50000"/>
          <a:stretch/>
        </p:blipFill>
        <p:spPr>
          <a:xfrm>
            <a:off x="8447163" y="1248073"/>
            <a:ext cx="3307075" cy="2344863"/>
          </a:xfrm>
          <a:prstGeom prst="rect">
            <a:avLst/>
          </a:prstGeom>
        </p:spPr>
      </p:pic>
      <p:pic>
        <p:nvPicPr>
          <p:cNvPr id="24" name="Hình ảnh 23" descr="Ảnh có chứa mũi tên&#10;&#10;Mô tả được tạo tự động">
            <a:extLst>
              <a:ext uri="{FF2B5EF4-FFF2-40B4-BE49-F238E27FC236}">
                <a16:creationId xmlns:a16="http://schemas.microsoft.com/office/drawing/2014/main" id="{8D8C2686-AE9C-44CC-B972-3AE814389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01" t="50000"/>
          <a:stretch/>
        </p:blipFill>
        <p:spPr>
          <a:xfrm>
            <a:off x="6009585" y="3997252"/>
            <a:ext cx="2854268" cy="2094651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060381" y="1443915"/>
            <a:ext cx="1386783" cy="976589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ờng kết nối: Cong 26">
            <a:extLst>
              <a:ext uri="{FF2B5EF4-FFF2-40B4-BE49-F238E27FC236}">
                <a16:creationId xmlns:a16="http://schemas.microsoft.com/office/drawing/2014/main" id="{334B7760-FD3E-4478-85C0-F923886E260F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rot="5400000">
            <a:off x="8566551" y="2463103"/>
            <a:ext cx="404317" cy="2663981"/>
          </a:xfrm>
          <a:prstGeom prst="curvedConnector3">
            <a:avLst>
              <a:gd name="adj1" fmla="val 50000"/>
            </a:avLst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4E2A413-3794-489D-9FE5-E5CC85A37212}"/>
              </a:ext>
            </a:extLst>
          </p:cNvPr>
          <p:cNvGrpSpPr/>
          <p:nvPr/>
        </p:nvGrpSpPr>
        <p:grpSpPr>
          <a:xfrm>
            <a:off x="5415879" y="2804243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468FE28B-FBC1-4FD1-A294-7DF5915C879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47" name="Hình Bầu dục 46">
                <a:extLst>
                  <a:ext uri="{FF2B5EF4-FFF2-40B4-BE49-F238E27FC236}">
                    <a16:creationId xmlns:a16="http://schemas.microsoft.com/office/drawing/2014/main" id="{86E95CA7-E177-4E4E-BAA8-82BB35C301E9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6" name="Hình Bầu dục 45">
                <a:extLst>
                  <a:ext uri="{FF2B5EF4-FFF2-40B4-BE49-F238E27FC236}">
                    <a16:creationId xmlns:a16="http://schemas.microsoft.com/office/drawing/2014/main" id="{9088CE57-D9D7-4A89-AE18-66DAD5941DA5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1" name="Hộp Văn bản 50">
              <a:extLst>
                <a:ext uri="{FF2B5EF4-FFF2-40B4-BE49-F238E27FC236}">
                  <a16:creationId xmlns:a16="http://schemas.microsoft.com/office/drawing/2014/main" id="{EB27C5F0-93F7-4AC1-B55B-523094C3085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0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10117975" y="3592934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67C06A97-8D6D-4502-8A01-1EB4468BD9D9}"/>
              </a:ext>
            </a:extLst>
          </p:cNvPr>
          <p:cNvGrpSpPr/>
          <p:nvPr/>
        </p:nvGrpSpPr>
        <p:grpSpPr>
          <a:xfrm>
            <a:off x="5363031" y="5505786"/>
            <a:ext cx="809493" cy="770065"/>
            <a:chOff x="4234875" y="1979179"/>
            <a:chExt cx="607120" cy="577549"/>
          </a:xfrm>
        </p:grpSpPr>
        <p:grpSp>
          <p:nvGrpSpPr>
            <p:cNvPr id="61" name="Nhóm 60">
              <a:extLst>
                <a:ext uri="{FF2B5EF4-FFF2-40B4-BE49-F238E27FC236}">
                  <a16:creationId xmlns:a16="http://schemas.microsoft.com/office/drawing/2014/main" id="{A9DDB92A-3DCA-4912-8E89-0C7AD3E102C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3" name="Hình Bầu dục 62">
                <a:extLst>
                  <a:ext uri="{FF2B5EF4-FFF2-40B4-BE49-F238E27FC236}">
                    <a16:creationId xmlns:a16="http://schemas.microsoft.com/office/drawing/2014/main" id="{9FFB84B0-991B-458B-8CE9-CFDA190005DB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4" name="Hình Bầu dục 63">
                <a:extLst>
                  <a:ext uri="{FF2B5EF4-FFF2-40B4-BE49-F238E27FC236}">
                    <a16:creationId xmlns:a16="http://schemas.microsoft.com/office/drawing/2014/main" id="{B016F44B-64FD-4756-BD54-BBE11EBD9F0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2" name="Hộp Văn bản 61">
              <a:extLst>
                <a:ext uri="{FF2B5EF4-FFF2-40B4-BE49-F238E27FC236}">
                  <a16:creationId xmlns:a16="http://schemas.microsoft.com/office/drawing/2014/main" id="{4AB9B91D-D091-49DF-A174-C0CDA3EA36D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3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12EE7A6E-426E-41E5-9BBB-5C46B7D038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673"/>
          <a:stretch/>
        </p:blipFill>
        <p:spPr>
          <a:xfrm>
            <a:off x="1516147" y="766098"/>
            <a:ext cx="3354183" cy="5170484"/>
          </a:xfrm>
          <a:prstGeom prst="rect">
            <a:avLst/>
          </a:prstGeom>
        </p:spPr>
      </p:pic>
      <p:pic>
        <p:nvPicPr>
          <p:cNvPr id="32" name="Hình ảnh 31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43B0BCC1-BAB9-45E4-BB34-31A4C85F8F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83" r="71361" b="14639"/>
          <a:stretch/>
        </p:blipFill>
        <p:spPr>
          <a:xfrm flipH="1">
            <a:off x="6611194" y="766098"/>
            <a:ext cx="898373" cy="756117"/>
          </a:xfrm>
          <a:prstGeom prst="rect">
            <a:avLst/>
          </a:prstGeom>
        </p:spPr>
      </p:pic>
      <p:sp>
        <p:nvSpPr>
          <p:cNvPr id="76" name="TextBox 3">
            <a:extLst>
              <a:ext uri="{FF2B5EF4-FFF2-40B4-BE49-F238E27FC236}">
                <a16:creationId xmlns:a16="http://schemas.microsoft.com/office/drawing/2014/main" id="{CA1834E0-170A-41D4-9300-540299168DA1}"/>
              </a:ext>
            </a:extLst>
          </p:cNvPr>
          <p:cNvSpPr txBox="1"/>
          <p:nvPr/>
        </p:nvSpPr>
        <p:spPr>
          <a:xfrm>
            <a:off x="4447827" y="2216593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anh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shipper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sp>
        <p:nvSpPr>
          <p:cNvPr id="77" name="TextBox 3">
            <a:extLst>
              <a:ext uri="{FF2B5EF4-FFF2-40B4-BE49-F238E27FC236}">
                <a16:creationId xmlns:a16="http://schemas.microsoft.com/office/drawing/2014/main" id="{5F8EF77B-76E9-4747-8874-96899A7D8595}"/>
              </a:ext>
            </a:extLst>
          </p:cNvPr>
          <p:cNvSpPr txBox="1"/>
          <p:nvPr/>
        </p:nvSpPr>
        <p:spPr>
          <a:xfrm>
            <a:off x="8598979" y="747742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sp>
        <p:nvSpPr>
          <p:cNvPr id="78" name="TextBox 3">
            <a:extLst>
              <a:ext uri="{FF2B5EF4-FFF2-40B4-BE49-F238E27FC236}">
                <a16:creationId xmlns:a16="http://schemas.microsoft.com/office/drawing/2014/main" id="{F7C48BFE-135D-4983-8475-0C0DE5A476E1}"/>
              </a:ext>
            </a:extLst>
          </p:cNvPr>
          <p:cNvSpPr txBox="1"/>
          <p:nvPr/>
        </p:nvSpPr>
        <p:spPr>
          <a:xfrm>
            <a:off x="6225372" y="5877750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2222 C -0.00468 0.00679 0.01285 0.01203 0.03039 0.0321 C 0.04775 0.05216 0.05799 0.07993 0.05278 0.09444 C 0.0474 0.10895 0.05816 0.13734 0.07552 0.1574 C 0.09236 0.17654 0.11181 0.18333 0.11684 0.16821 " pathEditMode="relative" rAng="1980000" ptsTypes="AAAAA">
                                      <p:cBhvr>
                                        <p:cTn id="11" dur="4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72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xe-may-www_nhacchuongvui_com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25">
            <a:extLst>
              <a:ext uri="{FF2B5EF4-FFF2-40B4-BE49-F238E27FC236}">
                <a16:creationId xmlns:a16="http://schemas.microsoft.com/office/drawing/2014/main" id="{9015611C-2B29-4705-8BB5-F047D934424B}"/>
              </a:ext>
            </a:extLst>
          </p:cNvPr>
          <p:cNvSpPr txBox="1"/>
          <p:nvPr/>
        </p:nvSpPr>
        <p:spPr>
          <a:xfrm>
            <a:off x="1295263" y="400619"/>
            <a:ext cx="568656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Tính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giá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trị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của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biểu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thức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0EA374-6FE5-4C27-A8CE-E7D83A122D91}"/>
              </a:ext>
            </a:extLst>
          </p:cNvPr>
          <p:cNvSpPr/>
          <p:nvPr/>
        </p:nvSpPr>
        <p:spPr>
          <a:xfrm>
            <a:off x="524986" y="31348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Calibri"/>
                <a:sym typeface="Arial"/>
              </a:rPr>
              <a:t>1</a:t>
            </a:r>
          </a:p>
        </p:txBody>
      </p:sp>
      <p:sp>
        <p:nvSpPr>
          <p:cNvPr id="14" name="Hộp Văn bản 15">
            <a:extLst>
              <a:ext uri="{FF2B5EF4-FFF2-40B4-BE49-F238E27FC236}">
                <a16:creationId xmlns:a16="http://schemas.microsoft.com/office/drawing/2014/main" id="{87202A7A-0A67-4EEB-9E86-67BA4231DEFA}"/>
              </a:ext>
            </a:extLst>
          </p:cNvPr>
          <p:cNvSpPr txBox="1"/>
          <p:nvPr/>
        </p:nvSpPr>
        <p:spPr>
          <a:xfrm>
            <a:off x="0" y="1710681"/>
            <a:ext cx="5867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cs typeface="Arial"/>
                <a:sym typeface="Arial"/>
              </a:rPr>
              <a:t>a) 182 – (96 – 54) 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5" name="Hộp Văn bản 15">
            <a:extLst>
              <a:ext uri="{FF2B5EF4-FFF2-40B4-BE49-F238E27FC236}">
                <a16:creationId xmlns:a16="http://schemas.microsoft.com/office/drawing/2014/main" id="{4754F358-7F59-4610-AFA7-ECD1EA16A0EC}"/>
              </a:ext>
            </a:extLst>
          </p:cNvPr>
          <p:cNvSpPr txBox="1"/>
          <p:nvPr/>
        </p:nvSpPr>
        <p:spPr>
          <a:xfrm>
            <a:off x="6543676" y="1767831"/>
            <a:ext cx="531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l-PL" sz="4800" b="1" kern="0" dirty="0">
                <a:solidFill>
                  <a:srgbClr val="002060"/>
                </a:solidFill>
                <a:cs typeface="Arial"/>
                <a:sym typeface="Arial"/>
              </a:rPr>
              <a:t>b) 7 x (48 : 6)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16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31E7D0E3-EDB8-44D6-A2E9-C273BD133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73"/>
          <a:stretch/>
        </p:blipFill>
        <p:spPr>
          <a:xfrm>
            <a:off x="71522" y="4686299"/>
            <a:ext cx="1678037" cy="25866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3A36ED-713D-4527-B27F-663D99FBBA81}"/>
              </a:ext>
            </a:extLst>
          </p:cNvPr>
          <p:cNvSpPr txBox="1"/>
          <p:nvPr/>
        </p:nvSpPr>
        <p:spPr>
          <a:xfrm>
            <a:off x="971550" y="24765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dirty="0">
                <a:solidFill>
                  <a:srgbClr val="002060"/>
                </a:solidFill>
              </a:rPr>
              <a:t>182 – 42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A14B6A-1BBE-4A20-B17B-E3955D2AB6AE}"/>
              </a:ext>
            </a:extLst>
          </p:cNvPr>
          <p:cNvSpPr txBox="1"/>
          <p:nvPr/>
        </p:nvSpPr>
        <p:spPr>
          <a:xfrm>
            <a:off x="981075" y="305752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140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DF081A-3FB9-459C-9956-997C439C6A15}"/>
              </a:ext>
            </a:extLst>
          </p:cNvPr>
          <p:cNvSpPr txBox="1"/>
          <p:nvPr/>
        </p:nvSpPr>
        <p:spPr>
          <a:xfrm>
            <a:off x="7524750" y="254317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dirty="0">
                <a:solidFill>
                  <a:srgbClr val="002060"/>
                </a:solidFill>
              </a:rPr>
              <a:t>7 x 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E5C4AC-0A90-4206-818A-17C18DF765EE}"/>
              </a:ext>
            </a:extLst>
          </p:cNvPr>
          <p:cNvSpPr txBox="1"/>
          <p:nvPr/>
        </p:nvSpPr>
        <p:spPr>
          <a:xfrm>
            <a:off x="7534275" y="31242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56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303" b="50565"/>
          <a:stretch/>
        </p:blipFill>
        <p:spPr>
          <a:xfrm>
            <a:off x="4245598" y="372378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12" b="50000"/>
          <a:stretch/>
        </p:blipFill>
        <p:spPr>
          <a:xfrm>
            <a:off x="8186935" y="920203"/>
            <a:ext cx="3307075" cy="2344863"/>
          </a:xfrm>
          <a:prstGeom prst="rect">
            <a:avLst/>
          </a:prstGeom>
        </p:spPr>
      </p:pic>
      <p:pic>
        <p:nvPicPr>
          <p:cNvPr id="24" name="Hình ảnh 23" descr="Ảnh có chứa mũi tên&#10;&#10;Mô tả được tạo tự động">
            <a:extLst>
              <a:ext uri="{FF2B5EF4-FFF2-40B4-BE49-F238E27FC236}">
                <a16:creationId xmlns:a16="http://schemas.microsoft.com/office/drawing/2014/main" id="{8D8C2686-AE9C-44CC-B972-3AE814389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01" t="50000"/>
          <a:stretch/>
        </p:blipFill>
        <p:spPr>
          <a:xfrm>
            <a:off x="6009585" y="3997252"/>
            <a:ext cx="2854268" cy="2094651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060380" y="1443915"/>
            <a:ext cx="1126555" cy="648720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ờng kết nối: Cong 26">
            <a:extLst>
              <a:ext uri="{FF2B5EF4-FFF2-40B4-BE49-F238E27FC236}">
                <a16:creationId xmlns:a16="http://schemas.microsoft.com/office/drawing/2014/main" id="{334B7760-FD3E-4478-85C0-F923886E260F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rot="5400000">
            <a:off x="8272503" y="2429284"/>
            <a:ext cx="732187" cy="2403753"/>
          </a:xfrm>
          <a:prstGeom prst="curvedConnector3">
            <a:avLst>
              <a:gd name="adj1" fmla="val 50000"/>
            </a:avLst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10117975" y="3592934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67C06A97-8D6D-4502-8A01-1EB4468BD9D9}"/>
              </a:ext>
            </a:extLst>
          </p:cNvPr>
          <p:cNvGrpSpPr/>
          <p:nvPr/>
        </p:nvGrpSpPr>
        <p:grpSpPr>
          <a:xfrm>
            <a:off x="5363031" y="5505786"/>
            <a:ext cx="809493" cy="770065"/>
            <a:chOff x="4234875" y="1979179"/>
            <a:chExt cx="607120" cy="577549"/>
          </a:xfrm>
        </p:grpSpPr>
        <p:grpSp>
          <p:nvGrpSpPr>
            <p:cNvPr id="61" name="Nhóm 60">
              <a:extLst>
                <a:ext uri="{FF2B5EF4-FFF2-40B4-BE49-F238E27FC236}">
                  <a16:creationId xmlns:a16="http://schemas.microsoft.com/office/drawing/2014/main" id="{A9DDB92A-3DCA-4912-8E89-0C7AD3E102C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3" name="Hình Bầu dục 62">
                <a:extLst>
                  <a:ext uri="{FF2B5EF4-FFF2-40B4-BE49-F238E27FC236}">
                    <a16:creationId xmlns:a16="http://schemas.microsoft.com/office/drawing/2014/main" id="{9FFB84B0-991B-458B-8CE9-CFDA190005DB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4" name="Hình Bầu dục 63">
                <a:extLst>
                  <a:ext uri="{FF2B5EF4-FFF2-40B4-BE49-F238E27FC236}">
                    <a16:creationId xmlns:a16="http://schemas.microsoft.com/office/drawing/2014/main" id="{B016F44B-64FD-4756-BD54-BBE11EBD9F0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2" name="Hộp Văn bản 61">
              <a:extLst>
                <a:ext uri="{FF2B5EF4-FFF2-40B4-BE49-F238E27FC236}">
                  <a16:creationId xmlns:a16="http://schemas.microsoft.com/office/drawing/2014/main" id="{4AB9B91D-D091-49DF-A174-C0CDA3EA36D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3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12EE7A6E-426E-41E5-9BBB-5C46B7D038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673"/>
          <a:stretch/>
        </p:blipFill>
        <p:spPr>
          <a:xfrm>
            <a:off x="1528847" y="797590"/>
            <a:ext cx="3354183" cy="5170484"/>
          </a:xfrm>
          <a:prstGeom prst="rect">
            <a:avLst/>
          </a:prstGeom>
        </p:spPr>
      </p:pic>
      <p:pic>
        <p:nvPicPr>
          <p:cNvPr id="38" name="Hình ảnh 37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EB5B8BD5-6FA2-4E08-8BE7-95E2343D07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83" r="71361" b="14639"/>
          <a:stretch/>
        </p:blipFill>
        <p:spPr>
          <a:xfrm>
            <a:off x="9547823" y="2672883"/>
            <a:ext cx="898373" cy="756117"/>
          </a:xfrm>
          <a:prstGeom prst="rect">
            <a:avLst/>
          </a:prstGeom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D9E3BB30-BA9F-4F43-8C33-9EA2D0BE1E20}"/>
              </a:ext>
            </a:extLst>
          </p:cNvPr>
          <p:cNvSpPr txBox="1"/>
          <p:nvPr/>
        </p:nvSpPr>
        <p:spPr>
          <a:xfrm>
            <a:off x="4447827" y="2216593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anh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shipper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5615AED4-ECFC-4B83-8EBD-00422EFA6B43}"/>
              </a:ext>
            </a:extLst>
          </p:cNvPr>
          <p:cNvGrpSpPr/>
          <p:nvPr/>
        </p:nvGrpSpPr>
        <p:grpSpPr>
          <a:xfrm>
            <a:off x="5415879" y="2804243"/>
            <a:ext cx="809493" cy="770065"/>
            <a:chOff x="4234875" y="1979179"/>
            <a:chExt cx="607120" cy="577549"/>
          </a:xfrm>
        </p:grpSpPr>
        <p:grpSp>
          <p:nvGrpSpPr>
            <p:cNvPr id="29" name="Nhóm 28">
              <a:extLst>
                <a:ext uri="{FF2B5EF4-FFF2-40B4-BE49-F238E27FC236}">
                  <a16:creationId xmlns:a16="http://schemas.microsoft.com/office/drawing/2014/main" id="{A03461E2-7249-4B36-A9A1-83BBA296F171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31" name="Hình Bầu dục 30">
                <a:extLst>
                  <a:ext uri="{FF2B5EF4-FFF2-40B4-BE49-F238E27FC236}">
                    <a16:creationId xmlns:a16="http://schemas.microsoft.com/office/drawing/2014/main" id="{AB999DCE-A3E5-47E9-9D56-8ED2EFF80514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33" name="Hình Bầu dục 32">
                <a:extLst>
                  <a:ext uri="{FF2B5EF4-FFF2-40B4-BE49-F238E27FC236}">
                    <a16:creationId xmlns:a16="http://schemas.microsoft.com/office/drawing/2014/main" id="{82AD1A1B-E00A-48CE-A398-E92E3EE892B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21EADC6C-50B9-437A-9E1D-FBFBB4F7240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0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sp>
        <p:nvSpPr>
          <p:cNvPr id="34" name="TextBox 3">
            <a:extLst>
              <a:ext uri="{FF2B5EF4-FFF2-40B4-BE49-F238E27FC236}">
                <a16:creationId xmlns:a16="http://schemas.microsoft.com/office/drawing/2014/main" id="{B747C798-6253-4E6D-9895-5BA14E2E0966}"/>
              </a:ext>
            </a:extLst>
          </p:cNvPr>
          <p:cNvSpPr txBox="1"/>
          <p:nvPr/>
        </p:nvSpPr>
        <p:spPr>
          <a:xfrm>
            <a:off x="8482452" y="468058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0A06FBB9-7B4A-46D9-9B14-614C788A02C5}"/>
              </a:ext>
            </a:extLst>
          </p:cNvPr>
          <p:cNvSpPr txBox="1"/>
          <p:nvPr/>
        </p:nvSpPr>
        <p:spPr>
          <a:xfrm>
            <a:off x="6299543" y="5821995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7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924E-17 -2.46914E-7 C 0.00087 0.00247 -0.02413 0.01605 -0.05694 0.03179 C -0.08958 0.04722 -0.11788 0.05895 -0.11788 0.05617 C -0.1191 0.0537 -0.14653 0.06451 -0.17934 0.07994 C -0.21128 0.09568 -0.2401 0.11142 -0.23906 0.11389 " pathEditMode="relative" rAng="9900000" ptsTypes="AAAAA">
                                      <p:cBhvr>
                                        <p:cTn id="11" dur="6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xe-may-www_nhacchuongvui_com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tx1"/>
            </a:gs>
            <a:gs pos="39000">
              <a:schemeClr val="accent2">
                <a:lumMod val="20000"/>
                <a:lumOff val="80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22">
            <a:extLst>
              <a:ext uri="{FF2B5EF4-FFF2-40B4-BE49-F238E27FC236}">
                <a16:creationId xmlns:a16="http://schemas.microsoft.com/office/drawing/2014/main" id="{112ECC04-B3BD-4445-B948-4E650A3F6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8343"/>
            <a:ext cx="12192000" cy="7644917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122F709A-3424-45FD-A49D-143B7A36C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9198" y="2114434"/>
            <a:ext cx="6469243" cy="5182357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0A5EFFCE-015F-41C9-9CBF-D906266C29C0}"/>
              </a:ext>
            </a:extLst>
          </p:cNvPr>
          <p:cNvGrpSpPr/>
          <p:nvPr/>
        </p:nvGrpSpPr>
        <p:grpSpPr>
          <a:xfrm>
            <a:off x="5048652" y="1252062"/>
            <a:ext cx="6469241" cy="5698979"/>
            <a:chOff x="2819433" y="-237150"/>
            <a:chExt cx="5950859" cy="2445658"/>
          </a:xfrm>
        </p:grpSpPr>
        <p:grpSp>
          <p:nvGrpSpPr>
            <p:cNvPr id="36" name="Nhóm 35">
              <a:extLst>
                <a:ext uri="{FF2B5EF4-FFF2-40B4-BE49-F238E27FC236}">
                  <a16:creationId xmlns:a16="http://schemas.microsoft.com/office/drawing/2014/main" id="{D3B5525E-6537-4246-81C7-FB7B7197C588}"/>
                </a:ext>
              </a:extLst>
            </p:cNvPr>
            <p:cNvGrpSpPr/>
            <p:nvPr/>
          </p:nvGrpSpPr>
          <p:grpSpPr>
            <a:xfrm>
              <a:off x="2819433" y="-237150"/>
              <a:ext cx="5950859" cy="2445658"/>
              <a:chOff x="2819433" y="4454"/>
              <a:chExt cx="5950859" cy="2445658"/>
            </a:xfrm>
          </p:grpSpPr>
          <p:pic>
            <p:nvPicPr>
              <p:cNvPr id="3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2DC67C89-EED5-4CF0-AFB9-AB70CB2E4B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19433" y="4454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39" name="Hình chữ nhật 38">
                <a:extLst>
                  <a:ext uri="{FF2B5EF4-FFF2-40B4-BE49-F238E27FC236}">
                    <a16:creationId xmlns:a16="http://schemas.microsoft.com/office/drawing/2014/main" id="{2272202C-2C71-41B7-A9D2-3B6D088D1C9E}"/>
                  </a:ext>
                </a:extLst>
              </p:cNvPr>
              <p:cNvSpPr/>
              <p:nvPr/>
            </p:nvSpPr>
            <p:spPr>
              <a:xfrm>
                <a:off x="3993079" y="860409"/>
                <a:ext cx="4180116" cy="1301193"/>
              </a:xfrm>
              <a:custGeom>
                <a:avLst/>
                <a:gdLst>
                  <a:gd name="connsiteX0" fmla="*/ 0 w 4180116"/>
                  <a:gd name="connsiteY0" fmla="*/ 0 h 1301193"/>
                  <a:gd name="connsiteX1" fmla="*/ 471756 w 4180116"/>
                  <a:gd name="connsiteY1" fmla="*/ 0 h 1301193"/>
                  <a:gd name="connsiteX2" fmla="*/ 1152518 w 4180116"/>
                  <a:gd name="connsiteY2" fmla="*/ 0 h 1301193"/>
                  <a:gd name="connsiteX3" fmla="*/ 1666075 w 4180116"/>
                  <a:gd name="connsiteY3" fmla="*/ 0 h 1301193"/>
                  <a:gd name="connsiteX4" fmla="*/ 2263234 w 4180116"/>
                  <a:gd name="connsiteY4" fmla="*/ 0 h 1301193"/>
                  <a:gd name="connsiteX5" fmla="*/ 2943996 w 4180116"/>
                  <a:gd name="connsiteY5" fmla="*/ 0 h 1301193"/>
                  <a:gd name="connsiteX6" fmla="*/ 3624758 w 4180116"/>
                  <a:gd name="connsiteY6" fmla="*/ 0 h 1301193"/>
                  <a:gd name="connsiteX7" fmla="*/ 4180116 w 4180116"/>
                  <a:gd name="connsiteY7" fmla="*/ 0 h 1301193"/>
                  <a:gd name="connsiteX8" fmla="*/ 4180116 w 4180116"/>
                  <a:gd name="connsiteY8" fmla="*/ 433731 h 1301193"/>
                  <a:gd name="connsiteX9" fmla="*/ 4180116 w 4180116"/>
                  <a:gd name="connsiteY9" fmla="*/ 867462 h 1301193"/>
                  <a:gd name="connsiteX10" fmla="*/ 4180116 w 4180116"/>
                  <a:gd name="connsiteY10" fmla="*/ 1301193 h 1301193"/>
                  <a:gd name="connsiteX11" fmla="*/ 3624758 w 4180116"/>
                  <a:gd name="connsiteY11" fmla="*/ 1301193 h 1301193"/>
                  <a:gd name="connsiteX12" fmla="*/ 3027598 w 4180116"/>
                  <a:gd name="connsiteY12" fmla="*/ 1301193 h 1301193"/>
                  <a:gd name="connsiteX13" fmla="*/ 2388638 w 4180116"/>
                  <a:gd name="connsiteY13" fmla="*/ 1301193 h 1301193"/>
                  <a:gd name="connsiteX14" fmla="*/ 1791478 w 4180116"/>
                  <a:gd name="connsiteY14" fmla="*/ 1301193 h 1301193"/>
                  <a:gd name="connsiteX15" fmla="*/ 1110717 w 4180116"/>
                  <a:gd name="connsiteY15" fmla="*/ 1301193 h 1301193"/>
                  <a:gd name="connsiteX16" fmla="*/ 513557 w 4180116"/>
                  <a:gd name="connsiteY16" fmla="*/ 1301193 h 1301193"/>
                  <a:gd name="connsiteX17" fmla="*/ 0 w 4180116"/>
                  <a:gd name="connsiteY17" fmla="*/ 1301193 h 1301193"/>
                  <a:gd name="connsiteX18" fmla="*/ 0 w 4180116"/>
                  <a:gd name="connsiteY18" fmla="*/ 893486 h 1301193"/>
                  <a:gd name="connsiteX19" fmla="*/ 0 w 4180116"/>
                  <a:gd name="connsiteY19" fmla="*/ 485779 h 1301193"/>
                  <a:gd name="connsiteX20" fmla="*/ 0 w 4180116"/>
                  <a:gd name="connsiteY20" fmla="*/ 0 h 130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301193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12566" y="179783"/>
                      <a:pt x="4167604" y="317696"/>
                      <a:pt x="4180116" y="433731"/>
                    </a:cubicBezTo>
                    <a:cubicBezTo>
                      <a:pt x="4192628" y="549766"/>
                      <a:pt x="4162953" y="691124"/>
                      <a:pt x="4180116" y="867462"/>
                    </a:cubicBezTo>
                    <a:cubicBezTo>
                      <a:pt x="4197279" y="1043800"/>
                      <a:pt x="4162187" y="1168538"/>
                      <a:pt x="4180116" y="1301193"/>
                    </a:cubicBezTo>
                    <a:cubicBezTo>
                      <a:pt x="3975806" y="1317474"/>
                      <a:pt x="3846678" y="1258085"/>
                      <a:pt x="3624758" y="1301193"/>
                    </a:cubicBezTo>
                    <a:cubicBezTo>
                      <a:pt x="3402838" y="1344301"/>
                      <a:pt x="3203820" y="1259331"/>
                      <a:pt x="3027598" y="1301193"/>
                    </a:cubicBezTo>
                    <a:cubicBezTo>
                      <a:pt x="2851376" y="1343055"/>
                      <a:pt x="2655851" y="1243811"/>
                      <a:pt x="2388638" y="1301193"/>
                    </a:cubicBezTo>
                    <a:cubicBezTo>
                      <a:pt x="2121425" y="1358575"/>
                      <a:pt x="1957241" y="1245101"/>
                      <a:pt x="1791478" y="1301193"/>
                    </a:cubicBezTo>
                    <a:cubicBezTo>
                      <a:pt x="1625715" y="1357285"/>
                      <a:pt x="1320206" y="1282430"/>
                      <a:pt x="1110717" y="1301193"/>
                    </a:cubicBezTo>
                    <a:cubicBezTo>
                      <a:pt x="901228" y="1319956"/>
                      <a:pt x="707690" y="1265346"/>
                      <a:pt x="513557" y="1301193"/>
                    </a:cubicBezTo>
                    <a:cubicBezTo>
                      <a:pt x="319424" y="1337040"/>
                      <a:pt x="162482" y="1295782"/>
                      <a:pt x="0" y="1301193"/>
                    </a:cubicBezTo>
                    <a:cubicBezTo>
                      <a:pt x="-10847" y="1201427"/>
                      <a:pt x="225" y="1026363"/>
                      <a:pt x="0" y="893486"/>
                    </a:cubicBezTo>
                    <a:cubicBezTo>
                      <a:pt x="-225" y="760609"/>
                      <a:pt x="6324" y="620226"/>
                      <a:pt x="0" y="485779"/>
                    </a:cubicBezTo>
                    <a:cubicBezTo>
                      <a:pt x="-6324" y="351332"/>
                      <a:pt x="22127" y="162269"/>
                      <a:pt x="0" y="0"/>
                    </a:cubicBezTo>
                    <a:close/>
                  </a:path>
                  <a:path w="4180116" h="1301193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3798" y="158148"/>
                      <a:pt x="4149196" y="252174"/>
                      <a:pt x="4180116" y="394695"/>
                    </a:cubicBezTo>
                    <a:cubicBezTo>
                      <a:pt x="4211036" y="537217"/>
                      <a:pt x="4167385" y="670623"/>
                      <a:pt x="4180116" y="802402"/>
                    </a:cubicBezTo>
                    <a:cubicBezTo>
                      <a:pt x="4192847" y="934181"/>
                      <a:pt x="4141090" y="1085738"/>
                      <a:pt x="4180116" y="1301193"/>
                    </a:cubicBezTo>
                    <a:cubicBezTo>
                      <a:pt x="3983054" y="1319794"/>
                      <a:pt x="3896550" y="1293011"/>
                      <a:pt x="3666559" y="1301193"/>
                    </a:cubicBezTo>
                    <a:cubicBezTo>
                      <a:pt x="3436568" y="1309375"/>
                      <a:pt x="3236351" y="1271077"/>
                      <a:pt x="3069399" y="1301193"/>
                    </a:cubicBezTo>
                    <a:cubicBezTo>
                      <a:pt x="2902447" y="1331309"/>
                      <a:pt x="2582864" y="1273798"/>
                      <a:pt x="2430439" y="1301193"/>
                    </a:cubicBezTo>
                    <a:cubicBezTo>
                      <a:pt x="2278014" y="1328588"/>
                      <a:pt x="2067028" y="1241707"/>
                      <a:pt x="1791478" y="1301193"/>
                    </a:cubicBezTo>
                    <a:cubicBezTo>
                      <a:pt x="1515928" y="1360679"/>
                      <a:pt x="1372586" y="1288344"/>
                      <a:pt x="1152518" y="1301193"/>
                    </a:cubicBezTo>
                    <a:cubicBezTo>
                      <a:pt x="932450" y="1314042"/>
                      <a:pt x="853330" y="1248946"/>
                      <a:pt x="555358" y="1301193"/>
                    </a:cubicBezTo>
                    <a:cubicBezTo>
                      <a:pt x="257386" y="1353440"/>
                      <a:pt x="227977" y="1250257"/>
                      <a:pt x="0" y="1301193"/>
                    </a:cubicBezTo>
                    <a:cubicBezTo>
                      <a:pt x="-23255" y="1088886"/>
                      <a:pt x="16950" y="1020352"/>
                      <a:pt x="0" y="854450"/>
                    </a:cubicBezTo>
                    <a:cubicBezTo>
                      <a:pt x="-16950" y="688548"/>
                      <a:pt x="38215" y="568979"/>
                      <a:pt x="0" y="446743"/>
                    </a:cubicBezTo>
                    <a:cubicBezTo>
                      <a:pt x="-38215" y="324507"/>
                      <a:pt x="31843" y="1771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0" name="Hình Bầu dục 39">
                <a:extLst>
                  <a:ext uri="{FF2B5EF4-FFF2-40B4-BE49-F238E27FC236}">
                    <a16:creationId xmlns:a16="http://schemas.microsoft.com/office/drawing/2014/main" id="{00068A5E-5341-484D-9A29-9CAFB57A66F7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1" name="Hình Bầu dục 40">
                <a:extLst>
                  <a:ext uri="{FF2B5EF4-FFF2-40B4-BE49-F238E27FC236}">
                    <a16:creationId xmlns:a16="http://schemas.microsoft.com/office/drawing/2014/main" id="{0E426CD8-2265-42ED-8183-F77FE9B85721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2" name="Hình Bầu dục 41">
                <a:extLst>
                  <a:ext uri="{FF2B5EF4-FFF2-40B4-BE49-F238E27FC236}">
                    <a16:creationId xmlns:a16="http://schemas.microsoft.com/office/drawing/2014/main" id="{C63D0EE4-1765-4490-8720-227B71B0CB2A}"/>
                  </a:ext>
                </a:extLst>
              </p:cNvPr>
              <p:cNvSpPr/>
              <p:nvPr/>
            </p:nvSpPr>
            <p:spPr>
              <a:xfrm rot="21263093">
                <a:off x="7943264" y="88739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3" name="Hình Bầu dục 42">
                <a:extLst>
                  <a:ext uri="{FF2B5EF4-FFF2-40B4-BE49-F238E27FC236}">
                    <a16:creationId xmlns:a16="http://schemas.microsoft.com/office/drawing/2014/main" id="{D37C9DA1-85AA-4009-BCF2-2A405256D3EB}"/>
                  </a:ext>
                </a:extLst>
              </p:cNvPr>
              <p:cNvSpPr/>
              <p:nvPr/>
            </p:nvSpPr>
            <p:spPr>
              <a:xfrm rot="21263093">
                <a:off x="4092664" y="883120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F04D5877-7920-48EE-A27E-9CBC51F05F43}"/>
                </a:ext>
              </a:extLst>
            </p:cNvPr>
            <p:cNvSpPr txBox="1"/>
            <p:nvPr/>
          </p:nvSpPr>
          <p:spPr>
            <a:xfrm>
              <a:off x="4089666" y="692532"/>
              <a:ext cx="3986940" cy="120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Tìm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số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điện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thoại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liên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hệ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với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khách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hàng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chưa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nhận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được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đơn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hàng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trong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ngày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hôm nay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bằng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cách</a:t>
              </a:r>
              <a:r>
                <a:rPr lang="vi-VN" sz="2933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933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hoàn thành bài tập 1</a:t>
              </a:r>
              <a:endParaRPr lang="en-US" sz="2933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id="{00BBDBE6-B703-4E33-B984-63091B831444}"/>
              </a:ext>
            </a:extLst>
          </p:cNvPr>
          <p:cNvGrpSpPr/>
          <p:nvPr/>
        </p:nvGrpSpPr>
        <p:grpSpPr>
          <a:xfrm>
            <a:off x="4110439" y="-720712"/>
            <a:ext cx="7934479" cy="3260878"/>
            <a:chOff x="2946399" y="-241604"/>
            <a:chExt cx="5950859" cy="2445658"/>
          </a:xfrm>
        </p:grpSpPr>
        <p:grpSp>
          <p:nvGrpSpPr>
            <p:cNvPr id="47" name="Nhóm 46">
              <a:extLst>
                <a:ext uri="{FF2B5EF4-FFF2-40B4-BE49-F238E27FC236}">
                  <a16:creationId xmlns:a16="http://schemas.microsoft.com/office/drawing/2014/main" id="{7BBBB5EE-D2D6-499F-96C2-1D2E3D365D2B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50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E34469D-4F70-46BD-9E42-BE5B5D4D2C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51" name="Hình chữ nhật 50">
                <a:extLst>
                  <a:ext uri="{FF2B5EF4-FFF2-40B4-BE49-F238E27FC236}">
                    <a16:creationId xmlns:a16="http://schemas.microsoft.com/office/drawing/2014/main" id="{C74F101C-868B-4F11-A112-B1022F4EA277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93061D35-9319-44B4-845D-0FF90DB93DCB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3" name="Hình Bầu dục 52">
                <a:extLst>
                  <a:ext uri="{FF2B5EF4-FFF2-40B4-BE49-F238E27FC236}">
                    <a16:creationId xmlns:a16="http://schemas.microsoft.com/office/drawing/2014/main" id="{7A77615B-F3E1-47E9-A674-5A38CBAD1BEB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4" name="Hình Bầu dục 53">
                <a:extLst>
                  <a:ext uri="{FF2B5EF4-FFF2-40B4-BE49-F238E27FC236}">
                    <a16:creationId xmlns:a16="http://schemas.microsoft.com/office/drawing/2014/main" id="{75B22C0F-2369-4793-9E63-7BD066D27AE1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5" name="Hình Bầu dục 54">
                <a:extLst>
                  <a:ext uri="{FF2B5EF4-FFF2-40B4-BE49-F238E27FC236}">
                    <a16:creationId xmlns:a16="http://schemas.microsoft.com/office/drawing/2014/main" id="{C7625820-8472-416A-A5D6-AD4A94E64635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id="{14E046A0-A4A9-47FC-834B-3AACDF178BF5}"/>
                </a:ext>
              </a:extLst>
            </p:cNvPr>
            <p:cNvSpPr txBox="1"/>
            <p:nvPr/>
          </p:nvSpPr>
          <p:spPr>
            <a:xfrm>
              <a:off x="4889662" y="69473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2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49" name="Hộp Văn bản 48">
              <a:extLst>
                <a:ext uri="{FF2B5EF4-FFF2-40B4-BE49-F238E27FC236}">
                  <a16:creationId xmlns:a16="http://schemas.microsoft.com/office/drawing/2014/main" id="{CD1D23D3-FE8F-41E3-AF59-A0F34A0285AD}"/>
                </a:ext>
              </a:extLst>
            </p:cNvPr>
            <p:cNvSpPr txBox="1"/>
            <p:nvPr/>
          </p:nvSpPr>
          <p:spPr>
            <a:xfrm>
              <a:off x="3873968" y="1164100"/>
              <a:ext cx="468675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GỌI ĐIỆN</a:t>
              </a:r>
              <a:endParaRPr lang="en-US" sz="2133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C5F9565F-F6BD-48C4-9129-A13F69493677}"/>
              </a:ext>
            </a:extLst>
          </p:cNvPr>
          <p:cNvGrpSpPr/>
          <p:nvPr/>
        </p:nvGrpSpPr>
        <p:grpSpPr>
          <a:xfrm>
            <a:off x="798604" y="305789"/>
            <a:ext cx="2814488" cy="2002528"/>
            <a:chOff x="598953" y="229342"/>
            <a:chExt cx="2110866" cy="1501896"/>
          </a:xfrm>
        </p:grpSpPr>
        <p:grpSp>
          <p:nvGrpSpPr>
            <p:cNvPr id="57" name="Nhóm 56">
              <a:extLst>
                <a:ext uri="{FF2B5EF4-FFF2-40B4-BE49-F238E27FC236}">
                  <a16:creationId xmlns:a16="http://schemas.microsoft.com/office/drawing/2014/main" id="{91B7195E-A74E-4A7C-861E-6B9FE6F380FC}"/>
                </a:ext>
              </a:extLst>
            </p:cNvPr>
            <p:cNvGrpSpPr/>
            <p:nvPr/>
          </p:nvGrpSpPr>
          <p:grpSpPr>
            <a:xfrm>
              <a:off x="598953" y="229342"/>
              <a:ext cx="2110866" cy="1501896"/>
              <a:chOff x="522967" y="220904"/>
              <a:chExt cx="2110866" cy="1501896"/>
            </a:xfrm>
          </p:grpSpPr>
          <p:sp>
            <p:nvSpPr>
              <p:cNvPr id="32" name="Bong bóng Ý nghĩ: Hình đám mây 31">
                <a:extLst>
                  <a:ext uri="{FF2B5EF4-FFF2-40B4-BE49-F238E27FC236}">
                    <a16:creationId xmlns:a16="http://schemas.microsoft.com/office/drawing/2014/main" id="{4E709B0C-977F-4134-AC35-339F29733E15}"/>
                  </a:ext>
                </a:extLst>
              </p:cNvPr>
              <p:cNvSpPr/>
              <p:nvPr/>
            </p:nvSpPr>
            <p:spPr>
              <a:xfrm rot="846031">
                <a:off x="522967" y="220904"/>
                <a:ext cx="2110866" cy="1501896"/>
              </a:xfrm>
              <a:prstGeom prst="cloudCallout">
                <a:avLst>
                  <a:gd name="adj1" fmla="val -30033"/>
                  <a:gd name="adj2" fmla="val 6008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grpSp>
            <p:nvGrpSpPr>
              <p:cNvPr id="56" name="Nhóm 55">
                <a:extLst>
                  <a:ext uri="{FF2B5EF4-FFF2-40B4-BE49-F238E27FC236}">
                    <a16:creationId xmlns:a16="http://schemas.microsoft.com/office/drawing/2014/main" id="{CD3F3F28-9D30-4A50-8BEE-5788483193D5}"/>
                  </a:ext>
                </a:extLst>
              </p:cNvPr>
              <p:cNvGrpSpPr/>
              <p:nvPr/>
            </p:nvGrpSpPr>
            <p:grpSpPr>
              <a:xfrm>
                <a:off x="808477" y="657226"/>
                <a:ext cx="782198" cy="780686"/>
                <a:chOff x="3318130" y="2607419"/>
                <a:chExt cx="808828" cy="740089"/>
              </a:xfrm>
            </p:grpSpPr>
            <p:sp>
              <p:nvSpPr>
                <p:cNvPr id="27" name="Hình Bầu dục 26">
                  <a:extLst>
                    <a:ext uri="{FF2B5EF4-FFF2-40B4-BE49-F238E27FC236}">
                      <a16:creationId xmlns:a16="http://schemas.microsoft.com/office/drawing/2014/main" id="{A8E008CB-7EF5-4D02-AA29-3ED7383FBC9F}"/>
                    </a:ext>
                  </a:extLst>
                </p:cNvPr>
                <p:cNvSpPr/>
                <p:nvPr/>
              </p:nvSpPr>
              <p:spPr>
                <a:xfrm>
                  <a:off x="3390105" y="2676877"/>
                  <a:ext cx="664878" cy="585165"/>
                </a:xfrm>
                <a:prstGeom prst="ellipse">
                  <a:avLst/>
                </a:prstGeom>
                <a:solidFill>
                  <a:srgbClr val="47BE0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pic>
              <p:nvPicPr>
                <p:cNvPr id="22" name="Hình ảnh 21">
                  <a:extLst>
                    <a:ext uri="{FF2B5EF4-FFF2-40B4-BE49-F238E27FC236}">
                      <a16:creationId xmlns:a16="http://schemas.microsoft.com/office/drawing/2014/main" id="{400D8FB4-389A-4CE9-8A62-F2E580830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duotone>
                    <a:prstClr val="black"/>
                    <a:schemeClr val="bg1">
                      <a:tint val="45000"/>
                      <a:satMod val="400000"/>
                    </a:schemeClr>
                  </a:duotone>
                </a:blip>
                <a:srcRect b="8499"/>
                <a:stretch/>
              </p:blipFill>
              <p:spPr>
                <a:xfrm>
                  <a:off x="3318130" y="2607419"/>
                  <a:ext cx="808828" cy="740089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8469AC77-FC00-4B27-AD50-EDF3C38C6DAE}"/>
                </a:ext>
              </a:extLst>
            </p:cNvPr>
            <p:cNvSpPr/>
            <p:nvPr/>
          </p:nvSpPr>
          <p:spPr>
            <a:xfrm>
              <a:off x="1560150" y="734932"/>
              <a:ext cx="173473" cy="121737"/>
            </a:xfrm>
            <a:prstGeom prst="ellipse">
              <a:avLst/>
            </a:prstGeom>
            <a:noFill/>
            <a:ln>
              <a:solidFill>
                <a:srgbClr val="BC5E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333386D7-08DF-4A74-A15B-1394E7BCDDDA}"/>
                </a:ext>
              </a:extLst>
            </p:cNvPr>
            <p:cNvSpPr/>
            <p:nvPr/>
          </p:nvSpPr>
          <p:spPr>
            <a:xfrm>
              <a:off x="1729068" y="533400"/>
              <a:ext cx="144571" cy="132264"/>
            </a:xfrm>
            <a:prstGeom prst="ellipse">
              <a:avLst/>
            </a:prstGeom>
            <a:noFill/>
            <a:ln>
              <a:solidFill>
                <a:srgbClr val="BC5E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id="{127B0227-EA01-4A24-AA9C-79E34578E026}"/>
                </a:ext>
              </a:extLst>
            </p:cNvPr>
            <p:cNvSpPr/>
            <p:nvPr/>
          </p:nvSpPr>
          <p:spPr>
            <a:xfrm>
              <a:off x="1955484" y="641701"/>
              <a:ext cx="144572" cy="130334"/>
            </a:xfrm>
            <a:prstGeom prst="ellipse">
              <a:avLst/>
            </a:prstGeom>
            <a:noFill/>
            <a:ln>
              <a:solidFill>
                <a:srgbClr val="BC5E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638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630017" y="367631"/>
            <a:ext cx="9541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4000" b="0" i="0" dirty="0">
                <a:solidFill>
                  <a:srgbClr val="000000"/>
                </a:solidFill>
                <a:effectLst/>
              </a:rPr>
              <a:t>Chọn số là giá trị của mỗi biểu thức dưới đây:</a:t>
            </a:r>
            <a:endParaRPr lang="en-US" sz="4000" kern="0" dirty="0">
              <a:solidFill>
                <a:srgbClr val="3AD0D7"/>
              </a:solidFill>
              <a:cs typeface="Arial"/>
              <a:sym typeface="Arial"/>
            </a:endParaRPr>
          </a:p>
        </p:txBody>
      </p:sp>
      <p:sp>
        <p:nvSpPr>
          <p:cNvPr id="48" name="TextBox 7">
            <a:extLst>
              <a:ext uri="{FF2B5EF4-FFF2-40B4-BE49-F238E27FC236}">
                <a16:creationId xmlns:a16="http://schemas.microsoft.com/office/drawing/2014/main" id="{09EB7523-3CE5-4CF0-AC0F-B2FFDC8F8E42}"/>
              </a:ext>
            </a:extLst>
          </p:cNvPr>
          <p:cNvSpPr txBox="1"/>
          <p:nvPr/>
        </p:nvSpPr>
        <p:spPr>
          <a:xfrm>
            <a:off x="532746" y="3619627"/>
            <a:ext cx="4572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18</a:t>
            </a:r>
            <a:r>
              <a:rPr lang="vi-VN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:</a:t>
            </a:r>
            <a:r>
              <a:rPr lang="vi-VN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2  </a:t>
            </a:r>
            <a:endParaRPr lang="en-US" sz="7200" dirty="0">
              <a:solidFill>
                <a:srgbClr val="FFFFFF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15BDB-51A7-4C24-912D-9689E591CF9C}"/>
              </a:ext>
            </a:extLst>
          </p:cNvPr>
          <p:cNvSpPr/>
          <p:nvPr/>
        </p:nvSpPr>
        <p:spPr>
          <a:xfrm>
            <a:off x="787369" y="311774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b="1" kern="0">
                <a:solidFill>
                  <a:srgbClr val="FFFFFF"/>
                </a:solidFill>
                <a:latin typeface="Calibri"/>
                <a:sym typeface="Arial"/>
              </a:rPr>
              <a:t>2</a:t>
            </a:r>
            <a:endParaRPr lang="en-US" sz="4800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5924BA-B5ED-44C5-A329-018256FA0CDE}"/>
              </a:ext>
            </a:extLst>
          </p:cNvPr>
          <p:cNvGrpSpPr/>
          <p:nvPr/>
        </p:nvGrpSpPr>
        <p:grpSpPr>
          <a:xfrm>
            <a:off x="5020056" y="5038344"/>
            <a:ext cx="2611840" cy="2221166"/>
            <a:chOff x="4753739" y="4604247"/>
            <a:chExt cx="3006173" cy="24083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CF1901-D70E-45DF-AF78-837790999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7822" y="4604247"/>
              <a:ext cx="2408375" cy="2408375"/>
            </a:xfrm>
            <a:prstGeom prst="rect">
              <a:avLst/>
            </a:prstGeom>
          </p:spPr>
        </p:pic>
        <p:sp>
          <p:nvSpPr>
            <p:cNvPr id="21" name="Hình chữ nhật: Góc Tròn 46">
              <a:extLst>
                <a:ext uri="{FF2B5EF4-FFF2-40B4-BE49-F238E27FC236}">
                  <a16:creationId xmlns:a16="http://schemas.microsoft.com/office/drawing/2014/main" id="{10AEF8B5-E3E8-4506-8AD7-3D1DB5C3A81B}"/>
                </a:ext>
              </a:extLst>
            </p:cNvPr>
            <p:cNvSpPr/>
            <p:nvPr/>
          </p:nvSpPr>
          <p:spPr>
            <a:xfrm>
              <a:off x="4753739" y="5845662"/>
              <a:ext cx="3006173" cy="58290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ysClr val="windowText" lastClr="000000"/>
                  </a:solidFill>
                  <a:latin typeface="Calibri"/>
                  <a:sym typeface="Arial"/>
                </a:rPr>
                <a:t>0972.115.126</a:t>
              </a:r>
            </a:p>
          </p:txBody>
        </p:sp>
      </p:grpSp>
      <p:pic>
        <p:nvPicPr>
          <p:cNvPr id="22" name="Hình ảnh 22">
            <a:extLst>
              <a:ext uri="{FF2B5EF4-FFF2-40B4-BE49-F238E27FC236}">
                <a16:creationId xmlns:a16="http://schemas.microsoft.com/office/drawing/2014/main" id="{85B57043-EC99-497C-8283-4D4563BC9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771" y="4855958"/>
            <a:ext cx="2205221" cy="1766551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26718647-3C36-4C3F-8C4A-8385FF12B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33" y="3617158"/>
            <a:ext cx="3308542" cy="1928081"/>
          </a:xfrm>
          <a:prstGeom prst="rect">
            <a:avLst/>
          </a:prstGeom>
        </p:spPr>
      </p:pic>
      <p:pic>
        <p:nvPicPr>
          <p:cNvPr id="8" name="Picture 7" descr="A close-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5FF7175C-DB89-4D5C-95FE-29D3A4686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8" y="3968672"/>
            <a:ext cx="3279325" cy="1823122"/>
          </a:xfrm>
          <a:prstGeom prst="rect">
            <a:avLst/>
          </a:prstGeom>
        </p:spPr>
      </p:pic>
      <p:pic>
        <p:nvPicPr>
          <p:cNvPr id="24" name="Picture 23" descr="A picture containing text, helmet, clipart&#10;&#10;Description automatically generated">
            <a:extLst>
              <a:ext uri="{FF2B5EF4-FFF2-40B4-BE49-F238E27FC236}">
                <a16:creationId xmlns:a16="http://schemas.microsoft.com/office/drawing/2014/main" id="{31C8CAEE-F0B0-46A0-AA12-3A81B1963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3" y="1195545"/>
            <a:ext cx="3371207" cy="190546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90108C6-5B61-48F3-8BA4-7773BE4FEA2B}"/>
              </a:ext>
            </a:extLst>
          </p:cNvPr>
          <p:cNvGrpSpPr/>
          <p:nvPr/>
        </p:nvGrpSpPr>
        <p:grpSpPr>
          <a:xfrm>
            <a:off x="5595731" y="1822452"/>
            <a:ext cx="1212574" cy="1192792"/>
            <a:chOff x="4263887" y="2011296"/>
            <a:chExt cx="1212574" cy="1192792"/>
          </a:xfrm>
        </p:grpSpPr>
        <p:pic>
          <p:nvPicPr>
            <p:cNvPr id="26" name="Picture 25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1D252B5B-9246-4C38-9ED4-0C8924EF6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D57463-84F0-4509-A33D-DD49634C00B1}"/>
                </a:ext>
              </a:extLst>
            </p:cNvPr>
            <p:cNvSpPr txBox="1"/>
            <p:nvPr/>
          </p:nvSpPr>
          <p:spPr>
            <a:xfrm>
              <a:off x="4432853" y="2315818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1097DA-F7D0-49A3-ADA0-88C7A1AE570A}"/>
              </a:ext>
            </a:extLst>
          </p:cNvPr>
          <p:cNvGrpSpPr/>
          <p:nvPr/>
        </p:nvGrpSpPr>
        <p:grpSpPr>
          <a:xfrm>
            <a:off x="4025348" y="2478435"/>
            <a:ext cx="1184814" cy="1192792"/>
            <a:chOff x="4263887" y="2011296"/>
            <a:chExt cx="1184814" cy="1192792"/>
          </a:xfrm>
        </p:grpSpPr>
        <p:pic>
          <p:nvPicPr>
            <p:cNvPr id="37" name="Picture 36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AE5F2BA6-A4C2-4616-B6D9-DFACC767B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D12EDE-0B76-4BA9-AEA4-4EEF03195997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50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6E8678C-BBA8-40FC-88B7-D03F3124A570}"/>
              </a:ext>
            </a:extLst>
          </p:cNvPr>
          <p:cNvGrpSpPr/>
          <p:nvPr/>
        </p:nvGrpSpPr>
        <p:grpSpPr>
          <a:xfrm>
            <a:off x="4562061" y="3830157"/>
            <a:ext cx="1184814" cy="1192792"/>
            <a:chOff x="4263887" y="2011296"/>
            <a:chExt cx="1184814" cy="1192792"/>
          </a:xfrm>
        </p:grpSpPr>
        <p:pic>
          <p:nvPicPr>
            <p:cNvPr id="40" name="Picture 39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DC65B193-0AEE-41A7-8093-FB4160C0D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86FE585-38E3-4BD0-818C-3EF811163EA3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40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A3E3DE-F4FC-49E7-A2B7-B2797456E709}"/>
              </a:ext>
            </a:extLst>
          </p:cNvPr>
          <p:cNvGrpSpPr/>
          <p:nvPr/>
        </p:nvGrpSpPr>
        <p:grpSpPr>
          <a:xfrm>
            <a:off x="6202017" y="3184114"/>
            <a:ext cx="1184814" cy="1192792"/>
            <a:chOff x="4263887" y="2011296"/>
            <a:chExt cx="1184814" cy="1192792"/>
          </a:xfrm>
        </p:grpSpPr>
        <p:pic>
          <p:nvPicPr>
            <p:cNvPr id="43" name="Picture 42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46991A29-BC81-4D01-97B8-34C969574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97C3ED9-E867-4FB7-8FE9-C8B5C6E03B3C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210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C070EE-A6BB-4B43-B4FA-238AA91D6FE7}"/>
              </a:ext>
            </a:extLst>
          </p:cNvPr>
          <p:cNvGrpSpPr/>
          <p:nvPr/>
        </p:nvGrpSpPr>
        <p:grpSpPr>
          <a:xfrm>
            <a:off x="8039010" y="1068968"/>
            <a:ext cx="3167559" cy="2055387"/>
            <a:chOff x="7526946" y="1434728"/>
            <a:chExt cx="3167559" cy="2055387"/>
          </a:xfrm>
        </p:grpSpPr>
        <p:pic>
          <p:nvPicPr>
            <p:cNvPr id="10" name="Picture 9" descr="A picture containing clipart, helmet&#10;&#10;Description automatically generated">
              <a:extLst>
                <a:ext uri="{FF2B5EF4-FFF2-40B4-BE49-F238E27FC236}">
                  <a16:creationId xmlns:a16="http://schemas.microsoft.com/office/drawing/2014/main" id="{FA4A352B-908B-49DF-B824-224AAEBF4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946" y="1434728"/>
              <a:ext cx="3167559" cy="189125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BEF371-969B-459E-8551-9964D2616DE2}"/>
                </a:ext>
              </a:extLst>
            </p:cNvPr>
            <p:cNvSpPr txBox="1"/>
            <p:nvPr/>
          </p:nvSpPr>
          <p:spPr>
            <a:xfrm>
              <a:off x="8522208" y="2843784"/>
              <a:ext cx="978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BA70F55-0EB2-4B3A-98CF-A82CC9D77393}"/>
              </a:ext>
            </a:extLst>
          </p:cNvPr>
          <p:cNvSpPr txBox="1"/>
          <p:nvPr/>
        </p:nvSpPr>
        <p:spPr>
          <a:xfrm>
            <a:off x="8875776" y="4971288"/>
            <a:ext cx="97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08EC85-EC2A-40AB-BF6E-FCBF254ABA78}"/>
              </a:ext>
            </a:extLst>
          </p:cNvPr>
          <p:cNvSpPr txBox="1"/>
          <p:nvPr/>
        </p:nvSpPr>
        <p:spPr>
          <a:xfrm>
            <a:off x="1243584" y="2814566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4 x 10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134091-1B1B-4292-A19C-1C6DC41F608E}"/>
              </a:ext>
            </a:extLst>
          </p:cNvPr>
          <p:cNvSpPr txBox="1"/>
          <p:nvPr/>
        </p:nvSpPr>
        <p:spPr>
          <a:xfrm>
            <a:off x="1261872" y="3354062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40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92CB2C-05ED-4F26-A467-84022892A030}"/>
              </a:ext>
            </a:extLst>
          </p:cNvPr>
          <p:cNvCxnSpPr>
            <a:cxnSpLocks/>
          </p:cNvCxnSpPr>
          <p:nvPr/>
        </p:nvCxnSpPr>
        <p:spPr>
          <a:xfrm>
            <a:off x="3410712" y="2322576"/>
            <a:ext cx="1115568" cy="20756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F34CF22-BA72-497D-9E0C-EFB0FE8430F0}"/>
              </a:ext>
            </a:extLst>
          </p:cNvPr>
          <p:cNvSpPr txBox="1"/>
          <p:nvPr/>
        </p:nvSpPr>
        <p:spPr>
          <a:xfrm>
            <a:off x="9262872" y="2613398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100 : 2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FB26E9-7B59-4510-BAFB-9F5E431C2A11}"/>
              </a:ext>
            </a:extLst>
          </p:cNvPr>
          <p:cNvSpPr txBox="1"/>
          <p:nvPr/>
        </p:nvSpPr>
        <p:spPr>
          <a:xfrm>
            <a:off x="9281160" y="315289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50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9BCD539-73F6-44FA-A286-7252FE9FFE2F}"/>
              </a:ext>
            </a:extLst>
          </p:cNvPr>
          <p:cNvCxnSpPr>
            <a:cxnSpLocks/>
            <a:endCxn id="38" idx="3"/>
          </p:cNvCxnSpPr>
          <p:nvPr/>
        </p:nvCxnSpPr>
        <p:spPr>
          <a:xfrm flipH="1">
            <a:off x="5148469" y="2304288"/>
            <a:ext cx="2934827" cy="7809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6A149AB-4CC3-4A25-BED1-0A7F3C92518F}"/>
              </a:ext>
            </a:extLst>
          </p:cNvPr>
          <p:cNvSpPr txBox="1"/>
          <p:nvPr/>
        </p:nvSpPr>
        <p:spPr>
          <a:xfrm>
            <a:off x="1362456" y="5448038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dirty="0">
                <a:solidFill>
                  <a:srgbClr val="002060"/>
                </a:solidFill>
              </a:rPr>
              <a:t>70 x 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CBB46B8-7BD4-4779-850B-4D4B8BC055D2}"/>
              </a:ext>
            </a:extLst>
          </p:cNvPr>
          <p:cNvSpPr txBox="1"/>
          <p:nvPr/>
        </p:nvSpPr>
        <p:spPr>
          <a:xfrm>
            <a:off x="1380744" y="598753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210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85DE343-C0BB-4808-BE50-C3EA18448408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3511296" y="4376906"/>
            <a:ext cx="3283128" cy="7345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E8F6257-040D-4C0C-A4C0-F65F314BF987}"/>
              </a:ext>
            </a:extLst>
          </p:cNvPr>
          <p:cNvSpPr txBox="1"/>
          <p:nvPr/>
        </p:nvSpPr>
        <p:spPr>
          <a:xfrm>
            <a:off x="8065008" y="5402318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dirty="0">
                <a:solidFill>
                  <a:srgbClr val="002060"/>
                </a:solidFill>
              </a:rPr>
              <a:t>52 + 48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FE55158-6271-4079-AAB1-38B9900B8F5D}"/>
              </a:ext>
            </a:extLst>
          </p:cNvPr>
          <p:cNvSpPr txBox="1"/>
          <p:nvPr/>
        </p:nvSpPr>
        <p:spPr>
          <a:xfrm>
            <a:off x="8083296" y="594181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100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48D1D42-176B-4D8E-8889-D38879056EA1}"/>
              </a:ext>
            </a:extLst>
          </p:cNvPr>
          <p:cNvCxnSpPr>
            <a:cxnSpLocks/>
          </p:cNvCxnSpPr>
          <p:nvPr/>
        </p:nvCxnSpPr>
        <p:spPr>
          <a:xfrm flipH="1" flipV="1">
            <a:off x="6720840" y="2724912"/>
            <a:ext cx="914400" cy="20299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3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7" grpId="0"/>
    </p:bldLst>
  </p:timing>
</p:sld>
</file>

<file path=ppt/theme/theme1.xml><?xml version="1.0" encoding="utf-8"?>
<a:theme xmlns:a="http://schemas.openxmlformats.org/drawingml/2006/main" name="2_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自定义 3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78E65"/>
      </a:accent1>
      <a:accent2>
        <a:srgbClr val="B78E65"/>
      </a:accent2>
      <a:accent3>
        <a:srgbClr val="B78E65"/>
      </a:accent3>
      <a:accent4>
        <a:srgbClr val="B78E65"/>
      </a:accent4>
      <a:accent5>
        <a:srgbClr val="B78E65"/>
      </a:accent5>
      <a:accent6>
        <a:srgbClr val="B78E65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思源黑体 CN Bold"/>
        <a:cs typeface=""/>
      </a:majorFont>
      <a:minorFont>
        <a:latin typeface="Calibri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C9AD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691</Words>
  <Application>Microsoft Office PowerPoint</Application>
  <PresentationFormat>Widescreen</PresentationFormat>
  <Paragraphs>99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#9Slide07 HoneyCream</vt:lpstr>
      <vt:lpstr>Arial</vt:lpstr>
      <vt:lpstr>Calibri</vt:lpstr>
      <vt:lpstr>Coiny</vt:lpstr>
      <vt:lpstr>Karla</vt:lpstr>
      <vt:lpstr>Love Ya Like A Sister</vt:lpstr>
      <vt:lpstr>Patrick Hand</vt:lpstr>
      <vt:lpstr>SVN-Kimberley</vt:lpstr>
      <vt:lpstr>SVN-Newton</vt:lpstr>
      <vt:lpstr>Tahoma</vt:lpstr>
      <vt:lpstr>Times New Roman</vt:lpstr>
      <vt:lpstr>2_Printable Number Sense Activities for Pre-K by Slidesgo</vt:lpstr>
      <vt:lpstr>Printable Number Sense Activities for Pre-K by Slidesgo</vt:lpstr>
      <vt:lpstr>1_Printable Number Sense Activities for Pre-K by Slidesgo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32</cp:revision>
  <dcterms:created xsi:type="dcterms:W3CDTF">2022-09-24T23:54:01Z</dcterms:created>
  <dcterms:modified xsi:type="dcterms:W3CDTF">2022-12-25T04:03:15Z</dcterms:modified>
</cp:coreProperties>
</file>