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8"/>
  </p:notesMasterIdLst>
  <p:sldIdLst>
    <p:sldId id="306" r:id="rId3"/>
    <p:sldId id="338" r:id="rId4"/>
    <p:sldId id="315" r:id="rId5"/>
    <p:sldId id="330" r:id="rId6"/>
    <p:sldId id="320" r:id="rId7"/>
    <p:sldId id="326" r:id="rId8"/>
    <p:sldId id="259" r:id="rId9"/>
    <p:sldId id="331" r:id="rId10"/>
    <p:sldId id="271" r:id="rId11"/>
    <p:sldId id="332" r:id="rId12"/>
    <p:sldId id="322" r:id="rId13"/>
    <p:sldId id="333" r:id="rId14"/>
    <p:sldId id="324" r:id="rId15"/>
    <p:sldId id="334" r:id="rId16"/>
    <p:sldId id="323" r:id="rId17"/>
    <p:sldId id="327" r:id="rId18"/>
    <p:sldId id="335" r:id="rId19"/>
    <p:sldId id="325" r:id="rId20"/>
    <p:sldId id="329" r:id="rId21"/>
    <p:sldId id="336" r:id="rId22"/>
    <p:sldId id="328" r:id="rId23"/>
    <p:sldId id="337" r:id="rId24"/>
    <p:sldId id="339" r:id="rId25"/>
    <p:sldId id="283" r:id="rId26"/>
    <p:sldId id="319" r:id="rId27"/>
  </p:sldIdLst>
  <p:sldSz cx="12192000" cy="6858000"/>
  <p:notesSz cx="6858000" cy="9144000"/>
  <p:embeddedFontLst>
    <p:embeddedFont>
      <p:font typeface="#9Slide07 HoneyCream" panose="020B0604020202020204" charset="0"/>
      <p:regular r:id="rId29"/>
    </p:embeddedFont>
    <p:embeddedFont>
      <p:font typeface="Bahnschrift SemiBold Condensed" panose="020B0502040204020203" pitchFamily="34" charset="0"/>
      <p:bold r:id="rId30"/>
    </p:embeddedFon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Cambria" panose="02040503050406030204" pitchFamily="18" charset="0"/>
      <p:regular r:id="rId37"/>
      <p:bold r:id="rId38"/>
      <p:italic r:id="rId39"/>
      <p:boldItalic r:id="rId40"/>
    </p:embeddedFont>
    <p:embeddedFont>
      <p:font typeface="Cambria Math" panose="02040503050406030204" pitchFamily="18" charset="0"/>
      <p:regular r:id="rId41"/>
    </p:embeddedFont>
    <p:embeddedFont>
      <p:font typeface="Vogue-ExtraBold" panose="020B0500000000000000" charset="0"/>
      <p:regular r:id="rId42"/>
    </p:embeddedFont>
  </p:embeddedFontLst>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EBF22"/>
    <a:srgbClr val="FE6245"/>
    <a:srgbClr val="D54D01"/>
    <a:srgbClr val="EC9B0A"/>
    <a:srgbClr val="EFB421"/>
    <a:srgbClr val="DA6A56"/>
    <a:srgbClr val="F5A10E"/>
    <a:srgbClr val="6E89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97" autoAdjust="0"/>
    <p:restoredTop sz="94660"/>
  </p:normalViewPr>
  <p:slideViewPr>
    <p:cSldViewPr snapToGrid="0">
      <p:cViewPr varScale="1">
        <p:scale>
          <a:sx n="68" d="100"/>
          <a:sy n="68" d="100"/>
        </p:scale>
        <p:origin x="736"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ags" Target="tags/tag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E60DA5-8B2E-4F81-8427-DEE46BE9D51A}" type="datetimeFigureOut">
              <a:rPr lang="en-US" smtClean="0"/>
              <a:t>12/25/2022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B906B2-AF3B-4AD7-A412-B67AF5634701}" type="slidenum">
              <a:rPr lang="en-US" smtClean="0"/>
              <a:t>‹#›</a:t>
            </a:fld>
            <a:endParaRPr lang="en-US"/>
          </a:p>
        </p:txBody>
      </p:sp>
    </p:spTree>
    <p:extLst>
      <p:ext uri="{BB962C8B-B14F-4D97-AF65-F5344CB8AC3E}">
        <p14:creationId xmlns:p14="http://schemas.microsoft.com/office/powerpoint/2010/main" val="3434561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Cùng</a:t>
            </a:r>
            <a:r>
              <a:rPr lang="en-US" dirty="0"/>
              <a:t> </a:t>
            </a:r>
            <a:r>
              <a:rPr lang="en-US" dirty="0" err="1"/>
              <a:t>các</a:t>
            </a:r>
            <a:r>
              <a:rPr lang="en-US" dirty="0"/>
              <a:t> </a:t>
            </a:r>
            <a:r>
              <a:rPr lang="en-US" dirty="0" err="1"/>
              <a:t>bạn</a:t>
            </a:r>
            <a:r>
              <a:rPr lang="en-US" dirty="0"/>
              <a:t> </a:t>
            </a:r>
            <a:r>
              <a:rPr lang="en-US" dirty="0" err="1"/>
              <a:t>nhỏ</a:t>
            </a:r>
            <a:r>
              <a:rPr lang="en-US" dirty="0"/>
              <a:t> </a:t>
            </a:r>
            <a:r>
              <a:rPr lang="en-US" dirty="0" err="1"/>
              <a:t>lên</a:t>
            </a:r>
            <a:r>
              <a:rPr lang="en-US" dirty="0"/>
              <a:t> </a:t>
            </a:r>
            <a:r>
              <a:rPr lang="en-US" dirty="0" err="1"/>
              <a:t>chuyến</a:t>
            </a:r>
            <a:r>
              <a:rPr lang="en-US" dirty="0"/>
              <a:t> </a:t>
            </a:r>
            <a:r>
              <a:rPr lang="en-US" dirty="0" err="1"/>
              <a:t>xe</a:t>
            </a:r>
            <a:r>
              <a:rPr lang="en-US" dirty="0"/>
              <a:t> bus </a:t>
            </a:r>
            <a:r>
              <a:rPr lang="en-US" dirty="0" err="1"/>
              <a:t>đưa</a:t>
            </a:r>
            <a:r>
              <a:rPr lang="en-US" dirty="0"/>
              <a:t> </a:t>
            </a:r>
            <a:r>
              <a:rPr lang="en-US" dirty="0" err="1"/>
              <a:t>các</a:t>
            </a:r>
            <a:r>
              <a:rPr lang="en-US" dirty="0"/>
              <a:t> </a:t>
            </a:r>
            <a:r>
              <a:rPr lang="en-US" dirty="0" err="1"/>
              <a:t>bạn</a:t>
            </a:r>
            <a:r>
              <a:rPr lang="en-US" dirty="0"/>
              <a:t> </a:t>
            </a:r>
            <a:r>
              <a:rPr lang="en-US" dirty="0" err="1"/>
              <a:t>đến</a:t>
            </a:r>
            <a:r>
              <a:rPr lang="en-US" dirty="0"/>
              <a:t> </a:t>
            </a:r>
            <a:r>
              <a:rPr lang="en-US" dirty="0" err="1"/>
              <a:t>các</a:t>
            </a:r>
            <a:r>
              <a:rPr lang="en-US" dirty="0"/>
              <a:t> </a:t>
            </a:r>
            <a:r>
              <a:rPr lang="en-US" dirty="0" err="1"/>
              <a:t>địa</a:t>
            </a:r>
            <a:r>
              <a:rPr lang="en-US" dirty="0"/>
              <a:t> </a:t>
            </a:r>
            <a:r>
              <a:rPr lang="en-US" dirty="0" err="1"/>
              <a:t>điểm</a:t>
            </a:r>
            <a:r>
              <a:rPr lang="en-US" dirty="0"/>
              <a:t> </a:t>
            </a:r>
            <a:r>
              <a:rPr lang="en-US" dirty="0" err="1"/>
              <a:t>mong</a:t>
            </a:r>
            <a:r>
              <a:rPr lang="en-US" dirty="0"/>
              <a:t> </a:t>
            </a:r>
            <a:r>
              <a:rPr lang="en-US" dirty="0" err="1"/>
              <a:t>mong</a:t>
            </a:r>
            <a:r>
              <a:rPr lang="en-US" dirty="0"/>
              <a:t> </a:t>
            </a:r>
            <a:r>
              <a:rPr lang="en-US" dirty="0" err="1"/>
              <a:t>muốn</a:t>
            </a:r>
            <a:endParaRPr lang="en-US" dirty="0"/>
          </a:p>
        </p:txBody>
      </p:sp>
      <p:sp>
        <p:nvSpPr>
          <p:cNvPr id="4" name="Slide Number Placeholder 3"/>
          <p:cNvSpPr>
            <a:spLocks noGrp="1"/>
          </p:cNvSpPr>
          <p:nvPr>
            <p:ph type="sldNum" sz="quarter" idx="5"/>
          </p:nvPr>
        </p:nvSpPr>
        <p:spPr/>
        <p:txBody>
          <a:bodyPr/>
          <a:lstStyle/>
          <a:p>
            <a:fld id="{9BB906B2-AF3B-4AD7-A412-B67AF5634701}" type="slidenum">
              <a:rPr lang="en-US" smtClean="0"/>
              <a:t>8</a:t>
            </a:fld>
            <a:endParaRPr lang="en-US"/>
          </a:p>
        </p:txBody>
      </p:sp>
    </p:spTree>
    <p:extLst>
      <p:ext uri="{BB962C8B-B14F-4D97-AF65-F5344CB8AC3E}">
        <p14:creationId xmlns:p14="http://schemas.microsoft.com/office/powerpoint/2010/main" val="3983288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Địa</a:t>
            </a:r>
            <a:r>
              <a:rPr lang="en-US" dirty="0"/>
              <a:t> </a:t>
            </a:r>
            <a:r>
              <a:rPr lang="en-US" dirty="0" err="1"/>
              <a:t>điểm</a:t>
            </a:r>
            <a:r>
              <a:rPr lang="en-US" dirty="0"/>
              <a:t> </a:t>
            </a:r>
            <a:r>
              <a:rPr lang="en-US" dirty="0" err="1"/>
              <a:t>đầu</a:t>
            </a:r>
            <a:r>
              <a:rPr lang="en-US" dirty="0"/>
              <a:t> </a:t>
            </a:r>
            <a:r>
              <a:rPr lang="en-US" dirty="0" err="1"/>
              <a:t>tiên</a:t>
            </a:r>
            <a:r>
              <a:rPr lang="en-US" dirty="0"/>
              <a:t> </a:t>
            </a:r>
            <a:r>
              <a:rPr lang="en-US" dirty="0" err="1"/>
              <a:t>là</a:t>
            </a:r>
            <a:r>
              <a:rPr lang="en-US" dirty="0"/>
              <a:t> </a:t>
            </a:r>
            <a:r>
              <a:rPr lang="en-US" dirty="0" err="1"/>
              <a:t>hồ</a:t>
            </a:r>
            <a:r>
              <a:rPr lang="en-US" dirty="0"/>
              <a:t> </a:t>
            </a:r>
            <a:r>
              <a:rPr lang="en-US" dirty="0" err="1"/>
              <a:t>bơi</a:t>
            </a:r>
            <a:endParaRPr lang="en-US" dirty="0"/>
          </a:p>
        </p:txBody>
      </p:sp>
      <p:sp>
        <p:nvSpPr>
          <p:cNvPr id="4" name="Slide Number Placeholder 3"/>
          <p:cNvSpPr>
            <a:spLocks noGrp="1"/>
          </p:cNvSpPr>
          <p:nvPr>
            <p:ph type="sldNum" sz="quarter" idx="5"/>
          </p:nvPr>
        </p:nvSpPr>
        <p:spPr/>
        <p:txBody>
          <a:bodyPr/>
          <a:lstStyle/>
          <a:p>
            <a:fld id="{9BB906B2-AF3B-4AD7-A412-B67AF5634701}" type="slidenum">
              <a:rPr lang="en-US" smtClean="0"/>
              <a:t>10</a:t>
            </a:fld>
            <a:endParaRPr lang="en-US"/>
          </a:p>
        </p:txBody>
      </p:sp>
    </p:spTree>
    <p:extLst>
      <p:ext uri="{BB962C8B-B14F-4D97-AF65-F5344CB8AC3E}">
        <p14:creationId xmlns:p14="http://schemas.microsoft.com/office/powerpoint/2010/main" val="3174433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B906B2-AF3B-4AD7-A412-B67AF5634701}" type="slidenum">
              <a:rPr lang="en-US" smtClean="0"/>
              <a:t>11</a:t>
            </a:fld>
            <a:endParaRPr lang="en-US"/>
          </a:p>
        </p:txBody>
      </p:sp>
    </p:spTree>
    <p:extLst>
      <p:ext uri="{BB962C8B-B14F-4D97-AF65-F5344CB8AC3E}">
        <p14:creationId xmlns:p14="http://schemas.microsoft.com/office/powerpoint/2010/main" val="4070150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Địa</a:t>
            </a:r>
            <a:r>
              <a:rPr lang="en-US" dirty="0"/>
              <a:t> </a:t>
            </a:r>
            <a:r>
              <a:rPr lang="en-US" dirty="0" err="1"/>
              <a:t>điểm</a:t>
            </a:r>
            <a:r>
              <a:rPr lang="en-US" dirty="0"/>
              <a:t> </a:t>
            </a:r>
            <a:r>
              <a:rPr lang="en-US" dirty="0" err="1"/>
              <a:t>tiếp</a:t>
            </a:r>
            <a:r>
              <a:rPr lang="en-US" dirty="0"/>
              <a:t> </a:t>
            </a:r>
            <a:r>
              <a:rPr lang="en-US" dirty="0" err="1"/>
              <a:t>theo</a:t>
            </a:r>
            <a:r>
              <a:rPr lang="en-US" dirty="0"/>
              <a:t> </a:t>
            </a:r>
            <a:r>
              <a:rPr lang="en-US" dirty="0" err="1"/>
              <a:t>là</a:t>
            </a:r>
            <a:r>
              <a:rPr lang="en-US" dirty="0"/>
              <a:t> </a:t>
            </a:r>
            <a:r>
              <a:rPr lang="en-US" dirty="0" err="1"/>
              <a:t>công</a:t>
            </a:r>
            <a:r>
              <a:rPr lang="en-US" dirty="0"/>
              <a:t> </a:t>
            </a:r>
            <a:r>
              <a:rPr lang="en-US" dirty="0" err="1"/>
              <a:t>viên</a:t>
            </a:r>
            <a:endParaRPr lang="en-US" dirty="0"/>
          </a:p>
        </p:txBody>
      </p:sp>
      <p:sp>
        <p:nvSpPr>
          <p:cNvPr id="4" name="Slide Number Placeholder 3"/>
          <p:cNvSpPr>
            <a:spLocks noGrp="1"/>
          </p:cNvSpPr>
          <p:nvPr>
            <p:ph type="sldNum" sz="quarter" idx="5"/>
          </p:nvPr>
        </p:nvSpPr>
        <p:spPr/>
        <p:txBody>
          <a:bodyPr/>
          <a:lstStyle/>
          <a:p>
            <a:fld id="{9BB906B2-AF3B-4AD7-A412-B67AF5634701}" type="slidenum">
              <a:rPr lang="en-US" smtClean="0"/>
              <a:t>12</a:t>
            </a:fld>
            <a:endParaRPr lang="en-US"/>
          </a:p>
        </p:txBody>
      </p:sp>
    </p:spTree>
    <p:extLst>
      <p:ext uri="{BB962C8B-B14F-4D97-AF65-F5344CB8AC3E}">
        <p14:creationId xmlns:p14="http://schemas.microsoft.com/office/powerpoint/2010/main" val="1632400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dấu</a:t>
            </a:r>
            <a:r>
              <a:rPr lang="en-US" dirty="0"/>
              <a:t> </a:t>
            </a:r>
            <a:r>
              <a:rPr lang="en-US" dirty="0" err="1"/>
              <a:t>chấm</a:t>
            </a:r>
            <a:r>
              <a:rPr lang="en-US" dirty="0"/>
              <a:t> </a:t>
            </a:r>
            <a:r>
              <a:rPr lang="en-US" dirty="0" err="1"/>
              <a:t>hỏi</a:t>
            </a:r>
            <a:r>
              <a:rPr lang="en-US" dirty="0"/>
              <a:t> </a:t>
            </a:r>
            <a:r>
              <a:rPr lang="en-US" dirty="0" err="1"/>
              <a:t>để</a:t>
            </a:r>
            <a:r>
              <a:rPr lang="en-US" dirty="0"/>
              <a:t> </a:t>
            </a:r>
            <a:r>
              <a:rPr lang="en-US" dirty="0" err="1"/>
              <a:t>hiện</a:t>
            </a:r>
            <a:r>
              <a:rPr lang="en-US" dirty="0"/>
              <a:t> </a:t>
            </a:r>
            <a:r>
              <a:rPr lang="en-US" dirty="0" err="1"/>
              <a:t>ra</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9BB906B2-AF3B-4AD7-A412-B67AF5634701}" type="slidenum">
              <a:rPr lang="en-US" smtClean="0"/>
              <a:t>13</a:t>
            </a:fld>
            <a:endParaRPr lang="en-US"/>
          </a:p>
        </p:txBody>
      </p:sp>
    </p:spTree>
    <p:extLst>
      <p:ext uri="{BB962C8B-B14F-4D97-AF65-F5344CB8AC3E}">
        <p14:creationId xmlns:p14="http://schemas.microsoft.com/office/powerpoint/2010/main" val="2283565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Địa</a:t>
            </a:r>
            <a:r>
              <a:rPr lang="en-US" dirty="0"/>
              <a:t> </a:t>
            </a:r>
            <a:r>
              <a:rPr lang="en-US" dirty="0" err="1"/>
              <a:t>điểm</a:t>
            </a:r>
            <a:r>
              <a:rPr lang="en-US" dirty="0"/>
              <a:t> </a:t>
            </a:r>
            <a:r>
              <a:rPr lang="en-US" dirty="0" err="1"/>
              <a:t>tiếp</a:t>
            </a:r>
            <a:r>
              <a:rPr lang="en-US" dirty="0"/>
              <a:t> </a:t>
            </a:r>
            <a:r>
              <a:rPr lang="en-US" dirty="0" err="1"/>
              <a:t>theo</a:t>
            </a:r>
            <a:r>
              <a:rPr lang="en-US" dirty="0"/>
              <a:t> </a:t>
            </a:r>
            <a:r>
              <a:rPr lang="en-US" dirty="0" err="1"/>
              <a:t>là</a:t>
            </a:r>
            <a:r>
              <a:rPr lang="en-US" dirty="0"/>
              <a:t> </a:t>
            </a:r>
            <a:r>
              <a:rPr lang="en-US" dirty="0" err="1"/>
              <a:t>trường</a:t>
            </a:r>
            <a:r>
              <a:rPr lang="en-US" dirty="0"/>
              <a:t> </a:t>
            </a:r>
            <a:r>
              <a:rPr lang="en-US" dirty="0" err="1"/>
              <a:t>học</a:t>
            </a:r>
            <a:endParaRPr lang="en-US" dirty="0"/>
          </a:p>
        </p:txBody>
      </p:sp>
      <p:sp>
        <p:nvSpPr>
          <p:cNvPr id="4" name="Slide Number Placeholder 3"/>
          <p:cNvSpPr>
            <a:spLocks noGrp="1"/>
          </p:cNvSpPr>
          <p:nvPr>
            <p:ph type="sldNum" sz="quarter" idx="5"/>
          </p:nvPr>
        </p:nvSpPr>
        <p:spPr/>
        <p:txBody>
          <a:bodyPr/>
          <a:lstStyle/>
          <a:p>
            <a:fld id="{9BB906B2-AF3B-4AD7-A412-B67AF5634701}" type="slidenum">
              <a:rPr lang="en-US" smtClean="0"/>
              <a:t>14</a:t>
            </a:fld>
            <a:endParaRPr lang="en-US"/>
          </a:p>
        </p:txBody>
      </p:sp>
    </p:spTree>
    <p:extLst>
      <p:ext uri="{BB962C8B-B14F-4D97-AF65-F5344CB8AC3E}">
        <p14:creationId xmlns:p14="http://schemas.microsoft.com/office/powerpoint/2010/main" val="2001910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Địa</a:t>
            </a:r>
            <a:r>
              <a:rPr lang="en-US" dirty="0"/>
              <a:t> </a:t>
            </a:r>
            <a:r>
              <a:rPr lang="en-US" dirty="0" err="1"/>
              <a:t>điểm</a:t>
            </a:r>
            <a:r>
              <a:rPr lang="en-US" dirty="0"/>
              <a:t> </a:t>
            </a:r>
            <a:r>
              <a:rPr lang="en-US" dirty="0" err="1"/>
              <a:t>tiếp</a:t>
            </a:r>
            <a:r>
              <a:rPr lang="en-US" dirty="0"/>
              <a:t> </a:t>
            </a:r>
            <a:r>
              <a:rPr lang="en-US" dirty="0" err="1"/>
              <a:t>theo</a:t>
            </a:r>
            <a:r>
              <a:rPr lang="en-US" dirty="0"/>
              <a:t> </a:t>
            </a:r>
            <a:r>
              <a:rPr lang="en-US" dirty="0" err="1"/>
              <a:t>là</a:t>
            </a:r>
            <a:r>
              <a:rPr lang="en-US" dirty="0"/>
              <a:t> </a:t>
            </a:r>
            <a:r>
              <a:rPr lang="en-US" dirty="0" err="1"/>
              <a:t>nơi</a:t>
            </a:r>
            <a:r>
              <a:rPr lang="en-US" dirty="0"/>
              <a:t> </a:t>
            </a:r>
            <a:r>
              <a:rPr lang="en-US" dirty="0" err="1"/>
              <a:t>cắm</a:t>
            </a:r>
            <a:r>
              <a:rPr lang="en-US" dirty="0"/>
              <a:t> </a:t>
            </a:r>
            <a:r>
              <a:rPr lang="en-US" dirty="0" err="1"/>
              <a:t>trại</a:t>
            </a:r>
            <a:endParaRPr lang="en-US" dirty="0"/>
          </a:p>
        </p:txBody>
      </p:sp>
      <p:sp>
        <p:nvSpPr>
          <p:cNvPr id="4" name="Slide Number Placeholder 3"/>
          <p:cNvSpPr>
            <a:spLocks noGrp="1"/>
          </p:cNvSpPr>
          <p:nvPr>
            <p:ph type="sldNum" sz="quarter" idx="5"/>
          </p:nvPr>
        </p:nvSpPr>
        <p:spPr/>
        <p:txBody>
          <a:bodyPr/>
          <a:lstStyle/>
          <a:p>
            <a:fld id="{9BB906B2-AF3B-4AD7-A412-B67AF5634701}" type="slidenum">
              <a:rPr lang="en-US" smtClean="0"/>
              <a:t>17</a:t>
            </a:fld>
            <a:endParaRPr lang="en-US"/>
          </a:p>
        </p:txBody>
      </p:sp>
    </p:spTree>
    <p:extLst>
      <p:ext uri="{BB962C8B-B14F-4D97-AF65-F5344CB8AC3E}">
        <p14:creationId xmlns:p14="http://schemas.microsoft.com/office/powerpoint/2010/main" val="762846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Địa</a:t>
            </a:r>
            <a:r>
              <a:rPr lang="en-US" dirty="0"/>
              <a:t> </a:t>
            </a:r>
            <a:r>
              <a:rPr lang="en-US" dirty="0" err="1"/>
              <a:t>điểm</a:t>
            </a:r>
            <a:r>
              <a:rPr lang="en-US" dirty="0"/>
              <a:t> </a:t>
            </a:r>
            <a:r>
              <a:rPr lang="en-US" dirty="0" err="1"/>
              <a:t>cuối</a:t>
            </a:r>
            <a:r>
              <a:rPr lang="en-US" dirty="0"/>
              <a:t> </a:t>
            </a:r>
            <a:r>
              <a:rPr lang="en-US" dirty="0" err="1"/>
              <a:t>cùng</a:t>
            </a:r>
            <a:r>
              <a:rPr lang="en-US" dirty="0"/>
              <a:t> </a:t>
            </a:r>
            <a:r>
              <a:rPr lang="en-US" dirty="0" err="1"/>
              <a:t>là</a:t>
            </a:r>
            <a:r>
              <a:rPr lang="en-US" dirty="0"/>
              <a:t> </a:t>
            </a:r>
            <a:r>
              <a:rPr lang="en-US" dirty="0" err="1"/>
              <a:t>nhà</a:t>
            </a:r>
            <a:endParaRPr lang="en-US" dirty="0"/>
          </a:p>
        </p:txBody>
      </p:sp>
      <p:sp>
        <p:nvSpPr>
          <p:cNvPr id="4" name="Slide Number Placeholder 3"/>
          <p:cNvSpPr>
            <a:spLocks noGrp="1"/>
          </p:cNvSpPr>
          <p:nvPr>
            <p:ph type="sldNum" sz="quarter" idx="5"/>
          </p:nvPr>
        </p:nvSpPr>
        <p:spPr/>
        <p:txBody>
          <a:bodyPr/>
          <a:lstStyle/>
          <a:p>
            <a:fld id="{9BB906B2-AF3B-4AD7-A412-B67AF5634701}" type="slidenum">
              <a:rPr lang="en-US" smtClean="0"/>
              <a:t>20</a:t>
            </a:fld>
            <a:endParaRPr lang="en-US"/>
          </a:p>
        </p:txBody>
      </p:sp>
    </p:spTree>
    <p:extLst>
      <p:ext uri="{BB962C8B-B14F-4D97-AF65-F5344CB8AC3E}">
        <p14:creationId xmlns:p14="http://schemas.microsoft.com/office/powerpoint/2010/main" val="3937793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dấu</a:t>
            </a:r>
            <a:r>
              <a:rPr lang="en-US" dirty="0"/>
              <a:t> </a:t>
            </a:r>
            <a:r>
              <a:rPr lang="en-US" dirty="0" err="1"/>
              <a:t>chấm</a:t>
            </a:r>
            <a:r>
              <a:rPr lang="en-US" dirty="0"/>
              <a:t> </a:t>
            </a:r>
            <a:r>
              <a:rPr lang="en-US" dirty="0" err="1"/>
              <a:t>hỏi</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9BB906B2-AF3B-4AD7-A412-B67AF5634701}" type="slidenum">
              <a:rPr lang="en-US" smtClean="0"/>
              <a:t>21</a:t>
            </a:fld>
            <a:endParaRPr lang="en-US"/>
          </a:p>
        </p:txBody>
      </p:sp>
    </p:spTree>
    <p:extLst>
      <p:ext uri="{BB962C8B-B14F-4D97-AF65-F5344CB8AC3E}">
        <p14:creationId xmlns:p14="http://schemas.microsoft.com/office/powerpoint/2010/main" val="192777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FFEE2-E1B1-FD78-AF67-BFCC33C95A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756B85-1503-AD6E-2A4A-FA4C5BAA8B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C7F93D-EC90-1966-B961-717A77F310A0}"/>
              </a:ext>
            </a:extLst>
          </p:cNvPr>
          <p:cNvSpPr>
            <a:spLocks noGrp="1"/>
          </p:cNvSpPr>
          <p:nvPr>
            <p:ph type="dt" sz="half" idx="10"/>
          </p:nvPr>
        </p:nvSpPr>
        <p:spPr/>
        <p:txBody>
          <a:bodyPr/>
          <a:lstStyle/>
          <a:p>
            <a:fld id="{07CA4EEB-2D72-4CD7-8880-0242B6B8C89D}" type="datetimeFigureOut">
              <a:rPr lang="en-US" smtClean="0"/>
              <a:t>12/25/2022</a:t>
            </a:fld>
            <a:endParaRPr lang="en-US"/>
          </a:p>
        </p:txBody>
      </p:sp>
      <p:sp>
        <p:nvSpPr>
          <p:cNvPr id="5" name="Footer Placeholder 4">
            <a:extLst>
              <a:ext uri="{FF2B5EF4-FFF2-40B4-BE49-F238E27FC236}">
                <a16:creationId xmlns:a16="http://schemas.microsoft.com/office/drawing/2014/main" id="{FE7AF045-A937-0494-9FB9-A01EB16476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B1F721-67A8-4CC4-C4DB-6AAC33B9F41B}"/>
              </a:ext>
            </a:extLst>
          </p:cNvPr>
          <p:cNvSpPr>
            <a:spLocks noGrp="1"/>
          </p:cNvSpPr>
          <p:nvPr>
            <p:ph type="sldNum" sz="quarter" idx="12"/>
          </p:nvPr>
        </p:nvSpPr>
        <p:spPr/>
        <p:txBody>
          <a:bodyPr/>
          <a:lstStyle/>
          <a:p>
            <a:fld id="{0517234A-50D7-41C1-9150-C7CC32F7C38E}" type="slidenum">
              <a:rPr lang="en-US" smtClean="0"/>
              <a:t>‹#›</a:t>
            </a:fld>
            <a:endParaRPr lang="en-US"/>
          </a:p>
        </p:txBody>
      </p:sp>
    </p:spTree>
    <p:extLst>
      <p:ext uri="{BB962C8B-B14F-4D97-AF65-F5344CB8AC3E}">
        <p14:creationId xmlns:p14="http://schemas.microsoft.com/office/powerpoint/2010/main" val="2672772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CDDF7-DCCC-7A06-9E6D-3FF68A32A3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635893-6850-74B3-BFE9-9BA2D651B3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B53292-D805-9386-CB17-7853CAD87D91}"/>
              </a:ext>
            </a:extLst>
          </p:cNvPr>
          <p:cNvSpPr>
            <a:spLocks noGrp="1"/>
          </p:cNvSpPr>
          <p:nvPr>
            <p:ph type="dt" sz="half" idx="10"/>
          </p:nvPr>
        </p:nvSpPr>
        <p:spPr/>
        <p:txBody>
          <a:bodyPr/>
          <a:lstStyle/>
          <a:p>
            <a:fld id="{07CA4EEB-2D72-4CD7-8880-0242B6B8C89D}" type="datetimeFigureOut">
              <a:rPr lang="en-US" smtClean="0"/>
              <a:t>12/25/2022</a:t>
            </a:fld>
            <a:endParaRPr lang="en-US"/>
          </a:p>
        </p:txBody>
      </p:sp>
      <p:sp>
        <p:nvSpPr>
          <p:cNvPr id="5" name="Footer Placeholder 4">
            <a:extLst>
              <a:ext uri="{FF2B5EF4-FFF2-40B4-BE49-F238E27FC236}">
                <a16:creationId xmlns:a16="http://schemas.microsoft.com/office/drawing/2014/main" id="{C76131CC-CC8B-0198-AED2-9D9BF4BCEF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AFABDA-7A89-0158-D407-76F187704D93}"/>
              </a:ext>
            </a:extLst>
          </p:cNvPr>
          <p:cNvSpPr>
            <a:spLocks noGrp="1"/>
          </p:cNvSpPr>
          <p:nvPr>
            <p:ph type="sldNum" sz="quarter" idx="12"/>
          </p:nvPr>
        </p:nvSpPr>
        <p:spPr/>
        <p:txBody>
          <a:bodyPr/>
          <a:lstStyle/>
          <a:p>
            <a:fld id="{0517234A-50D7-41C1-9150-C7CC32F7C38E}" type="slidenum">
              <a:rPr lang="en-US" smtClean="0"/>
              <a:t>‹#›</a:t>
            </a:fld>
            <a:endParaRPr lang="en-US"/>
          </a:p>
        </p:txBody>
      </p:sp>
    </p:spTree>
    <p:extLst>
      <p:ext uri="{BB962C8B-B14F-4D97-AF65-F5344CB8AC3E}">
        <p14:creationId xmlns:p14="http://schemas.microsoft.com/office/powerpoint/2010/main" val="1397088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BAFF3F-E63F-2FDA-4843-30F7C5CB08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983D2D-C4AE-C959-8C58-11266BE516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66FAB5-192D-F5AD-5F94-FC4C8A3783E2}"/>
              </a:ext>
            </a:extLst>
          </p:cNvPr>
          <p:cNvSpPr>
            <a:spLocks noGrp="1"/>
          </p:cNvSpPr>
          <p:nvPr>
            <p:ph type="dt" sz="half" idx="10"/>
          </p:nvPr>
        </p:nvSpPr>
        <p:spPr/>
        <p:txBody>
          <a:bodyPr/>
          <a:lstStyle/>
          <a:p>
            <a:fld id="{07CA4EEB-2D72-4CD7-8880-0242B6B8C89D}" type="datetimeFigureOut">
              <a:rPr lang="en-US" smtClean="0"/>
              <a:t>12/25/2022</a:t>
            </a:fld>
            <a:endParaRPr lang="en-US"/>
          </a:p>
        </p:txBody>
      </p:sp>
      <p:sp>
        <p:nvSpPr>
          <p:cNvPr id="5" name="Footer Placeholder 4">
            <a:extLst>
              <a:ext uri="{FF2B5EF4-FFF2-40B4-BE49-F238E27FC236}">
                <a16:creationId xmlns:a16="http://schemas.microsoft.com/office/drawing/2014/main" id="{0BCDF8A7-4C4A-1E8B-F0C4-18D24A6E84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5CCBE5-F06A-2043-72F3-134D0FAEDAF7}"/>
              </a:ext>
            </a:extLst>
          </p:cNvPr>
          <p:cNvSpPr>
            <a:spLocks noGrp="1"/>
          </p:cNvSpPr>
          <p:nvPr>
            <p:ph type="sldNum" sz="quarter" idx="12"/>
          </p:nvPr>
        </p:nvSpPr>
        <p:spPr/>
        <p:txBody>
          <a:bodyPr/>
          <a:lstStyle/>
          <a:p>
            <a:fld id="{0517234A-50D7-41C1-9150-C7CC32F7C38E}" type="slidenum">
              <a:rPr lang="en-US" smtClean="0"/>
              <a:t>‹#›</a:t>
            </a:fld>
            <a:endParaRPr lang="en-US"/>
          </a:p>
        </p:txBody>
      </p:sp>
    </p:spTree>
    <p:extLst>
      <p:ext uri="{BB962C8B-B14F-4D97-AF65-F5344CB8AC3E}">
        <p14:creationId xmlns:p14="http://schemas.microsoft.com/office/powerpoint/2010/main" val="3944191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E8BC5-3B2E-F11B-E36C-BECA347E083B}"/>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sp>
        <p:nvSpPr>
          <p:cNvPr id="3" name="Title 1">
            <a:extLst>
              <a:ext uri="{FF2B5EF4-FFF2-40B4-BE49-F238E27FC236}">
                <a16:creationId xmlns:a16="http://schemas.microsoft.com/office/drawing/2014/main" id="{8EFAB228-D873-7F89-8536-34C958613B2B}"/>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1022874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E8BC5-3B2E-F11B-E36C-BECA347E083B}"/>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sp>
        <p:nvSpPr>
          <p:cNvPr id="3" name="Title 1">
            <a:extLst>
              <a:ext uri="{FF2B5EF4-FFF2-40B4-BE49-F238E27FC236}">
                <a16:creationId xmlns:a16="http://schemas.microsoft.com/office/drawing/2014/main" id="{8EFAB228-D873-7F89-8536-34C958613B2B}"/>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2787987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E8BC5-3B2E-F11B-E36C-BECA347E083B}"/>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sp>
        <p:nvSpPr>
          <p:cNvPr id="3" name="Title 1">
            <a:extLst>
              <a:ext uri="{FF2B5EF4-FFF2-40B4-BE49-F238E27FC236}">
                <a16:creationId xmlns:a16="http://schemas.microsoft.com/office/drawing/2014/main" id="{8EFAB228-D873-7F89-8536-34C958613B2B}"/>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944960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E8BC5-3B2E-F11B-E36C-BECA347E083B}"/>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sp>
        <p:nvSpPr>
          <p:cNvPr id="3" name="Title 1">
            <a:extLst>
              <a:ext uri="{FF2B5EF4-FFF2-40B4-BE49-F238E27FC236}">
                <a16:creationId xmlns:a16="http://schemas.microsoft.com/office/drawing/2014/main" id="{8EFAB228-D873-7F89-8536-34C958613B2B}"/>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3723294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093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0194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8869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5699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4C586-7DCA-7467-10A0-E876E4850A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C5A704-5E69-F7A6-D80B-8712BC3AB5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5A043B-838F-03F8-38C8-0B7B15C6D2F8}"/>
              </a:ext>
            </a:extLst>
          </p:cNvPr>
          <p:cNvSpPr>
            <a:spLocks noGrp="1"/>
          </p:cNvSpPr>
          <p:nvPr>
            <p:ph type="dt" sz="half" idx="10"/>
          </p:nvPr>
        </p:nvSpPr>
        <p:spPr/>
        <p:txBody>
          <a:bodyPr/>
          <a:lstStyle/>
          <a:p>
            <a:fld id="{07CA4EEB-2D72-4CD7-8880-0242B6B8C89D}" type="datetimeFigureOut">
              <a:rPr lang="en-US" smtClean="0"/>
              <a:t>12/25/2022</a:t>
            </a:fld>
            <a:endParaRPr lang="en-US"/>
          </a:p>
        </p:txBody>
      </p:sp>
      <p:sp>
        <p:nvSpPr>
          <p:cNvPr id="5" name="Footer Placeholder 4">
            <a:extLst>
              <a:ext uri="{FF2B5EF4-FFF2-40B4-BE49-F238E27FC236}">
                <a16:creationId xmlns:a16="http://schemas.microsoft.com/office/drawing/2014/main" id="{48569455-6D32-C2F3-9F26-24AA369BDA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D3B674-7978-F6F7-5AED-A3613C3A011C}"/>
              </a:ext>
            </a:extLst>
          </p:cNvPr>
          <p:cNvSpPr>
            <a:spLocks noGrp="1"/>
          </p:cNvSpPr>
          <p:nvPr>
            <p:ph type="sldNum" sz="quarter" idx="12"/>
          </p:nvPr>
        </p:nvSpPr>
        <p:spPr/>
        <p:txBody>
          <a:bodyPr/>
          <a:lstStyle/>
          <a:p>
            <a:fld id="{0517234A-50D7-41C1-9150-C7CC32F7C38E}" type="slidenum">
              <a:rPr lang="en-US" smtClean="0"/>
              <a:t>‹#›</a:t>
            </a:fld>
            <a:endParaRPr lang="en-US"/>
          </a:p>
        </p:txBody>
      </p:sp>
    </p:spTree>
    <p:extLst>
      <p:ext uri="{BB962C8B-B14F-4D97-AF65-F5344CB8AC3E}">
        <p14:creationId xmlns:p14="http://schemas.microsoft.com/office/powerpoint/2010/main" val="1829692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551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1869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2500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877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34065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979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5418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581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456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56217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44DF7-65E8-CFD3-536C-EC66AD27A6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510158-4E8E-4510-F70D-FE70BDCCBF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377876-3DAA-0C73-AE9D-05720671CA65}"/>
              </a:ext>
            </a:extLst>
          </p:cNvPr>
          <p:cNvSpPr>
            <a:spLocks noGrp="1"/>
          </p:cNvSpPr>
          <p:nvPr>
            <p:ph type="dt" sz="half" idx="10"/>
          </p:nvPr>
        </p:nvSpPr>
        <p:spPr/>
        <p:txBody>
          <a:bodyPr/>
          <a:lstStyle/>
          <a:p>
            <a:fld id="{07CA4EEB-2D72-4CD7-8880-0242B6B8C89D}" type="datetimeFigureOut">
              <a:rPr lang="en-US" smtClean="0"/>
              <a:t>12/25/2022</a:t>
            </a:fld>
            <a:endParaRPr lang="en-US"/>
          </a:p>
        </p:txBody>
      </p:sp>
      <p:sp>
        <p:nvSpPr>
          <p:cNvPr id="5" name="Footer Placeholder 4">
            <a:extLst>
              <a:ext uri="{FF2B5EF4-FFF2-40B4-BE49-F238E27FC236}">
                <a16:creationId xmlns:a16="http://schemas.microsoft.com/office/drawing/2014/main" id="{AE448971-5390-C185-FF72-5FADF3430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C4725B-4FE9-54A7-B760-171AF6BE5F94}"/>
              </a:ext>
            </a:extLst>
          </p:cNvPr>
          <p:cNvSpPr>
            <a:spLocks noGrp="1"/>
          </p:cNvSpPr>
          <p:nvPr>
            <p:ph type="sldNum" sz="quarter" idx="12"/>
          </p:nvPr>
        </p:nvSpPr>
        <p:spPr/>
        <p:txBody>
          <a:bodyPr/>
          <a:lstStyle/>
          <a:p>
            <a:fld id="{0517234A-50D7-41C1-9150-C7CC32F7C38E}" type="slidenum">
              <a:rPr lang="en-US" smtClean="0"/>
              <a:t>‹#›</a:t>
            </a:fld>
            <a:endParaRPr lang="en-US"/>
          </a:p>
        </p:txBody>
      </p:sp>
    </p:spTree>
    <p:extLst>
      <p:ext uri="{BB962C8B-B14F-4D97-AF65-F5344CB8AC3E}">
        <p14:creationId xmlns:p14="http://schemas.microsoft.com/office/powerpoint/2010/main" val="3808767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2649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45199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104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085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7EF20-A892-451C-FAFF-26397CE886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1DB881-0791-5B31-4D8C-0556301AD1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30736D-41A7-774C-6572-C20AF91FF0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928B28-6BA5-27DD-173C-DDC334836C60}"/>
              </a:ext>
            </a:extLst>
          </p:cNvPr>
          <p:cNvSpPr>
            <a:spLocks noGrp="1"/>
          </p:cNvSpPr>
          <p:nvPr>
            <p:ph type="dt" sz="half" idx="10"/>
          </p:nvPr>
        </p:nvSpPr>
        <p:spPr/>
        <p:txBody>
          <a:bodyPr/>
          <a:lstStyle/>
          <a:p>
            <a:fld id="{07CA4EEB-2D72-4CD7-8880-0242B6B8C89D}" type="datetimeFigureOut">
              <a:rPr lang="en-US" smtClean="0"/>
              <a:t>12/25/2022</a:t>
            </a:fld>
            <a:endParaRPr lang="en-US"/>
          </a:p>
        </p:txBody>
      </p:sp>
      <p:sp>
        <p:nvSpPr>
          <p:cNvPr id="6" name="Footer Placeholder 5">
            <a:extLst>
              <a:ext uri="{FF2B5EF4-FFF2-40B4-BE49-F238E27FC236}">
                <a16:creationId xmlns:a16="http://schemas.microsoft.com/office/drawing/2014/main" id="{06DCF992-37A7-BD96-A1D5-99E8753824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584923-550F-EC53-2E31-1FF99B77F5EE}"/>
              </a:ext>
            </a:extLst>
          </p:cNvPr>
          <p:cNvSpPr>
            <a:spLocks noGrp="1"/>
          </p:cNvSpPr>
          <p:nvPr>
            <p:ph type="sldNum" sz="quarter" idx="12"/>
          </p:nvPr>
        </p:nvSpPr>
        <p:spPr/>
        <p:txBody>
          <a:bodyPr/>
          <a:lstStyle/>
          <a:p>
            <a:fld id="{0517234A-50D7-41C1-9150-C7CC32F7C38E}" type="slidenum">
              <a:rPr lang="en-US" smtClean="0"/>
              <a:t>‹#›</a:t>
            </a:fld>
            <a:endParaRPr lang="en-US"/>
          </a:p>
        </p:txBody>
      </p:sp>
    </p:spTree>
    <p:extLst>
      <p:ext uri="{BB962C8B-B14F-4D97-AF65-F5344CB8AC3E}">
        <p14:creationId xmlns:p14="http://schemas.microsoft.com/office/powerpoint/2010/main" val="1796895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8499E-D859-D259-DE9B-ED97FE417F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49D23A-D9EA-B041-B565-E6CB97A2A9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1D6743-995D-7889-6EB0-CB1F563271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CE29A8-D4AA-D55E-AE6E-040E9C2645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1CBA0B-B83A-9ED9-51E9-84B83E757E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B532B-D1A7-DA0D-A074-59354159F698}"/>
              </a:ext>
            </a:extLst>
          </p:cNvPr>
          <p:cNvSpPr>
            <a:spLocks noGrp="1"/>
          </p:cNvSpPr>
          <p:nvPr>
            <p:ph type="dt" sz="half" idx="10"/>
          </p:nvPr>
        </p:nvSpPr>
        <p:spPr/>
        <p:txBody>
          <a:bodyPr/>
          <a:lstStyle/>
          <a:p>
            <a:fld id="{07CA4EEB-2D72-4CD7-8880-0242B6B8C89D}" type="datetimeFigureOut">
              <a:rPr lang="en-US" smtClean="0"/>
              <a:t>12/25/2022</a:t>
            </a:fld>
            <a:endParaRPr lang="en-US"/>
          </a:p>
        </p:txBody>
      </p:sp>
      <p:sp>
        <p:nvSpPr>
          <p:cNvPr id="8" name="Footer Placeholder 7">
            <a:extLst>
              <a:ext uri="{FF2B5EF4-FFF2-40B4-BE49-F238E27FC236}">
                <a16:creationId xmlns:a16="http://schemas.microsoft.com/office/drawing/2014/main" id="{4CC860B7-4B90-4E2F-A187-46F9ED0D20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0C2ACA-85FE-3596-376B-E3E9018B569C}"/>
              </a:ext>
            </a:extLst>
          </p:cNvPr>
          <p:cNvSpPr>
            <a:spLocks noGrp="1"/>
          </p:cNvSpPr>
          <p:nvPr>
            <p:ph type="sldNum" sz="quarter" idx="12"/>
          </p:nvPr>
        </p:nvSpPr>
        <p:spPr/>
        <p:txBody>
          <a:bodyPr/>
          <a:lstStyle/>
          <a:p>
            <a:fld id="{0517234A-50D7-41C1-9150-C7CC32F7C38E}" type="slidenum">
              <a:rPr lang="en-US" smtClean="0"/>
              <a:t>‹#›</a:t>
            </a:fld>
            <a:endParaRPr lang="en-US"/>
          </a:p>
        </p:txBody>
      </p:sp>
    </p:spTree>
    <p:extLst>
      <p:ext uri="{BB962C8B-B14F-4D97-AF65-F5344CB8AC3E}">
        <p14:creationId xmlns:p14="http://schemas.microsoft.com/office/powerpoint/2010/main" val="2088006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7F602-AC24-2F83-DC15-6CA5424F22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497113-AB2A-1E41-E88F-EC16D4F4F09F}"/>
              </a:ext>
            </a:extLst>
          </p:cNvPr>
          <p:cNvSpPr>
            <a:spLocks noGrp="1"/>
          </p:cNvSpPr>
          <p:nvPr>
            <p:ph type="dt" sz="half" idx="10"/>
          </p:nvPr>
        </p:nvSpPr>
        <p:spPr/>
        <p:txBody>
          <a:bodyPr/>
          <a:lstStyle/>
          <a:p>
            <a:fld id="{07CA4EEB-2D72-4CD7-8880-0242B6B8C89D}" type="datetimeFigureOut">
              <a:rPr lang="en-US" smtClean="0"/>
              <a:t>12/25/2022</a:t>
            </a:fld>
            <a:endParaRPr lang="en-US"/>
          </a:p>
        </p:txBody>
      </p:sp>
      <p:sp>
        <p:nvSpPr>
          <p:cNvPr id="4" name="Footer Placeholder 3">
            <a:extLst>
              <a:ext uri="{FF2B5EF4-FFF2-40B4-BE49-F238E27FC236}">
                <a16:creationId xmlns:a16="http://schemas.microsoft.com/office/drawing/2014/main" id="{6C08DD0C-F7AD-F081-0AB5-5F1491485E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DD1E23-6B08-1DE6-2BC4-EC308D80CD68}"/>
              </a:ext>
            </a:extLst>
          </p:cNvPr>
          <p:cNvSpPr>
            <a:spLocks noGrp="1"/>
          </p:cNvSpPr>
          <p:nvPr>
            <p:ph type="sldNum" sz="quarter" idx="12"/>
          </p:nvPr>
        </p:nvSpPr>
        <p:spPr/>
        <p:txBody>
          <a:bodyPr/>
          <a:lstStyle/>
          <a:p>
            <a:fld id="{0517234A-50D7-41C1-9150-C7CC32F7C38E}" type="slidenum">
              <a:rPr lang="en-US" smtClean="0"/>
              <a:t>‹#›</a:t>
            </a:fld>
            <a:endParaRPr lang="en-US"/>
          </a:p>
        </p:txBody>
      </p:sp>
    </p:spTree>
    <p:extLst>
      <p:ext uri="{BB962C8B-B14F-4D97-AF65-F5344CB8AC3E}">
        <p14:creationId xmlns:p14="http://schemas.microsoft.com/office/powerpoint/2010/main" val="601628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9741A7-B527-F650-D2DB-4F59B4E7124F}"/>
              </a:ext>
            </a:extLst>
          </p:cNvPr>
          <p:cNvSpPr>
            <a:spLocks noGrp="1"/>
          </p:cNvSpPr>
          <p:nvPr>
            <p:ph type="dt" sz="half" idx="10"/>
          </p:nvPr>
        </p:nvSpPr>
        <p:spPr/>
        <p:txBody>
          <a:bodyPr/>
          <a:lstStyle/>
          <a:p>
            <a:fld id="{07CA4EEB-2D72-4CD7-8880-0242B6B8C89D}" type="datetimeFigureOut">
              <a:rPr lang="en-US" smtClean="0"/>
              <a:t>12/25/2022</a:t>
            </a:fld>
            <a:endParaRPr lang="en-US"/>
          </a:p>
        </p:txBody>
      </p:sp>
      <p:sp>
        <p:nvSpPr>
          <p:cNvPr id="3" name="Footer Placeholder 2">
            <a:extLst>
              <a:ext uri="{FF2B5EF4-FFF2-40B4-BE49-F238E27FC236}">
                <a16:creationId xmlns:a16="http://schemas.microsoft.com/office/drawing/2014/main" id="{BE7F20B9-6EA8-9EEF-E623-BDC145A2E5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2A4661-96A3-E71D-F868-C975B698A700}"/>
              </a:ext>
            </a:extLst>
          </p:cNvPr>
          <p:cNvSpPr>
            <a:spLocks noGrp="1"/>
          </p:cNvSpPr>
          <p:nvPr>
            <p:ph type="sldNum" sz="quarter" idx="12"/>
          </p:nvPr>
        </p:nvSpPr>
        <p:spPr/>
        <p:txBody>
          <a:bodyPr/>
          <a:lstStyle/>
          <a:p>
            <a:fld id="{0517234A-50D7-41C1-9150-C7CC32F7C38E}" type="slidenum">
              <a:rPr lang="en-US" smtClean="0"/>
              <a:t>‹#›</a:t>
            </a:fld>
            <a:endParaRPr lang="en-US"/>
          </a:p>
        </p:txBody>
      </p:sp>
    </p:spTree>
    <p:extLst>
      <p:ext uri="{BB962C8B-B14F-4D97-AF65-F5344CB8AC3E}">
        <p14:creationId xmlns:p14="http://schemas.microsoft.com/office/powerpoint/2010/main" val="8177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A2234-71CA-05A2-3974-4C8AD171FD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55F10B-AA82-AB84-EDAE-5657571320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7EF1F4-1081-1E32-6BB9-3734FAC6CB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B9E818-AC1E-EAD6-303E-DD4862AAF096}"/>
              </a:ext>
            </a:extLst>
          </p:cNvPr>
          <p:cNvSpPr>
            <a:spLocks noGrp="1"/>
          </p:cNvSpPr>
          <p:nvPr>
            <p:ph type="dt" sz="half" idx="10"/>
          </p:nvPr>
        </p:nvSpPr>
        <p:spPr/>
        <p:txBody>
          <a:bodyPr/>
          <a:lstStyle/>
          <a:p>
            <a:fld id="{07CA4EEB-2D72-4CD7-8880-0242B6B8C89D}" type="datetimeFigureOut">
              <a:rPr lang="en-US" smtClean="0"/>
              <a:t>12/25/2022</a:t>
            </a:fld>
            <a:endParaRPr lang="en-US"/>
          </a:p>
        </p:txBody>
      </p:sp>
      <p:sp>
        <p:nvSpPr>
          <p:cNvPr id="6" name="Footer Placeholder 5">
            <a:extLst>
              <a:ext uri="{FF2B5EF4-FFF2-40B4-BE49-F238E27FC236}">
                <a16:creationId xmlns:a16="http://schemas.microsoft.com/office/drawing/2014/main" id="{57E41DE2-6B9C-72BE-D5D2-D5054A5267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986F1E-BBFB-D872-1FAD-52677B32A6E5}"/>
              </a:ext>
            </a:extLst>
          </p:cNvPr>
          <p:cNvSpPr>
            <a:spLocks noGrp="1"/>
          </p:cNvSpPr>
          <p:nvPr>
            <p:ph type="sldNum" sz="quarter" idx="12"/>
          </p:nvPr>
        </p:nvSpPr>
        <p:spPr/>
        <p:txBody>
          <a:bodyPr/>
          <a:lstStyle/>
          <a:p>
            <a:fld id="{0517234A-50D7-41C1-9150-C7CC32F7C38E}" type="slidenum">
              <a:rPr lang="en-US" smtClean="0"/>
              <a:t>‹#›</a:t>
            </a:fld>
            <a:endParaRPr lang="en-US"/>
          </a:p>
        </p:txBody>
      </p:sp>
    </p:spTree>
    <p:extLst>
      <p:ext uri="{BB962C8B-B14F-4D97-AF65-F5344CB8AC3E}">
        <p14:creationId xmlns:p14="http://schemas.microsoft.com/office/powerpoint/2010/main" val="1639636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19AA3-87EA-26FB-971C-7D05A9A9FB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AC63BE-4561-41B0-BCA8-BA71E022C5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6C433A-F106-DA4C-0532-06C597D3F8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7C9582-790A-D8E6-E29D-2CF5851EFF7C}"/>
              </a:ext>
            </a:extLst>
          </p:cNvPr>
          <p:cNvSpPr>
            <a:spLocks noGrp="1"/>
          </p:cNvSpPr>
          <p:nvPr>
            <p:ph type="dt" sz="half" idx="10"/>
          </p:nvPr>
        </p:nvSpPr>
        <p:spPr/>
        <p:txBody>
          <a:bodyPr/>
          <a:lstStyle/>
          <a:p>
            <a:fld id="{07CA4EEB-2D72-4CD7-8880-0242B6B8C89D}" type="datetimeFigureOut">
              <a:rPr lang="en-US" smtClean="0"/>
              <a:t>12/25/2022</a:t>
            </a:fld>
            <a:endParaRPr lang="en-US"/>
          </a:p>
        </p:txBody>
      </p:sp>
      <p:sp>
        <p:nvSpPr>
          <p:cNvPr id="6" name="Footer Placeholder 5">
            <a:extLst>
              <a:ext uri="{FF2B5EF4-FFF2-40B4-BE49-F238E27FC236}">
                <a16:creationId xmlns:a16="http://schemas.microsoft.com/office/drawing/2014/main" id="{EA35E62A-E84E-508C-6FAD-E9FFB8A982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88CA95-358F-ADAC-7EE7-7F8ECD70A531}"/>
              </a:ext>
            </a:extLst>
          </p:cNvPr>
          <p:cNvSpPr>
            <a:spLocks noGrp="1"/>
          </p:cNvSpPr>
          <p:nvPr>
            <p:ph type="sldNum" sz="quarter" idx="12"/>
          </p:nvPr>
        </p:nvSpPr>
        <p:spPr/>
        <p:txBody>
          <a:bodyPr/>
          <a:lstStyle/>
          <a:p>
            <a:fld id="{0517234A-50D7-41C1-9150-C7CC32F7C38E}" type="slidenum">
              <a:rPr lang="en-US" smtClean="0"/>
              <a:t>‹#›</a:t>
            </a:fld>
            <a:endParaRPr lang="en-US"/>
          </a:p>
        </p:txBody>
      </p:sp>
    </p:spTree>
    <p:extLst>
      <p:ext uri="{BB962C8B-B14F-4D97-AF65-F5344CB8AC3E}">
        <p14:creationId xmlns:p14="http://schemas.microsoft.com/office/powerpoint/2010/main" val="4057947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1.jpe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2534A3-1CE0-6235-6EE7-80D6FADDBE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9D1641-37E5-F7A9-B28A-651BDB87BE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418EA0-2A1F-74C5-4B6B-99CFF469FB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CA4EEB-2D72-4CD7-8880-0242B6B8C89D}" type="datetimeFigureOut">
              <a:rPr lang="en-US" smtClean="0"/>
              <a:t>12/25/2022</a:t>
            </a:fld>
            <a:endParaRPr lang="en-US"/>
          </a:p>
        </p:txBody>
      </p:sp>
      <p:sp>
        <p:nvSpPr>
          <p:cNvPr id="5" name="Footer Placeholder 4">
            <a:extLst>
              <a:ext uri="{FF2B5EF4-FFF2-40B4-BE49-F238E27FC236}">
                <a16:creationId xmlns:a16="http://schemas.microsoft.com/office/drawing/2014/main" id="{22FC1BFF-BC44-5640-E4F4-DC9B7938B3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6E1B5A-09B9-9002-0075-6855D8FF33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17234A-50D7-41C1-9150-C7CC32F7C38E}" type="slidenum">
              <a:rPr lang="en-US" smtClean="0"/>
              <a:t>‹#›</a:t>
            </a:fld>
            <a:endParaRPr lang="en-US"/>
          </a:p>
        </p:txBody>
      </p:sp>
      <p:sp>
        <p:nvSpPr>
          <p:cNvPr id="7" name="Title 1">
            <a:extLst>
              <a:ext uri="{FF2B5EF4-FFF2-40B4-BE49-F238E27FC236}">
                <a16:creationId xmlns:a16="http://schemas.microsoft.com/office/drawing/2014/main" id="{B47FA0ED-BA9E-D27F-D5EC-0EC00A4B1F52}"/>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sp>
        <p:nvSpPr>
          <p:cNvPr id="8" name="Title 1">
            <a:extLst>
              <a:ext uri="{FF2B5EF4-FFF2-40B4-BE49-F238E27FC236}">
                <a16:creationId xmlns:a16="http://schemas.microsoft.com/office/drawing/2014/main" id="{DA06B009-5F35-A256-628C-5E31235DCE9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3575415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4" cstate="hqprint">
            <a:extLst>
              <a:ext uri="{28A0092B-C50C-407E-A947-70E740481C1C}">
                <a14:useLocalDpi xmlns:a14="http://schemas.microsoft.com/office/drawing/2010/main" val="0"/>
              </a:ext>
            </a:extLst>
          </a:blip>
          <a:srcRect t="5555"/>
          <a:stretch/>
        </p:blipFill>
        <p:spPr>
          <a:xfrm>
            <a:off x="-1" y="0"/>
            <a:ext cx="12192001" cy="6858000"/>
          </a:xfrm>
          <a:prstGeom prst="rect">
            <a:avLst/>
          </a:prstGeom>
        </p:spPr>
      </p:pic>
      <p:sp>
        <p:nvSpPr>
          <p:cNvPr id="3" name="圆角矩形 2"/>
          <p:cNvSpPr/>
          <p:nvPr userDrawn="1"/>
        </p:nvSpPr>
        <p:spPr>
          <a:xfrm>
            <a:off x="395286" y="342900"/>
            <a:ext cx="11401425" cy="6172200"/>
          </a:xfrm>
          <a:prstGeom prst="roundRect">
            <a:avLst>
              <a:gd name="adj" fmla="val 4630"/>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4" name="Title 1">
            <a:extLst>
              <a:ext uri="{FF2B5EF4-FFF2-40B4-BE49-F238E27FC236}">
                <a16:creationId xmlns:a16="http://schemas.microsoft.com/office/drawing/2014/main" id="{9A89D72B-14D2-4E54-29CE-24D3B869DC29}"/>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sp>
        <p:nvSpPr>
          <p:cNvPr id="5" name="Title 1">
            <a:extLst>
              <a:ext uri="{FF2B5EF4-FFF2-40B4-BE49-F238E27FC236}">
                <a16:creationId xmlns:a16="http://schemas.microsoft.com/office/drawing/2014/main" id="{6E01E932-F382-50B0-5723-0B5EFB77924D}"/>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901878307"/>
      </p:ext>
    </p:extLst>
  </p:cSld>
  <p:clrMap bg1="lt1" tx1="dk1" bg2="lt2" tx2="dk2" accent1="accent1" accent2="accent2" accent3="accent3" accent4="accent4" accent5="accent5" accent6="accent6" hlink="hlink" folHlink="folHlink"/>
  <p:sldLayoutIdLst>
    <p:sldLayoutId id="2147483661" r:id="rId1"/>
    <p:sldLayoutId id="2147483695" r:id="rId2"/>
    <p:sldLayoutId id="2147483683" r:id="rId3"/>
    <p:sldLayoutId id="2147483681" r:id="rId4"/>
    <p:sldLayoutId id="2147483662" r:id="rId5"/>
    <p:sldLayoutId id="2147483694" r:id="rId6"/>
    <p:sldLayoutId id="2147483693" r:id="rId7"/>
    <p:sldLayoutId id="2147483692" r:id="rId8"/>
    <p:sldLayoutId id="2147483691" r:id="rId9"/>
    <p:sldLayoutId id="2147483690" r:id="rId10"/>
    <p:sldLayoutId id="2147483689" r:id="rId11"/>
    <p:sldLayoutId id="2147483688" r:id="rId12"/>
    <p:sldLayoutId id="2147483687" r:id="rId13"/>
    <p:sldLayoutId id="2147483686" r:id="rId14"/>
    <p:sldLayoutId id="2147483685" r:id="rId15"/>
    <p:sldLayoutId id="2147483684" r:id="rId16"/>
    <p:sldLayoutId id="2147483663" r:id="rId17"/>
    <p:sldLayoutId id="2147483682" r:id="rId18"/>
    <p:sldLayoutId id="2147483664" r:id="rId19"/>
    <p:sldLayoutId id="2147483665" r:id="rId20"/>
    <p:sldLayoutId id="2147483666" r:id="rId21"/>
    <p:sldLayoutId id="2147483667" r:id="rId2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19.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5.png"/><Relationship Id="rId11" Type="http://schemas.openxmlformats.org/officeDocument/2006/relationships/image" Target="../media/image14.png"/><Relationship Id="rId5" Type="http://schemas.openxmlformats.org/officeDocument/2006/relationships/image" Target="../media/image17.png"/><Relationship Id="rId10" Type="http://schemas.openxmlformats.org/officeDocument/2006/relationships/image" Target="../media/image13.png"/><Relationship Id="rId4" Type="http://schemas.openxmlformats.org/officeDocument/2006/relationships/audio" Target="../media/audio3.wav"/><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20.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6.xml"/><Relationship Id="rId1" Type="http://schemas.openxmlformats.org/officeDocument/2006/relationships/tags" Target="../tags/tag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audio" Target="../media/audio5.wav"/></Relationships>
</file>

<file path=ppt/slides/_rels/slide1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23.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6.xml"/><Relationship Id="rId1" Type="http://schemas.openxmlformats.org/officeDocument/2006/relationships/tags" Target="../tags/tag4.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5.xml"/></Relationships>
</file>

<file path=ppt/slides/_rels/slide1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6.xml"/><Relationship Id="rId1" Type="http://schemas.openxmlformats.org/officeDocument/2006/relationships/tags" Target="../tags/tag6.xml"/><Relationship Id="rId5" Type="http://schemas.openxmlformats.org/officeDocument/2006/relationships/image" Target="../media/image26.png"/><Relationship Id="rId4" Type="http://schemas.openxmlformats.org/officeDocument/2006/relationships/image" Target="../media/image190.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6.xml"/><Relationship Id="rId1" Type="http://schemas.openxmlformats.org/officeDocument/2006/relationships/tags" Target="../tags/tag7.xml"/><Relationship Id="rId5" Type="http://schemas.openxmlformats.org/officeDocument/2006/relationships/image" Target="../media/image26.png"/><Relationship Id="rId4" Type="http://schemas.openxmlformats.org/officeDocument/2006/relationships/image" Target="../media/image200.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23.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9.xml"/><Relationship Id="rId7" Type="http://schemas.openxmlformats.org/officeDocument/2006/relationships/image" Target="../media/image28.png"/><Relationship Id="rId2" Type="http://schemas.openxmlformats.org/officeDocument/2006/relationships/slideLayout" Target="../slideLayouts/slideLayout16.xml"/><Relationship Id="rId1" Type="http://schemas.openxmlformats.org/officeDocument/2006/relationships/tags" Target="../tags/tag8.xml"/><Relationship Id="rId6" Type="http://schemas.openxmlformats.org/officeDocument/2006/relationships/image" Target="../media/image21.png"/><Relationship Id="rId5" Type="http://schemas.openxmlformats.org/officeDocument/2006/relationships/image" Target="../media/image27.png"/><Relationship Id="rId4" Type="http://schemas.openxmlformats.org/officeDocument/2006/relationships/audio" Target="../media/audio5.wav"/></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slideLayout" Target="../slideLayouts/slideLayout16.xml"/><Relationship Id="rId1" Type="http://schemas.openxmlformats.org/officeDocument/2006/relationships/tags" Target="../tags/tag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3.wav"/><Relationship Id="rId7" Type="http://schemas.openxmlformats.org/officeDocument/2006/relationships/image" Target="../media/image12.png"/><Relationship Id="rId2" Type="http://schemas.openxmlformats.org/officeDocument/2006/relationships/audio" Target="../media/audio2.wav"/><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16.pn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1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3.wav"/><Relationship Id="rId7" Type="http://schemas.openxmlformats.org/officeDocument/2006/relationships/image" Target="../media/image12.png"/><Relationship Id="rId2" Type="http://schemas.openxmlformats.org/officeDocument/2006/relationships/audio" Target="../media/audio2.wav"/><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16.pn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t="5555"/>
          <a:stretch/>
        </p:blipFill>
        <p:spPr>
          <a:xfrm>
            <a:off x="-1" y="-21734"/>
            <a:ext cx="12192001" cy="6858000"/>
          </a:xfrm>
          <a:prstGeom prst="rect">
            <a:avLst/>
          </a:prstGeom>
        </p:spPr>
      </p:pic>
      <p:sp>
        <p:nvSpPr>
          <p:cNvPr id="9" name="文本框 43">
            <a:extLst>
              <a:ext uri="{FF2B5EF4-FFF2-40B4-BE49-F238E27FC236}">
                <a16:creationId xmlns:a16="http://schemas.microsoft.com/office/drawing/2014/main" id="{0BE91D9F-F394-D44F-C883-5CDB0537687B}"/>
              </a:ext>
            </a:extLst>
          </p:cNvPr>
          <p:cNvSpPr txBox="1"/>
          <p:nvPr/>
        </p:nvSpPr>
        <p:spPr>
          <a:xfrm>
            <a:off x="5061370" y="457695"/>
            <a:ext cx="2069258" cy="1006090"/>
          </a:xfrm>
          <a:prstGeom prst="roundRect">
            <a:avLst>
              <a:gd name="adj" fmla="val 43400"/>
            </a:avLst>
          </a:prstGeom>
          <a:solidFill>
            <a:srgbClr val="EFB421"/>
          </a:solidFill>
          <a:effectLst>
            <a:outerShdw blurRad="50800" dist="38100" dir="2700000" algn="tl" rotWithShape="0">
              <a:prstClr val="black">
                <a:alpha val="20000"/>
              </a:prstClr>
            </a:outerShdw>
          </a:effectLst>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TOÁN</a:t>
            </a:r>
            <a:endParaRPr kumimoji="0" lang="zh-CN" altLang="en-US" sz="48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endParaRPr>
          </a:p>
        </p:txBody>
      </p:sp>
      <p:sp>
        <p:nvSpPr>
          <p:cNvPr id="14" name="文本框 43">
            <a:extLst>
              <a:ext uri="{FF2B5EF4-FFF2-40B4-BE49-F238E27FC236}">
                <a16:creationId xmlns:a16="http://schemas.microsoft.com/office/drawing/2014/main" id="{53E4E72F-9D46-909F-CBD4-116354CA3223}"/>
              </a:ext>
            </a:extLst>
          </p:cNvPr>
          <p:cNvSpPr txBox="1"/>
          <p:nvPr/>
        </p:nvSpPr>
        <p:spPr>
          <a:xfrm>
            <a:off x="8629425" y="3346721"/>
            <a:ext cx="3500117" cy="932474"/>
          </a:xfrm>
          <a:prstGeom prst="roundRect">
            <a:avLst>
              <a:gd name="adj" fmla="val 43400"/>
            </a:avLst>
          </a:prstGeom>
          <a:noFill/>
          <a:effectLst>
            <a:outerShdw blurRad="50800" dist="38100" dir="2700000" algn="tl" rotWithShape="0">
              <a:prstClr val="black">
                <a:alpha val="20000"/>
              </a:prstClr>
            </a:outerShdw>
          </a:effectLst>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altLang="zh-CN" sz="4400" dirty="0">
                <a:solidFill>
                  <a:srgbClr val="EC9B0A"/>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Trang 115</a:t>
            </a:r>
            <a:endParaRPr kumimoji="0" lang="zh-CN" altLang="en-US" sz="4400" b="0" u="none" strike="noStrike" kern="1200" cap="none" spc="0" normalizeH="0" baseline="0" noProof="0" dirty="0">
              <a:ln>
                <a:noFill/>
              </a:ln>
              <a:solidFill>
                <a:srgbClr val="EC9B0A"/>
              </a:solidFill>
              <a:effectLst>
                <a:outerShdw blurRad="38100" dist="38100" dir="2700000" algn="tl">
                  <a:srgbClr val="000000">
                    <a:alpha val="43137"/>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8085" y="3549236"/>
            <a:ext cx="5673192" cy="3369449"/>
          </a:xfrm>
          <a:prstGeom prst="rect">
            <a:avLst/>
          </a:prstGeom>
        </p:spPr>
      </p:pic>
      <p:pic>
        <p:nvPicPr>
          <p:cNvPr id="4" name="Picture 3">
            <a:extLst>
              <a:ext uri="{FF2B5EF4-FFF2-40B4-BE49-F238E27FC236}">
                <a16:creationId xmlns:a16="http://schemas.microsoft.com/office/drawing/2014/main" id="{086281E8-FF86-16E9-5EC5-4D4408EA32FF}"/>
              </a:ext>
            </a:extLst>
          </p:cNvPr>
          <p:cNvPicPr>
            <a:picLocks noChangeAspect="1"/>
          </p:cNvPicPr>
          <p:nvPr/>
        </p:nvPicPr>
        <p:blipFill rotWithShape="1">
          <a:blip r:embed="rId4"/>
          <a:srcRect l="7640" t="10833" r="7281" b="22637"/>
          <a:stretch/>
        </p:blipFill>
        <p:spPr>
          <a:xfrm>
            <a:off x="1310640" y="1463784"/>
            <a:ext cx="9611360" cy="2457975"/>
          </a:xfrm>
          <a:prstGeom prst="rect">
            <a:avLst/>
          </a:prstGeom>
        </p:spPr>
      </p:pic>
    </p:spTree>
    <p:extLst>
      <p:ext uri="{BB962C8B-B14F-4D97-AF65-F5344CB8AC3E}">
        <p14:creationId xmlns:p14="http://schemas.microsoft.com/office/powerpoint/2010/main" val="1150844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8209C0-C256-3DFD-BF1B-3C33805911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4916"/>
            <a:ext cx="12110720" cy="7090465"/>
          </a:xfrm>
          <a:prstGeom prst="rect">
            <a:avLst/>
          </a:prstGeom>
        </p:spPr>
      </p:pic>
      <p:pic>
        <p:nvPicPr>
          <p:cNvPr id="7" name="Picture 6">
            <a:extLst>
              <a:ext uri="{FF2B5EF4-FFF2-40B4-BE49-F238E27FC236}">
                <a16:creationId xmlns:a16="http://schemas.microsoft.com/office/drawing/2014/main" id="{6BC5DEA8-8C5B-4CB7-9C9B-3F71E719890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626927" y="599440"/>
            <a:ext cx="2298649" cy="1290319"/>
          </a:xfrm>
          <a:prstGeom prst="rect">
            <a:avLst/>
          </a:prstGeom>
        </p:spPr>
      </p:pic>
    </p:spTree>
    <p:extLst>
      <p:ext uri="{BB962C8B-B14F-4D97-AF65-F5344CB8AC3E}">
        <p14:creationId xmlns:p14="http://schemas.microsoft.com/office/powerpoint/2010/main" val="3687141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6" presetClass="path" presetSubtype="0" accel="50000" decel="50000" fill="hold" nodeType="clickEffect">
                                  <p:stCondLst>
                                    <p:cond delay="0"/>
                                  </p:stCondLst>
                                  <p:childTnLst>
                                    <p:animMotion origin="layout" path="M 0.06146 -1.48148E-6 L 0.06146 0.125 C 0.06146 0.18102 0.11341 0.25 0.15573 0.25 L 0.25 0.25 " pathEditMode="relative" rAng="0" ptsTypes="AAAA">
                                      <p:cBhvr>
                                        <p:cTn id="6" dur="3000" fill="hold"/>
                                        <p:tgtEl>
                                          <p:spTgt spid="7"/>
                                        </p:tgtEl>
                                        <p:attrNameLst>
                                          <p:attrName>ppt_x</p:attrName>
                                          <p:attrName>ppt_y</p:attrName>
                                        </p:attrNameLst>
                                      </p:cBhvr>
                                      <p:rCtr x="9427" y="12500"/>
                                    </p:animMotion>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098B21E-6532-FD1A-1EE0-705089F6FC04}"/>
              </a:ext>
            </a:extLst>
          </p:cNvPr>
          <p:cNvGrpSpPr/>
          <p:nvPr/>
        </p:nvGrpSpPr>
        <p:grpSpPr>
          <a:xfrm>
            <a:off x="1536028" y="765018"/>
            <a:ext cx="9096772" cy="1547797"/>
            <a:chOff x="192286" y="147365"/>
            <a:chExt cx="13865033" cy="2021573"/>
          </a:xfrm>
        </p:grpSpPr>
        <p:sp>
          <p:nvSpPr>
            <p:cNvPr id="4" name="Rectangle 1">
              <a:extLst>
                <a:ext uri="{FF2B5EF4-FFF2-40B4-BE49-F238E27FC236}">
                  <a16:creationId xmlns:a16="http://schemas.microsoft.com/office/drawing/2014/main" id="{6F938F01-5009-25A1-A8C8-D1062D5EB36A}"/>
                </a:ext>
              </a:extLst>
            </p:cNvPr>
            <p:cNvSpPr/>
            <p:nvPr/>
          </p:nvSpPr>
          <p:spPr>
            <a:xfrm>
              <a:off x="226633" y="147365"/>
              <a:ext cx="13830686" cy="2021573"/>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074237"/>
                        <a:gd name="connsiteY0" fmla="*/ 0 h 1547797"/>
                        <a:gd name="connsiteX1" fmla="*/ 9074237 w 9074237"/>
                        <a:gd name="connsiteY1" fmla="*/ 0 h 1547797"/>
                        <a:gd name="connsiteX2" fmla="*/ 9074237 w 9074237"/>
                        <a:gd name="connsiteY2" fmla="*/ 1547797 h 1547797"/>
                        <a:gd name="connsiteX3" fmla="*/ 0 w 9074237"/>
                        <a:gd name="connsiteY3" fmla="*/ 1547797 h 1547797"/>
                        <a:gd name="connsiteX4" fmla="*/ 0 w 9074237"/>
                        <a:gd name="connsiteY4" fmla="*/ 0 h 154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4237" h="1547797" fill="none" extrusionOk="0">
                          <a:moveTo>
                            <a:pt x="0" y="0"/>
                          </a:moveTo>
                          <a:cubicBezTo>
                            <a:pt x="4145116" y="-133017"/>
                            <a:pt x="8118801" y="-123057"/>
                            <a:pt x="9074237" y="0"/>
                          </a:cubicBezTo>
                          <a:cubicBezTo>
                            <a:pt x="9129671" y="665863"/>
                            <a:pt x="9143623" y="1053140"/>
                            <a:pt x="9074237" y="1547797"/>
                          </a:cubicBezTo>
                          <a:cubicBezTo>
                            <a:pt x="7467587" y="1545596"/>
                            <a:pt x="3185324" y="1418026"/>
                            <a:pt x="0" y="1547797"/>
                          </a:cubicBezTo>
                          <a:cubicBezTo>
                            <a:pt x="122536" y="964011"/>
                            <a:pt x="-31985" y="452964"/>
                            <a:pt x="0" y="0"/>
                          </a:cubicBezTo>
                          <a:close/>
                        </a:path>
                        <a:path w="9074237" h="1547797" stroke="0" extrusionOk="0">
                          <a:moveTo>
                            <a:pt x="0" y="0"/>
                          </a:moveTo>
                          <a:cubicBezTo>
                            <a:pt x="2180241" y="-157587"/>
                            <a:pt x="7515209" y="-63908"/>
                            <a:pt x="9074237" y="0"/>
                          </a:cubicBezTo>
                          <a:cubicBezTo>
                            <a:pt x="9093700" y="383213"/>
                            <a:pt x="9036734" y="1322580"/>
                            <a:pt x="9074237" y="1547797"/>
                          </a:cubicBezTo>
                          <a:cubicBezTo>
                            <a:pt x="5197410" y="1446799"/>
                            <a:pt x="3416549" y="1668853"/>
                            <a:pt x="0" y="1547797"/>
                          </a:cubicBezTo>
                          <a:cubicBezTo>
                            <a:pt x="137812" y="1254501"/>
                            <a:pt x="53474" y="403233"/>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cs typeface="+mn-cs"/>
                </a:rPr>
                <a:t>*</a:t>
              </a:r>
            </a:p>
          </p:txBody>
        </p:sp>
        <p:sp>
          <p:nvSpPr>
            <p:cNvPr id="5" name="TextBox 4">
              <a:extLst>
                <a:ext uri="{FF2B5EF4-FFF2-40B4-BE49-F238E27FC236}">
                  <a16:creationId xmlns:a16="http://schemas.microsoft.com/office/drawing/2014/main" id="{61D0AEEE-DD31-AE37-B96D-CBB7AF6AC68D}"/>
                </a:ext>
              </a:extLst>
            </p:cNvPr>
            <p:cNvSpPr txBox="1"/>
            <p:nvPr/>
          </p:nvSpPr>
          <p:spPr>
            <a:xfrm>
              <a:off x="192286" y="506214"/>
              <a:ext cx="13830686" cy="1004965"/>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altLang="en-US" sz="44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rPr>
                <a:t>c) </a:t>
              </a:r>
              <a:r>
                <a:rPr lang="en-US" altLang="en-US" sz="44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rPr>
                <a:t>Số</a:t>
              </a:r>
              <a:r>
                <a:rPr lang="en-US" altLang="en-US" sz="44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rPr>
                <a:t> </a:t>
              </a:r>
              <a:r>
                <a:rPr lang="en-US" altLang="en-US" sz="44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rPr>
                <a:t>dư</a:t>
              </a:r>
              <a:r>
                <a:rPr lang="en-US" altLang="en-US" sz="44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rPr>
                <a:t> </a:t>
              </a:r>
              <a:r>
                <a:rPr lang="en-US" altLang="en-US" sz="44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rPr>
                <a:t>của</a:t>
              </a:r>
              <a:r>
                <a:rPr lang="en-US" altLang="en-US" sz="44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rPr>
                <a:t> </a:t>
              </a:r>
              <a:r>
                <a:rPr lang="en-US" altLang="en-US" sz="44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rPr>
                <a:t>phép</a:t>
              </a:r>
              <a:r>
                <a:rPr lang="en-US" altLang="en-US" sz="44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rPr>
                <a:t> chia 628 : 8 </a:t>
              </a:r>
              <a:r>
                <a:rPr lang="en-US" altLang="en-US" sz="44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rPr>
                <a:t>là</a:t>
              </a:r>
              <a:r>
                <a:rPr lang="en-US" altLang="en-US" sz="44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rPr>
                <a:t>:</a:t>
              </a:r>
              <a:endParaRPr kumimoji="0" lang="en-US" altLang="en-US" sz="4400" b="1" i="0"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cs typeface="+mn-cs"/>
              </a:endParaRPr>
            </a:p>
          </p:txBody>
        </p:sp>
      </p:grpSp>
      <p:pic>
        <p:nvPicPr>
          <p:cNvPr id="6" name="图片 5">
            <a:extLst>
              <a:ext uri="{FF2B5EF4-FFF2-40B4-BE49-F238E27FC236}">
                <a16:creationId xmlns:a16="http://schemas.microsoft.com/office/drawing/2014/main" id="{F9C531B0-C014-FF7A-AD77-1B37F63DFB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94713" y="430369"/>
            <a:ext cx="1390836" cy="1125799"/>
          </a:xfrm>
          <a:prstGeom prst="rect">
            <a:avLst/>
          </a:prstGeom>
        </p:spPr>
      </p:pic>
      <p:grpSp>
        <p:nvGrpSpPr>
          <p:cNvPr id="7" name="Group 6">
            <a:extLst>
              <a:ext uri="{FF2B5EF4-FFF2-40B4-BE49-F238E27FC236}">
                <a16:creationId xmlns:a16="http://schemas.microsoft.com/office/drawing/2014/main" id="{D4E7ACE6-55A8-4163-02E9-7E8223BE31B6}"/>
              </a:ext>
            </a:extLst>
          </p:cNvPr>
          <p:cNvGrpSpPr/>
          <p:nvPr/>
        </p:nvGrpSpPr>
        <p:grpSpPr>
          <a:xfrm>
            <a:off x="1277495" y="4927483"/>
            <a:ext cx="4537107" cy="1129886"/>
            <a:chOff x="6830721" y="2864057"/>
            <a:chExt cx="4537107" cy="1129886"/>
          </a:xfrm>
          <a:solidFill>
            <a:sysClr val="window" lastClr="FFFFFF"/>
          </a:solidFill>
        </p:grpSpPr>
        <p:sp>
          <p:nvSpPr>
            <p:cNvPr id="8" name="Rectangle: Rounded Corners 7">
              <a:extLst>
                <a:ext uri="{FF2B5EF4-FFF2-40B4-BE49-F238E27FC236}">
                  <a16:creationId xmlns:a16="http://schemas.microsoft.com/office/drawing/2014/main" id="{67298F59-DC67-82F2-4607-3CFC6CFF0404}"/>
                </a:ext>
              </a:extLst>
            </p:cNvPr>
            <p:cNvSpPr/>
            <p:nvPr/>
          </p:nvSpPr>
          <p:spPr>
            <a:xfrm>
              <a:off x="6830721" y="2864057"/>
              <a:ext cx="4537107" cy="1129886"/>
            </a:xfrm>
            <a:prstGeom prst="roundRect">
              <a:avLst>
                <a:gd name="adj" fmla="val 13859"/>
              </a:avLst>
            </a:prstGeom>
            <a:grpFill/>
            <a:ln w="38100" cap="flat" cmpd="sng" algn="ctr">
              <a:solidFill>
                <a:srgbClr val="8EBF22"/>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4FB1BC6-7FCD-89EC-76CF-92BCC1D5DA81}"/>
                </a:ext>
              </a:extLst>
            </p:cNvPr>
            <p:cNvSpPr txBox="1"/>
            <p:nvPr/>
          </p:nvSpPr>
          <p:spPr>
            <a:xfrm>
              <a:off x="7223859" y="3044278"/>
              <a:ext cx="3750829" cy="76944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black"/>
                  </a:solidFill>
                  <a:effectLst/>
                  <a:uLnTx/>
                  <a:uFillTx/>
                  <a:latin typeface="Cambria" panose="02040503050406030204" pitchFamily="18" charset="0"/>
                  <a:cs typeface="+mn-cs"/>
                </a:rPr>
                <a:t>4</a:t>
              </a:r>
            </a:p>
          </p:txBody>
        </p:sp>
      </p:grpSp>
      <p:grpSp>
        <p:nvGrpSpPr>
          <p:cNvPr id="10" name="Group 9">
            <a:extLst>
              <a:ext uri="{FF2B5EF4-FFF2-40B4-BE49-F238E27FC236}">
                <a16:creationId xmlns:a16="http://schemas.microsoft.com/office/drawing/2014/main" id="{08D398DD-08EA-3FEF-1A22-05D38F6ADD7B}"/>
              </a:ext>
            </a:extLst>
          </p:cNvPr>
          <p:cNvGrpSpPr/>
          <p:nvPr/>
        </p:nvGrpSpPr>
        <p:grpSpPr>
          <a:xfrm>
            <a:off x="7019949" y="2997497"/>
            <a:ext cx="4537107" cy="1129886"/>
            <a:chOff x="981375" y="2864057"/>
            <a:chExt cx="4537107" cy="1129886"/>
          </a:xfrm>
        </p:grpSpPr>
        <p:sp>
          <p:nvSpPr>
            <p:cNvPr id="11" name="Rectangle: Rounded Corners 10">
              <a:extLst>
                <a:ext uri="{FF2B5EF4-FFF2-40B4-BE49-F238E27FC236}">
                  <a16:creationId xmlns:a16="http://schemas.microsoft.com/office/drawing/2014/main" id="{0847A3E1-EE23-7694-19B1-64E501C89F0E}"/>
                </a:ext>
              </a:extLst>
            </p:cNvPr>
            <p:cNvSpPr/>
            <p:nvPr/>
          </p:nvSpPr>
          <p:spPr>
            <a:xfrm>
              <a:off x="981375" y="2864057"/>
              <a:ext cx="4537107" cy="1129886"/>
            </a:xfrm>
            <a:prstGeom prst="roundRect">
              <a:avLst>
                <a:gd name="adj" fmla="val 13859"/>
              </a:avLst>
            </a:prstGeom>
            <a:solidFill>
              <a:sysClr val="window" lastClr="FFFFFF"/>
            </a:solidFill>
            <a:ln w="38100" cap="flat" cmpd="sng" algn="ctr">
              <a:solidFill>
                <a:srgbClr val="FBA40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C62E41BC-9902-BE30-6805-3A75F77B13CA}"/>
                </a:ext>
              </a:extLst>
            </p:cNvPr>
            <p:cNvSpPr txBox="1"/>
            <p:nvPr/>
          </p:nvSpPr>
          <p:spPr>
            <a:xfrm>
              <a:off x="1607829" y="3005350"/>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black"/>
                  </a:solidFill>
                  <a:effectLst/>
                  <a:uLnTx/>
                  <a:uFillTx/>
                  <a:latin typeface="Cambria" panose="02040503050406030204" pitchFamily="18" charset="0"/>
                  <a:cs typeface="+mn-cs"/>
                </a:rPr>
                <a:t>3</a:t>
              </a:r>
            </a:p>
          </p:txBody>
        </p:sp>
      </p:grpSp>
      <p:grpSp>
        <p:nvGrpSpPr>
          <p:cNvPr id="13" name="Group 12">
            <a:extLst>
              <a:ext uri="{FF2B5EF4-FFF2-40B4-BE49-F238E27FC236}">
                <a16:creationId xmlns:a16="http://schemas.microsoft.com/office/drawing/2014/main" id="{6F9BCF92-7A9E-C68C-688F-3E73D91CF4E5}"/>
              </a:ext>
            </a:extLst>
          </p:cNvPr>
          <p:cNvGrpSpPr/>
          <p:nvPr/>
        </p:nvGrpSpPr>
        <p:grpSpPr>
          <a:xfrm>
            <a:off x="1277495" y="3080273"/>
            <a:ext cx="4537107" cy="1129886"/>
            <a:chOff x="981375" y="4872764"/>
            <a:chExt cx="4537107" cy="1129886"/>
          </a:xfrm>
        </p:grpSpPr>
        <p:sp>
          <p:nvSpPr>
            <p:cNvPr id="14" name="Rectangle: Rounded Corners 13">
              <a:extLst>
                <a:ext uri="{FF2B5EF4-FFF2-40B4-BE49-F238E27FC236}">
                  <a16:creationId xmlns:a16="http://schemas.microsoft.com/office/drawing/2014/main" id="{CE03701F-A256-20B2-2176-A28B091E4642}"/>
                </a:ext>
              </a:extLst>
            </p:cNvPr>
            <p:cNvSpPr/>
            <p:nvPr/>
          </p:nvSpPr>
          <p:spPr>
            <a:xfrm>
              <a:off x="981375" y="4872764"/>
              <a:ext cx="4537107" cy="1129886"/>
            </a:xfrm>
            <a:prstGeom prst="roundRect">
              <a:avLst>
                <a:gd name="adj" fmla="val 13859"/>
              </a:avLst>
            </a:prstGeom>
            <a:solidFill>
              <a:sysClr val="window" lastClr="FFFFFF"/>
            </a:solidFill>
            <a:ln w="38100" cap="flat" cmpd="sng" algn="ctr">
              <a:solidFill>
                <a:srgbClr val="FE6245"/>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858A4D7C-CCA1-863D-8EB2-BDDCB4DF5B46}"/>
                </a:ext>
              </a:extLst>
            </p:cNvPr>
            <p:cNvSpPr txBox="1"/>
            <p:nvPr/>
          </p:nvSpPr>
          <p:spPr>
            <a:xfrm>
              <a:off x="1405767" y="5027622"/>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black"/>
                  </a:solidFill>
                  <a:effectLst/>
                  <a:uLnTx/>
                  <a:uFillTx/>
                  <a:latin typeface="Cambria" panose="02040503050406030204" pitchFamily="18" charset="0"/>
                  <a:cs typeface="+mn-cs"/>
                </a:rPr>
                <a:t>2</a:t>
              </a:r>
            </a:p>
          </p:txBody>
        </p:sp>
      </p:grpSp>
      <p:grpSp>
        <p:nvGrpSpPr>
          <p:cNvPr id="16" name="Group 15">
            <a:extLst>
              <a:ext uri="{FF2B5EF4-FFF2-40B4-BE49-F238E27FC236}">
                <a16:creationId xmlns:a16="http://schemas.microsoft.com/office/drawing/2014/main" id="{E5BBCE85-FE90-715D-D4D4-BC3900F740AF}"/>
              </a:ext>
            </a:extLst>
          </p:cNvPr>
          <p:cNvGrpSpPr/>
          <p:nvPr/>
        </p:nvGrpSpPr>
        <p:grpSpPr>
          <a:xfrm>
            <a:off x="7003771" y="4865867"/>
            <a:ext cx="4537107" cy="1129886"/>
            <a:chOff x="6830721" y="4714800"/>
            <a:chExt cx="4537107" cy="1129886"/>
          </a:xfrm>
          <a:solidFill>
            <a:sysClr val="window" lastClr="FFFFFF"/>
          </a:solidFill>
        </p:grpSpPr>
        <p:sp>
          <p:nvSpPr>
            <p:cNvPr id="17" name="Rectangle: Rounded Corners 16">
              <a:extLst>
                <a:ext uri="{FF2B5EF4-FFF2-40B4-BE49-F238E27FC236}">
                  <a16:creationId xmlns:a16="http://schemas.microsoft.com/office/drawing/2014/main" id="{2213FA8B-D532-8138-ACDA-4DD8AC4D7E87}"/>
                </a:ext>
              </a:extLst>
            </p:cNvPr>
            <p:cNvSpPr/>
            <p:nvPr/>
          </p:nvSpPr>
          <p:spPr>
            <a:xfrm>
              <a:off x="6830721" y="4714800"/>
              <a:ext cx="4537107" cy="1129886"/>
            </a:xfrm>
            <a:prstGeom prst="roundRect">
              <a:avLst>
                <a:gd name="adj" fmla="val 13859"/>
              </a:avLst>
            </a:prstGeom>
            <a:grpFill/>
            <a:ln w="38100" cap="flat" cmpd="sng" algn="ctr">
              <a:solidFill>
                <a:srgbClr val="28A3B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C77EF760-38F8-A759-002D-E18F38213EBC}"/>
                </a:ext>
              </a:extLst>
            </p:cNvPr>
            <p:cNvSpPr txBox="1"/>
            <p:nvPr/>
          </p:nvSpPr>
          <p:spPr>
            <a:xfrm>
              <a:off x="8242231" y="4895022"/>
              <a:ext cx="2738277" cy="769441"/>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black"/>
                  </a:solidFill>
                  <a:effectLst/>
                  <a:uLnTx/>
                  <a:uFillTx/>
                  <a:latin typeface="Cambria" panose="02040503050406030204" pitchFamily="18" charset="0"/>
                  <a:cs typeface="+mn-cs"/>
                </a:rPr>
                <a:t>5</a:t>
              </a:r>
            </a:p>
          </p:txBody>
        </p:sp>
      </p:grpSp>
      <p:pic>
        <p:nvPicPr>
          <p:cNvPr id="19" name="Picture 18">
            <a:extLst>
              <a:ext uri="{FF2B5EF4-FFF2-40B4-BE49-F238E27FC236}">
                <a16:creationId xmlns:a16="http://schemas.microsoft.com/office/drawing/2014/main" id="{D452D28A-D73E-6919-482D-AC2860961CE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58208" b="61433"/>
          <a:stretch/>
        </p:blipFill>
        <p:spPr>
          <a:xfrm>
            <a:off x="5374181" y="5131494"/>
            <a:ext cx="953350" cy="857536"/>
          </a:xfrm>
          <a:prstGeom prst="rect">
            <a:avLst/>
          </a:prstGeom>
        </p:spPr>
      </p:pic>
      <p:pic>
        <p:nvPicPr>
          <p:cNvPr id="20" name="Picture 19">
            <a:extLst>
              <a:ext uri="{FF2B5EF4-FFF2-40B4-BE49-F238E27FC236}">
                <a16:creationId xmlns:a16="http://schemas.microsoft.com/office/drawing/2014/main" id="{635912AD-9F0D-DA78-A42F-133B12036675}"/>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60604" t="-2269" r="334" b="61951"/>
          <a:stretch/>
        </p:blipFill>
        <p:spPr>
          <a:xfrm>
            <a:off x="10996844" y="3050695"/>
            <a:ext cx="891076" cy="896464"/>
          </a:xfrm>
          <a:prstGeom prst="rect">
            <a:avLst/>
          </a:prstGeom>
        </p:spPr>
      </p:pic>
      <p:pic>
        <p:nvPicPr>
          <p:cNvPr id="21" name="Picture 20">
            <a:extLst>
              <a:ext uri="{FF2B5EF4-FFF2-40B4-BE49-F238E27FC236}">
                <a16:creationId xmlns:a16="http://schemas.microsoft.com/office/drawing/2014/main" id="{79508AB5-E6DB-D102-8F0A-7FA86A3336AB}"/>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60604" t="-2269" r="334" b="61951"/>
          <a:stretch/>
        </p:blipFill>
        <p:spPr>
          <a:xfrm>
            <a:off x="5248976" y="3210834"/>
            <a:ext cx="891076" cy="896464"/>
          </a:xfrm>
          <a:prstGeom prst="rect">
            <a:avLst/>
          </a:prstGeom>
        </p:spPr>
      </p:pic>
      <p:pic>
        <p:nvPicPr>
          <p:cNvPr id="22" name="Picture 21">
            <a:extLst>
              <a:ext uri="{FF2B5EF4-FFF2-40B4-BE49-F238E27FC236}">
                <a16:creationId xmlns:a16="http://schemas.microsoft.com/office/drawing/2014/main" id="{A8855817-E035-8B6A-665E-8B1574A7863B}"/>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60604" t="-2269" r="334" b="61951"/>
          <a:stretch/>
        </p:blipFill>
        <p:spPr>
          <a:xfrm>
            <a:off x="11012168" y="4982578"/>
            <a:ext cx="891076" cy="896464"/>
          </a:xfrm>
          <a:prstGeom prst="rect">
            <a:avLst/>
          </a:prstGeom>
        </p:spPr>
      </p:pic>
      <p:pic>
        <p:nvPicPr>
          <p:cNvPr id="23" name="Picture 22">
            <a:extLst>
              <a:ext uri="{FF2B5EF4-FFF2-40B4-BE49-F238E27FC236}">
                <a16:creationId xmlns:a16="http://schemas.microsoft.com/office/drawing/2014/main" id="{025C20C1-A4EF-F821-B20E-25155317EB22}"/>
              </a:ext>
            </a:extLst>
          </p:cNvPr>
          <p:cNvPicPr>
            <a:picLocks noChangeAspect="1"/>
          </p:cNvPicPr>
          <p:nvPr/>
        </p:nvPicPr>
        <p:blipFill>
          <a:blip r:embed="rId8"/>
          <a:stretch>
            <a:fillRect/>
          </a:stretch>
        </p:blipFill>
        <p:spPr>
          <a:xfrm>
            <a:off x="375374" y="2919297"/>
            <a:ext cx="1475271" cy="1492036"/>
          </a:xfrm>
          <a:prstGeom prst="rect">
            <a:avLst/>
          </a:prstGeom>
        </p:spPr>
      </p:pic>
      <p:pic>
        <p:nvPicPr>
          <p:cNvPr id="24" name="Picture 23">
            <a:extLst>
              <a:ext uri="{FF2B5EF4-FFF2-40B4-BE49-F238E27FC236}">
                <a16:creationId xmlns:a16="http://schemas.microsoft.com/office/drawing/2014/main" id="{DE4BD089-01FD-A159-D5BB-9BD6A7935AEF}"/>
              </a:ext>
            </a:extLst>
          </p:cNvPr>
          <p:cNvPicPr>
            <a:picLocks noChangeAspect="1"/>
          </p:cNvPicPr>
          <p:nvPr/>
        </p:nvPicPr>
        <p:blipFill rotWithShape="1">
          <a:blip r:embed="rId9">
            <a:extLst>
              <a:ext uri="{28A0092B-C50C-407E-A947-70E740481C1C}">
                <a14:useLocalDpi xmlns:a14="http://schemas.microsoft.com/office/drawing/2010/main" val="0"/>
              </a:ext>
            </a:extLst>
          </a:blip>
          <a:srcRect l="21716" r="58214" b="79914"/>
          <a:stretch/>
        </p:blipFill>
        <p:spPr>
          <a:xfrm>
            <a:off x="6455236" y="2897046"/>
            <a:ext cx="1385564" cy="1400861"/>
          </a:xfrm>
          <a:prstGeom prst="rect">
            <a:avLst/>
          </a:prstGeom>
        </p:spPr>
      </p:pic>
      <p:pic>
        <p:nvPicPr>
          <p:cNvPr id="25" name="Picture 24">
            <a:extLst>
              <a:ext uri="{FF2B5EF4-FFF2-40B4-BE49-F238E27FC236}">
                <a16:creationId xmlns:a16="http://schemas.microsoft.com/office/drawing/2014/main" id="{21CC8287-C8C4-FCFA-D8F4-D61B62913432}"/>
              </a:ext>
            </a:extLst>
          </p:cNvPr>
          <p:cNvPicPr>
            <a:picLocks noChangeAspect="1"/>
          </p:cNvPicPr>
          <p:nvPr/>
        </p:nvPicPr>
        <p:blipFill rotWithShape="1">
          <a:blip r:embed="rId10"/>
          <a:srcRect r="50703"/>
          <a:stretch/>
        </p:blipFill>
        <p:spPr>
          <a:xfrm>
            <a:off x="314960" y="4730954"/>
            <a:ext cx="1487889" cy="1570786"/>
          </a:xfrm>
          <a:prstGeom prst="rect">
            <a:avLst/>
          </a:prstGeom>
        </p:spPr>
      </p:pic>
      <p:pic>
        <p:nvPicPr>
          <p:cNvPr id="26" name="Picture 25">
            <a:extLst>
              <a:ext uri="{FF2B5EF4-FFF2-40B4-BE49-F238E27FC236}">
                <a16:creationId xmlns:a16="http://schemas.microsoft.com/office/drawing/2014/main" id="{6E622442-AC51-E383-F92F-51EA343AA71D}"/>
              </a:ext>
            </a:extLst>
          </p:cNvPr>
          <p:cNvPicPr>
            <a:picLocks noChangeAspect="1"/>
          </p:cNvPicPr>
          <p:nvPr/>
        </p:nvPicPr>
        <p:blipFill>
          <a:blip r:embed="rId11"/>
          <a:stretch>
            <a:fillRect/>
          </a:stretch>
        </p:blipFill>
        <p:spPr>
          <a:xfrm>
            <a:off x="6475614" y="4663963"/>
            <a:ext cx="1365186" cy="1570786"/>
          </a:xfrm>
          <a:prstGeom prst="rect">
            <a:avLst/>
          </a:prstGeom>
        </p:spPr>
      </p:pic>
    </p:spTree>
    <p:extLst>
      <p:ext uri="{BB962C8B-B14F-4D97-AF65-F5344CB8AC3E}">
        <p14:creationId xmlns:p14="http://schemas.microsoft.com/office/powerpoint/2010/main" val="2470980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strVal val="4*#ppt_w"/>
                                          </p:val>
                                        </p:tav>
                                        <p:tav tm="100000">
                                          <p:val>
                                            <p:strVal val="#ppt_w"/>
                                          </p:val>
                                        </p:tav>
                                      </p:tavLst>
                                    </p:anim>
                                    <p:anim calcmode="lin" valueType="num">
                                      <p:cBhvr>
                                        <p:cTn id="8"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strVal val="4*#ppt_w"/>
                                          </p:val>
                                        </p:tav>
                                        <p:tav tm="100000">
                                          <p:val>
                                            <p:strVal val="#ppt_w"/>
                                          </p:val>
                                        </p:tav>
                                      </p:tavLst>
                                    </p:anim>
                                    <p:anim calcmode="lin" valueType="num">
                                      <p:cBhvr>
                                        <p:cTn id="15"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strVal val="4*#ppt_w"/>
                                          </p:val>
                                        </p:tav>
                                        <p:tav tm="100000">
                                          <p:val>
                                            <p:strVal val="#ppt_w"/>
                                          </p:val>
                                        </p:tav>
                                      </p:tavLst>
                                    </p:anim>
                                    <p:anim calcmode="lin" valueType="num">
                                      <p:cBhvr>
                                        <p:cTn id="22"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strVal val="4*#ppt_w"/>
                                          </p:val>
                                        </p:tav>
                                        <p:tav tm="100000">
                                          <p:val>
                                            <p:strVal val="#ppt_w"/>
                                          </p:val>
                                        </p:tav>
                                      </p:tavLst>
                                    </p:anim>
                                    <p:anim calcmode="lin" valueType="num">
                                      <p:cBhvr>
                                        <p:cTn id="29"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1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8209C0-C256-3DFD-BF1B-3C33805911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4916"/>
            <a:ext cx="12110720" cy="7090465"/>
          </a:xfrm>
          <a:prstGeom prst="rect">
            <a:avLst/>
          </a:prstGeom>
        </p:spPr>
      </p:pic>
      <p:pic>
        <p:nvPicPr>
          <p:cNvPr id="7" name="Picture 6">
            <a:extLst>
              <a:ext uri="{FF2B5EF4-FFF2-40B4-BE49-F238E27FC236}">
                <a16:creationId xmlns:a16="http://schemas.microsoft.com/office/drawing/2014/main" id="{6BC5DEA8-8C5B-4CB7-9C9B-3F71E719890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619279">
            <a:off x="6988346" y="2274603"/>
            <a:ext cx="2298649" cy="1249555"/>
          </a:xfrm>
          <a:prstGeom prst="rect">
            <a:avLst/>
          </a:prstGeom>
        </p:spPr>
      </p:pic>
      <p:pic>
        <p:nvPicPr>
          <p:cNvPr id="2" name="Picture 1">
            <a:extLst>
              <a:ext uri="{FF2B5EF4-FFF2-40B4-BE49-F238E27FC236}">
                <a16:creationId xmlns:a16="http://schemas.microsoft.com/office/drawing/2014/main" id="{4FC1ABC2-6BC4-8A7E-1081-FFA0293650F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535790" y="4901093"/>
            <a:ext cx="2298649" cy="1249555"/>
          </a:xfrm>
          <a:prstGeom prst="rect">
            <a:avLst/>
          </a:prstGeom>
        </p:spPr>
      </p:pic>
    </p:spTree>
    <p:extLst>
      <p:ext uri="{BB962C8B-B14F-4D97-AF65-F5344CB8AC3E}">
        <p14:creationId xmlns:p14="http://schemas.microsoft.com/office/powerpoint/2010/main" val="1661765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0 L 0 0.25 E" pathEditMode="relative" ptsTypes="">
                                      <p:cBhvr>
                                        <p:cTn id="6" dur="3000" fill="hold"/>
                                        <p:tgtEl>
                                          <p:spTgt spid="7"/>
                                        </p:tgtEl>
                                        <p:attrNameLst>
                                          <p:attrName>ppt_x</p:attrName>
                                          <p:attrName>ppt_y</p:attrName>
                                        </p:attrNameLst>
                                      </p:cBhvr>
                                    </p:animMotion>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childTnLst>
                          </p:cTn>
                        </p:par>
                        <p:par>
                          <p:cTn id="7" fill="hold">
                            <p:stCondLst>
                              <p:cond delay="3000"/>
                            </p:stCondLst>
                            <p:childTnLst>
                              <p:par>
                                <p:cTn id="8" presetID="1" presetClass="exit" presetSubtype="0" fill="hold" nodeType="afterEffect">
                                  <p:stCondLst>
                                    <p:cond delay="0"/>
                                  </p:stCondLst>
                                  <p:childTnLst>
                                    <p:set>
                                      <p:cBhvr>
                                        <p:cTn id="9" dur="1" fill="hold">
                                          <p:stCondLst>
                                            <p:cond delay="0"/>
                                          </p:stCondLst>
                                        </p:cTn>
                                        <p:tgtEl>
                                          <p:spTgt spid="7"/>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par>
                          <p:cTn id="12" fill="hold">
                            <p:stCondLst>
                              <p:cond delay="3000"/>
                            </p:stCondLst>
                            <p:childTnLst>
                              <p:par>
                                <p:cTn id="13" presetID="63" presetClass="path" presetSubtype="0" accel="50000" decel="50000" fill="hold" nodeType="afterEffect">
                                  <p:stCondLst>
                                    <p:cond delay="0"/>
                                  </p:stCondLst>
                                  <p:childTnLst>
                                    <p:animMotion origin="layout" path="M 1.45833E-6 4.44444E-6 L 0.18047 0.07152 " pathEditMode="relative" rAng="0" ptsTypes="AA">
                                      <p:cBhvr>
                                        <p:cTn id="14" dur="3000" fill="hold"/>
                                        <p:tgtEl>
                                          <p:spTgt spid="2"/>
                                        </p:tgtEl>
                                        <p:attrNameLst>
                                          <p:attrName>ppt_x</p:attrName>
                                          <p:attrName>ppt_y</p:attrName>
                                        </p:attrNameLst>
                                      </p:cBhvr>
                                      <p:rCtr x="9023" y="3565"/>
                                    </p:animMotion>
                                  </p:childTnLst>
                                  <p:subTnLst>
                                    <p:audio>
                                      <p:cMediaNode>
                                        <p:cTn display="0" masterRel="sameClick">
                                          <p:stCondLst>
                                            <p:cond evt="begin" delay="0">
                                              <p:tn val="13"/>
                                            </p:cond>
                                          </p:stCondLst>
                                          <p:endCondLst>
                                            <p:cond evt="onStopAudio" delay="0">
                                              <p:tgtEl>
                                                <p:sldTgt/>
                                              </p:tgtEl>
                                            </p:cond>
                                          </p:endCondLst>
                                        </p:cTn>
                                        <p:tgtEl>
                                          <p:sndTgt r:embed="rId3"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C9A241B-2E12-3DD6-F21B-D2A0718FFB58}"/>
              </a:ext>
            </a:extLst>
          </p:cNvPr>
          <p:cNvGrpSpPr/>
          <p:nvPr/>
        </p:nvGrpSpPr>
        <p:grpSpPr>
          <a:xfrm>
            <a:off x="696259" y="423665"/>
            <a:ext cx="859706" cy="1015663"/>
            <a:chOff x="1076321" y="727697"/>
            <a:chExt cx="859706" cy="1015663"/>
          </a:xfrm>
        </p:grpSpPr>
        <p:sp>
          <p:nvSpPr>
            <p:cNvPr id="3" name="Flowchart: Connector 2">
              <a:extLst>
                <a:ext uri="{FF2B5EF4-FFF2-40B4-BE49-F238E27FC236}">
                  <a16:creationId xmlns:a16="http://schemas.microsoft.com/office/drawing/2014/main" id="{C780A116-C715-FFE5-E6E4-0D46D01D3C00}"/>
                </a:ext>
              </a:extLst>
            </p:cNvPr>
            <p:cNvSpPr/>
            <p:nvPr/>
          </p:nvSpPr>
          <p:spPr>
            <a:xfrm>
              <a:off x="1091806" y="838743"/>
              <a:ext cx="844221" cy="844221"/>
            </a:xfrm>
            <a:prstGeom prst="flowChartConnector">
              <a:avLst/>
            </a:prstGeom>
            <a:solidFill>
              <a:srgbClr val="AA72D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 name="PA-文本框 54">
              <a:extLst>
                <a:ext uri="{FF2B5EF4-FFF2-40B4-BE49-F238E27FC236}">
                  <a16:creationId xmlns:a16="http://schemas.microsoft.com/office/drawing/2014/main" id="{FAD8499E-CD94-7E16-C4BE-1935A9F641FA}"/>
                </a:ext>
              </a:extLst>
            </p:cNvPr>
            <p:cNvSpPr txBox="1"/>
            <p:nvPr>
              <p:custDataLst>
                <p:tags r:id="rId1"/>
              </p:custDataLst>
            </p:nvPr>
          </p:nvSpPr>
          <p:spPr>
            <a:xfrm>
              <a:off x="1076321" y="727697"/>
              <a:ext cx="841938" cy="1015663"/>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300" normalizeH="0" baseline="0" noProof="0" dirty="0">
                  <a:ln>
                    <a:noFill/>
                  </a:ln>
                  <a:effectLst/>
                  <a:uLnTx/>
                  <a:uFillTx/>
                  <a:latin typeface="SVN-Cookies" panose="02040603050506020204" pitchFamily="18" charset="0"/>
                  <a:ea typeface="字魂156号-萌趣苏打饼" panose="00000500000000000000" pitchFamily="2" charset="-122"/>
                  <a:sym typeface="思源黑体 CN" panose="020B0500000000000000" pitchFamily="34" charset="-122"/>
                </a:rPr>
                <a:t>2</a:t>
              </a:r>
              <a:endParaRPr kumimoji="0" lang="zh-CN" altLang="en-US" sz="6000" b="0" i="0" u="none" strike="noStrike" kern="1200" cap="none" spc="-300" normalizeH="0" baseline="0" noProof="0" dirty="0">
                <a:ln>
                  <a:noFill/>
                </a:ln>
                <a:effectLst/>
                <a:uLnTx/>
                <a:uFillTx/>
                <a:latin typeface="SVN-Cookies" panose="02040603050506020204" pitchFamily="18" charset="0"/>
                <a:ea typeface="字魂156号-萌趣苏打饼" panose="00000500000000000000" pitchFamily="2" charset="-122"/>
                <a:sym typeface="思源黑体 CN" panose="020B0500000000000000" pitchFamily="34" charset="-122"/>
              </a:endParaRPr>
            </a:p>
          </p:txBody>
        </p:sp>
      </p:grpSp>
      <p:grpSp>
        <p:nvGrpSpPr>
          <p:cNvPr id="5" name="Group 4">
            <a:extLst>
              <a:ext uri="{FF2B5EF4-FFF2-40B4-BE49-F238E27FC236}">
                <a16:creationId xmlns:a16="http://schemas.microsoft.com/office/drawing/2014/main" id="{9E2728E7-2F25-249B-83CD-204991943C44}"/>
              </a:ext>
            </a:extLst>
          </p:cNvPr>
          <p:cNvGrpSpPr/>
          <p:nvPr/>
        </p:nvGrpSpPr>
        <p:grpSpPr>
          <a:xfrm>
            <a:off x="1795877" y="567528"/>
            <a:ext cx="9719635" cy="727941"/>
            <a:chOff x="2106582" y="908289"/>
            <a:chExt cx="30131785" cy="727941"/>
          </a:xfrm>
        </p:grpSpPr>
        <p:sp>
          <p:nvSpPr>
            <p:cNvPr id="6" name="Rectangle: Rounded Corners 5">
              <a:extLst>
                <a:ext uri="{FF2B5EF4-FFF2-40B4-BE49-F238E27FC236}">
                  <a16:creationId xmlns:a16="http://schemas.microsoft.com/office/drawing/2014/main" id="{61D69AB9-0252-6001-D27B-80FA5702626C}"/>
                </a:ext>
              </a:extLst>
            </p:cNvPr>
            <p:cNvSpPr/>
            <p:nvPr/>
          </p:nvSpPr>
          <p:spPr>
            <a:xfrm>
              <a:off x="2106582" y="908289"/>
              <a:ext cx="28647507" cy="727941"/>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7" name="TextBox 6">
              <a:extLst>
                <a:ext uri="{FF2B5EF4-FFF2-40B4-BE49-F238E27FC236}">
                  <a16:creationId xmlns:a16="http://schemas.microsoft.com/office/drawing/2014/main" id="{0156E14D-0B37-4810-23E7-CDC675384FDC}"/>
                </a:ext>
              </a:extLst>
            </p:cNvPr>
            <p:cNvSpPr txBox="1"/>
            <p:nvPr/>
          </p:nvSpPr>
          <p:spPr>
            <a:xfrm>
              <a:off x="2693628" y="949093"/>
              <a:ext cx="29544739" cy="646331"/>
            </a:xfrm>
            <a:prstGeom prst="rect">
              <a:avLst/>
            </a:prstGeom>
            <a:noFill/>
          </p:spPr>
          <p:txBody>
            <a:bodyPr wrap="square" rtlCol="0">
              <a:spAutoFit/>
            </a:bodyPr>
            <a:lstStyle/>
            <a:p>
              <a:r>
                <a:rPr lang="en-US" sz="3600" b="1" dirty="0" err="1">
                  <a:latin typeface="Cambria" panose="02040503050406030204" pitchFamily="18" charset="0"/>
                  <a:cs typeface="Arial" panose="020B0604020202020204" pitchFamily="34" charset="0"/>
                </a:rPr>
                <a:t>Tìm</a:t>
              </a:r>
              <a:r>
                <a:rPr lang="en-US" sz="3600" b="1" dirty="0">
                  <a:latin typeface="Cambria" panose="02040503050406030204" pitchFamily="18" charset="0"/>
                  <a:cs typeface="Arial" panose="020B0604020202020204" pitchFamily="34" charset="0"/>
                </a:rPr>
                <a:t> </a:t>
              </a:r>
              <a:r>
                <a:rPr lang="en-US" sz="3600" b="1" dirty="0" err="1">
                  <a:latin typeface="Cambria" panose="02040503050406030204" pitchFamily="18" charset="0"/>
                  <a:cs typeface="Arial" panose="020B0604020202020204" pitchFamily="34" charset="0"/>
                </a:rPr>
                <a:t>thành</a:t>
              </a:r>
              <a:r>
                <a:rPr lang="en-US" sz="3600" b="1" dirty="0">
                  <a:latin typeface="Cambria" panose="02040503050406030204" pitchFamily="18" charset="0"/>
                  <a:cs typeface="Arial" panose="020B0604020202020204" pitchFamily="34" charset="0"/>
                </a:rPr>
                <a:t> </a:t>
              </a:r>
              <a:r>
                <a:rPr lang="en-US" sz="3600" b="1" dirty="0" err="1">
                  <a:latin typeface="Cambria" panose="02040503050406030204" pitchFamily="18" charset="0"/>
                  <a:cs typeface="Arial" panose="020B0604020202020204" pitchFamily="34" charset="0"/>
                </a:rPr>
                <a:t>phần</a:t>
              </a:r>
              <a:r>
                <a:rPr lang="en-US" sz="3600" b="1" dirty="0">
                  <a:latin typeface="Cambria" panose="02040503050406030204" pitchFamily="18" charset="0"/>
                  <a:cs typeface="Arial" panose="020B0604020202020204" pitchFamily="34" charset="0"/>
                </a:rPr>
                <a:t> </a:t>
              </a:r>
              <a:r>
                <a:rPr lang="en-US" sz="3600" b="1" dirty="0" err="1">
                  <a:latin typeface="Cambria" panose="02040503050406030204" pitchFamily="18" charset="0"/>
                  <a:cs typeface="Arial" panose="020B0604020202020204" pitchFamily="34" charset="0"/>
                </a:rPr>
                <a:t>chưa</a:t>
              </a:r>
              <a:r>
                <a:rPr lang="en-US" sz="3600" b="1" dirty="0">
                  <a:latin typeface="Cambria" panose="02040503050406030204" pitchFamily="18" charset="0"/>
                  <a:cs typeface="Arial" panose="020B0604020202020204" pitchFamily="34" charset="0"/>
                </a:rPr>
                <a:t> </a:t>
              </a:r>
              <a:r>
                <a:rPr lang="en-US" sz="3600" b="1" dirty="0" err="1">
                  <a:latin typeface="Cambria" panose="02040503050406030204" pitchFamily="18" charset="0"/>
                  <a:cs typeface="Arial" panose="020B0604020202020204" pitchFamily="34" charset="0"/>
                </a:rPr>
                <a:t>biết</a:t>
              </a:r>
              <a:r>
                <a:rPr lang="en-US" sz="3600" b="1" dirty="0">
                  <a:latin typeface="Cambria" panose="02040503050406030204" pitchFamily="18" charset="0"/>
                  <a:cs typeface="Arial" panose="020B0604020202020204" pitchFamily="34" charset="0"/>
                </a:rPr>
                <a:t> </a:t>
              </a:r>
              <a:r>
                <a:rPr lang="en-US" sz="3600" b="1" dirty="0" err="1">
                  <a:latin typeface="Cambria" panose="02040503050406030204" pitchFamily="18" charset="0"/>
                  <a:cs typeface="Arial" panose="020B0604020202020204" pitchFamily="34" charset="0"/>
                </a:rPr>
                <a:t>trong</a:t>
              </a:r>
              <a:r>
                <a:rPr lang="en-US" sz="3600" b="1" dirty="0">
                  <a:latin typeface="Cambria" panose="02040503050406030204" pitchFamily="18" charset="0"/>
                  <a:cs typeface="Arial" panose="020B0604020202020204" pitchFamily="34" charset="0"/>
                </a:rPr>
                <a:t> </a:t>
              </a:r>
              <a:r>
                <a:rPr lang="en-US" sz="3600" b="1" dirty="0" err="1">
                  <a:latin typeface="Cambria" panose="02040503050406030204" pitchFamily="18" charset="0"/>
                  <a:cs typeface="Arial" panose="020B0604020202020204" pitchFamily="34" charset="0"/>
                </a:rPr>
                <a:t>phép</a:t>
              </a:r>
              <a:r>
                <a:rPr lang="en-US" sz="3600" b="1" dirty="0">
                  <a:latin typeface="Cambria" panose="02040503050406030204" pitchFamily="18" charset="0"/>
                  <a:cs typeface="Arial" panose="020B0604020202020204" pitchFamily="34" charset="0"/>
                </a:rPr>
                <a:t> </a:t>
              </a:r>
              <a:r>
                <a:rPr lang="en-US" sz="3600" b="1" dirty="0" err="1">
                  <a:latin typeface="Cambria" panose="02040503050406030204" pitchFamily="18" charset="0"/>
                  <a:cs typeface="Arial" panose="020B0604020202020204" pitchFamily="34" charset="0"/>
                </a:rPr>
                <a:t>tính</a:t>
              </a:r>
              <a:endParaRPr lang="en-US" sz="3600" b="1" dirty="0">
                <a:latin typeface="Cambria" panose="02040503050406030204" pitchFamily="18" charset="0"/>
                <a:cs typeface="Arial" panose="020B0604020202020204" pitchFamily="34" charset="0"/>
              </a:endParaRPr>
            </a:p>
          </p:txBody>
        </p:sp>
      </p:grpSp>
      <p:sp>
        <p:nvSpPr>
          <p:cNvPr id="11" name="TextBox 10">
            <a:extLst>
              <a:ext uri="{FF2B5EF4-FFF2-40B4-BE49-F238E27FC236}">
                <a16:creationId xmlns:a16="http://schemas.microsoft.com/office/drawing/2014/main" id="{7CB7655A-619B-B8F4-7B80-2CC4CD465601}"/>
              </a:ext>
            </a:extLst>
          </p:cNvPr>
          <p:cNvSpPr txBox="1"/>
          <p:nvPr/>
        </p:nvSpPr>
        <p:spPr>
          <a:xfrm>
            <a:off x="696259" y="1948337"/>
            <a:ext cx="5192070" cy="92333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nl-NL" sz="5400" b="1" kern="0" dirty="0">
                <a:latin typeface="Cambria" panose="02040503050406030204" pitchFamily="18" charset="0"/>
              </a:rPr>
              <a:t>a)       </a:t>
            </a:r>
            <a:r>
              <a:rPr lang="nl-NL" sz="5400" b="1" kern="0" dirty="0">
                <a:solidFill>
                  <a:srgbClr val="000000"/>
                </a:solidFill>
                <a:latin typeface="Cambria" panose="02040503050406030204" pitchFamily="18" charset="0"/>
              </a:rPr>
              <a:t>× 6 = 186</a:t>
            </a:r>
            <a:endParaRPr kumimoji="0" lang="en-US" sz="5400" b="1" i="0" u="none" strike="noStrike" kern="0" cap="none" spc="0" normalizeH="0" baseline="0" noProof="0" dirty="0">
              <a:ln>
                <a:noFill/>
              </a:ln>
              <a:solidFill>
                <a:srgbClr val="000000"/>
              </a:solidFill>
              <a:effectLst/>
              <a:uLnTx/>
              <a:uFillTx/>
              <a:latin typeface="Cambria" panose="02040503050406030204" pitchFamily="18" charset="0"/>
            </a:endParaRPr>
          </a:p>
        </p:txBody>
      </p:sp>
      <p:sp>
        <p:nvSpPr>
          <p:cNvPr id="12" name="TextBox 11">
            <a:extLst>
              <a:ext uri="{FF2B5EF4-FFF2-40B4-BE49-F238E27FC236}">
                <a16:creationId xmlns:a16="http://schemas.microsoft.com/office/drawing/2014/main" id="{BE46DBF3-28E2-3DEF-7A17-92712D4CAAE3}"/>
              </a:ext>
            </a:extLst>
          </p:cNvPr>
          <p:cNvSpPr txBox="1"/>
          <p:nvPr/>
        </p:nvSpPr>
        <p:spPr>
          <a:xfrm>
            <a:off x="6600107" y="1948337"/>
            <a:ext cx="5192070" cy="92333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nl-NL" sz="5400" b="1" kern="0" dirty="0">
                <a:latin typeface="Cambria" panose="02040503050406030204" pitchFamily="18" charset="0"/>
              </a:rPr>
              <a:t>b)          </a:t>
            </a:r>
            <a:r>
              <a:rPr lang="nl-NL" sz="5400" b="1" kern="0" dirty="0">
                <a:solidFill>
                  <a:srgbClr val="000000"/>
                </a:solidFill>
                <a:latin typeface="Cambria" panose="02040503050406030204" pitchFamily="18" charset="0"/>
              </a:rPr>
              <a:t>: 7 = 105</a:t>
            </a:r>
            <a:endParaRPr kumimoji="0" lang="en-US" sz="5400" b="1" i="0" u="none" strike="noStrike" kern="0" cap="none" spc="0" normalizeH="0" baseline="0" noProof="0" dirty="0">
              <a:ln>
                <a:noFill/>
              </a:ln>
              <a:solidFill>
                <a:srgbClr val="000000"/>
              </a:solidFill>
              <a:effectLst/>
              <a:uLnTx/>
              <a:uFillTx/>
              <a:latin typeface="Cambria" panose="02040503050406030204" pitchFamily="18" charset="0"/>
            </a:endParaRPr>
          </a:p>
        </p:txBody>
      </p:sp>
      <p:sp>
        <p:nvSpPr>
          <p:cNvPr id="17" name="TextBox 16">
            <a:extLst>
              <a:ext uri="{FF2B5EF4-FFF2-40B4-BE49-F238E27FC236}">
                <a16:creationId xmlns:a16="http://schemas.microsoft.com/office/drawing/2014/main" id="{9559030E-A30E-C45E-DDDF-610F6C7D14AE}"/>
              </a:ext>
            </a:extLst>
          </p:cNvPr>
          <p:cNvSpPr txBox="1"/>
          <p:nvPr/>
        </p:nvSpPr>
        <p:spPr>
          <a:xfrm>
            <a:off x="1445966" y="1941916"/>
            <a:ext cx="1034143" cy="923330"/>
          </a:xfrm>
          <a:prstGeom prst="rect">
            <a:avLst/>
          </a:prstGeom>
          <a:noFill/>
        </p:spPr>
        <p:txBody>
          <a:bodyPr wrap="square">
            <a:spAutoFit/>
          </a:bodyPr>
          <a:lstStyle/>
          <a:p>
            <a:r>
              <a:rPr kumimoji="0" lang="nl-NL" sz="5400" b="1" i="0" u="none" strike="noStrike" kern="0" cap="none" spc="0" normalizeH="0" baseline="0" noProof="0" dirty="0">
                <a:ln>
                  <a:noFill/>
                </a:ln>
                <a:solidFill>
                  <a:srgbClr val="D54D01"/>
                </a:solidFill>
                <a:effectLst/>
                <a:uLnTx/>
                <a:uFillTx/>
                <a:latin typeface="Cambria" panose="02040503050406030204" pitchFamily="18" charset="0"/>
                <a:cs typeface="+mn-cs"/>
              </a:rPr>
              <a:t>31</a:t>
            </a:r>
            <a:endParaRPr lang="en-US" dirty="0"/>
          </a:p>
        </p:txBody>
      </p:sp>
      <p:sp>
        <p:nvSpPr>
          <p:cNvPr id="18" name="TextBox 17">
            <a:extLst>
              <a:ext uri="{FF2B5EF4-FFF2-40B4-BE49-F238E27FC236}">
                <a16:creationId xmlns:a16="http://schemas.microsoft.com/office/drawing/2014/main" id="{B0CBC3DC-A337-1622-0528-2AD717619624}"/>
              </a:ext>
            </a:extLst>
          </p:cNvPr>
          <p:cNvSpPr txBox="1"/>
          <p:nvPr/>
        </p:nvSpPr>
        <p:spPr>
          <a:xfrm>
            <a:off x="7398598" y="1961526"/>
            <a:ext cx="1484144" cy="923330"/>
          </a:xfrm>
          <a:prstGeom prst="rect">
            <a:avLst/>
          </a:prstGeom>
          <a:noFill/>
        </p:spPr>
        <p:txBody>
          <a:bodyPr wrap="square">
            <a:spAutoFit/>
          </a:bodyPr>
          <a:lstStyle/>
          <a:p>
            <a:r>
              <a:rPr kumimoji="0" lang="nl-NL" sz="5400" b="1" i="0" u="none" strike="noStrike" kern="0" cap="none" spc="0" normalizeH="0" baseline="0" noProof="0" dirty="0">
                <a:ln>
                  <a:noFill/>
                </a:ln>
                <a:solidFill>
                  <a:srgbClr val="D54D01"/>
                </a:solidFill>
                <a:effectLst/>
                <a:uLnTx/>
                <a:uFillTx/>
                <a:latin typeface="Cambria" panose="02040503050406030204" pitchFamily="18" charset="0"/>
                <a:cs typeface="+mn-cs"/>
              </a:rPr>
              <a:t>735</a:t>
            </a:r>
            <a:endParaRPr lang="en-US" dirty="0"/>
          </a:p>
        </p:txBody>
      </p:sp>
      <p:sp>
        <p:nvSpPr>
          <p:cNvPr id="19" name="TextBox 18">
            <a:extLst>
              <a:ext uri="{FF2B5EF4-FFF2-40B4-BE49-F238E27FC236}">
                <a16:creationId xmlns:a16="http://schemas.microsoft.com/office/drawing/2014/main" id="{FB72F10C-F234-5B13-4339-E140A88405DC}"/>
              </a:ext>
            </a:extLst>
          </p:cNvPr>
          <p:cNvSpPr txBox="1"/>
          <p:nvPr/>
        </p:nvSpPr>
        <p:spPr>
          <a:xfrm>
            <a:off x="3690672" y="3429000"/>
            <a:ext cx="5192070" cy="92333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nl-NL" sz="5400" b="1" kern="0" dirty="0">
                <a:latin typeface="Cambria" panose="02040503050406030204" pitchFamily="18" charset="0"/>
              </a:rPr>
              <a:t>c) </a:t>
            </a:r>
            <a:r>
              <a:rPr lang="nl-NL" sz="5400" b="1" kern="0" dirty="0">
                <a:solidFill>
                  <a:srgbClr val="000000"/>
                </a:solidFill>
                <a:latin typeface="Cambria" panose="02040503050406030204" pitchFamily="18" charset="0"/>
              </a:rPr>
              <a:t>72 :       = 8</a:t>
            </a:r>
            <a:endParaRPr kumimoji="0" lang="en-US" sz="5400" b="1" i="0" u="none" strike="noStrike" kern="0" cap="none" spc="0" normalizeH="0" baseline="0" noProof="0" dirty="0">
              <a:ln>
                <a:noFill/>
              </a:ln>
              <a:solidFill>
                <a:srgbClr val="000000"/>
              </a:solidFill>
              <a:effectLst/>
              <a:uLnTx/>
              <a:uFillTx/>
              <a:latin typeface="Cambria" panose="02040503050406030204" pitchFamily="18" charset="0"/>
            </a:endParaRPr>
          </a:p>
        </p:txBody>
      </p:sp>
      <p:sp>
        <p:nvSpPr>
          <p:cNvPr id="20" name="TextBox 19">
            <a:extLst>
              <a:ext uri="{FF2B5EF4-FFF2-40B4-BE49-F238E27FC236}">
                <a16:creationId xmlns:a16="http://schemas.microsoft.com/office/drawing/2014/main" id="{4498B2F9-C46F-A776-61F9-57406EBE4917}"/>
              </a:ext>
            </a:extLst>
          </p:cNvPr>
          <p:cNvSpPr txBox="1"/>
          <p:nvPr/>
        </p:nvSpPr>
        <p:spPr>
          <a:xfrm>
            <a:off x="5954015" y="3429000"/>
            <a:ext cx="665383" cy="923330"/>
          </a:xfrm>
          <a:prstGeom prst="rect">
            <a:avLst/>
          </a:prstGeom>
          <a:noFill/>
        </p:spPr>
        <p:txBody>
          <a:bodyPr wrap="square">
            <a:spAutoFit/>
          </a:bodyPr>
          <a:lstStyle/>
          <a:p>
            <a:r>
              <a:rPr lang="nl-NL" sz="5400" b="1" kern="0" dirty="0">
                <a:solidFill>
                  <a:srgbClr val="D54D01"/>
                </a:solidFill>
                <a:latin typeface="Cambria" panose="02040503050406030204" pitchFamily="18" charset="0"/>
              </a:rPr>
              <a:t>9</a:t>
            </a:r>
            <a:endParaRPr lang="en-US" dirty="0"/>
          </a:p>
        </p:txBody>
      </p:sp>
      <p:grpSp>
        <p:nvGrpSpPr>
          <p:cNvPr id="13" name="Group 12">
            <a:extLst>
              <a:ext uri="{FF2B5EF4-FFF2-40B4-BE49-F238E27FC236}">
                <a16:creationId xmlns:a16="http://schemas.microsoft.com/office/drawing/2014/main" id="{5FEC6BBA-DC20-89B8-298C-D2B6C438F4DB}"/>
              </a:ext>
            </a:extLst>
          </p:cNvPr>
          <p:cNvGrpSpPr/>
          <p:nvPr/>
        </p:nvGrpSpPr>
        <p:grpSpPr>
          <a:xfrm>
            <a:off x="1445966" y="2139304"/>
            <a:ext cx="849684" cy="815419"/>
            <a:chOff x="1677971" y="5532161"/>
            <a:chExt cx="924787" cy="887493"/>
          </a:xfrm>
        </p:grpSpPr>
        <p:sp>
          <p:nvSpPr>
            <p:cNvPr id="14" name="Rectangle: Rounded Corners 13">
              <a:extLst>
                <a:ext uri="{FF2B5EF4-FFF2-40B4-BE49-F238E27FC236}">
                  <a16:creationId xmlns:a16="http://schemas.microsoft.com/office/drawing/2014/main" id="{9EBCB3A5-EAD4-90B2-2514-6A627B1FFC1B}"/>
                </a:ext>
              </a:extLst>
            </p:cNvPr>
            <p:cNvSpPr/>
            <p:nvPr/>
          </p:nvSpPr>
          <p:spPr>
            <a:xfrm>
              <a:off x="1677971" y="5532161"/>
              <a:ext cx="924787" cy="887493"/>
            </a:xfrm>
            <a:prstGeom prst="roundRect">
              <a:avLst/>
            </a:prstGeom>
            <a:solidFill>
              <a:schemeClr val="bg1"/>
            </a:solidFill>
            <a:ln w="38100">
              <a:solidFill>
                <a:srgbClr val="4AAD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15" name="Picture 14">
              <a:extLst>
                <a:ext uri="{FF2B5EF4-FFF2-40B4-BE49-F238E27FC236}">
                  <a16:creationId xmlns:a16="http://schemas.microsoft.com/office/drawing/2014/main" id="{00CC5758-A2AE-B10D-79C1-80AE755BD598}"/>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3184" r="35928" b="48030"/>
            <a:stretch/>
          </p:blipFill>
          <p:spPr>
            <a:xfrm rot="21134343">
              <a:off x="1790467" y="5613454"/>
              <a:ext cx="699794" cy="800323"/>
            </a:xfrm>
            <a:prstGeom prst="rect">
              <a:avLst/>
            </a:prstGeom>
          </p:spPr>
        </p:pic>
      </p:grpSp>
      <p:grpSp>
        <p:nvGrpSpPr>
          <p:cNvPr id="8" name="Group 7">
            <a:extLst>
              <a:ext uri="{FF2B5EF4-FFF2-40B4-BE49-F238E27FC236}">
                <a16:creationId xmlns:a16="http://schemas.microsoft.com/office/drawing/2014/main" id="{FCCA940C-E97B-374B-1276-22F5D4A5D133}"/>
              </a:ext>
            </a:extLst>
          </p:cNvPr>
          <p:cNvGrpSpPr/>
          <p:nvPr/>
        </p:nvGrpSpPr>
        <p:grpSpPr>
          <a:xfrm>
            <a:off x="7630626" y="2082626"/>
            <a:ext cx="849684" cy="815419"/>
            <a:chOff x="1677971" y="5532161"/>
            <a:chExt cx="924787" cy="887493"/>
          </a:xfrm>
        </p:grpSpPr>
        <p:sp>
          <p:nvSpPr>
            <p:cNvPr id="9" name="Rectangle: Rounded Corners 8">
              <a:extLst>
                <a:ext uri="{FF2B5EF4-FFF2-40B4-BE49-F238E27FC236}">
                  <a16:creationId xmlns:a16="http://schemas.microsoft.com/office/drawing/2014/main" id="{89F3BC2A-71CC-7BC2-3711-B1D274C6F489}"/>
                </a:ext>
              </a:extLst>
            </p:cNvPr>
            <p:cNvSpPr/>
            <p:nvPr/>
          </p:nvSpPr>
          <p:spPr>
            <a:xfrm>
              <a:off x="1677971" y="5532161"/>
              <a:ext cx="924787" cy="887493"/>
            </a:xfrm>
            <a:prstGeom prst="roundRect">
              <a:avLst/>
            </a:prstGeom>
            <a:solidFill>
              <a:schemeClr val="bg1"/>
            </a:solidFill>
            <a:ln w="38100">
              <a:solidFill>
                <a:srgbClr val="4AAD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10" name="Picture 9">
              <a:extLst>
                <a:ext uri="{FF2B5EF4-FFF2-40B4-BE49-F238E27FC236}">
                  <a16:creationId xmlns:a16="http://schemas.microsoft.com/office/drawing/2014/main" id="{2EA7A5B7-1199-FE60-FDA8-637E2ACA6103}"/>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3184" r="35928" b="48030"/>
            <a:stretch/>
          </p:blipFill>
          <p:spPr>
            <a:xfrm rot="21134343">
              <a:off x="1790467" y="5613454"/>
              <a:ext cx="699794" cy="800323"/>
            </a:xfrm>
            <a:prstGeom prst="rect">
              <a:avLst/>
            </a:prstGeom>
          </p:spPr>
        </p:pic>
      </p:grpSp>
      <p:grpSp>
        <p:nvGrpSpPr>
          <p:cNvPr id="21" name="Group 20">
            <a:extLst>
              <a:ext uri="{FF2B5EF4-FFF2-40B4-BE49-F238E27FC236}">
                <a16:creationId xmlns:a16="http://schemas.microsoft.com/office/drawing/2014/main" id="{93B870B1-4B2C-1E15-E752-CF207CB0B181}"/>
              </a:ext>
            </a:extLst>
          </p:cNvPr>
          <p:cNvGrpSpPr/>
          <p:nvPr/>
        </p:nvGrpSpPr>
        <p:grpSpPr>
          <a:xfrm>
            <a:off x="5769714" y="3502912"/>
            <a:ext cx="849684" cy="815419"/>
            <a:chOff x="1677971" y="5532161"/>
            <a:chExt cx="924787" cy="887493"/>
          </a:xfrm>
        </p:grpSpPr>
        <p:sp>
          <p:nvSpPr>
            <p:cNvPr id="22" name="Rectangle: Rounded Corners 21">
              <a:extLst>
                <a:ext uri="{FF2B5EF4-FFF2-40B4-BE49-F238E27FC236}">
                  <a16:creationId xmlns:a16="http://schemas.microsoft.com/office/drawing/2014/main" id="{2CF04D0C-4B25-4A96-D511-E072274E053D}"/>
                </a:ext>
              </a:extLst>
            </p:cNvPr>
            <p:cNvSpPr/>
            <p:nvPr/>
          </p:nvSpPr>
          <p:spPr>
            <a:xfrm>
              <a:off x="1677971" y="5532161"/>
              <a:ext cx="924787" cy="887493"/>
            </a:xfrm>
            <a:prstGeom prst="roundRect">
              <a:avLst/>
            </a:prstGeom>
            <a:solidFill>
              <a:schemeClr val="bg1"/>
            </a:solidFill>
            <a:ln w="38100">
              <a:solidFill>
                <a:srgbClr val="4AAD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23" name="Picture 22">
              <a:extLst>
                <a:ext uri="{FF2B5EF4-FFF2-40B4-BE49-F238E27FC236}">
                  <a16:creationId xmlns:a16="http://schemas.microsoft.com/office/drawing/2014/main" id="{4DC9E9B9-4CDE-0E4E-E6AD-30EBE8A1CA2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3184" r="35928" b="48030"/>
            <a:stretch/>
          </p:blipFill>
          <p:spPr>
            <a:xfrm rot="21134343">
              <a:off x="1790467" y="5613454"/>
              <a:ext cx="699794" cy="800323"/>
            </a:xfrm>
            <a:prstGeom prst="rect">
              <a:avLst/>
            </a:prstGeom>
          </p:spPr>
        </p:pic>
      </p:grpSp>
      <p:pic>
        <p:nvPicPr>
          <p:cNvPr id="24" name="图片 5">
            <a:extLst>
              <a:ext uri="{FF2B5EF4-FFF2-40B4-BE49-F238E27FC236}">
                <a16:creationId xmlns:a16="http://schemas.microsoft.com/office/drawing/2014/main" id="{005C8E62-F49C-16CD-D9C5-D77A4454002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163755" y="2721849"/>
            <a:ext cx="3858566" cy="3858566"/>
          </a:xfrm>
          <a:prstGeom prst="rect">
            <a:avLst/>
          </a:prstGeom>
        </p:spPr>
      </p:pic>
    </p:spTree>
    <p:extLst>
      <p:ext uri="{BB962C8B-B14F-4D97-AF65-F5344CB8AC3E}">
        <p14:creationId xmlns:p14="http://schemas.microsoft.com/office/powerpoint/2010/main" val="1275332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2"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42" presetClass="exit" presetSubtype="0" fill="hold" nodeType="clickEffect">
                                  <p:stCondLst>
                                    <p:cond delay="0"/>
                                  </p:stCondLst>
                                  <p:childTnLst>
                                    <p:animEffect transition="out" filter="fade">
                                      <p:cBhvr>
                                        <p:cTn id="37" dur="1000"/>
                                        <p:tgtEl>
                                          <p:spTgt spid="8"/>
                                        </p:tgtEl>
                                      </p:cBhvr>
                                    </p:animEffect>
                                    <p:anim calcmode="lin" valueType="num">
                                      <p:cBhvr>
                                        <p:cTn id="38" dur="1000"/>
                                        <p:tgtEl>
                                          <p:spTgt spid="8"/>
                                        </p:tgtEl>
                                        <p:attrNameLst>
                                          <p:attrName>ppt_x</p:attrName>
                                        </p:attrNameLst>
                                      </p:cBhvr>
                                      <p:tavLst>
                                        <p:tav tm="0">
                                          <p:val>
                                            <p:strVal val="ppt_x"/>
                                          </p:val>
                                        </p:tav>
                                        <p:tav tm="100000">
                                          <p:val>
                                            <p:strVal val="ppt_x"/>
                                          </p:val>
                                        </p:tav>
                                      </p:tavLst>
                                    </p:anim>
                                    <p:anim calcmode="lin" valueType="num">
                                      <p:cBhvr>
                                        <p:cTn id="39" dur="1000"/>
                                        <p:tgtEl>
                                          <p:spTgt spid="8"/>
                                        </p:tgtEl>
                                        <p:attrNameLst>
                                          <p:attrName>ppt_y</p:attrName>
                                        </p:attrNameLst>
                                      </p:cBhvr>
                                      <p:tavLst>
                                        <p:tav tm="0">
                                          <p:val>
                                            <p:strVal val="ppt_y"/>
                                          </p:val>
                                        </p:tav>
                                        <p:tav tm="100000">
                                          <p:val>
                                            <p:strVal val="ppt_y+.1"/>
                                          </p:val>
                                        </p:tav>
                                      </p:tavLst>
                                    </p:anim>
                                    <p:set>
                                      <p:cBhvr>
                                        <p:cTn id="40"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4" name="click.wav"/>
                                        </p:tgtEl>
                                      </p:cMediaNode>
                                    </p:audio>
                                  </p:subTnLst>
                                </p:cTn>
                              </p:par>
                            </p:childTnLst>
                          </p:cTn>
                        </p:par>
                        <p:par>
                          <p:cTn id="41" fill="hold">
                            <p:stCondLst>
                              <p:cond delay="1000"/>
                            </p:stCondLst>
                            <p:childTnLst>
                              <p:par>
                                <p:cTn id="42" presetID="16" presetClass="entr" presetSubtype="21"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childTnLst>
              </p:cTn>
              <p:nextCondLst>
                <p:cond evt="onClick" delay="0">
                  <p:tgtEl>
                    <p:spTgt spid="8"/>
                  </p:tgtEl>
                </p:cond>
              </p:nextCondLst>
            </p:seq>
            <p:seq concurrent="1" nextAc="seek">
              <p:cTn id="45" restart="whenNotActive" fill="hold" evtFilter="cancelBubble" nodeType="interactiveSeq">
                <p:stCondLst>
                  <p:cond evt="onClick" delay="0">
                    <p:tgtEl>
                      <p:spTgt spid="13"/>
                    </p:tgtEl>
                  </p:cond>
                </p:stCondLst>
                <p:endSync evt="end" delay="0">
                  <p:rtn val="all"/>
                </p:endSync>
                <p:childTnLst>
                  <p:par>
                    <p:cTn id="46" fill="hold">
                      <p:stCondLst>
                        <p:cond delay="0"/>
                      </p:stCondLst>
                      <p:childTnLst>
                        <p:par>
                          <p:cTn id="47" fill="hold">
                            <p:stCondLst>
                              <p:cond delay="0"/>
                            </p:stCondLst>
                            <p:childTnLst>
                              <p:par>
                                <p:cTn id="48" presetID="42" presetClass="exit" presetSubtype="0" fill="hold" nodeType="clickEffect">
                                  <p:stCondLst>
                                    <p:cond delay="0"/>
                                  </p:stCondLst>
                                  <p:childTnLst>
                                    <p:animEffect transition="out" filter="fade">
                                      <p:cBhvr>
                                        <p:cTn id="49" dur="1000"/>
                                        <p:tgtEl>
                                          <p:spTgt spid="13"/>
                                        </p:tgtEl>
                                      </p:cBhvr>
                                    </p:animEffect>
                                    <p:anim calcmode="lin" valueType="num">
                                      <p:cBhvr>
                                        <p:cTn id="50" dur="1000"/>
                                        <p:tgtEl>
                                          <p:spTgt spid="13"/>
                                        </p:tgtEl>
                                        <p:attrNameLst>
                                          <p:attrName>ppt_x</p:attrName>
                                        </p:attrNameLst>
                                      </p:cBhvr>
                                      <p:tavLst>
                                        <p:tav tm="0">
                                          <p:val>
                                            <p:strVal val="ppt_x"/>
                                          </p:val>
                                        </p:tav>
                                        <p:tav tm="100000">
                                          <p:val>
                                            <p:strVal val="ppt_x"/>
                                          </p:val>
                                        </p:tav>
                                      </p:tavLst>
                                    </p:anim>
                                    <p:anim calcmode="lin" valueType="num">
                                      <p:cBhvr>
                                        <p:cTn id="51" dur="1000"/>
                                        <p:tgtEl>
                                          <p:spTgt spid="13"/>
                                        </p:tgtEl>
                                        <p:attrNameLst>
                                          <p:attrName>ppt_y</p:attrName>
                                        </p:attrNameLst>
                                      </p:cBhvr>
                                      <p:tavLst>
                                        <p:tav tm="0">
                                          <p:val>
                                            <p:strVal val="ppt_y"/>
                                          </p:val>
                                        </p:tav>
                                        <p:tav tm="100000">
                                          <p:val>
                                            <p:strVal val="ppt_y+.1"/>
                                          </p:val>
                                        </p:tav>
                                      </p:tavLst>
                                    </p:anim>
                                    <p:set>
                                      <p:cBhvr>
                                        <p:cTn id="52"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click.wav"/>
                                        </p:tgtEl>
                                      </p:cMediaNode>
                                    </p:audio>
                                  </p:subTnLst>
                                </p:cTn>
                              </p:par>
                            </p:childTnLst>
                          </p:cTn>
                        </p:par>
                        <p:par>
                          <p:cTn id="53" fill="hold">
                            <p:stCondLst>
                              <p:cond delay="1000"/>
                            </p:stCondLst>
                            <p:childTnLst>
                              <p:par>
                                <p:cTn id="54" presetID="16" presetClass="entr" presetSubtype="21" fill="hold" grpId="0"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barn(inVertical)">
                                      <p:cBhvr>
                                        <p:cTn id="56" dur="500"/>
                                        <p:tgtEl>
                                          <p:spTgt spid="17"/>
                                        </p:tgtEl>
                                      </p:cBhvr>
                                    </p:animEffect>
                                  </p:childTnLst>
                                </p:cTn>
                              </p:par>
                            </p:childTnLst>
                          </p:cTn>
                        </p:par>
                      </p:childTnLst>
                    </p:cTn>
                  </p:par>
                </p:childTnLst>
              </p:cTn>
              <p:nextCondLst>
                <p:cond evt="onClick" delay="0">
                  <p:tgtEl>
                    <p:spTgt spid="13"/>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42" presetClass="exit" presetSubtype="0" fill="hold" nodeType="clickEffect">
                                  <p:stCondLst>
                                    <p:cond delay="0"/>
                                  </p:stCondLst>
                                  <p:childTnLst>
                                    <p:animEffect transition="out" filter="fade">
                                      <p:cBhvr>
                                        <p:cTn id="61" dur="1000"/>
                                        <p:tgtEl>
                                          <p:spTgt spid="21"/>
                                        </p:tgtEl>
                                      </p:cBhvr>
                                    </p:animEffect>
                                    <p:anim calcmode="lin" valueType="num">
                                      <p:cBhvr>
                                        <p:cTn id="62" dur="1000"/>
                                        <p:tgtEl>
                                          <p:spTgt spid="21"/>
                                        </p:tgtEl>
                                        <p:attrNameLst>
                                          <p:attrName>ppt_x</p:attrName>
                                        </p:attrNameLst>
                                      </p:cBhvr>
                                      <p:tavLst>
                                        <p:tav tm="0">
                                          <p:val>
                                            <p:strVal val="ppt_x"/>
                                          </p:val>
                                        </p:tav>
                                        <p:tav tm="100000">
                                          <p:val>
                                            <p:strVal val="ppt_x"/>
                                          </p:val>
                                        </p:tav>
                                      </p:tavLst>
                                    </p:anim>
                                    <p:anim calcmode="lin" valueType="num">
                                      <p:cBhvr>
                                        <p:cTn id="63" dur="1000"/>
                                        <p:tgtEl>
                                          <p:spTgt spid="21"/>
                                        </p:tgtEl>
                                        <p:attrNameLst>
                                          <p:attrName>ppt_y</p:attrName>
                                        </p:attrNameLst>
                                      </p:cBhvr>
                                      <p:tavLst>
                                        <p:tav tm="0">
                                          <p:val>
                                            <p:strVal val="ppt_y"/>
                                          </p:val>
                                        </p:tav>
                                        <p:tav tm="100000">
                                          <p:val>
                                            <p:strVal val="ppt_y+.1"/>
                                          </p:val>
                                        </p:tav>
                                      </p:tavLst>
                                    </p:anim>
                                    <p:set>
                                      <p:cBhvr>
                                        <p:cTn id="64"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4" name="click.wav"/>
                                        </p:tgtEl>
                                      </p:cMediaNode>
                                    </p:audio>
                                  </p:subTnLst>
                                </p:cTn>
                              </p:par>
                            </p:childTnLst>
                          </p:cTn>
                        </p:par>
                        <p:par>
                          <p:cTn id="65" fill="hold">
                            <p:stCondLst>
                              <p:cond delay="1000"/>
                            </p:stCondLst>
                            <p:childTnLst>
                              <p:par>
                                <p:cTn id="66" presetID="16" presetClass="entr" presetSubtype="21"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barn(inVertical)">
                                      <p:cBhvr>
                                        <p:cTn id="68" dur="500"/>
                                        <p:tgtEl>
                                          <p:spTgt spid="20"/>
                                        </p:tgtEl>
                                      </p:cBhvr>
                                    </p:animEffect>
                                  </p:childTnLst>
                                </p:cTn>
                              </p:par>
                            </p:childTnLst>
                          </p:cTn>
                        </p:par>
                      </p:childTnLst>
                    </p:cTn>
                  </p:par>
                </p:childTnLst>
              </p:cTn>
              <p:nextCondLst>
                <p:cond evt="onClick" delay="0">
                  <p:tgtEl>
                    <p:spTgt spid="21"/>
                  </p:tgtEl>
                </p:cond>
              </p:nextCondLst>
            </p:seq>
          </p:childTnLst>
        </p:cTn>
      </p:par>
    </p:tnLst>
    <p:bldLst>
      <p:bldP spid="11" grpId="0"/>
      <p:bldP spid="12" grpId="0"/>
      <p:bldP spid="17" grpId="0"/>
      <p:bldP spid="18" grpId="0"/>
      <p:bldP spid="19"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8209C0-C256-3DFD-BF1B-3C33805911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4916"/>
            <a:ext cx="12110720" cy="7090465"/>
          </a:xfrm>
          <a:prstGeom prst="rect">
            <a:avLst/>
          </a:prstGeom>
        </p:spPr>
      </p:pic>
      <p:pic>
        <p:nvPicPr>
          <p:cNvPr id="2" name="Picture 1">
            <a:extLst>
              <a:ext uri="{FF2B5EF4-FFF2-40B4-BE49-F238E27FC236}">
                <a16:creationId xmlns:a16="http://schemas.microsoft.com/office/drawing/2014/main" id="{E214CB49-37F4-1B26-7C91-F5B020F0144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316171" y="5278120"/>
            <a:ext cx="2234739" cy="1255269"/>
          </a:xfrm>
          <a:prstGeom prst="rect">
            <a:avLst/>
          </a:prstGeom>
        </p:spPr>
      </p:pic>
      <p:pic>
        <p:nvPicPr>
          <p:cNvPr id="4" name="Picture 3">
            <a:extLst>
              <a:ext uri="{FF2B5EF4-FFF2-40B4-BE49-F238E27FC236}">
                <a16:creationId xmlns:a16="http://schemas.microsoft.com/office/drawing/2014/main" id="{B445AC55-14C0-6E5E-B56D-81E1AEBB24E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284171" y="3693160"/>
            <a:ext cx="2234739" cy="1255269"/>
          </a:xfrm>
          <a:prstGeom prst="rect">
            <a:avLst/>
          </a:prstGeom>
        </p:spPr>
      </p:pic>
    </p:spTree>
    <p:extLst>
      <p:ext uri="{BB962C8B-B14F-4D97-AF65-F5344CB8AC3E}">
        <p14:creationId xmlns:p14="http://schemas.microsoft.com/office/powerpoint/2010/main" val="3542896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33333E-6 -1.11111E-6 L -0.10664 -0.21065 " pathEditMode="relative" rAng="0" ptsTypes="AA">
                                      <p:cBhvr>
                                        <p:cTn id="6" dur="3000" fill="hold"/>
                                        <p:tgtEl>
                                          <p:spTgt spid="2"/>
                                        </p:tgtEl>
                                        <p:attrNameLst>
                                          <p:attrName>ppt_x</p:attrName>
                                          <p:attrName>ppt_y</p:attrName>
                                        </p:attrNameLst>
                                      </p:cBhvr>
                                      <p:rCtr x="-5339" y="-10532"/>
                                    </p:animMotion>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childTnLst>
                          </p:cTn>
                        </p:par>
                        <p:par>
                          <p:cTn id="7" fill="hold">
                            <p:stCondLst>
                              <p:cond delay="3000"/>
                            </p:stCondLst>
                            <p:childTnLst>
                              <p:par>
                                <p:cTn id="8" presetID="1" presetClass="exit" presetSubtype="0" fill="hold" nodeType="afterEffect">
                                  <p:stCondLst>
                                    <p:cond delay="0"/>
                                  </p:stCondLst>
                                  <p:childTnLst>
                                    <p:set>
                                      <p:cBhvr>
                                        <p:cTn id="9" dur="1" fill="hold">
                                          <p:stCondLst>
                                            <p:cond delay="0"/>
                                          </p:stCondLst>
                                        </p:cTn>
                                        <p:tgtEl>
                                          <p:spTgt spid="2"/>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par>
                          <p:cTn id="12" fill="hold">
                            <p:stCondLst>
                              <p:cond delay="3000"/>
                            </p:stCondLst>
                            <p:childTnLst>
                              <p:par>
                                <p:cTn id="13" presetID="35" presetClass="path" presetSubtype="0" accel="50000" decel="50000" fill="hold" nodeType="afterEffect">
                                  <p:stCondLst>
                                    <p:cond delay="0"/>
                                  </p:stCondLst>
                                  <p:childTnLst>
                                    <p:animMotion origin="layout" path="M 0 -1.11111E-6 L -0.04505 -0.04167 " pathEditMode="relative" rAng="0" ptsTypes="AA">
                                      <p:cBhvr>
                                        <p:cTn id="14" dur="3000" fill="hold"/>
                                        <p:tgtEl>
                                          <p:spTgt spid="4"/>
                                        </p:tgtEl>
                                        <p:attrNameLst>
                                          <p:attrName>ppt_x</p:attrName>
                                          <p:attrName>ppt_y</p:attrName>
                                        </p:attrNameLst>
                                      </p:cBhvr>
                                      <p:rCtr x="-2253" y="-2083"/>
                                    </p:animMotion>
                                  </p:childTnLst>
                                  <p:subTnLst>
                                    <p:audio>
                                      <p:cMediaNode>
                                        <p:cTn display="0" masterRel="sameClick">
                                          <p:stCondLst>
                                            <p:cond evt="begin" delay="0">
                                              <p:tn val="13"/>
                                            </p:cond>
                                          </p:stCondLst>
                                          <p:endCondLst>
                                            <p:cond evt="onStopAudio" delay="0">
                                              <p:tgtEl>
                                                <p:sldTgt/>
                                              </p:tgtEl>
                                            </p:cond>
                                          </p:endCondLst>
                                        </p:cTn>
                                        <p:tgtEl>
                                          <p:sndTgt r:embed="rId3"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1045FC8-247D-8F35-6574-3D52658697C6}"/>
              </a:ext>
            </a:extLst>
          </p:cNvPr>
          <p:cNvGrpSpPr/>
          <p:nvPr/>
        </p:nvGrpSpPr>
        <p:grpSpPr>
          <a:xfrm>
            <a:off x="1663074" y="601429"/>
            <a:ext cx="9875783" cy="1593258"/>
            <a:chOff x="1778403" y="794683"/>
            <a:chExt cx="31552365" cy="1593258"/>
          </a:xfrm>
        </p:grpSpPr>
        <p:sp>
          <p:nvSpPr>
            <p:cNvPr id="6" name="Rectangle: Rounded Corners 5">
              <a:extLst>
                <a:ext uri="{FF2B5EF4-FFF2-40B4-BE49-F238E27FC236}">
                  <a16:creationId xmlns:a16="http://schemas.microsoft.com/office/drawing/2014/main" id="{1183D8B8-E873-C82C-96F2-EF8043FFED00}"/>
                </a:ext>
              </a:extLst>
            </p:cNvPr>
            <p:cNvSpPr/>
            <p:nvPr/>
          </p:nvSpPr>
          <p:spPr>
            <a:xfrm>
              <a:off x="1778403" y="818281"/>
              <a:ext cx="31504360" cy="1569660"/>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TextBox 6">
              <a:extLst>
                <a:ext uri="{FF2B5EF4-FFF2-40B4-BE49-F238E27FC236}">
                  <a16:creationId xmlns:a16="http://schemas.microsoft.com/office/drawing/2014/main" id="{8553F855-8A46-7344-2B8F-E7AC2337CDFF}"/>
                </a:ext>
              </a:extLst>
            </p:cNvPr>
            <p:cNvSpPr txBox="1"/>
            <p:nvPr/>
          </p:nvSpPr>
          <p:spPr>
            <a:xfrm>
              <a:off x="1778403" y="794683"/>
              <a:ext cx="31552365" cy="1569660"/>
            </a:xfrm>
            <a:prstGeom prst="rect">
              <a:avLst/>
            </a:prstGeom>
            <a:noFill/>
          </p:spPr>
          <p:txBody>
            <a:bodyPr wrap="square" rtlCol="0">
              <a:spAutoFit/>
            </a:bodyPr>
            <a:lstStyle/>
            <a:p>
              <a:pPr algn="ctr"/>
              <a:r>
                <a:rPr lang="en-US" sz="3200" b="1" dirty="0">
                  <a:latin typeface="Cambria" panose="02040503050406030204" pitchFamily="18" charset="0"/>
                  <a:cs typeface="Arial" panose="020B0604020202020204" pitchFamily="34" charset="0"/>
                </a:rPr>
                <a:t>M</a:t>
              </a:r>
              <a:r>
                <a:rPr lang="vi-VN" sz="3200" b="1" dirty="0">
                  <a:latin typeface="Cambria" panose="02040503050406030204" pitchFamily="18" charset="0"/>
                  <a:cs typeface="Arial" panose="020B0604020202020204" pitchFamily="34" charset="0"/>
                </a:rPr>
                <a:t>i hái được 25 bông hoa. Mai hái được số bông hoa gấp 3 lần của Mi. Hỏi cả hai chị em h</a:t>
              </a:r>
              <a:r>
                <a:rPr lang="en-US" sz="3200" b="1" dirty="0">
                  <a:latin typeface="Cambria" panose="02040503050406030204" pitchFamily="18" charset="0"/>
                  <a:cs typeface="Arial" panose="020B0604020202020204" pitchFamily="34" charset="0"/>
                </a:rPr>
                <a:t>á</a:t>
              </a:r>
              <a:r>
                <a:rPr lang="vi-VN" sz="3200" b="1" dirty="0">
                  <a:latin typeface="Cambria" panose="02040503050406030204" pitchFamily="18" charset="0"/>
                  <a:cs typeface="Arial" panose="020B0604020202020204" pitchFamily="34" charset="0"/>
                </a:rPr>
                <a:t>i được bao nhiêu bông hoa?</a:t>
              </a:r>
              <a:endParaRPr lang="en-US" sz="3200" b="1" dirty="0">
                <a:latin typeface="Cambria" panose="02040503050406030204" pitchFamily="18" charset="0"/>
                <a:cs typeface="Arial" panose="020B0604020202020204" pitchFamily="34" charset="0"/>
              </a:endParaRPr>
            </a:p>
          </p:txBody>
        </p:sp>
      </p:grpSp>
      <p:grpSp>
        <p:nvGrpSpPr>
          <p:cNvPr id="8" name="Group 7">
            <a:extLst>
              <a:ext uri="{FF2B5EF4-FFF2-40B4-BE49-F238E27FC236}">
                <a16:creationId xmlns:a16="http://schemas.microsoft.com/office/drawing/2014/main" id="{C6EB194E-2498-63A7-E637-BC74B825FC6E}"/>
              </a:ext>
            </a:extLst>
          </p:cNvPr>
          <p:cNvGrpSpPr/>
          <p:nvPr/>
        </p:nvGrpSpPr>
        <p:grpSpPr>
          <a:xfrm>
            <a:off x="653143" y="744770"/>
            <a:ext cx="859706" cy="1015663"/>
            <a:chOff x="1076321" y="694523"/>
            <a:chExt cx="859706" cy="1015663"/>
          </a:xfrm>
        </p:grpSpPr>
        <p:sp>
          <p:nvSpPr>
            <p:cNvPr id="9" name="Flowchart: Connector 8">
              <a:extLst>
                <a:ext uri="{FF2B5EF4-FFF2-40B4-BE49-F238E27FC236}">
                  <a16:creationId xmlns:a16="http://schemas.microsoft.com/office/drawing/2014/main" id="{ABDC02DC-54FD-AB33-C49F-B10BED53D462}"/>
                </a:ext>
              </a:extLst>
            </p:cNvPr>
            <p:cNvSpPr/>
            <p:nvPr/>
          </p:nvSpPr>
          <p:spPr>
            <a:xfrm>
              <a:off x="1091806" y="838743"/>
              <a:ext cx="844221" cy="844221"/>
            </a:xfrm>
            <a:prstGeom prst="flowChartConnector">
              <a:avLst/>
            </a:prstGeom>
            <a:solidFill>
              <a:srgbClr val="AA72D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PA-文本框 54">
              <a:extLst>
                <a:ext uri="{FF2B5EF4-FFF2-40B4-BE49-F238E27FC236}">
                  <a16:creationId xmlns:a16="http://schemas.microsoft.com/office/drawing/2014/main" id="{D96F1DD1-2D14-B070-ABDE-5002971F5DE4}"/>
                </a:ext>
              </a:extLst>
            </p:cNvPr>
            <p:cNvSpPr txBox="1"/>
            <p:nvPr>
              <p:custDataLst>
                <p:tags r:id="rId1"/>
              </p:custDataLst>
            </p:nvPr>
          </p:nvSpPr>
          <p:spPr>
            <a:xfrm>
              <a:off x="1076321" y="694523"/>
              <a:ext cx="841938" cy="1015663"/>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300" normalizeH="0" baseline="0" noProof="0" dirty="0">
                  <a:ln>
                    <a:noFill/>
                  </a:ln>
                  <a:effectLst/>
                  <a:uLnTx/>
                  <a:uFillTx/>
                  <a:latin typeface="SVN-Cookies" panose="02040603050506020204" pitchFamily="18" charset="0"/>
                  <a:ea typeface="字魂156号-萌趣苏打饼" panose="00000500000000000000" pitchFamily="2" charset="-122"/>
                  <a:sym typeface="思源黑体 CN" panose="020B0500000000000000" pitchFamily="34" charset="-122"/>
                </a:rPr>
                <a:t>3</a:t>
              </a:r>
              <a:endParaRPr kumimoji="0" lang="zh-CN" altLang="en-US" sz="6000" b="0" i="0" u="none" strike="noStrike" kern="1200" cap="none" spc="-300" normalizeH="0" baseline="0" noProof="0" dirty="0">
                <a:ln>
                  <a:noFill/>
                </a:ln>
                <a:effectLst/>
                <a:uLnTx/>
                <a:uFillTx/>
                <a:latin typeface="SVN-Cookies" panose="02040603050506020204" pitchFamily="18" charset="0"/>
                <a:ea typeface="字魂156号-萌趣苏打饼" panose="00000500000000000000" pitchFamily="2" charset="-122"/>
                <a:sym typeface="思源黑体 CN" panose="020B0500000000000000" pitchFamily="34" charset="-122"/>
              </a:endParaRPr>
            </a:p>
          </p:txBody>
        </p:sp>
      </p:grpSp>
      <p:pic>
        <p:nvPicPr>
          <p:cNvPr id="12" name="Picture 11">
            <a:extLst>
              <a:ext uri="{FF2B5EF4-FFF2-40B4-BE49-F238E27FC236}">
                <a16:creationId xmlns:a16="http://schemas.microsoft.com/office/drawing/2014/main" id="{C600985C-294E-E45A-A479-EE87A372ED6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46781" t="53178" r="15970" b="22109"/>
          <a:stretch/>
        </p:blipFill>
        <p:spPr>
          <a:xfrm>
            <a:off x="6358113" y="3096716"/>
            <a:ext cx="5351827" cy="1997269"/>
          </a:xfrm>
          <a:prstGeom prst="rect">
            <a:avLst/>
          </a:prstGeom>
        </p:spPr>
      </p:pic>
      <p:sp>
        <p:nvSpPr>
          <p:cNvPr id="13" name="TextBox 12">
            <a:extLst>
              <a:ext uri="{FF2B5EF4-FFF2-40B4-BE49-F238E27FC236}">
                <a16:creationId xmlns:a16="http://schemas.microsoft.com/office/drawing/2014/main" id="{1A698C35-7F35-646E-BD80-4A2748DD7FEE}"/>
              </a:ext>
            </a:extLst>
          </p:cNvPr>
          <p:cNvSpPr txBox="1"/>
          <p:nvPr/>
        </p:nvSpPr>
        <p:spPr>
          <a:xfrm>
            <a:off x="713058" y="3224387"/>
            <a:ext cx="2966710" cy="646331"/>
          </a:xfrm>
          <a:prstGeom prst="rect">
            <a:avLst/>
          </a:prstGeom>
          <a:noFill/>
        </p:spPr>
        <p:txBody>
          <a:bodyPr wrap="square" rtlCol="0">
            <a:spAutoFit/>
          </a:bodyPr>
          <a:lstStyle/>
          <a:p>
            <a:r>
              <a:rPr lang="en-US" sz="3600" b="1" dirty="0">
                <a:solidFill>
                  <a:schemeClr val="accent3">
                    <a:lumMod val="10000"/>
                  </a:schemeClr>
                </a:solidFill>
                <a:latin typeface="Cambria" panose="02040503050406030204" pitchFamily="18" charset="0"/>
                <a:cs typeface="Arial" panose="020B0604020202020204" pitchFamily="34" charset="0"/>
              </a:rPr>
              <a:t>Mi </a:t>
            </a:r>
            <a:r>
              <a:rPr lang="en-US" sz="3600" b="1" dirty="0" err="1">
                <a:solidFill>
                  <a:schemeClr val="accent3">
                    <a:lumMod val="10000"/>
                  </a:schemeClr>
                </a:solidFill>
                <a:latin typeface="Cambria" panose="02040503050406030204" pitchFamily="18" charset="0"/>
                <a:cs typeface="Arial" panose="020B0604020202020204" pitchFamily="34" charset="0"/>
              </a:rPr>
              <a:t>hái</a:t>
            </a:r>
            <a:r>
              <a:rPr lang="en-US" sz="3600" b="1" dirty="0">
                <a:solidFill>
                  <a:schemeClr val="accent3">
                    <a:lumMod val="10000"/>
                  </a:schemeClr>
                </a:solidFill>
                <a:latin typeface="Cambria" panose="02040503050406030204" pitchFamily="18" charset="0"/>
                <a:cs typeface="Arial" panose="020B0604020202020204" pitchFamily="34" charset="0"/>
              </a:rPr>
              <a:t>:</a:t>
            </a:r>
          </a:p>
        </p:txBody>
      </p:sp>
      <p:sp>
        <p:nvSpPr>
          <p:cNvPr id="14" name="TextBox 13">
            <a:extLst>
              <a:ext uri="{FF2B5EF4-FFF2-40B4-BE49-F238E27FC236}">
                <a16:creationId xmlns:a16="http://schemas.microsoft.com/office/drawing/2014/main" id="{54BC0FEE-E24B-9BBF-544E-E93973F7A7FD}"/>
              </a:ext>
            </a:extLst>
          </p:cNvPr>
          <p:cNvSpPr txBox="1"/>
          <p:nvPr/>
        </p:nvSpPr>
        <p:spPr>
          <a:xfrm>
            <a:off x="3423178" y="3229320"/>
            <a:ext cx="2759031" cy="646331"/>
          </a:xfrm>
          <a:prstGeom prst="rect">
            <a:avLst/>
          </a:prstGeom>
          <a:noFill/>
        </p:spPr>
        <p:txBody>
          <a:bodyPr wrap="square" rtlCol="0">
            <a:spAutoFit/>
          </a:bodyPr>
          <a:lstStyle/>
          <a:p>
            <a:pPr algn="just"/>
            <a:r>
              <a:rPr lang="en-US" sz="3600" b="1" dirty="0">
                <a:solidFill>
                  <a:schemeClr val="accent3">
                    <a:lumMod val="10000"/>
                  </a:schemeClr>
                </a:solidFill>
                <a:latin typeface="Cambria" panose="02040503050406030204" pitchFamily="18" charset="0"/>
                <a:cs typeface="Arial" panose="020B0604020202020204" pitchFamily="34" charset="0"/>
              </a:rPr>
              <a:t>25 </a:t>
            </a:r>
            <a:r>
              <a:rPr lang="en-US" sz="3600" b="1" dirty="0" err="1">
                <a:solidFill>
                  <a:schemeClr val="accent3">
                    <a:lumMod val="10000"/>
                  </a:schemeClr>
                </a:solidFill>
                <a:latin typeface="Cambria" panose="02040503050406030204" pitchFamily="18" charset="0"/>
                <a:cs typeface="Arial" panose="020B0604020202020204" pitchFamily="34" charset="0"/>
              </a:rPr>
              <a:t>bông</a:t>
            </a:r>
            <a:r>
              <a:rPr lang="en-US" sz="3600" b="1" dirty="0">
                <a:solidFill>
                  <a:schemeClr val="accent3">
                    <a:lumMod val="10000"/>
                  </a:schemeClr>
                </a:solidFill>
                <a:latin typeface="Cambria" panose="02040503050406030204" pitchFamily="18" charset="0"/>
                <a:cs typeface="Arial" panose="020B0604020202020204" pitchFamily="34" charset="0"/>
              </a:rPr>
              <a:t> </a:t>
            </a:r>
            <a:r>
              <a:rPr lang="en-US" sz="3600" b="1" dirty="0" err="1">
                <a:solidFill>
                  <a:schemeClr val="accent3">
                    <a:lumMod val="10000"/>
                  </a:schemeClr>
                </a:solidFill>
                <a:latin typeface="Cambria" panose="02040503050406030204" pitchFamily="18" charset="0"/>
                <a:cs typeface="Arial" panose="020B0604020202020204" pitchFamily="34" charset="0"/>
              </a:rPr>
              <a:t>hoa</a:t>
            </a:r>
            <a:endParaRPr lang="en-US" sz="3600" b="1" dirty="0">
              <a:solidFill>
                <a:schemeClr val="accent3">
                  <a:lumMod val="10000"/>
                </a:schemeClr>
              </a:solidFill>
              <a:latin typeface="Cambria" panose="02040503050406030204" pitchFamily="18" charset="0"/>
              <a:cs typeface="Arial" panose="020B0604020202020204" pitchFamily="34" charset="0"/>
            </a:endParaRPr>
          </a:p>
        </p:txBody>
      </p:sp>
      <p:sp>
        <p:nvSpPr>
          <p:cNvPr id="15" name="TextBox 14">
            <a:extLst>
              <a:ext uri="{FF2B5EF4-FFF2-40B4-BE49-F238E27FC236}">
                <a16:creationId xmlns:a16="http://schemas.microsoft.com/office/drawing/2014/main" id="{5E215A33-E097-23DA-F67E-4E90ECE57320}"/>
              </a:ext>
            </a:extLst>
          </p:cNvPr>
          <p:cNvSpPr txBox="1"/>
          <p:nvPr/>
        </p:nvSpPr>
        <p:spPr>
          <a:xfrm>
            <a:off x="650672" y="3894469"/>
            <a:ext cx="3029096" cy="646331"/>
          </a:xfrm>
          <a:prstGeom prst="rect">
            <a:avLst/>
          </a:prstGeom>
          <a:noFill/>
        </p:spPr>
        <p:txBody>
          <a:bodyPr wrap="square" rtlCol="0">
            <a:spAutoFit/>
          </a:bodyPr>
          <a:lstStyle/>
          <a:p>
            <a:pPr algn="just"/>
            <a:r>
              <a:rPr lang="en-US" sz="3600" b="1" dirty="0">
                <a:solidFill>
                  <a:schemeClr val="accent3">
                    <a:lumMod val="10000"/>
                  </a:schemeClr>
                </a:solidFill>
                <a:latin typeface="Cambria" panose="02040503050406030204" pitchFamily="18" charset="0"/>
                <a:cs typeface="Arial" panose="020B0604020202020204" pitchFamily="34" charset="0"/>
              </a:rPr>
              <a:t>Mai </a:t>
            </a:r>
            <a:r>
              <a:rPr lang="en-US" sz="3600" b="1" dirty="0" err="1">
                <a:solidFill>
                  <a:schemeClr val="accent3">
                    <a:lumMod val="10000"/>
                  </a:schemeClr>
                </a:solidFill>
                <a:latin typeface="Cambria" panose="02040503050406030204" pitchFamily="18" charset="0"/>
                <a:cs typeface="Arial" panose="020B0604020202020204" pitchFamily="34" charset="0"/>
              </a:rPr>
              <a:t>hái</a:t>
            </a:r>
            <a:r>
              <a:rPr lang="en-US" sz="3600" b="1" dirty="0">
                <a:solidFill>
                  <a:schemeClr val="accent3">
                    <a:lumMod val="10000"/>
                  </a:schemeClr>
                </a:solidFill>
                <a:latin typeface="Cambria" panose="02040503050406030204" pitchFamily="18" charset="0"/>
                <a:cs typeface="Arial" panose="020B0604020202020204" pitchFamily="34" charset="0"/>
              </a:rPr>
              <a:t>:</a:t>
            </a:r>
          </a:p>
        </p:txBody>
      </p:sp>
      <p:sp>
        <p:nvSpPr>
          <p:cNvPr id="16" name="TextBox 15">
            <a:extLst>
              <a:ext uri="{FF2B5EF4-FFF2-40B4-BE49-F238E27FC236}">
                <a16:creationId xmlns:a16="http://schemas.microsoft.com/office/drawing/2014/main" id="{D3339DD5-17CB-08EA-D1DC-EEF9DE3ED0B4}"/>
              </a:ext>
            </a:extLst>
          </p:cNvPr>
          <p:cNvSpPr txBox="1"/>
          <p:nvPr/>
        </p:nvSpPr>
        <p:spPr>
          <a:xfrm>
            <a:off x="3421371" y="3927133"/>
            <a:ext cx="3771129" cy="646331"/>
          </a:xfrm>
          <a:prstGeom prst="rect">
            <a:avLst/>
          </a:prstGeom>
          <a:noFill/>
        </p:spPr>
        <p:txBody>
          <a:bodyPr wrap="square" rtlCol="0">
            <a:spAutoFit/>
          </a:bodyPr>
          <a:lstStyle/>
          <a:p>
            <a:pPr algn="just"/>
            <a:r>
              <a:rPr lang="en-US" sz="3600" b="1" dirty="0" err="1">
                <a:latin typeface="Cambria" panose="02040503050406030204" pitchFamily="18" charset="0"/>
                <a:cs typeface="Arial" panose="020B0604020202020204" pitchFamily="34" charset="0"/>
              </a:rPr>
              <a:t>Gấp</a:t>
            </a:r>
            <a:r>
              <a:rPr lang="en-US" sz="3600" b="1" dirty="0">
                <a:latin typeface="Cambria" panose="02040503050406030204" pitchFamily="18" charset="0"/>
                <a:cs typeface="Arial" panose="020B0604020202020204" pitchFamily="34" charset="0"/>
              </a:rPr>
              <a:t> 3 </a:t>
            </a:r>
            <a:r>
              <a:rPr lang="en-US" sz="3600" b="1" dirty="0" err="1">
                <a:latin typeface="Cambria" panose="02040503050406030204" pitchFamily="18" charset="0"/>
                <a:cs typeface="Arial" panose="020B0604020202020204" pitchFamily="34" charset="0"/>
              </a:rPr>
              <a:t>lần</a:t>
            </a:r>
            <a:r>
              <a:rPr lang="en-US" sz="3600" b="1" dirty="0">
                <a:latin typeface="Cambria" panose="02040503050406030204" pitchFamily="18" charset="0"/>
                <a:cs typeface="Arial" panose="020B0604020202020204" pitchFamily="34" charset="0"/>
              </a:rPr>
              <a:t> Mi</a:t>
            </a:r>
          </a:p>
        </p:txBody>
      </p:sp>
      <p:sp>
        <p:nvSpPr>
          <p:cNvPr id="17" name="TextBox 16">
            <a:extLst>
              <a:ext uri="{FF2B5EF4-FFF2-40B4-BE49-F238E27FC236}">
                <a16:creationId xmlns:a16="http://schemas.microsoft.com/office/drawing/2014/main" id="{10DB88BF-E68A-03D4-FD9D-EB79E22C304C}"/>
              </a:ext>
            </a:extLst>
          </p:cNvPr>
          <p:cNvSpPr txBox="1"/>
          <p:nvPr/>
        </p:nvSpPr>
        <p:spPr>
          <a:xfrm>
            <a:off x="604689" y="4588414"/>
            <a:ext cx="3345420" cy="646331"/>
          </a:xfrm>
          <a:prstGeom prst="rect">
            <a:avLst/>
          </a:prstGeom>
          <a:noFill/>
        </p:spPr>
        <p:txBody>
          <a:bodyPr wrap="square" rtlCol="0">
            <a:spAutoFit/>
          </a:bodyPr>
          <a:lstStyle/>
          <a:p>
            <a:r>
              <a:rPr lang="en-US" sz="3600" b="1" dirty="0" err="1">
                <a:solidFill>
                  <a:schemeClr val="accent3">
                    <a:lumMod val="10000"/>
                  </a:schemeClr>
                </a:solidFill>
                <a:latin typeface="Cambria" panose="02040503050406030204" pitchFamily="18" charset="0"/>
                <a:cs typeface="Arial" panose="020B0604020202020204" pitchFamily="34" charset="0"/>
              </a:rPr>
              <a:t>Cả</a:t>
            </a:r>
            <a:r>
              <a:rPr lang="en-US" sz="3600" b="1" dirty="0">
                <a:solidFill>
                  <a:schemeClr val="accent3">
                    <a:lumMod val="10000"/>
                  </a:schemeClr>
                </a:solidFill>
                <a:latin typeface="Cambria" panose="02040503050406030204" pitchFamily="18" charset="0"/>
                <a:cs typeface="Arial" panose="020B0604020202020204" pitchFamily="34" charset="0"/>
              </a:rPr>
              <a:t> 2 </a:t>
            </a:r>
            <a:r>
              <a:rPr lang="en-US" sz="3600" b="1" dirty="0" err="1">
                <a:solidFill>
                  <a:schemeClr val="accent3">
                    <a:lumMod val="10000"/>
                  </a:schemeClr>
                </a:solidFill>
                <a:latin typeface="Cambria" panose="02040503050406030204" pitchFamily="18" charset="0"/>
                <a:cs typeface="Arial" panose="020B0604020202020204" pitchFamily="34" charset="0"/>
              </a:rPr>
              <a:t>chị</a:t>
            </a:r>
            <a:r>
              <a:rPr lang="en-US" sz="3600" b="1" dirty="0">
                <a:solidFill>
                  <a:schemeClr val="accent3">
                    <a:lumMod val="10000"/>
                  </a:schemeClr>
                </a:solidFill>
                <a:latin typeface="Cambria" panose="02040503050406030204" pitchFamily="18" charset="0"/>
                <a:cs typeface="Arial" panose="020B0604020202020204" pitchFamily="34" charset="0"/>
              </a:rPr>
              <a:t> </a:t>
            </a:r>
            <a:r>
              <a:rPr lang="en-US" sz="3600" b="1" dirty="0" err="1">
                <a:solidFill>
                  <a:schemeClr val="accent3">
                    <a:lumMod val="10000"/>
                  </a:schemeClr>
                </a:solidFill>
                <a:latin typeface="Cambria" panose="02040503050406030204" pitchFamily="18" charset="0"/>
                <a:cs typeface="Arial" panose="020B0604020202020204" pitchFamily="34" charset="0"/>
              </a:rPr>
              <a:t>em</a:t>
            </a:r>
            <a:r>
              <a:rPr lang="en-US" sz="3600" b="1" dirty="0">
                <a:solidFill>
                  <a:schemeClr val="accent3">
                    <a:lumMod val="10000"/>
                  </a:schemeClr>
                </a:solidFill>
                <a:latin typeface="Cambria" panose="02040503050406030204" pitchFamily="18" charset="0"/>
                <a:cs typeface="Arial" panose="020B0604020202020204" pitchFamily="34" charset="0"/>
              </a:rPr>
              <a:t>:</a:t>
            </a:r>
          </a:p>
        </p:txBody>
      </p:sp>
      <p:sp>
        <p:nvSpPr>
          <p:cNvPr id="18" name="TextBox 17">
            <a:extLst>
              <a:ext uri="{FF2B5EF4-FFF2-40B4-BE49-F238E27FC236}">
                <a16:creationId xmlns:a16="http://schemas.microsoft.com/office/drawing/2014/main" id="{3C1C04DC-61F2-276D-0A94-B5442D3F16A0}"/>
              </a:ext>
            </a:extLst>
          </p:cNvPr>
          <p:cNvSpPr txBox="1"/>
          <p:nvPr/>
        </p:nvSpPr>
        <p:spPr>
          <a:xfrm>
            <a:off x="3421371" y="4611476"/>
            <a:ext cx="2853659" cy="646331"/>
          </a:xfrm>
          <a:prstGeom prst="rect">
            <a:avLst/>
          </a:prstGeom>
          <a:noFill/>
        </p:spPr>
        <p:txBody>
          <a:bodyPr wrap="square" rtlCol="0">
            <a:spAutoFit/>
          </a:bodyPr>
          <a:lstStyle/>
          <a:p>
            <a:pPr algn="just"/>
            <a:r>
              <a:rPr lang="en-US" sz="3600" b="1" dirty="0">
                <a:solidFill>
                  <a:srgbClr val="C00000"/>
                </a:solidFill>
                <a:latin typeface="Cambria" panose="02040503050406030204" pitchFamily="18" charset="0"/>
                <a:cs typeface="Arial" panose="020B0604020202020204" pitchFamily="34" charset="0"/>
              </a:rPr>
              <a:t>... </a:t>
            </a:r>
            <a:r>
              <a:rPr lang="en-US" sz="3600" b="1" dirty="0" err="1">
                <a:solidFill>
                  <a:srgbClr val="C00000"/>
                </a:solidFill>
                <a:latin typeface="Cambria" panose="02040503050406030204" pitchFamily="18" charset="0"/>
                <a:cs typeface="Arial" panose="020B0604020202020204" pitchFamily="34" charset="0"/>
              </a:rPr>
              <a:t>bông</a:t>
            </a:r>
            <a:r>
              <a:rPr lang="en-US" sz="3600" b="1" dirty="0">
                <a:solidFill>
                  <a:srgbClr val="C00000"/>
                </a:solidFill>
                <a:latin typeface="Cambria" panose="02040503050406030204" pitchFamily="18" charset="0"/>
                <a:cs typeface="Arial" panose="020B0604020202020204" pitchFamily="34" charset="0"/>
              </a:rPr>
              <a:t> </a:t>
            </a:r>
            <a:r>
              <a:rPr lang="en-US" sz="3600" b="1" dirty="0" err="1">
                <a:solidFill>
                  <a:srgbClr val="C00000"/>
                </a:solidFill>
                <a:latin typeface="Cambria" panose="02040503050406030204" pitchFamily="18" charset="0"/>
                <a:cs typeface="Arial" panose="020B0604020202020204" pitchFamily="34" charset="0"/>
              </a:rPr>
              <a:t>hoa</a:t>
            </a:r>
            <a:r>
              <a:rPr lang="en-US" sz="3600" b="1" dirty="0">
                <a:solidFill>
                  <a:srgbClr val="C00000"/>
                </a:solidFill>
                <a:latin typeface="Cambria" panose="02040503050406030204" pitchFamily="18" charset="0"/>
                <a:cs typeface="Arial" panose="020B0604020202020204" pitchFamily="34" charset="0"/>
              </a:rPr>
              <a:t>?</a:t>
            </a:r>
          </a:p>
        </p:txBody>
      </p:sp>
      <p:sp>
        <p:nvSpPr>
          <p:cNvPr id="19" name="TextBox 18">
            <a:extLst>
              <a:ext uri="{FF2B5EF4-FFF2-40B4-BE49-F238E27FC236}">
                <a16:creationId xmlns:a16="http://schemas.microsoft.com/office/drawing/2014/main" id="{CBD05350-4D39-338B-22D0-7E9B03465416}"/>
              </a:ext>
            </a:extLst>
          </p:cNvPr>
          <p:cNvSpPr txBox="1"/>
          <p:nvPr/>
        </p:nvSpPr>
        <p:spPr>
          <a:xfrm>
            <a:off x="2085908" y="2578056"/>
            <a:ext cx="2169850" cy="646331"/>
          </a:xfrm>
          <a:prstGeom prst="rect">
            <a:avLst/>
          </a:prstGeom>
          <a:noFill/>
        </p:spPr>
        <p:txBody>
          <a:bodyPr wrap="square" rtlCol="0">
            <a:spAutoFit/>
          </a:bodyPr>
          <a:lstStyle/>
          <a:p>
            <a:pPr algn="just"/>
            <a:r>
              <a:rPr lang="en-US" sz="3600" b="1" u="sng" dirty="0" err="1">
                <a:solidFill>
                  <a:srgbClr val="A5A5A5">
                    <a:lumMod val="10000"/>
                  </a:srgbClr>
                </a:solidFill>
                <a:latin typeface="Cambria" panose="02040503050406030204" pitchFamily="18" charset="0"/>
                <a:cs typeface="Arial" panose="020B0604020202020204" pitchFamily="34" charset="0"/>
              </a:rPr>
              <a:t>Tóm</a:t>
            </a:r>
            <a:r>
              <a:rPr lang="en-US" sz="3600" b="1" u="sng" dirty="0">
                <a:solidFill>
                  <a:srgbClr val="A5A5A5">
                    <a:lumMod val="10000"/>
                  </a:srgbClr>
                </a:solidFill>
                <a:latin typeface="Cambria" panose="02040503050406030204" pitchFamily="18" charset="0"/>
                <a:cs typeface="Arial" panose="020B0604020202020204" pitchFamily="34" charset="0"/>
              </a:rPr>
              <a:t> </a:t>
            </a:r>
            <a:r>
              <a:rPr lang="en-US" sz="3600" b="1" u="sng" dirty="0" err="1">
                <a:solidFill>
                  <a:srgbClr val="A5A5A5">
                    <a:lumMod val="10000"/>
                  </a:srgbClr>
                </a:solidFill>
                <a:latin typeface="Cambria" panose="02040503050406030204" pitchFamily="18" charset="0"/>
                <a:cs typeface="Arial" panose="020B0604020202020204" pitchFamily="34" charset="0"/>
              </a:rPr>
              <a:t>tắt</a:t>
            </a:r>
            <a:r>
              <a:rPr lang="en-US" sz="3600" b="1" u="sng" dirty="0">
                <a:solidFill>
                  <a:srgbClr val="A5A5A5">
                    <a:lumMod val="10000"/>
                  </a:srgbClr>
                </a:solidFill>
                <a:latin typeface="Cambria" panose="02040503050406030204" pitchFamily="18" charset="0"/>
                <a:cs typeface="Arial" panose="020B0604020202020204" pitchFamily="34" charset="0"/>
              </a:rPr>
              <a:t>:</a:t>
            </a:r>
          </a:p>
        </p:txBody>
      </p:sp>
    </p:spTree>
    <p:extLst>
      <p:ext uri="{BB962C8B-B14F-4D97-AF65-F5344CB8AC3E}">
        <p14:creationId xmlns:p14="http://schemas.microsoft.com/office/powerpoint/2010/main" val="60706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42"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0-#ppt_w/2"/>
                                          </p:val>
                                        </p:tav>
                                        <p:tav tm="100000">
                                          <p:val>
                                            <p:strVal val="#ppt_x"/>
                                          </p:val>
                                        </p:tav>
                                      </p:tavLst>
                                    </p:anim>
                                    <p:anim calcmode="lin" valueType="num">
                                      <p:cBhvr additive="base">
                                        <p:cTn id="21"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0-#ppt_w/2"/>
                                          </p:val>
                                        </p:tav>
                                        <p:tav tm="100000">
                                          <p:val>
                                            <p:strVal val="#ppt_x"/>
                                          </p:val>
                                        </p:tav>
                                      </p:tavLst>
                                    </p:anim>
                                    <p:anim calcmode="lin" valueType="num">
                                      <p:cBhvr additive="base">
                                        <p:cTn id="33"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0-#ppt_w/2"/>
                                          </p:val>
                                        </p:tav>
                                        <p:tav tm="100000">
                                          <p:val>
                                            <p:strVal val="#ppt_x"/>
                                          </p:val>
                                        </p:tav>
                                      </p:tavLst>
                                    </p:anim>
                                    <p:anim calcmode="lin" valueType="num">
                                      <p:cBhvr additive="base">
                                        <p:cTn id="39"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500" fill="hold"/>
                                        <p:tgtEl>
                                          <p:spTgt spid="16"/>
                                        </p:tgtEl>
                                        <p:attrNameLst>
                                          <p:attrName>ppt_x</p:attrName>
                                        </p:attrNameLst>
                                      </p:cBhvr>
                                      <p:tavLst>
                                        <p:tav tm="0">
                                          <p:val>
                                            <p:strVal val="0-#ppt_w/2"/>
                                          </p:val>
                                        </p:tav>
                                        <p:tav tm="100000">
                                          <p:val>
                                            <p:strVal val="#ppt_x"/>
                                          </p:val>
                                        </p:tav>
                                      </p:tavLst>
                                    </p:anim>
                                    <p:anim calcmode="lin" valueType="num">
                                      <p:cBhvr additive="base">
                                        <p:cTn id="45"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additive="base">
                                        <p:cTn id="50" dur="500" fill="hold"/>
                                        <p:tgtEl>
                                          <p:spTgt spid="17"/>
                                        </p:tgtEl>
                                        <p:attrNameLst>
                                          <p:attrName>ppt_x</p:attrName>
                                        </p:attrNameLst>
                                      </p:cBhvr>
                                      <p:tavLst>
                                        <p:tav tm="0">
                                          <p:val>
                                            <p:strVal val="0-#ppt_w/2"/>
                                          </p:val>
                                        </p:tav>
                                        <p:tav tm="100000">
                                          <p:val>
                                            <p:strVal val="#ppt_x"/>
                                          </p:val>
                                        </p:tav>
                                      </p:tavLst>
                                    </p:anim>
                                    <p:anim calcmode="lin" valueType="num">
                                      <p:cBhvr additive="base">
                                        <p:cTn id="51"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fill="hold"/>
                                        <p:tgtEl>
                                          <p:spTgt spid="18"/>
                                        </p:tgtEl>
                                        <p:attrNameLst>
                                          <p:attrName>ppt_x</p:attrName>
                                        </p:attrNameLst>
                                      </p:cBhvr>
                                      <p:tavLst>
                                        <p:tav tm="0">
                                          <p:val>
                                            <p:strVal val="0-#ppt_w/2"/>
                                          </p:val>
                                        </p:tav>
                                        <p:tav tm="100000">
                                          <p:val>
                                            <p:strVal val="#ppt_x"/>
                                          </p:val>
                                        </p:tav>
                                      </p:tavLst>
                                    </p:anim>
                                    <p:anim calcmode="lin" valueType="num">
                                      <p:cBhvr additive="base">
                                        <p:cTn id="57"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37A3D-994D-9218-09F3-CE3043CC1D01}"/>
              </a:ext>
            </a:extLst>
          </p:cNvPr>
          <p:cNvSpPr txBox="1"/>
          <p:nvPr/>
        </p:nvSpPr>
        <p:spPr>
          <a:xfrm>
            <a:off x="5110242" y="2218285"/>
            <a:ext cx="2169850" cy="646331"/>
          </a:xfrm>
          <a:prstGeom prst="rect">
            <a:avLst/>
          </a:prstGeom>
          <a:noFill/>
        </p:spPr>
        <p:txBody>
          <a:bodyPr wrap="square" rtlCol="0">
            <a:spAutoFit/>
          </a:bodyPr>
          <a:lstStyle/>
          <a:p>
            <a:pPr algn="just"/>
            <a:r>
              <a:rPr lang="en-US" sz="3600" b="1" u="sng" dirty="0" err="1">
                <a:solidFill>
                  <a:schemeClr val="accent3">
                    <a:lumMod val="10000"/>
                  </a:schemeClr>
                </a:solidFill>
                <a:latin typeface="Cambria" panose="02040503050406030204" pitchFamily="18" charset="0"/>
                <a:cs typeface="Arial" panose="020B0604020202020204" pitchFamily="34" charset="0"/>
              </a:rPr>
              <a:t>Bài</a:t>
            </a:r>
            <a:r>
              <a:rPr lang="en-US" sz="3600" b="1" u="sng" dirty="0">
                <a:solidFill>
                  <a:schemeClr val="accent3">
                    <a:lumMod val="10000"/>
                  </a:schemeClr>
                </a:solidFill>
                <a:latin typeface="Cambria" panose="02040503050406030204" pitchFamily="18" charset="0"/>
                <a:cs typeface="Arial" panose="020B0604020202020204" pitchFamily="34" charset="0"/>
              </a:rPr>
              <a:t> </a:t>
            </a:r>
            <a:r>
              <a:rPr lang="en-US" sz="3600" b="1" u="sng" dirty="0" err="1">
                <a:solidFill>
                  <a:schemeClr val="accent3">
                    <a:lumMod val="10000"/>
                  </a:schemeClr>
                </a:solidFill>
                <a:latin typeface="Cambria" panose="02040503050406030204" pitchFamily="18" charset="0"/>
                <a:cs typeface="Arial" panose="020B0604020202020204" pitchFamily="34" charset="0"/>
              </a:rPr>
              <a:t>giải</a:t>
            </a:r>
            <a:r>
              <a:rPr lang="en-US" sz="3600" b="1" u="sng" dirty="0">
                <a:solidFill>
                  <a:schemeClr val="accent3">
                    <a:lumMod val="10000"/>
                  </a:schemeClr>
                </a:solidFill>
                <a:latin typeface="Cambria" panose="02040503050406030204" pitchFamily="18" charset="0"/>
                <a:cs typeface="Arial" panose="020B0604020202020204" pitchFamily="34" charset="0"/>
              </a:rPr>
              <a:t>:</a:t>
            </a:r>
          </a:p>
        </p:txBody>
      </p:sp>
      <p:sp>
        <p:nvSpPr>
          <p:cNvPr id="3" name="TextBox 2">
            <a:extLst>
              <a:ext uri="{FF2B5EF4-FFF2-40B4-BE49-F238E27FC236}">
                <a16:creationId xmlns:a16="http://schemas.microsoft.com/office/drawing/2014/main" id="{4B3EF93B-2701-E18E-76B4-C0C495387D64}"/>
              </a:ext>
            </a:extLst>
          </p:cNvPr>
          <p:cNvSpPr txBox="1"/>
          <p:nvPr/>
        </p:nvSpPr>
        <p:spPr>
          <a:xfrm>
            <a:off x="2601687" y="2864616"/>
            <a:ext cx="6259678" cy="646331"/>
          </a:xfrm>
          <a:prstGeom prst="rect">
            <a:avLst/>
          </a:prstGeom>
          <a:noFill/>
        </p:spPr>
        <p:txBody>
          <a:bodyPr wrap="square" rtlCol="0">
            <a:spAutoFit/>
          </a:bodyPr>
          <a:lstStyle/>
          <a:p>
            <a:pPr algn="ctr"/>
            <a:r>
              <a:rPr lang="en-US" sz="3600" b="1" dirty="0">
                <a:solidFill>
                  <a:schemeClr val="accent3">
                    <a:lumMod val="10000"/>
                  </a:schemeClr>
                </a:solidFill>
                <a:latin typeface="Cambria" panose="02040503050406030204" pitchFamily="18" charset="0"/>
                <a:cs typeface="Arial" panose="020B0604020202020204" pitchFamily="34" charset="0"/>
              </a:rPr>
              <a:t>Mai </a:t>
            </a:r>
            <a:r>
              <a:rPr lang="en-US" sz="3600" b="1" dirty="0" err="1">
                <a:solidFill>
                  <a:schemeClr val="accent3">
                    <a:lumMod val="10000"/>
                  </a:schemeClr>
                </a:solidFill>
                <a:latin typeface="Cambria" panose="02040503050406030204" pitchFamily="18" charset="0"/>
                <a:cs typeface="Arial" panose="020B0604020202020204" pitchFamily="34" charset="0"/>
              </a:rPr>
              <a:t>hái</a:t>
            </a:r>
            <a:r>
              <a:rPr lang="en-US" sz="3600" b="1" dirty="0">
                <a:solidFill>
                  <a:schemeClr val="accent3">
                    <a:lumMod val="10000"/>
                  </a:schemeClr>
                </a:solidFill>
                <a:latin typeface="Cambria" panose="02040503050406030204" pitchFamily="18" charset="0"/>
                <a:cs typeface="Arial" panose="020B0604020202020204" pitchFamily="34" charset="0"/>
              </a:rPr>
              <a:t> </a:t>
            </a:r>
            <a:r>
              <a:rPr lang="en-US" sz="3600" b="1" dirty="0" err="1">
                <a:solidFill>
                  <a:schemeClr val="accent3">
                    <a:lumMod val="10000"/>
                  </a:schemeClr>
                </a:solidFill>
                <a:latin typeface="Cambria" panose="02040503050406030204" pitchFamily="18" charset="0"/>
                <a:cs typeface="Arial" panose="020B0604020202020204" pitchFamily="34" charset="0"/>
              </a:rPr>
              <a:t>được</a:t>
            </a:r>
            <a:r>
              <a:rPr lang="en-US" sz="3600" b="1" dirty="0">
                <a:solidFill>
                  <a:schemeClr val="accent3">
                    <a:lumMod val="10000"/>
                  </a:schemeClr>
                </a:solidFill>
                <a:latin typeface="Cambria" panose="02040503050406030204" pitchFamily="18" charset="0"/>
                <a:cs typeface="Arial" panose="020B0604020202020204" pitchFamily="34" charset="0"/>
              </a:rPr>
              <a:t> </a:t>
            </a:r>
            <a:r>
              <a:rPr lang="en-US" sz="3600" b="1" dirty="0" err="1">
                <a:solidFill>
                  <a:schemeClr val="accent3">
                    <a:lumMod val="10000"/>
                  </a:schemeClr>
                </a:solidFill>
                <a:latin typeface="Cambria" panose="02040503050406030204" pitchFamily="18" charset="0"/>
                <a:cs typeface="Arial" panose="020B0604020202020204" pitchFamily="34" charset="0"/>
              </a:rPr>
              <a:t>số</a:t>
            </a:r>
            <a:r>
              <a:rPr lang="en-US" sz="3600" b="1" dirty="0">
                <a:solidFill>
                  <a:schemeClr val="accent3">
                    <a:lumMod val="10000"/>
                  </a:schemeClr>
                </a:solidFill>
                <a:latin typeface="Cambria" panose="02040503050406030204" pitchFamily="18" charset="0"/>
                <a:cs typeface="Arial" panose="020B0604020202020204" pitchFamily="34" charset="0"/>
              </a:rPr>
              <a:t> </a:t>
            </a:r>
            <a:r>
              <a:rPr lang="en-US" sz="3600" b="1" dirty="0" err="1">
                <a:solidFill>
                  <a:schemeClr val="accent3">
                    <a:lumMod val="10000"/>
                  </a:schemeClr>
                </a:solidFill>
                <a:latin typeface="Cambria" panose="02040503050406030204" pitchFamily="18" charset="0"/>
                <a:cs typeface="Arial" panose="020B0604020202020204" pitchFamily="34" charset="0"/>
              </a:rPr>
              <a:t>bông</a:t>
            </a:r>
            <a:r>
              <a:rPr lang="en-US" sz="3600" b="1" dirty="0">
                <a:solidFill>
                  <a:schemeClr val="accent3">
                    <a:lumMod val="10000"/>
                  </a:schemeClr>
                </a:solidFill>
                <a:latin typeface="Cambria" panose="02040503050406030204" pitchFamily="18" charset="0"/>
                <a:cs typeface="Arial" panose="020B0604020202020204" pitchFamily="34" charset="0"/>
              </a:rPr>
              <a:t> </a:t>
            </a:r>
            <a:r>
              <a:rPr lang="en-US" sz="3600" b="1" dirty="0" err="1">
                <a:solidFill>
                  <a:schemeClr val="accent3">
                    <a:lumMod val="10000"/>
                  </a:schemeClr>
                </a:solidFill>
                <a:latin typeface="Cambria" panose="02040503050406030204" pitchFamily="18" charset="0"/>
                <a:cs typeface="Arial" panose="020B0604020202020204" pitchFamily="34" charset="0"/>
              </a:rPr>
              <a:t>hoa</a:t>
            </a:r>
            <a:r>
              <a:rPr lang="en-US" sz="3600" b="1" dirty="0">
                <a:solidFill>
                  <a:schemeClr val="accent3">
                    <a:lumMod val="10000"/>
                  </a:schemeClr>
                </a:solidFill>
                <a:latin typeface="Cambria" panose="02040503050406030204" pitchFamily="18" charset="0"/>
                <a:cs typeface="Arial" panose="020B0604020202020204" pitchFamily="34" charset="0"/>
              </a:rPr>
              <a:t> </a:t>
            </a:r>
            <a:r>
              <a:rPr lang="en-US" sz="3600" b="1" dirty="0" err="1">
                <a:solidFill>
                  <a:schemeClr val="accent3">
                    <a:lumMod val="10000"/>
                  </a:schemeClr>
                </a:solidFill>
                <a:latin typeface="Cambria" panose="02040503050406030204" pitchFamily="18" charset="0"/>
                <a:cs typeface="Arial" panose="020B0604020202020204" pitchFamily="34" charset="0"/>
              </a:rPr>
              <a:t>là</a:t>
            </a:r>
            <a:r>
              <a:rPr lang="en-US" sz="3600" b="1" dirty="0">
                <a:solidFill>
                  <a:schemeClr val="accent3">
                    <a:lumMod val="10000"/>
                  </a:schemeClr>
                </a:solidFill>
                <a:latin typeface="Cambria" panose="02040503050406030204" pitchFamily="18" charset="0"/>
                <a:cs typeface="Arial" panose="020B0604020202020204" pitchFamily="34" charset="0"/>
              </a:rPr>
              <a:t>:</a:t>
            </a:r>
          </a:p>
        </p:txBody>
      </p:sp>
      <p:sp>
        <p:nvSpPr>
          <p:cNvPr id="4" name="TextBox 3">
            <a:extLst>
              <a:ext uri="{FF2B5EF4-FFF2-40B4-BE49-F238E27FC236}">
                <a16:creationId xmlns:a16="http://schemas.microsoft.com/office/drawing/2014/main" id="{3997E6CA-46E3-E221-1340-BB689A05A350}"/>
              </a:ext>
            </a:extLst>
          </p:cNvPr>
          <p:cNvSpPr txBox="1"/>
          <p:nvPr/>
        </p:nvSpPr>
        <p:spPr>
          <a:xfrm>
            <a:off x="3537547" y="3510947"/>
            <a:ext cx="4899192" cy="646331"/>
          </a:xfrm>
          <a:prstGeom prst="rect">
            <a:avLst/>
          </a:prstGeom>
          <a:noFill/>
        </p:spPr>
        <p:txBody>
          <a:bodyPr wrap="square" rtlCol="0">
            <a:spAutoFit/>
          </a:bodyPr>
          <a:lstStyle/>
          <a:p>
            <a:pPr algn="ctr"/>
            <a:r>
              <a:rPr lang="en-US" sz="3600" b="1" dirty="0">
                <a:solidFill>
                  <a:schemeClr val="accent3">
                    <a:lumMod val="10000"/>
                  </a:schemeClr>
                </a:solidFill>
                <a:latin typeface="Cambria" panose="02040503050406030204" pitchFamily="18" charset="0"/>
                <a:cs typeface="Arial" panose="020B0604020202020204" pitchFamily="34" charset="0"/>
              </a:rPr>
              <a:t>25 x 3 = 75 (</a:t>
            </a:r>
            <a:r>
              <a:rPr lang="en-US" sz="3600" b="1" dirty="0" err="1">
                <a:solidFill>
                  <a:schemeClr val="accent3">
                    <a:lumMod val="10000"/>
                  </a:schemeClr>
                </a:solidFill>
                <a:latin typeface="Cambria" panose="02040503050406030204" pitchFamily="18" charset="0"/>
                <a:cs typeface="Arial" panose="020B0604020202020204" pitchFamily="34" charset="0"/>
              </a:rPr>
              <a:t>bông</a:t>
            </a:r>
            <a:r>
              <a:rPr lang="en-US" sz="3600" b="1" dirty="0">
                <a:solidFill>
                  <a:schemeClr val="accent3">
                    <a:lumMod val="10000"/>
                  </a:schemeClr>
                </a:solidFill>
                <a:latin typeface="Cambria" panose="02040503050406030204" pitchFamily="18" charset="0"/>
                <a:cs typeface="Arial" panose="020B0604020202020204" pitchFamily="34" charset="0"/>
              </a:rPr>
              <a:t> </a:t>
            </a:r>
            <a:r>
              <a:rPr lang="en-US" sz="3600" b="1" dirty="0" err="1">
                <a:solidFill>
                  <a:schemeClr val="accent3">
                    <a:lumMod val="10000"/>
                  </a:schemeClr>
                </a:solidFill>
                <a:latin typeface="Cambria" panose="02040503050406030204" pitchFamily="18" charset="0"/>
                <a:cs typeface="Arial" panose="020B0604020202020204" pitchFamily="34" charset="0"/>
              </a:rPr>
              <a:t>hoa</a:t>
            </a:r>
            <a:r>
              <a:rPr lang="en-US" sz="3600" b="1" dirty="0">
                <a:solidFill>
                  <a:schemeClr val="accent3">
                    <a:lumMod val="10000"/>
                  </a:schemeClr>
                </a:solidFill>
                <a:latin typeface="Cambria" panose="02040503050406030204" pitchFamily="18" charset="0"/>
                <a:cs typeface="Arial" panose="020B0604020202020204" pitchFamily="34" charset="0"/>
              </a:rPr>
              <a:t>)</a:t>
            </a:r>
          </a:p>
        </p:txBody>
      </p:sp>
      <p:sp>
        <p:nvSpPr>
          <p:cNvPr id="5" name="TextBox 4">
            <a:extLst>
              <a:ext uri="{FF2B5EF4-FFF2-40B4-BE49-F238E27FC236}">
                <a16:creationId xmlns:a16="http://schemas.microsoft.com/office/drawing/2014/main" id="{32737405-7B71-1093-E9BA-2C73ACDB9E4E}"/>
              </a:ext>
            </a:extLst>
          </p:cNvPr>
          <p:cNvSpPr txBox="1"/>
          <p:nvPr/>
        </p:nvSpPr>
        <p:spPr>
          <a:xfrm>
            <a:off x="1895092" y="4123026"/>
            <a:ext cx="9055935" cy="646331"/>
          </a:xfrm>
          <a:prstGeom prst="rect">
            <a:avLst/>
          </a:prstGeom>
          <a:noFill/>
        </p:spPr>
        <p:txBody>
          <a:bodyPr wrap="square" rtlCol="0">
            <a:spAutoFit/>
          </a:bodyPr>
          <a:lstStyle/>
          <a:p>
            <a:pPr algn="ctr"/>
            <a:r>
              <a:rPr lang="en-US" sz="3600" b="1" dirty="0" err="1">
                <a:solidFill>
                  <a:schemeClr val="accent3">
                    <a:lumMod val="10000"/>
                  </a:schemeClr>
                </a:solidFill>
                <a:latin typeface="Cambria" panose="02040503050406030204" pitchFamily="18" charset="0"/>
                <a:cs typeface="Arial" panose="020B0604020202020204" pitchFamily="34" charset="0"/>
              </a:rPr>
              <a:t>Cả</a:t>
            </a:r>
            <a:r>
              <a:rPr lang="en-US" sz="3600" b="1" dirty="0">
                <a:solidFill>
                  <a:schemeClr val="accent3">
                    <a:lumMod val="10000"/>
                  </a:schemeClr>
                </a:solidFill>
                <a:latin typeface="Cambria" panose="02040503050406030204" pitchFamily="18" charset="0"/>
                <a:cs typeface="Arial" panose="020B0604020202020204" pitchFamily="34" charset="0"/>
              </a:rPr>
              <a:t> </a:t>
            </a:r>
            <a:r>
              <a:rPr lang="en-US" sz="3600" b="1" dirty="0" err="1">
                <a:solidFill>
                  <a:schemeClr val="accent3">
                    <a:lumMod val="10000"/>
                  </a:schemeClr>
                </a:solidFill>
                <a:latin typeface="Cambria" panose="02040503050406030204" pitchFamily="18" charset="0"/>
                <a:cs typeface="Arial" panose="020B0604020202020204" pitchFamily="34" charset="0"/>
              </a:rPr>
              <a:t>hai</a:t>
            </a:r>
            <a:r>
              <a:rPr lang="en-US" sz="3600" b="1" dirty="0">
                <a:solidFill>
                  <a:schemeClr val="accent3">
                    <a:lumMod val="10000"/>
                  </a:schemeClr>
                </a:solidFill>
                <a:latin typeface="Cambria" panose="02040503050406030204" pitchFamily="18" charset="0"/>
                <a:cs typeface="Arial" panose="020B0604020202020204" pitchFamily="34" charset="0"/>
              </a:rPr>
              <a:t> </a:t>
            </a:r>
            <a:r>
              <a:rPr lang="en-US" sz="3600" b="1" dirty="0" err="1">
                <a:solidFill>
                  <a:schemeClr val="accent3">
                    <a:lumMod val="10000"/>
                  </a:schemeClr>
                </a:solidFill>
                <a:latin typeface="Cambria" panose="02040503050406030204" pitchFamily="18" charset="0"/>
                <a:cs typeface="Arial" panose="020B0604020202020204" pitchFamily="34" charset="0"/>
              </a:rPr>
              <a:t>chị</a:t>
            </a:r>
            <a:r>
              <a:rPr lang="en-US" sz="3600" b="1" dirty="0">
                <a:solidFill>
                  <a:schemeClr val="accent3">
                    <a:lumMod val="10000"/>
                  </a:schemeClr>
                </a:solidFill>
                <a:latin typeface="Cambria" panose="02040503050406030204" pitchFamily="18" charset="0"/>
                <a:cs typeface="Arial" panose="020B0604020202020204" pitchFamily="34" charset="0"/>
              </a:rPr>
              <a:t> </a:t>
            </a:r>
            <a:r>
              <a:rPr lang="en-US" sz="3600" b="1" dirty="0" err="1">
                <a:solidFill>
                  <a:schemeClr val="accent3">
                    <a:lumMod val="10000"/>
                  </a:schemeClr>
                </a:solidFill>
                <a:latin typeface="Cambria" panose="02040503050406030204" pitchFamily="18" charset="0"/>
                <a:cs typeface="Arial" panose="020B0604020202020204" pitchFamily="34" charset="0"/>
              </a:rPr>
              <a:t>em</a:t>
            </a:r>
            <a:r>
              <a:rPr lang="en-US" sz="3600" b="1" dirty="0">
                <a:solidFill>
                  <a:schemeClr val="accent3">
                    <a:lumMod val="10000"/>
                  </a:schemeClr>
                </a:solidFill>
                <a:latin typeface="Cambria" panose="02040503050406030204" pitchFamily="18" charset="0"/>
                <a:cs typeface="Arial" panose="020B0604020202020204" pitchFamily="34" charset="0"/>
              </a:rPr>
              <a:t> </a:t>
            </a:r>
            <a:r>
              <a:rPr lang="en-US" sz="3600" b="1" dirty="0" err="1">
                <a:solidFill>
                  <a:schemeClr val="accent3">
                    <a:lumMod val="10000"/>
                  </a:schemeClr>
                </a:solidFill>
                <a:latin typeface="Cambria" panose="02040503050406030204" pitchFamily="18" charset="0"/>
                <a:cs typeface="Arial" panose="020B0604020202020204" pitchFamily="34" charset="0"/>
              </a:rPr>
              <a:t>hái</a:t>
            </a:r>
            <a:r>
              <a:rPr lang="en-US" sz="3600" b="1" dirty="0">
                <a:solidFill>
                  <a:schemeClr val="accent3">
                    <a:lumMod val="10000"/>
                  </a:schemeClr>
                </a:solidFill>
                <a:latin typeface="Cambria" panose="02040503050406030204" pitchFamily="18" charset="0"/>
                <a:cs typeface="Arial" panose="020B0604020202020204" pitchFamily="34" charset="0"/>
              </a:rPr>
              <a:t> </a:t>
            </a:r>
            <a:r>
              <a:rPr lang="en-US" sz="3600" b="1" dirty="0" err="1">
                <a:solidFill>
                  <a:schemeClr val="accent3">
                    <a:lumMod val="10000"/>
                  </a:schemeClr>
                </a:solidFill>
                <a:latin typeface="Cambria" panose="02040503050406030204" pitchFamily="18" charset="0"/>
                <a:cs typeface="Arial" panose="020B0604020202020204" pitchFamily="34" charset="0"/>
              </a:rPr>
              <a:t>được</a:t>
            </a:r>
            <a:r>
              <a:rPr lang="en-US" sz="3600" b="1" dirty="0">
                <a:solidFill>
                  <a:schemeClr val="accent3">
                    <a:lumMod val="10000"/>
                  </a:schemeClr>
                </a:solidFill>
                <a:latin typeface="Cambria" panose="02040503050406030204" pitchFamily="18" charset="0"/>
                <a:cs typeface="Arial" panose="020B0604020202020204" pitchFamily="34" charset="0"/>
              </a:rPr>
              <a:t> </a:t>
            </a:r>
            <a:r>
              <a:rPr lang="en-US" sz="3600" b="1" dirty="0" err="1">
                <a:solidFill>
                  <a:schemeClr val="accent3">
                    <a:lumMod val="10000"/>
                  </a:schemeClr>
                </a:solidFill>
                <a:latin typeface="Cambria" panose="02040503050406030204" pitchFamily="18" charset="0"/>
                <a:cs typeface="Arial" panose="020B0604020202020204" pitchFamily="34" charset="0"/>
              </a:rPr>
              <a:t>số</a:t>
            </a:r>
            <a:r>
              <a:rPr lang="en-US" sz="3600" b="1" dirty="0">
                <a:solidFill>
                  <a:schemeClr val="accent3">
                    <a:lumMod val="10000"/>
                  </a:schemeClr>
                </a:solidFill>
                <a:latin typeface="Cambria" panose="02040503050406030204" pitchFamily="18" charset="0"/>
                <a:cs typeface="Arial" panose="020B0604020202020204" pitchFamily="34" charset="0"/>
              </a:rPr>
              <a:t> </a:t>
            </a:r>
            <a:r>
              <a:rPr lang="en-US" sz="3600" b="1" dirty="0" err="1">
                <a:solidFill>
                  <a:schemeClr val="accent3">
                    <a:lumMod val="10000"/>
                  </a:schemeClr>
                </a:solidFill>
                <a:latin typeface="Cambria" panose="02040503050406030204" pitchFamily="18" charset="0"/>
                <a:cs typeface="Arial" panose="020B0604020202020204" pitchFamily="34" charset="0"/>
              </a:rPr>
              <a:t>bông</a:t>
            </a:r>
            <a:r>
              <a:rPr lang="en-US" sz="3600" b="1" dirty="0">
                <a:solidFill>
                  <a:schemeClr val="accent3">
                    <a:lumMod val="10000"/>
                  </a:schemeClr>
                </a:solidFill>
                <a:latin typeface="Cambria" panose="02040503050406030204" pitchFamily="18" charset="0"/>
                <a:cs typeface="Arial" panose="020B0604020202020204" pitchFamily="34" charset="0"/>
              </a:rPr>
              <a:t> </a:t>
            </a:r>
            <a:r>
              <a:rPr lang="en-US" sz="3600" b="1" dirty="0" err="1">
                <a:solidFill>
                  <a:schemeClr val="accent3">
                    <a:lumMod val="10000"/>
                  </a:schemeClr>
                </a:solidFill>
                <a:latin typeface="Cambria" panose="02040503050406030204" pitchFamily="18" charset="0"/>
                <a:cs typeface="Arial" panose="020B0604020202020204" pitchFamily="34" charset="0"/>
              </a:rPr>
              <a:t>hoa</a:t>
            </a:r>
            <a:r>
              <a:rPr lang="en-US" sz="3600" b="1" dirty="0">
                <a:solidFill>
                  <a:schemeClr val="accent3">
                    <a:lumMod val="10000"/>
                  </a:schemeClr>
                </a:solidFill>
                <a:latin typeface="Cambria" panose="02040503050406030204" pitchFamily="18" charset="0"/>
                <a:cs typeface="Arial" panose="020B0604020202020204" pitchFamily="34" charset="0"/>
              </a:rPr>
              <a:t> </a:t>
            </a:r>
            <a:r>
              <a:rPr lang="en-US" sz="3600" b="1" dirty="0" err="1">
                <a:solidFill>
                  <a:schemeClr val="accent3">
                    <a:lumMod val="10000"/>
                  </a:schemeClr>
                </a:solidFill>
                <a:latin typeface="Cambria" panose="02040503050406030204" pitchFamily="18" charset="0"/>
                <a:cs typeface="Arial" panose="020B0604020202020204" pitchFamily="34" charset="0"/>
              </a:rPr>
              <a:t>là</a:t>
            </a:r>
            <a:r>
              <a:rPr lang="en-US" sz="3600" b="1" dirty="0">
                <a:solidFill>
                  <a:schemeClr val="accent3">
                    <a:lumMod val="10000"/>
                  </a:schemeClr>
                </a:solidFill>
                <a:latin typeface="Cambria" panose="02040503050406030204" pitchFamily="18" charset="0"/>
                <a:cs typeface="Arial" panose="020B0604020202020204" pitchFamily="34" charset="0"/>
              </a:rPr>
              <a:t>:</a:t>
            </a:r>
          </a:p>
        </p:txBody>
      </p:sp>
      <p:sp>
        <p:nvSpPr>
          <p:cNvPr id="6" name="TextBox 5">
            <a:extLst>
              <a:ext uri="{FF2B5EF4-FFF2-40B4-BE49-F238E27FC236}">
                <a16:creationId xmlns:a16="http://schemas.microsoft.com/office/drawing/2014/main" id="{AA27BB28-6986-7946-3D3A-B68DFE7741F3}"/>
              </a:ext>
            </a:extLst>
          </p:cNvPr>
          <p:cNvSpPr txBox="1"/>
          <p:nvPr/>
        </p:nvSpPr>
        <p:spPr>
          <a:xfrm>
            <a:off x="3537546" y="4802236"/>
            <a:ext cx="5595567" cy="646331"/>
          </a:xfrm>
          <a:prstGeom prst="rect">
            <a:avLst/>
          </a:prstGeom>
          <a:noFill/>
        </p:spPr>
        <p:txBody>
          <a:bodyPr wrap="square" rtlCol="0">
            <a:spAutoFit/>
          </a:bodyPr>
          <a:lstStyle/>
          <a:p>
            <a:pPr algn="ctr"/>
            <a:r>
              <a:rPr lang="en-US" sz="3600" b="1" dirty="0">
                <a:solidFill>
                  <a:schemeClr val="accent3">
                    <a:lumMod val="10000"/>
                  </a:schemeClr>
                </a:solidFill>
                <a:latin typeface="Cambria" panose="02040503050406030204" pitchFamily="18" charset="0"/>
                <a:cs typeface="Arial" panose="020B0604020202020204" pitchFamily="34" charset="0"/>
              </a:rPr>
              <a:t>75 + 25 = 100 (</a:t>
            </a:r>
            <a:r>
              <a:rPr lang="en-US" sz="3600" b="1" dirty="0" err="1">
                <a:solidFill>
                  <a:schemeClr val="accent3">
                    <a:lumMod val="10000"/>
                  </a:schemeClr>
                </a:solidFill>
                <a:latin typeface="Cambria" panose="02040503050406030204" pitchFamily="18" charset="0"/>
                <a:cs typeface="Arial" panose="020B0604020202020204" pitchFamily="34" charset="0"/>
              </a:rPr>
              <a:t>bông</a:t>
            </a:r>
            <a:r>
              <a:rPr lang="en-US" sz="3600" b="1" dirty="0">
                <a:solidFill>
                  <a:schemeClr val="accent3">
                    <a:lumMod val="10000"/>
                  </a:schemeClr>
                </a:solidFill>
                <a:latin typeface="Cambria" panose="02040503050406030204" pitchFamily="18" charset="0"/>
                <a:cs typeface="Arial" panose="020B0604020202020204" pitchFamily="34" charset="0"/>
              </a:rPr>
              <a:t> </a:t>
            </a:r>
            <a:r>
              <a:rPr lang="en-US" sz="3600" b="1" dirty="0" err="1">
                <a:solidFill>
                  <a:schemeClr val="accent3">
                    <a:lumMod val="10000"/>
                  </a:schemeClr>
                </a:solidFill>
                <a:latin typeface="Cambria" panose="02040503050406030204" pitchFamily="18" charset="0"/>
                <a:cs typeface="Arial" panose="020B0604020202020204" pitchFamily="34" charset="0"/>
              </a:rPr>
              <a:t>hoa</a:t>
            </a:r>
            <a:r>
              <a:rPr lang="en-US" sz="3600" b="1" dirty="0">
                <a:solidFill>
                  <a:schemeClr val="accent3">
                    <a:lumMod val="10000"/>
                  </a:schemeClr>
                </a:solidFill>
                <a:latin typeface="Cambria" panose="02040503050406030204" pitchFamily="18" charset="0"/>
                <a:cs typeface="Arial" panose="020B0604020202020204" pitchFamily="34" charset="0"/>
              </a:rPr>
              <a:t>)</a:t>
            </a:r>
          </a:p>
        </p:txBody>
      </p:sp>
      <p:sp>
        <p:nvSpPr>
          <p:cNvPr id="7" name="TextBox 6">
            <a:extLst>
              <a:ext uri="{FF2B5EF4-FFF2-40B4-BE49-F238E27FC236}">
                <a16:creationId xmlns:a16="http://schemas.microsoft.com/office/drawing/2014/main" id="{A097FBC0-5830-7F40-354D-681332046276}"/>
              </a:ext>
            </a:extLst>
          </p:cNvPr>
          <p:cNvSpPr txBox="1"/>
          <p:nvPr/>
        </p:nvSpPr>
        <p:spPr>
          <a:xfrm>
            <a:off x="3735581" y="5514325"/>
            <a:ext cx="4899192" cy="646331"/>
          </a:xfrm>
          <a:prstGeom prst="rect">
            <a:avLst/>
          </a:prstGeom>
          <a:noFill/>
        </p:spPr>
        <p:txBody>
          <a:bodyPr wrap="square" rtlCol="0">
            <a:spAutoFit/>
          </a:bodyPr>
          <a:lstStyle/>
          <a:p>
            <a:pPr algn="ctr"/>
            <a:r>
              <a:rPr lang="en-US" sz="3600" b="1" dirty="0" err="1">
                <a:solidFill>
                  <a:schemeClr val="accent3">
                    <a:lumMod val="10000"/>
                  </a:schemeClr>
                </a:solidFill>
                <a:latin typeface="Cambria" panose="02040503050406030204" pitchFamily="18" charset="0"/>
                <a:cs typeface="Arial" panose="020B0604020202020204" pitchFamily="34" charset="0"/>
              </a:rPr>
              <a:t>Đáp</a:t>
            </a:r>
            <a:r>
              <a:rPr lang="en-US" sz="3600" b="1" dirty="0">
                <a:solidFill>
                  <a:schemeClr val="accent3">
                    <a:lumMod val="10000"/>
                  </a:schemeClr>
                </a:solidFill>
                <a:latin typeface="Cambria" panose="02040503050406030204" pitchFamily="18" charset="0"/>
                <a:cs typeface="Arial" panose="020B0604020202020204" pitchFamily="34" charset="0"/>
              </a:rPr>
              <a:t> </a:t>
            </a:r>
            <a:r>
              <a:rPr lang="en-US" sz="3600" b="1" dirty="0" err="1">
                <a:solidFill>
                  <a:schemeClr val="accent3">
                    <a:lumMod val="10000"/>
                  </a:schemeClr>
                </a:solidFill>
                <a:latin typeface="Cambria" panose="02040503050406030204" pitchFamily="18" charset="0"/>
                <a:cs typeface="Arial" panose="020B0604020202020204" pitchFamily="34" charset="0"/>
              </a:rPr>
              <a:t>số</a:t>
            </a:r>
            <a:r>
              <a:rPr lang="en-US" sz="3600" b="1" dirty="0">
                <a:solidFill>
                  <a:schemeClr val="accent3">
                    <a:lumMod val="10000"/>
                  </a:schemeClr>
                </a:solidFill>
                <a:latin typeface="Cambria" panose="02040503050406030204" pitchFamily="18" charset="0"/>
                <a:cs typeface="Arial" panose="020B0604020202020204" pitchFamily="34" charset="0"/>
              </a:rPr>
              <a:t>: 100 </a:t>
            </a:r>
            <a:r>
              <a:rPr lang="en-US" sz="3600" b="1" dirty="0" err="1">
                <a:solidFill>
                  <a:schemeClr val="accent3">
                    <a:lumMod val="10000"/>
                  </a:schemeClr>
                </a:solidFill>
                <a:latin typeface="Cambria" panose="02040503050406030204" pitchFamily="18" charset="0"/>
                <a:cs typeface="Arial" panose="020B0604020202020204" pitchFamily="34" charset="0"/>
              </a:rPr>
              <a:t>bông</a:t>
            </a:r>
            <a:r>
              <a:rPr lang="en-US" sz="3600" b="1" dirty="0">
                <a:solidFill>
                  <a:schemeClr val="accent3">
                    <a:lumMod val="10000"/>
                  </a:schemeClr>
                </a:solidFill>
                <a:latin typeface="Cambria" panose="02040503050406030204" pitchFamily="18" charset="0"/>
                <a:cs typeface="Arial" panose="020B0604020202020204" pitchFamily="34" charset="0"/>
              </a:rPr>
              <a:t> </a:t>
            </a:r>
            <a:r>
              <a:rPr lang="en-US" sz="3600" b="1" dirty="0" err="1">
                <a:solidFill>
                  <a:schemeClr val="accent3">
                    <a:lumMod val="10000"/>
                  </a:schemeClr>
                </a:solidFill>
                <a:latin typeface="Cambria" panose="02040503050406030204" pitchFamily="18" charset="0"/>
                <a:cs typeface="Arial" panose="020B0604020202020204" pitchFamily="34" charset="0"/>
              </a:rPr>
              <a:t>hoa</a:t>
            </a:r>
            <a:endParaRPr lang="en-US" sz="3600" b="1" dirty="0">
              <a:solidFill>
                <a:schemeClr val="accent3">
                  <a:lumMod val="10000"/>
                </a:schemeClr>
              </a:solidFill>
              <a:latin typeface="Cambria" panose="02040503050406030204" pitchFamily="18" charset="0"/>
              <a:cs typeface="Arial" panose="020B0604020202020204" pitchFamily="34" charset="0"/>
            </a:endParaRPr>
          </a:p>
        </p:txBody>
      </p:sp>
      <p:grpSp>
        <p:nvGrpSpPr>
          <p:cNvPr id="11" name="Group 10">
            <a:extLst>
              <a:ext uri="{FF2B5EF4-FFF2-40B4-BE49-F238E27FC236}">
                <a16:creationId xmlns:a16="http://schemas.microsoft.com/office/drawing/2014/main" id="{B812EBD9-40CD-B49B-D31B-96EFF421F92B}"/>
              </a:ext>
            </a:extLst>
          </p:cNvPr>
          <p:cNvGrpSpPr/>
          <p:nvPr/>
        </p:nvGrpSpPr>
        <p:grpSpPr>
          <a:xfrm>
            <a:off x="531511" y="712113"/>
            <a:ext cx="859706" cy="1015663"/>
            <a:chOff x="1076321" y="694523"/>
            <a:chExt cx="859706" cy="1015663"/>
          </a:xfrm>
        </p:grpSpPr>
        <p:sp>
          <p:nvSpPr>
            <p:cNvPr id="12" name="Flowchart: Connector 11">
              <a:extLst>
                <a:ext uri="{FF2B5EF4-FFF2-40B4-BE49-F238E27FC236}">
                  <a16:creationId xmlns:a16="http://schemas.microsoft.com/office/drawing/2014/main" id="{94193D15-043A-DD1C-E56D-DA949A2E3A59}"/>
                </a:ext>
              </a:extLst>
            </p:cNvPr>
            <p:cNvSpPr/>
            <p:nvPr/>
          </p:nvSpPr>
          <p:spPr>
            <a:xfrm>
              <a:off x="1091806" y="838743"/>
              <a:ext cx="844221" cy="844221"/>
            </a:xfrm>
            <a:prstGeom prst="flowChartConnector">
              <a:avLst/>
            </a:prstGeom>
            <a:solidFill>
              <a:srgbClr val="AA72D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 name="PA-文本框 54">
              <a:extLst>
                <a:ext uri="{FF2B5EF4-FFF2-40B4-BE49-F238E27FC236}">
                  <a16:creationId xmlns:a16="http://schemas.microsoft.com/office/drawing/2014/main" id="{BE95B593-0C12-9E3F-B965-52B66B72C100}"/>
                </a:ext>
              </a:extLst>
            </p:cNvPr>
            <p:cNvSpPr txBox="1"/>
            <p:nvPr>
              <p:custDataLst>
                <p:tags r:id="rId1"/>
              </p:custDataLst>
            </p:nvPr>
          </p:nvSpPr>
          <p:spPr>
            <a:xfrm>
              <a:off x="1076321" y="694523"/>
              <a:ext cx="841938" cy="1015663"/>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300" normalizeH="0" baseline="0" noProof="0" dirty="0">
                  <a:ln>
                    <a:noFill/>
                  </a:ln>
                  <a:effectLst/>
                  <a:uLnTx/>
                  <a:uFillTx/>
                  <a:latin typeface="SVN-Cookies" panose="02040603050506020204" pitchFamily="18" charset="0"/>
                  <a:ea typeface="字魂156号-萌趣苏打饼" panose="00000500000000000000" pitchFamily="2" charset="-122"/>
                  <a:sym typeface="思源黑体 CN" panose="020B0500000000000000" pitchFamily="34" charset="-122"/>
                </a:rPr>
                <a:t>3</a:t>
              </a:r>
              <a:endParaRPr kumimoji="0" lang="zh-CN" altLang="en-US" sz="6000" b="0" i="0" u="none" strike="noStrike" kern="1200" cap="none" spc="-300" normalizeH="0" baseline="0" noProof="0" dirty="0">
                <a:ln>
                  <a:noFill/>
                </a:ln>
                <a:effectLst/>
                <a:uLnTx/>
                <a:uFillTx/>
                <a:latin typeface="SVN-Cookies" panose="02040603050506020204" pitchFamily="18" charset="0"/>
                <a:ea typeface="字魂156号-萌趣苏打饼" panose="00000500000000000000" pitchFamily="2" charset="-122"/>
                <a:sym typeface="思源黑体 CN" panose="020B0500000000000000" pitchFamily="34" charset="-122"/>
              </a:endParaRPr>
            </a:p>
          </p:txBody>
        </p:sp>
      </p:grpSp>
      <p:grpSp>
        <p:nvGrpSpPr>
          <p:cNvPr id="14" name="Group 13">
            <a:extLst>
              <a:ext uri="{FF2B5EF4-FFF2-40B4-BE49-F238E27FC236}">
                <a16:creationId xmlns:a16="http://schemas.microsoft.com/office/drawing/2014/main" id="{8005DAC8-BF21-0172-3564-7D13C255E0C8}"/>
              </a:ext>
            </a:extLst>
          </p:cNvPr>
          <p:cNvGrpSpPr/>
          <p:nvPr/>
        </p:nvGrpSpPr>
        <p:grpSpPr>
          <a:xfrm>
            <a:off x="1663074" y="601429"/>
            <a:ext cx="9875783" cy="1593258"/>
            <a:chOff x="1778403" y="794683"/>
            <a:chExt cx="31552365" cy="1593258"/>
          </a:xfrm>
        </p:grpSpPr>
        <p:sp>
          <p:nvSpPr>
            <p:cNvPr id="15" name="Rectangle: Rounded Corners 14">
              <a:extLst>
                <a:ext uri="{FF2B5EF4-FFF2-40B4-BE49-F238E27FC236}">
                  <a16:creationId xmlns:a16="http://schemas.microsoft.com/office/drawing/2014/main" id="{40E06AAC-2683-26A9-AD76-B4ED239960A0}"/>
                </a:ext>
              </a:extLst>
            </p:cNvPr>
            <p:cNvSpPr/>
            <p:nvPr/>
          </p:nvSpPr>
          <p:spPr>
            <a:xfrm>
              <a:off x="1778403" y="818281"/>
              <a:ext cx="31504360" cy="1569660"/>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 name="TextBox 15">
              <a:extLst>
                <a:ext uri="{FF2B5EF4-FFF2-40B4-BE49-F238E27FC236}">
                  <a16:creationId xmlns:a16="http://schemas.microsoft.com/office/drawing/2014/main" id="{D7BB2672-1AC3-0D4D-772D-24080412F267}"/>
                </a:ext>
              </a:extLst>
            </p:cNvPr>
            <p:cNvSpPr txBox="1"/>
            <p:nvPr/>
          </p:nvSpPr>
          <p:spPr>
            <a:xfrm>
              <a:off x="1778403" y="794683"/>
              <a:ext cx="31552365" cy="1569660"/>
            </a:xfrm>
            <a:prstGeom prst="rect">
              <a:avLst/>
            </a:prstGeom>
            <a:noFill/>
          </p:spPr>
          <p:txBody>
            <a:bodyPr wrap="square" rtlCol="0">
              <a:spAutoFit/>
            </a:bodyPr>
            <a:lstStyle/>
            <a:p>
              <a:pPr algn="ctr"/>
              <a:r>
                <a:rPr lang="en-US" sz="3200" b="1" dirty="0">
                  <a:latin typeface="Cambria" panose="02040503050406030204" pitchFamily="18" charset="0"/>
                  <a:cs typeface="Arial" panose="020B0604020202020204" pitchFamily="34" charset="0"/>
                </a:rPr>
                <a:t>M</a:t>
              </a:r>
              <a:r>
                <a:rPr lang="vi-VN" sz="3200" b="1" dirty="0">
                  <a:latin typeface="Cambria" panose="02040503050406030204" pitchFamily="18" charset="0"/>
                  <a:cs typeface="Arial" panose="020B0604020202020204" pitchFamily="34" charset="0"/>
                </a:rPr>
                <a:t>i hái được 25 bông hoa. Mai hái được số bông hoa gấp 3 lần của Mi. Hỏi cả hai chị em h</a:t>
              </a:r>
              <a:r>
                <a:rPr lang="en-US" sz="3200" b="1" dirty="0">
                  <a:latin typeface="Cambria" panose="02040503050406030204" pitchFamily="18" charset="0"/>
                  <a:cs typeface="Arial" panose="020B0604020202020204" pitchFamily="34" charset="0"/>
                </a:rPr>
                <a:t>á</a:t>
              </a:r>
              <a:r>
                <a:rPr lang="vi-VN" sz="3200" b="1" dirty="0">
                  <a:latin typeface="Cambria" panose="02040503050406030204" pitchFamily="18" charset="0"/>
                  <a:cs typeface="Arial" panose="020B0604020202020204" pitchFamily="34" charset="0"/>
                </a:rPr>
                <a:t>i được bao nhiêu bông hoa?</a:t>
              </a:r>
              <a:endParaRPr lang="en-US" sz="3200" b="1" dirty="0">
                <a:latin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161630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0-#ppt_w/2"/>
                                          </p:val>
                                        </p:tav>
                                        <p:tav tm="100000">
                                          <p:val>
                                            <p:strVal val="#ppt_x"/>
                                          </p:val>
                                        </p:tav>
                                      </p:tavLst>
                                    </p:anim>
                                    <p:anim calcmode="lin" valueType="num">
                                      <p:cBhvr additive="base">
                                        <p:cTn id="3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8209C0-C256-3DFD-BF1B-3C33805911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4916"/>
            <a:ext cx="12110720" cy="7090465"/>
          </a:xfrm>
          <a:prstGeom prst="rect">
            <a:avLst/>
          </a:prstGeom>
        </p:spPr>
      </p:pic>
      <p:pic>
        <p:nvPicPr>
          <p:cNvPr id="4" name="Picture 3">
            <a:extLst>
              <a:ext uri="{FF2B5EF4-FFF2-40B4-BE49-F238E27FC236}">
                <a16:creationId xmlns:a16="http://schemas.microsoft.com/office/drawing/2014/main" id="{20AE144F-0A44-F3B3-D2D4-76A86A5B889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365451" y="3429000"/>
            <a:ext cx="2234739" cy="1255269"/>
          </a:xfrm>
          <a:prstGeom prst="rect">
            <a:avLst/>
          </a:prstGeom>
        </p:spPr>
      </p:pic>
      <p:pic>
        <p:nvPicPr>
          <p:cNvPr id="2" name="Picture 1">
            <a:extLst>
              <a:ext uri="{FF2B5EF4-FFF2-40B4-BE49-F238E27FC236}">
                <a16:creationId xmlns:a16="http://schemas.microsoft.com/office/drawing/2014/main" id="{BA2BA189-4554-CCF8-F110-44BDF97ECBA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9353871">
            <a:off x="3028651" y="3420316"/>
            <a:ext cx="2234739" cy="1255269"/>
          </a:xfrm>
          <a:prstGeom prst="rect">
            <a:avLst/>
          </a:prstGeom>
        </p:spPr>
      </p:pic>
      <p:pic>
        <p:nvPicPr>
          <p:cNvPr id="5" name="Picture 4">
            <a:extLst>
              <a:ext uri="{FF2B5EF4-FFF2-40B4-BE49-F238E27FC236}">
                <a16:creationId xmlns:a16="http://schemas.microsoft.com/office/drawing/2014/main" id="{13161A81-815B-7052-A288-00DB45C34E6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522525" y="5450380"/>
            <a:ext cx="2298649" cy="1290319"/>
          </a:xfrm>
          <a:prstGeom prst="rect">
            <a:avLst/>
          </a:prstGeom>
        </p:spPr>
      </p:pic>
    </p:spTree>
    <p:extLst>
      <p:ext uri="{BB962C8B-B14F-4D97-AF65-F5344CB8AC3E}">
        <p14:creationId xmlns:p14="http://schemas.microsoft.com/office/powerpoint/2010/main" val="2901827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8.33333E-7 4.81481E-6 L -0.18333 0.01157 " pathEditMode="relative" rAng="0" ptsTypes="AA">
                                      <p:cBhvr>
                                        <p:cTn id="6" dur="3000" fill="hold"/>
                                        <p:tgtEl>
                                          <p:spTgt spid="4"/>
                                        </p:tgtEl>
                                        <p:attrNameLst>
                                          <p:attrName>ppt_x</p:attrName>
                                          <p:attrName>ppt_y</p:attrName>
                                        </p:attrNameLst>
                                      </p:cBhvr>
                                      <p:rCtr x="-9167" y="579"/>
                                    </p:animMotion>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childTnLst>
                          </p:cTn>
                        </p:par>
                        <p:par>
                          <p:cTn id="7" fill="hold">
                            <p:stCondLst>
                              <p:cond delay="3000"/>
                            </p:stCondLst>
                            <p:childTnLst>
                              <p:par>
                                <p:cTn id="8" presetID="1" presetClass="exit" presetSubtype="0" fill="hold" nodeType="afterEffect">
                                  <p:stCondLst>
                                    <p:cond delay="0"/>
                                  </p:stCondLst>
                                  <p:childTnLst>
                                    <p:set>
                                      <p:cBhvr>
                                        <p:cTn id="9" dur="1" fill="hold">
                                          <p:stCondLst>
                                            <p:cond delay="0"/>
                                          </p:stCondLst>
                                        </p:cTn>
                                        <p:tgtEl>
                                          <p:spTgt spid="4"/>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par>
                          <p:cTn id="12" fill="hold">
                            <p:stCondLst>
                              <p:cond delay="3000"/>
                            </p:stCondLst>
                            <p:childTnLst>
                              <p:par>
                                <p:cTn id="13" presetID="36" presetClass="path" presetSubtype="0" accel="50000" decel="50000" fill="hold" nodeType="afterEffect">
                                  <p:stCondLst>
                                    <p:cond delay="0"/>
                                  </p:stCondLst>
                                  <p:childTnLst>
                                    <p:animMotion origin="layout" path="M 0.00833 0.01273 L 0.00833 0.15671 C 0.00833 0.22129 -0.00325 0.30092 -0.01263 0.30092 L -0.03346 0.30092 " pathEditMode="relative" rAng="0" ptsTypes="AAAA">
                                      <p:cBhvr>
                                        <p:cTn id="14" dur="3000" fill="hold"/>
                                        <p:tgtEl>
                                          <p:spTgt spid="2"/>
                                        </p:tgtEl>
                                        <p:attrNameLst>
                                          <p:attrName>ppt_x</p:attrName>
                                          <p:attrName>ppt_y</p:attrName>
                                        </p:attrNameLst>
                                      </p:cBhvr>
                                      <p:rCtr x="-2096" y="14398"/>
                                    </p:animMotion>
                                  </p:childTnLst>
                                  <p:subTnLst>
                                    <p:audio>
                                      <p:cMediaNode>
                                        <p:cTn display="0" masterRel="sameClick">
                                          <p:stCondLst>
                                            <p:cond evt="begin" delay="0">
                                              <p:tn val="13"/>
                                            </p:cond>
                                          </p:stCondLst>
                                          <p:endCondLst>
                                            <p:cond evt="onStopAudio" delay="0">
                                              <p:tgtEl>
                                                <p:sldTgt/>
                                              </p:tgtEl>
                                            </p:cond>
                                          </p:endCondLst>
                                        </p:cTn>
                                        <p:tgtEl>
                                          <p:sndTgt r:embed="rId3" name="hammer.wav"/>
                                        </p:tgtEl>
                                      </p:cMediaNode>
                                    </p:audio>
                                  </p:subTnLst>
                                </p:cTn>
                              </p:par>
                            </p:childTnLst>
                          </p:cTn>
                        </p:par>
                        <p:par>
                          <p:cTn id="15" fill="hold">
                            <p:stCondLst>
                              <p:cond delay="6000"/>
                            </p:stCondLst>
                            <p:childTnLst>
                              <p:par>
                                <p:cTn id="16" presetID="1" presetClass="exit" presetSubtype="0" fill="hold" nodeType="afterEffect">
                                  <p:stCondLst>
                                    <p:cond delay="0"/>
                                  </p:stCondLst>
                                  <p:childTnLst>
                                    <p:set>
                                      <p:cBhvr>
                                        <p:cTn id="17" dur="1" fill="hold">
                                          <p:stCondLst>
                                            <p:cond delay="0"/>
                                          </p:stCondLst>
                                        </p:cTn>
                                        <p:tgtEl>
                                          <p:spTgt spid="2"/>
                                        </p:tgtEl>
                                        <p:attrNameLst>
                                          <p:attrName>style.visibility</p:attrName>
                                        </p:attrNameLst>
                                      </p:cBhvr>
                                      <p:to>
                                        <p:strVal val="hidden"/>
                                      </p:to>
                                    </p:set>
                                  </p:childTnLst>
                                </p:cTn>
                              </p:par>
                            </p:childTnLst>
                          </p:cTn>
                        </p:par>
                        <p:par>
                          <p:cTn id="18" fill="hold">
                            <p:stCondLst>
                              <p:cond delay="6000"/>
                            </p:stCondLst>
                            <p:childTnLst>
                              <p:par>
                                <p:cTn id="19" presetID="1"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A716CFB-E77C-6C95-BEF5-0D26F3110118}"/>
              </a:ext>
            </a:extLst>
          </p:cNvPr>
          <p:cNvGrpSpPr/>
          <p:nvPr/>
        </p:nvGrpSpPr>
        <p:grpSpPr>
          <a:xfrm>
            <a:off x="502645" y="453247"/>
            <a:ext cx="860753" cy="1015663"/>
            <a:chOff x="1075274" y="753023"/>
            <a:chExt cx="860753" cy="1015663"/>
          </a:xfrm>
        </p:grpSpPr>
        <p:sp>
          <p:nvSpPr>
            <p:cNvPr id="3" name="Flowchart: Connector 2">
              <a:extLst>
                <a:ext uri="{FF2B5EF4-FFF2-40B4-BE49-F238E27FC236}">
                  <a16:creationId xmlns:a16="http://schemas.microsoft.com/office/drawing/2014/main" id="{3B4E8ADA-BE6C-ED5B-0CBA-822A592A6881}"/>
                </a:ext>
              </a:extLst>
            </p:cNvPr>
            <p:cNvSpPr/>
            <p:nvPr/>
          </p:nvSpPr>
          <p:spPr>
            <a:xfrm>
              <a:off x="1091806" y="838743"/>
              <a:ext cx="844221" cy="844221"/>
            </a:xfrm>
            <a:prstGeom prst="flowChartConnector">
              <a:avLst/>
            </a:prstGeom>
            <a:solidFill>
              <a:srgbClr val="AA72D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 name="PA-文本框 54">
              <a:extLst>
                <a:ext uri="{FF2B5EF4-FFF2-40B4-BE49-F238E27FC236}">
                  <a16:creationId xmlns:a16="http://schemas.microsoft.com/office/drawing/2014/main" id="{3B972C9B-ED81-76E2-CF38-7784592F2139}"/>
                </a:ext>
              </a:extLst>
            </p:cNvPr>
            <p:cNvSpPr txBox="1"/>
            <p:nvPr>
              <p:custDataLst>
                <p:tags r:id="rId1"/>
              </p:custDataLst>
            </p:nvPr>
          </p:nvSpPr>
          <p:spPr>
            <a:xfrm>
              <a:off x="1075274" y="753023"/>
              <a:ext cx="841938" cy="1015663"/>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300" normalizeH="0" baseline="0" noProof="0" dirty="0">
                  <a:ln>
                    <a:noFill/>
                  </a:ln>
                  <a:effectLst/>
                  <a:uLnTx/>
                  <a:uFillTx/>
                  <a:latin typeface="SVN-Cookies" panose="02040603050506020204" pitchFamily="18" charset="0"/>
                  <a:ea typeface="字魂156号-萌趣苏打饼" panose="00000500000000000000" pitchFamily="2" charset="-122"/>
                  <a:sym typeface="思源黑体 CN" panose="020B0500000000000000" pitchFamily="34" charset="-122"/>
                </a:rPr>
                <a:t>4</a:t>
              </a:r>
              <a:endParaRPr kumimoji="0" lang="zh-CN" altLang="en-US" sz="6000" b="0" i="0" u="none" strike="noStrike" kern="1200" cap="none" spc="-300" normalizeH="0" baseline="0" noProof="0" dirty="0">
                <a:ln>
                  <a:noFill/>
                </a:ln>
                <a:effectLst/>
                <a:uLnTx/>
                <a:uFillTx/>
                <a:latin typeface="SVN-Cookies" panose="02040603050506020204" pitchFamily="18" charset="0"/>
                <a:ea typeface="字魂156号-萌趣苏打饼" panose="00000500000000000000" pitchFamily="2" charset="-122"/>
                <a:sym typeface="思源黑体 CN" panose="020B0500000000000000" pitchFamily="34" charset="-122"/>
              </a:endParaRPr>
            </a:p>
          </p:txBody>
        </p:sp>
      </p:grpSp>
      <p:grpSp>
        <p:nvGrpSpPr>
          <p:cNvPr id="5" name="Group 4">
            <a:extLst>
              <a:ext uri="{FF2B5EF4-FFF2-40B4-BE49-F238E27FC236}">
                <a16:creationId xmlns:a16="http://schemas.microsoft.com/office/drawing/2014/main" id="{41DDA936-1052-02DE-E9BE-8BA90040BA4F}"/>
              </a:ext>
            </a:extLst>
          </p:cNvPr>
          <p:cNvGrpSpPr/>
          <p:nvPr/>
        </p:nvGrpSpPr>
        <p:grpSpPr>
          <a:xfrm>
            <a:off x="1549528" y="522762"/>
            <a:ext cx="1601537" cy="887905"/>
            <a:chOff x="2106582" y="908289"/>
            <a:chExt cx="4964916" cy="887905"/>
          </a:xfrm>
        </p:grpSpPr>
        <p:sp>
          <p:nvSpPr>
            <p:cNvPr id="6" name="Rectangle: Rounded Corners 5">
              <a:extLst>
                <a:ext uri="{FF2B5EF4-FFF2-40B4-BE49-F238E27FC236}">
                  <a16:creationId xmlns:a16="http://schemas.microsoft.com/office/drawing/2014/main" id="{DD73D027-E41D-CBF2-2D51-1AB5A0A0C042}"/>
                </a:ext>
              </a:extLst>
            </p:cNvPr>
            <p:cNvSpPr/>
            <p:nvPr/>
          </p:nvSpPr>
          <p:spPr>
            <a:xfrm>
              <a:off x="2106582" y="908289"/>
              <a:ext cx="4728686" cy="887905"/>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7" name="TextBox 6">
              <a:extLst>
                <a:ext uri="{FF2B5EF4-FFF2-40B4-BE49-F238E27FC236}">
                  <a16:creationId xmlns:a16="http://schemas.microsoft.com/office/drawing/2014/main" id="{749D883B-DF8E-AC19-452A-E02F8ADB057D}"/>
                </a:ext>
              </a:extLst>
            </p:cNvPr>
            <p:cNvSpPr txBox="1"/>
            <p:nvPr/>
          </p:nvSpPr>
          <p:spPr>
            <a:xfrm>
              <a:off x="2457981" y="908289"/>
              <a:ext cx="4613517" cy="830997"/>
            </a:xfrm>
            <a:prstGeom prst="rect">
              <a:avLst/>
            </a:prstGeom>
            <a:noFill/>
          </p:spPr>
          <p:txBody>
            <a:bodyPr wrap="square" rtlCol="0">
              <a:spAutoFit/>
            </a:bodyPr>
            <a:lstStyle/>
            <a:p>
              <a:r>
                <a:rPr lang="en-US" sz="4800" b="1" dirty="0" err="1">
                  <a:latin typeface="SVN-Cookies" panose="02040603050506020204" pitchFamily="18" charset="0"/>
                  <a:cs typeface="Arial" panose="020B0604020202020204" pitchFamily="34" charset="0"/>
                </a:rPr>
                <a:t>Số</a:t>
              </a:r>
              <a:r>
                <a:rPr lang="en-US" sz="4800" b="1" dirty="0">
                  <a:latin typeface="SVN-Cookies" panose="02040603050506020204" pitchFamily="18" charset="0"/>
                  <a:cs typeface="Arial" panose="020B0604020202020204" pitchFamily="34" charset="0"/>
                </a:rPr>
                <a:t>?</a:t>
              </a:r>
            </a:p>
          </p:txBody>
        </p:sp>
      </p:grpSp>
      <p:grpSp>
        <p:nvGrpSpPr>
          <p:cNvPr id="26" name="Group 25">
            <a:extLst>
              <a:ext uri="{FF2B5EF4-FFF2-40B4-BE49-F238E27FC236}">
                <a16:creationId xmlns:a16="http://schemas.microsoft.com/office/drawing/2014/main" id="{87C124BF-779A-CB5B-A4B7-63FF8EF698B3}"/>
              </a:ext>
            </a:extLst>
          </p:cNvPr>
          <p:cNvGrpSpPr/>
          <p:nvPr/>
        </p:nvGrpSpPr>
        <p:grpSpPr>
          <a:xfrm>
            <a:off x="2727867" y="1349283"/>
            <a:ext cx="7478485" cy="3608076"/>
            <a:chOff x="2601686" y="1823895"/>
            <a:chExt cx="7478485" cy="3608076"/>
          </a:xfrm>
        </p:grpSpPr>
        <p:pic>
          <p:nvPicPr>
            <p:cNvPr id="9" name="Picture 8">
              <a:extLst>
                <a:ext uri="{FF2B5EF4-FFF2-40B4-BE49-F238E27FC236}">
                  <a16:creationId xmlns:a16="http://schemas.microsoft.com/office/drawing/2014/main" id="{E9078A6E-D74A-A0DC-33C1-1105008D2C5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5285" t="13615" r="1986" b="50000"/>
            <a:stretch/>
          </p:blipFill>
          <p:spPr>
            <a:xfrm>
              <a:off x="3026229" y="1823895"/>
              <a:ext cx="1110343" cy="1256762"/>
            </a:xfrm>
            <a:prstGeom prst="rect">
              <a:avLst/>
            </a:prstGeom>
          </p:spPr>
        </p:pic>
        <p:pic>
          <p:nvPicPr>
            <p:cNvPr id="10" name="Picture 9">
              <a:extLst>
                <a:ext uri="{FF2B5EF4-FFF2-40B4-BE49-F238E27FC236}">
                  <a16:creationId xmlns:a16="http://schemas.microsoft.com/office/drawing/2014/main" id="{9926E9DE-F803-7DB8-5F32-DB43BEE2213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5285" t="13615" r="1986" b="50000"/>
            <a:stretch/>
          </p:blipFill>
          <p:spPr>
            <a:xfrm>
              <a:off x="4397829" y="1823895"/>
              <a:ext cx="1110343" cy="1256762"/>
            </a:xfrm>
            <a:prstGeom prst="rect">
              <a:avLst/>
            </a:prstGeom>
          </p:spPr>
        </p:pic>
        <p:pic>
          <p:nvPicPr>
            <p:cNvPr id="11" name="Picture 10">
              <a:extLst>
                <a:ext uri="{FF2B5EF4-FFF2-40B4-BE49-F238E27FC236}">
                  <a16:creationId xmlns:a16="http://schemas.microsoft.com/office/drawing/2014/main" id="{6BAA3E02-7724-EDA6-CCC1-44C07FD3E6D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5285" t="13615" r="1986" b="50000"/>
            <a:stretch/>
          </p:blipFill>
          <p:spPr>
            <a:xfrm>
              <a:off x="5824525" y="1823895"/>
              <a:ext cx="1110343" cy="1256762"/>
            </a:xfrm>
            <a:prstGeom prst="rect">
              <a:avLst/>
            </a:prstGeom>
          </p:spPr>
        </p:pic>
        <p:pic>
          <p:nvPicPr>
            <p:cNvPr id="12" name="Picture 11">
              <a:extLst>
                <a:ext uri="{FF2B5EF4-FFF2-40B4-BE49-F238E27FC236}">
                  <a16:creationId xmlns:a16="http://schemas.microsoft.com/office/drawing/2014/main" id="{BF986633-6153-761C-B585-EC122E3E928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5285" t="13615" r="1986" b="50000"/>
            <a:stretch/>
          </p:blipFill>
          <p:spPr>
            <a:xfrm>
              <a:off x="8545953" y="1823895"/>
              <a:ext cx="1110343" cy="1256762"/>
            </a:xfrm>
            <a:prstGeom prst="rect">
              <a:avLst/>
            </a:prstGeom>
          </p:spPr>
        </p:pic>
        <p:pic>
          <p:nvPicPr>
            <p:cNvPr id="13" name="Picture 12">
              <a:extLst>
                <a:ext uri="{FF2B5EF4-FFF2-40B4-BE49-F238E27FC236}">
                  <a16:creationId xmlns:a16="http://schemas.microsoft.com/office/drawing/2014/main" id="{EB22E1C6-BFEA-8604-BC79-DE17FAC0C6A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5285" t="13615" r="1986" b="50000"/>
            <a:stretch/>
          </p:blipFill>
          <p:spPr>
            <a:xfrm>
              <a:off x="7251221" y="1823895"/>
              <a:ext cx="1110343" cy="1256762"/>
            </a:xfrm>
            <a:prstGeom prst="rect">
              <a:avLst/>
            </a:prstGeom>
          </p:spPr>
        </p:pic>
        <p:pic>
          <p:nvPicPr>
            <p:cNvPr id="15" name="Picture 14">
              <a:extLst>
                <a:ext uri="{FF2B5EF4-FFF2-40B4-BE49-F238E27FC236}">
                  <a16:creationId xmlns:a16="http://schemas.microsoft.com/office/drawing/2014/main" id="{E80547D9-CB2B-701D-8B37-40D1BF4F814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5285" t="13615" r="1986" b="50000"/>
            <a:stretch/>
          </p:blipFill>
          <p:spPr>
            <a:xfrm>
              <a:off x="3026229" y="2956009"/>
              <a:ext cx="1110343" cy="1256762"/>
            </a:xfrm>
            <a:prstGeom prst="rect">
              <a:avLst/>
            </a:prstGeom>
          </p:spPr>
        </p:pic>
        <p:pic>
          <p:nvPicPr>
            <p:cNvPr id="16" name="Picture 15">
              <a:extLst>
                <a:ext uri="{FF2B5EF4-FFF2-40B4-BE49-F238E27FC236}">
                  <a16:creationId xmlns:a16="http://schemas.microsoft.com/office/drawing/2014/main" id="{B30C7F5C-A88F-F7AA-BABF-1D21CE75A5A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5285" t="13615" r="1986" b="50000"/>
            <a:stretch/>
          </p:blipFill>
          <p:spPr>
            <a:xfrm>
              <a:off x="4397829" y="2956009"/>
              <a:ext cx="1110343" cy="1256762"/>
            </a:xfrm>
            <a:prstGeom prst="rect">
              <a:avLst/>
            </a:prstGeom>
          </p:spPr>
        </p:pic>
        <p:pic>
          <p:nvPicPr>
            <p:cNvPr id="17" name="Picture 16">
              <a:extLst>
                <a:ext uri="{FF2B5EF4-FFF2-40B4-BE49-F238E27FC236}">
                  <a16:creationId xmlns:a16="http://schemas.microsoft.com/office/drawing/2014/main" id="{64CB372B-B27E-DE11-FF72-5C809F5573D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5285" t="13615" r="1986" b="50000"/>
            <a:stretch/>
          </p:blipFill>
          <p:spPr>
            <a:xfrm>
              <a:off x="5824525" y="2956009"/>
              <a:ext cx="1110343" cy="1256762"/>
            </a:xfrm>
            <a:prstGeom prst="rect">
              <a:avLst/>
            </a:prstGeom>
          </p:spPr>
        </p:pic>
        <p:pic>
          <p:nvPicPr>
            <p:cNvPr id="18" name="Picture 17">
              <a:extLst>
                <a:ext uri="{FF2B5EF4-FFF2-40B4-BE49-F238E27FC236}">
                  <a16:creationId xmlns:a16="http://schemas.microsoft.com/office/drawing/2014/main" id="{58A9FF8A-A346-5BEE-445E-383D5D32F5B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5285" t="13615" r="1986" b="50000"/>
            <a:stretch/>
          </p:blipFill>
          <p:spPr>
            <a:xfrm>
              <a:off x="8545953" y="2956009"/>
              <a:ext cx="1110343" cy="1256762"/>
            </a:xfrm>
            <a:prstGeom prst="rect">
              <a:avLst/>
            </a:prstGeom>
          </p:spPr>
        </p:pic>
        <p:pic>
          <p:nvPicPr>
            <p:cNvPr id="19" name="Picture 18">
              <a:extLst>
                <a:ext uri="{FF2B5EF4-FFF2-40B4-BE49-F238E27FC236}">
                  <a16:creationId xmlns:a16="http://schemas.microsoft.com/office/drawing/2014/main" id="{4942AAC4-A258-B88A-80DD-81FA2D0765F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5285" t="13615" r="1986" b="50000"/>
            <a:stretch/>
          </p:blipFill>
          <p:spPr>
            <a:xfrm>
              <a:off x="7251221" y="2956009"/>
              <a:ext cx="1110343" cy="1256762"/>
            </a:xfrm>
            <a:prstGeom prst="rect">
              <a:avLst/>
            </a:prstGeom>
          </p:spPr>
        </p:pic>
        <p:pic>
          <p:nvPicPr>
            <p:cNvPr id="20" name="Picture 19">
              <a:extLst>
                <a:ext uri="{FF2B5EF4-FFF2-40B4-BE49-F238E27FC236}">
                  <a16:creationId xmlns:a16="http://schemas.microsoft.com/office/drawing/2014/main" id="{131BB6D7-7C25-5BD1-2203-6EE93C66933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5285" t="13615" r="1986" b="50000"/>
            <a:stretch/>
          </p:blipFill>
          <p:spPr>
            <a:xfrm>
              <a:off x="3103099" y="4088123"/>
              <a:ext cx="1110343" cy="1256762"/>
            </a:xfrm>
            <a:prstGeom prst="rect">
              <a:avLst/>
            </a:prstGeom>
          </p:spPr>
        </p:pic>
        <p:pic>
          <p:nvPicPr>
            <p:cNvPr id="21" name="Picture 20">
              <a:extLst>
                <a:ext uri="{FF2B5EF4-FFF2-40B4-BE49-F238E27FC236}">
                  <a16:creationId xmlns:a16="http://schemas.microsoft.com/office/drawing/2014/main" id="{F7E6384C-01C8-0AB1-0F00-3D58FA27E04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5285" t="13615" r="1986" b="50000"/>
            <a:stretch/>
          </p:blipFill>
          <p:spPr>
            <a:xfrm>
              <a:off x="4474699" y="4088123"/>
              <a:ext cx="1110343" cy="1256762"/>
            </a:xfrm>
            <a:prstGeom prst="rect">
              <a:avLst/>
            </a:prstGeom>
          </p:spPr>
        </p:pic>
        <p:pic>
          <p:nvPicPr>
            <p:cNvPr id="22" name="Picture 21">
              <a:extLst>
                <a:ext uri="{FF2B5EF4-FFF2-40B4-BE49-F238E27FC236}">
                  <a16:creationId xmlns:a16="http://schemas.microsoft.com/office/drawing/2014/main" id="{810D4A65-667C-E82F-B813-C02FE75B2B2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5285" t="13615" r="1986" b="50000"/>
            <a:stretch/>
          </p:blipFill>
          <p:spPr>
            <a:xfrm>
              <a:off x="5901395" y="4088123"/>
              <a:ext cx="1110343" cy="1256762"/>
            </a:xfrm>
            <a:prstGeom prst="rect">
              <a:avLst/>
            </a:prstGeom>
          </p:spPr>
        </p:pic>
        <p:pic>
          <p:nvPicPr>
            <p:cNvPr id="23" name="Picture 22">
              <a:extLst>
                <a:ext uri="{FF2B5EF4-FFF2-40B4-BE49-F238E27FC236}">
                  <a16:creationId xmlns:a16="http://schemas.microsoft.com/office/drawing/2014/main" id="{B8BC6F5F-E034-70EC-CBD1-33488BFABA2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5285" t="13615" r="1986" b="50000"/>
            <a:stretch/>
          </p:blipFill>
          <p:spPr>
            <a:xfrm>
              <a:off x="8622823" y="4088123"/>
              <a:ext cx="1110343" cy="1256762"/>
            </a:xfrm>
            <a:prstGeom prst="rect">
              <a:avLst/>
            </a:prstGeom>
          </p:spPr>
        </p:pic>
        <p:pic>
          <p:nvPicPr>
            <p:cNvPr id="24" name="Picture 23">
              <a:extLst>
                <a:ext uri="{FF2B5EF4-FFF2-40B4-BE49-F238E27FC236}">
                  <a16:creationId xmlns:a16="http://schemas.microsoft.com/office/drawing/2014/main" id="{FDC8B016-6EC1-2D15-BA14-34C3E244279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5285" t="13615" r="1986" b="50000"/>
            <a:stretch/>
          </p:blipFill>
          <p:spPr>
            <a:xfrm>
              <a:off x="7328091" y="4088123"/>
              <a:ext cx="1110343" cy="1256762"/>
            </a:xfrm>
            <a:prstGeom prst="rect">
              <a:avLst/>
            </a:prstGeom>
          </p:spPr>
        </p:pic>
        <p:sp>
          <p:nvSpPr>
            <p:cNvPr id="25" name="Rectangle: Rounded Corners 24">
              <a:extLst>
                <a:ext uri="{FF2B5EF4-FFF2-40B4-BE49-F238E27FC236}">
                  <a16:creationId xmlns:a16="http://schemas.microsoft.com/office/drawing/2014/main" id="{D20D25CC-B81A-5DFC-3AA5-5ACB8221DFEB}"/>
                </a:ext>
              </a:extLst>
            </p:cNvPr>
            <p:cNvSpPr/>
            <p:nvPr/>
          </p:nvSpPr>
          <p:spPr>
            <a:xfrm>
              <a:off x="2601686" y="1823895"/>
              <a:ext cx="7478485" cy="3608076"/>
            </a:xfrm>
            <a:prstGeom prst="roundRect">
              <a:avLst/>
            </a:prstGeom>
            <a:noFill/>
            <a:ln w="38100">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27" name="Rectangle: Rounded Corners 26">
            <a:extLst>
              <a:ext uri="{FF2B5EF4-FFF2-40B4-BE49-F238E27FC236}">
                <a16:creationId xmlns:a16="http://schemas.microsoft.com/office/drawing/2014/main" id="{045ADEA5-D464-1490-E32C-98FF6AE771CE}"/>
              </a:ext>
            </a:extLst>
          </p:cNvPr>
          <p:cNvSpPr/>
          <p:nvPr/>
        </p:nvSpPr>
        <p:spPr>
          <a:xfrm>
            <a:off x="3844863" y="5083951"/>
            <a:ext cx="5647480" cy="1230073"/>
          </a:xfrm>
          <a:prstGeom prst="roundRect">
            <a:avLst/>
          </a:prstGeom>
          <a:solidFill>
            <a:schemeClr val="accent4">
              <a:lumMod val="20000"/>
              <a:lumOff val="80000"/>
            </a:schemeClr>
          </a:solidFill>
          <a:ln w="28575">
            <a:solidFill>
              <a:srgbClr val="EC9B0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C53014B3-2577-DC55-B320-ACC22DBC8E80}"/>
                  </a:ext>
                </a:extLst>
              </p:cNvPr>
              <p:cNvSpPr txBox="1"/>
              <p:nvPr/>
            </p:nvSpPr>
            <p:spPr>
              <a:xfrm>
                <a:off x="3927505" y="5163809"/>
                <a:ext cx="5564838" cy="1070358"/>
              </a:xfrm>
              <a:prstGeom prst="rect">
                <a:avLst/>
              </a:prstGeom>
              <a:noFill/>
            </p:spPr>
            <p:txBody>
              <a:bodyPr wrap="square" rtlCol="0">
                <a:spAutoFit/>
              </a:bodyPr>
              <a:lstStyle/>
              <a:p>
                <a:pPr algn="ctr"/>
                <a14:m>
                  <m:oMath xmlns:m="http://schemas.openxmlformats.org/officeDocument/2006/math">
                    <m:f>
                      <m:fPr>
                        <m:ctrlPr>
                          <a:rPr lang="en-US" sz="4400" b="1" i="1" smtClean="0">
                            <a:solidFill>
                              <a:schemeClr val="accent5">
                                <a:lumMod val="10000"/>
                              </a:schemeClr>
                            </a:solidFill>
                            <a:latin typeface="Cambria Math" panose="02040503050406030204" pitchFamily="18" charset="0"/>
                          </a:rPr>
                        </m:ctrlPr>
                      </m:fPr>
                      <m:num>
                        <m:r>
                          <a:rPr lang="en-US" sz="4400" b="1" i="1" smtClean="0">
                            <a:solidFill>
                              <a:schemeClr val="accent5">
                                <a:lumMod val="10000"/>
                              </a:schemeClr>
                            </a:solidFill>
                            <a:latin typeface="Cambria Math" panose="02040503050406030204" pitchFamily="18" charset="0"/>
                          </a:rPr>
                          <m:t>𝟏</m:t>
                        </m:r>
                      </m:num>
                      <m:den>
                        <m:r>
                          <a:rPr lang="en-US" sz="4400" b="1" i="1" smtClean="0">
                            <a:solidFill>
                              <a:schemeClr val="accent5">
                                <a:lumMod val="10000"/>
                              </a:schemeClr>
                            </a:solidFill>
                            <a:latin typeface="Cambria Math" panose="02040503050406030204" pitchFamily="18" charset="0"/>
                          </a:rPr>
                          <m:t>𝟑</m:t>
                        </m:r>
                      </m:den>
                    </m:f>
                  </m:oMath>
                </a14:m>
                <a:r>
                  <a:rPr lang="en-US" sz="4400" b="1" dirty="0">
                    <a:solidFill>
                      <a:schemeClr val="accent5">
                        <a:lumMod val="10000"/>
                      </a:schemeClr>
                    </a:solidFill>
                    <a:latin typeface="Cambria" panose="02040503050406030204" pitchFamily="18" charset="0"/>
                  </a:rPr>
                  <a:t>  </a:t>
                </a:r>
                <a:r>
                  <a:rPr lang="en-US" sz="3200" b="1" dirty="0" err="1">
                    <a:solidFill>
                      <a:schemeClr val="accent5">
                        <a:lumMod val="10000"/>
                      </a:schemeClr>
                    </a:solidFill>
                    <a:latin typeface="Cambria" panose="02040503050406030204" pitchFamily="18" charset="0"/>
                  </a:rPr>
                  <a:t>số</a:t>
                </a:r>
                <a:r>
                  <a:rPr lang="en-US" sz="3200" b="1" dirty="0">
                    <a:solidFill>
                      <a:schemeClr val="accent5">
                        <a:lumMod val="10000"/>
                      </a:schemeClr>
                    </a:solidFill>
                    <a:latin typeface="Cambria" panose="02040503050406030204" pitchFamily="18" charset="0"/>
                  </a:rPr>
                  <a:t> </a:t>
                </a:r>
                <a:r>
                  <a:rPr lang="en-US" sz="3200" b="1" dirty="0" err="1">
                    <a:solidFill>
                      <a:schemeClr val="accent5">
                        <a:lumMod val="10000"/>
                      </a:schemeClr>
                    </a:solidFill>
                    <a:latin typeface="Cambria" panose="02040503050406030204" pitchFamily="18" charset="0"/>
                  </a:rPr>
                  <a:t>ngôi</a:t>
                </a:r>
                <a:r>
                  <a:rPr lang="en-US" sz="3200" b="1" dirty="0">
                    <a:solidFill>
                      <a:schemeClr val="accent5">
                        <a:lumMod val="10000"/>
                      </a:schemeClr>
                    </a:solidFill>
                    <a:latin typeface="Cambria" panose="02040503050406030204" pitchFamily="18" charset="0"/>
                  </a:rPr>
                  <a:t> </a:t>
                </a:r>
                <a:r>
                  <a:rPr lang="en-US" sz="3200" b="1" dirty="0" err="1">
                    <a:solidFill>
                      <a:schemeClr val="accent5">
                        <a:lumMod val="10000"/>
                      </a:schemeClr>
                    </a:solidFill>
                    <a:latin typeface="Cambria" panose="02040503050406030204" pitchFamily="18" charset="0"/>
                  </a:rPr>
                  <a:t>sao</a:t>
                </a:r>
                <a:r>
                  <a:rPr lang="en-US" sz="3200" b="1" dirty="0">
                    <a:solidFill>
                      <a:schemeClr val="accent5">
                        <a:lumMod val="10000"/>
                      </a:schemeClr>
                    </a:solidFill>
                    <a:latin typeface="Cambria" panose="02040503050406030204" pitchFamily="18" charset="0"/>
                  </a:rPr>
                  <a:t> </a:t>
                </a:r>
                <a:r>
                  <a:rPr lang="en-US" sz="3200" b="1" dirty="0" err="1">
                    <a:solidFill>
                      <a:schemeClr val="accent5">
                        <a:lumMod val="10000"/>
                      </a:schemeClr>
                    </a:solidFill>
                    <a:latin typeface="Cambria" panose="02040503050406030204" pitchFamily="18" charset="0"/>
                  </a:rPr>
                  <a:t>là</a:t>
                </a:r>
                <a:r>
                  <a:rPr lang="en-US" sz="3200" b="1" dirty="0">
                    <a:solidFill>
                      <a:schemeClr val="accent5">
                        <a:lumMod val="10000"/>
                      </a:schemeClr>
                    </a:solidFill>
                    <a:latin typeface="Cambria" panose="02040503050406030204" pitchFamily="18" charset="0"/>
                  </a:rPr>
                  <a:t>        </a:t>
                </a:r>
                <a:r>
                  <a:rPr lang="en-US" sz="3200" b="1" dirty="0" err="1">
                    <a:solidFill>
                      <a:schemeClr val="accent5">
                        <a:lumMod val="10000"/>
                      </a:schemeClr>
                    </a:solidFill>
                    <a:latin typeface="Cambria" panose="02040503050406030204" pitchFamily="18" charset="0"/>
                  </a:rPr>
                  <a:t>ngôi</a:t>
                </a:r>
                <a:r>
                  <a:rPr lang="en-US" sz="3200" b="1" dirty="0">
                    <a:solidFill>
                      <a:schemeClr val="accent5">
                        <a:lumMod val="10000"/>
                      </a:schemeClr>
                    </a:solidFill>
                    <a:latin typeface="Cambria" panose="02040503050406030204" pitchFamily="18" charset="0"/>
                  </a:rPr>
                  <a:t> </a:t>
                </a:r>
                <a:r>
                  <a:rPr lang="en-US" sz="3200" b="1" dirty="0" err="1">
                    <a:solidFill>
                      <a:schemeClr val="accent5">
                        <a:lumMod val="10000"/>
                      </a:schemeClr>
                    </a:solidFill>
                    <a:latin typeface="Cambria" panose="02040503050406030204" pitchFamily="18" charset="0"/>
                  </a:rPr>
                  <a:t>sao</a:t>
                </a:r>
                <a:endParaRPr lang="en-US" sz="3200" b="1" dirty="0">
                  <a:solidFill>
                    <a:schemeClr val="accent5">
                      <a:lumMod val="10000"/>
                    </a:schemeClr>
                  </a:solidFill>
                  <a:latin typeface="Cambria" panose="02040503050406030204" pitchFamily="18" charset="0"/>
                </a:endParaRPr>
              </a:p>
            </p:txBody>
          </p:sp>
        </mc:Choice>
        <mc:Fallback xmlns="">
          <p:sp>
            <p:nvSpPr>
              <p:cNvPr id="28" name="TextBox 27">
                <a:extLst>
                  <a:ext uri="{FF2B5EF4-FFF2-40B4-BE49-F238E27FC236}">
                    <a16:creationId xmlns:a16="http://schemas.microsoft.com/office/drawing/2014/main" id="{C53014B3-2577-DC55-B320-ACC22DBC8E80}"/>
                  </a:ext>
                </a:extLst>
              </p:cNvPr>
              <p:cNvSpPr txBox="1">
                <a:spLocks noRot="1" noChangeAspect="1" noMove="1" noResize="1" noEditPoints="1" noAdjustHandles="1" noChangeArrowheads="1" noChangeShapeType="1" noTextEdit="1"/>
              </p:cNvSpPr>
              <p:nvPr/>
            </p:nvSpPr>
            <p:spPr>
              <a:xfrm>
                <a:off x="3927505" y="5163809"/>
                <a:ext cx="5564838" cy="1070358"/>
              </a:xfrm>
              <a:prstGeom prst="rect">
                <a:avLst/>
              </a:prstGeom>
              <a:blipFill>
                <a:blip r:embed="rId4"/>
                <a:stretch>
                  <a:fillRect r="-1424"/>
                </a:stretch>
              </a:blipFill>
            </p:spPr>
            <p:txBody>
              <a:bodyPr/>
              <a:lstStyle/>
              <a:p>
                <a:r>
                  <a:rPr lang="en-US">
                    <a:noFill/>
                  </a:rPr>
                  <a:t> </a:t>
                </a:r>
              </a:p>
            </p:txBody>
          </p:sp>
        </mc:Fallback>
      </mc:AlternateContent>
      <p:grpSp>
        <p:nvGrpSpPr>
          <p:cNvPr id="29" name="Group 28">
            <a:extLst>
              <a:ext uri="{FF2B5EF4-FFF2-40B4-BE49-F238E27FC236}">
                <a16:creationId xmlns:a16="http://schemas.microsoft.com/office/drawing/2014/main" id="{8A044B9C-1E90-3A7A-89C1-E4B214145164}"/>
              </a:ext>
            </a:extLst>
          </p:cNvPr>
          <p:cNvGrpSpPr/>
          <p:nvPr/>
        </p:nvGrpSpPr>
        <p:grpSpPr>
          <a:xfrm>
            <a:off x="7166669" y="5371574"/>
            <a:ext cx="575205" cy="742389"/>
            <a:chOff x="2678021" y="2449199"/>
            <a:chExt cx="575205" cy="742389"/>
          </a:xfrm>
        </p:grpSpPr>
        <p:sp>
          <p:nvSpPr>
            <p:cNvPr id="30" name="Rectangle: Rounded Corners 29">
              <a:extLst>
                <a:ext uri="{FF2B5EF4-FFF2-40B4-BE49-F238E27FC236}">
                  <a16:creationId xmlns:a16="http://schemas.microsoft.com/office/drawing/2014/main" id="{720D0F57-A00E-1AF9-3D31-45FD63C91FC5}"/>
                </a:ext>
              </a:extLst>
            </p:cNvPr>
            <p:cNvSpPr/>
            <p:nvPr/>
          </p:nvSpPr>
          <p:spPr>
            <a:xfrm>
              <a:off x="2678021" y="2483702"/>
              <a:ext cx="532673" cy="707886"/>
            </a:xfrm>
            <a:prstGeom prst="roundRect">
              <a:avLst/>
            </a:prstGeom>
            <a:solidFill>
              <a:srgbClr val="FFFFAF"/>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a:latin typeface="Cambria" panose="02040503050406030204" pitchFamily="18" charset="0"/>
              </a:endParaRPr>
            </a:p>
          </p:txBody>
        </p:sp>
        <p:sp>
          <p:nvSpPr>
            <p:cNvPr id="31" name="TextBox 30">
              <a:extLst>
                <a:ext uri="{FF2B5EF4-FFF2-40B4-BE49-F238E27FC236}">
                  <a16:creationId xmlns:a16="http://schemas.microsoft.com/office/drawing/2014/main" id="{F470AA3C-72C9-12F7-9D9C-6FDFC879D87D}"/>
                </a:ext>
              </a:extLst>
            </p:cNvPr>
            <p:cNvSpPr txBox="1"/>
            <p:nvPr/>
          </p:nvSpPr>
          <p:spPr>
            <a:xfrm>
              <a:off x="2720553" y="2449199"/>
              <a:ext cx="532673" cy="707886"/>
            </a:xfrm>
            <a:prstGeom prst="rect">
              <a:avLst/>
            </a:prstGeom>
            <a:noFill/>
          </p:spPr>
          <p:txBody>
            <a:bodyPr wrap="square">
              <a:spAutoFit/>
            </a:bodyPr>
            <a:lstStyle/>
            <a:p>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5</a:t>
              </a:r>
              <a:endParaRPr lang="en-US" b="1" dirty="0">
                <a:latin typeface="Cambria" panose="02040503050406030204" pitchFamily="18" charset="0"/>
              </a:endParaRPr>
            </a:p>
          </p:txBody>
        </p:sp>
      </p:grpSp>
      <p:grpSp>
        <p:nvGrpSpPr>
          <p:cNvPr id="32" name="Group 31">
            <a:extLst>
              <a:ext uri="{FF2B5EF4-FFF2-40B4-BE49-F238E27FC236}">
                <a16:creationId xmlns:a16="http://schemas.microsoft.com/office/drawing/2014/main" id="{D9FCFBF1-B5C2-44A9-300D-CCF1FB68E009}"/>
              </a:ext>
            </a:extLst>
          </p:cNvPr>
          <p:cNvGrpSpPr/>
          <p:nvPr/>
        </p:nvGrpSpPr>
        <p:grpSpPr>
          <a:xfrm>
            <a:off x="7160853" y="5360868"/>
            <a:ext cx="532673" cy="744927"/>
            <a:chOff x="3208176" y="5138974"/>
            <a:chExt cx="532673" cy="744927"/>
          </a:xfrm>
        </p:grpSpPr>
        <p:sp>
          <p:nvSpPr>
            <p:cNvPr id="33" name="Rectangle: Rounded Corners 32">
              <a:extLst>
                <a:ext uri="{FF2B5EF4-FFF2-40B4-BE49-F238E27FC236}">
                  <a16:creationId xmlns:a16="http://schemas.microsoft.com/office/drawing/2014/main" id="{1617E734-BC11-27F0-22B3-143DCBFBBB1F}"/>
                </a:ext>
              </a:extLst>
            </p:cNvPr>
            <p:cNvSpPr/>
            <p:nvPr/>
          </p:nvSpPr>
          <p:spPr>
            <a:xfrm>
              <a:off x="3208176" y="5138974"/>
              <a:ext cx="532673"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pic>
          <p:nvPicPr>
            <p:cNvPr id="34" name="Picture 33">
              <a:extLst>
                <a:ext uri="{FF2B5EF4-FFF2-40B4-BE49-F238E27FC236}">
                  <a16:creationId xmlns:a16="http://schemas.microsoft.com/office/drawing/2014/main" id="{7B655759-56F4-1E3A-55E3-995B4AB42703}"/>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57343" r="73390"/>
            <a:stretch/>
          </p:blipFill>
          <p:spPr>
            <a:xfrm rot="907134">
              <a:off x="3295755" y="5240143"/>
              <a:ext cx="357512" cy="641806"/>
            </a:xfrm>
            <a:prstGeom prst="rect">
              <a:avLst/>
            </a:prstGeom>
          </p:spPr>
        </p:pic>
      </p:grpSp>
      <p:sp>
        <p:nvSpPr>
          <p:cNvPr id="36" name="Rectangle: Rounded Corners 35">
            <a:extLst>
              <a:ext uri="{FF2B5EF4-FFF2-40B4-BE49-F238E27FC236}">
                <a16:creationId xmlns:a16="http://schemas.microsoft.com/office/drawing/2014/main" id="{383F627A-8007-66FA-2742-BD3B6DC77989}"/>
              </a:ext>
            </a:extLst>
          </p:cNvPr>
          <p:cNvSpPr/>
          <p:nvPr/>
        </p:nvSpPr>
        <p:spPr>
          <a:xfrm>
            <a:off x="3012450" y="1421374"/>
            <a:ext cx="6909318" cy="1060024"/>
          </a:xfrm>
          <a:prstGeom prst="roundRect">
            <a:avLst>
              <a:gd name="adj" fmla="val 23118"/>
            </a:avLst>
          </a:prstGeom>
          <a:noFill/>
          <a:ln w="57150">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2945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par>
                                <p:cTn id="25" presetID="16" presetClass="entr" presetSubtype="21"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arn(inVertical)">
                                      <p:cBhvr>
                                        <p:cTn id="27" dur="500"/>
                                        <p:tgtEl>
                                          <p:spTgt spid="3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barn(inVertical)">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barn(inVertical)">
                                      <p:cBhvr>
                                        <p:cTn id="38" dur="500"/>
                                        <p:tgtEl>
                                          <p:spTgt spid="36"/>
                                        </p:tgtEl>
                                      </p:cBhvr>
                                    </p:animEffect>
                                  </p:childTnLst>
                                </p:cTn>
                              </p:par>
                            </p:childTnLst>
                          </p:cTn>
                        </p:par>
                        <p:par>
                          <p:cTn id="39" fill="hold">
                            <p:stCondLst>
                              <p:cond delay="500"/>
                            </p:stCondLst>
                            <p:childTnLst>
                              <p:par>
                                <p:cTn id="40" presetID="42" presetClass="exit" presetSubtype="0" fill="hold" nodeType="afterEffect">
                                  <p:stCondLst>
                                    <p:cond delay="0"/>
                                  </p:stCondLst>
                                  <p:childTnLst>
                                    <p:animEffect transition="out" filter="fade">
                                      <p:cBhvr>
                                        <p:cTn id="41" dur="1000"/>
                                        <p:tgtEl>
                                          <p:spTgt spid="32"/>
                                        </p:tgtEl>
                                      </p:cBhvr>
                                    </p:animEffect>
                                    <p:anim calcmode="lin" valueType="num">
                                      <p:cBhvr>
                                        <p:cTn id="42" dur="1000"/>
                                        <p:tgtEl>
                                          <p:spTgt spid="32"/>
                                        </p:tgtEl>
                                        <p:attrNameLst>
                                          <p:attrName>ppt_x</p:attrName>
                                        </p:attrNameLst>
                                      </p:cBhvr>
                                      <p:tavLst>
                                        <p:tav tm="0">
                                          <p:val>
                                            <p:strVal val="ppt_x"/>
                                          </p:val>
                                        </p:tav>
                                        <p:tav tm="100000">
                                          <p:val>
                                            <p:strVal val="ppt_x"/>
                                          </p:val>
                                        </p:tav>
                                      </p:tavLst>
                                    </p:anim>
                                    <p:anim calcmode="lin" valueType="num">
                                      <p:cBhvr>
                                        <p:cTn id="43" dur="1000"/>
                                        <p:tgtEl>
                                          <p:spTgt spid="32"/>
                                        </p:tgtEl>
                                        <p:attrNameLst>
                                          <p:attrName>ppt_y</p:attrName>
                                        </p:attrNameLst>
                                      </p:cBhvr>
                                      <p:tavLst>
                                        <p:tav tm="0">
                                          <p:val>
                                            <p:strVal val="ppt_y"/>
                                          </p:val>
                                        </p:tav>
                                        <p:tav tm="100000">
                                          <p:val>
                                            <p:strVal val="ppt_y+.1"/>
                                          </p:val>
                                        </p:tav>
                                      </p:tavLst>
                                    </p:anim>
                                    <p:set>
                                      <p:cBhvr>
                                        <p:cTn id="44" dur="1" fill="hold">
                                          <p:stCondLst>
                                            <p:cond delay="9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A716CFB-E77C-6C95-BEF5-0D26F3110118}"/>
              </a:ext>
            </a:extLst>
          </p:cNvPr>
          <p:cNvGrpSpPr/>
          <p:nvPr/>
        </p:nvGrpSpPr>
        <p:grpSpPr>
          <a:xfrm>
            <a:off x="502645" y="453247"/>
            <a:ext cx="860753" cy="1015663"/>
            <a:chOff x="1075274" y="753023"/>
            <a:chExt cx="860753" cy="1015663"/>
          </a:xfrm>
        </p:grpSpPr>
        <p:sp>
          <p:nvSpPr>
            <p:cNvPr id="3" name="Flowchart: Connector 2">
              <a:extLst>
                <a:ext uri="{FF2B5EF4-FFF2-40B4-BE49-F238E27FC236}">
                  <a16:creationId xmlns:a16="http://schemas.microsoft.com/office/drawing/2014/main" id="{3B4E8ADA-BE6C-ED5B-0CBA-822A592A6881}"/>
                </a:ext>
              </a:extLst>
            </p:cNvPr>
            <p:cNvSpPr/>
            <p:nvPr/>
          </p:nvSpPr>
          <p:spPr>
            <a:xfrm>
              <a:off x="1091806" y="838743"/>
              <a:ext cx="844221" cy="844221"/>
            </a:xfrm>
            <a:prstGeom prst="flowChartConnector">
              <a:avLst/>
            </a:prstGeom>
            <a:solidFill>
              <a:srgbClr val="AA72D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 name="PA-文本框 54">
              <a:extLst>
                <a:ext uri="{FF2B5EF4-FFF2-40B4-BE49-F238E27FC236}">
                  <a16:creationId xmlns:a16="http://schemas.microsoft.com/office/drawing/2014/main" id="{3B972C9B-ED81-76E2-CF38-7784592F2139}"/>
                </a:ext>
              </a:extLst>
            </p:cNvPr>
            <p:cNvSpPr txBox="1"/>
            <p:nvPr>
              <p:custDataLst>
                <p:tags r:id="rId1"/>
              </p:custDataLst>
            </p:nvPr>
          </p:nvSpPr>
          <p:spPr>
            <a:xfrm>
              <a:off x="1075274" y="753023"/>
              <a:ext cx="841938" cy="1015663"/>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300" normalizeH="0" baseline="0" noProof="0" dirty="0">
                  <a:ln>
                    <a:noFill/>
                  </a:ln>
                  <a:effectLst/>
                  <a:uLnTx/>
                  <a:uFillTx/>
                  <a:latin typeface="SVN-Cookies" panose="02040603050506020204" pitchFamily="18" charset="0"/>
                  <a:ea typeface="字魂156号-萌趣苏打饼" panose="00000500000000000000" pitchFamily="2" charset="-122"/>
                  <a:sym typeface="思源黑体 CN" panose="020B0500000000000000" pitchFamily="34" charset="-122"/>
                </a:rPr>
                <a:t>4</a:t>
              </a:r>
              <a:endParaRPr kumimoji="0" lang="zh-CN" altLang="en-US" sz="6000" b="0" i="0" u="none" strike="noStrike" kern="1200" cap="none" spc="-300" normalizeH="0" baseline="0" noProof="0" dirty="0">
                <a:ln>
                  <a:noFill/>
                </a:ln>
                <a:effectLst/>
                <a:uLnTx/>
                <a:uFillTx/>
                <a:latin typeface="SVN-Cookies" panose="02040603050506020204" pitchFamily="18" charset="0"/>
                <a:ea typeface="字魂156号-萌趣苏打饼" panose="00000500000000000000" pitchFamily="2" charset="-122"/>
                <a:sym typeface="思源黑体 CN" panose="020B0500000000000000" pitchFamily="34" charset="-122"/>
              </a:endParaRPr>
            </a:p>
          </p:txBody>
        </p:sp>
      </p:grpSp>
      <p:grpSp>
        <p:nvGrpSpPr>
          <p:cNvPr id="5" name="Group 4">
            <a:extLst>
              <a:ext uri="{FF2B5EF4-FFF2-40B4-BE49-F238E27FC236}">
                <a16:creationId xmlns:a16="http://schemas.microsoft.com/office/drawing/2014/main" id="{41DDA936-1052-02DE-E9BE-8BA90040BA4F}"/>
              </a:ext>
            </a:extLst>
          </p:cNvPr>
          <p:cNvGrpSpPr/>
          <p:nvPr/>
        </p:nvGrpSpPr>
        <p:grpSpPr>
          <a:xfrm>
            <a:off x="1549528" y="522762"/>
            <a:ext cx="1601537" cy="887905"/>
            <a:chOff x="2106582" y="908289"/>
            <a:chExt cx="4964916" cy="887905"/>
          </a:xfrm>
        </p:grpSpPr>
        <p:sp>
          <p:nvSpPr>
            <p:cNvPr id="6" name="Rectangle: Rounded Corners 5">
              <a:extLst>
                <a:ext uri="{FF2B5EF4-FFF2-40B4-BE49-F238E27FC236}">
                  <a16:creationId xmlns:a16="http://schemas.microsoft.com/office/drawing/2014/main" id="{DD73D027-E41D-CBF2-2D51-1AB5A0A0C042}"/>
                </a:ext>
              </a:extLst>
            </p:cNvPr>
            <p:cNvSpPr/>
            <p:nvPr/>
          </p:nvSpPr>
          <p:spPr>
            <a:xfrm>
              <a:off x="2106582" y="908289"/>
              <a:ext cx="4728686" cy="887905"/>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7" name="TextBox 6">
              <a:extLst>
                <a:ext uri="{FF2B5EF4-FFF2-40B4-BE49-F238E27FC236}">
                  <a16:creationId xmlns:a16="http://schemas.microsoft.com/office/drawing/2014/main" id="{749D883B-DF8E-AC19-452A-E02F8ADB057D}"/>
                </a:ext>
              </a:extLst>
            </p:cNvPr>
            <p:cNvSpPr txBox="1"/>
            <p:nvPr/>
          </p:nvSpPr>
          <p:spPr>
            <a:xfrm>
              <a:off x="2457981" y="908289"/>
              <a:ext cx="4613517" cy="830997"/>
            </a:xfrm>
            <a:prstGeom prst="rect">
              <a:avLst/>
            </a:prstGeom>
            <a:noFill/>
          </p:spPr>
          <p:txBody>
            <a:bodyPr wrap="square" rtlCol="0">
              <a:spAutoFit/>
            </a:bodyPr>
            <a:lstStyle/>
            <a:p>
              <a:r>
                <a:rPr lang="en-US" sz="4800" b="1" dirty="0" err="1">
                  <a:latin typeface="SVN-Cookies" panose="02040603050506020204" pitchFamily="18" charset="0"/>
                  <a:cs typeface="Arial" panose="020B0604020202020204" pitchFamily="34" charset="0"/>
                </a:rPr>
                <a:t>Số</a:t>
              </a:r>
              <a:r>
                <a:rPr lang="en-US" sz="4800" b="1" dirty="0">
                  <a:latin typeface="SVN-Cookies" panose="02040603050506020204" pitchFamily="18" charset="0"/>
                  <a:cs typeface="Arial" panose="020B0604020202020204" pitchFamily="34" charset="0"/>
                </a:rPr>
                <a:t>?</a:t>
              </a:r>
            </a:p>
          </p:txBody>
        </p:sp>
      </p:grpSp>
      <p:grpSp>
        <p:nvGrpSpPr>
          <p:cNvPr id="26" name="Group 25">
            <a:extLst>
              <a:ext uri="{FF2B5EF4-FFF2-40B4-BE49-F238E27FC236}">
                <a16:creationId xmlns:a16="http://schemas.microsoft.com/office/drawing/2014/main" id="{87C124BF-779A-CB5B-A4B7-63FF8EF698B3}"/>
              </a:ext>
            </a:extLst>
          </p:cNvPr>
          <p:cNvGrpSpPr/>
          <p:nvPr/>
        </p:nvGrpSpPr>
        <p:grpSpPr>
          <a:xfrm>
            <a:off x="2727867" y="1349283"/>
            <a:ext cx="7478485" cy="3608076"/>
            <a:chOff x="2601686" y="1823895"/>
            <a:chExt cx="7478485" cy="3608076"/>
          </a:xfrm>
        </p:grpSpPr>
        <p:pic>
          <p:nvPicPr>
            <p:cNvPr id="9" name="Picture 8">
              <a:extLst>
                <a:ext uri="{FF2B5EF4-FFF2-40B4-BE49-F238E27FC236}">
                  <a16:creationId xmlns:a16="http://schemas.microsoft.com/office/drawing/2014/main" id="{E9078A6E-D74A-A0DC-33C1-1105008D2C5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5285" t="13615" r="1986" b="50000"/>
            <a:stretch/>
          </p:blipFill>
          <p:spPr>
            <a:xfrm>
              <a:off x="3026229" y="1823895"/>
              <a:ext cx="1110343" cy="1256762"/>
            </a:xfrm>
            <a:prstGeom prst="rect">
              <a:avLst/>
            </a:prstGeom>
          </p:spPr>
        </p:pic>
        <p:pic>
          <p:nvPicPr>
            <p:cNvPr id="10" name="Picture 9">
              <a:extLst>
                <a:ext uri="{FF2B5EF4-FFF2-40B4-BE49-F238E27FC236}">
                  <a16:creationId xmlns:a16="http://schemas.microsoft.com/office/drawing/2014/main" id="{9926E9DE-F803-7DB8-5F32-DB43BEE2213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5285" t="13615" r="1986" b="50000"/>
            <a:stretch/>
          </p:blipFill>
          <p:spPr>
            <a:xfrm>
              <a:off x="4397829" y="1823895"/>
              <a:ext cx="1110343" cy="1256762"/>
            </a:xfrm>
            <a:prstGeom prst="rect">
              <a:avLst/>
            </a:prstGeom>
          </p:spPr>
        </p:pic>
        <p:pic>
          <p:nvPicPr>
            <p:cNvPr id="11" name="Picture 10">
              <a:extLst>
                <a:ext uri="{FF2B5EF4-FFF2-40B4-BE49-F238E27FC236}">
                  <a16:creationId xmlns:a16="http://schemas.microsoft.com/office/drawing/2014/main" id="{6BAA3E02-7724-EDA6-CCC1-44C07FD3E6D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5285" t="13615" r="1986" b="50000"/>
            <a:stretch/>
          </p:blipFill>
          <p:spPr>
            <a:xfrm>
              <a:off x="5824525" y="1823895"/>
              <a:ext cx="1110343" cy="1256762"/>
            </a:xfrm>
            <a:prstGeom prst="rect">
              <a:avLst/>
            </a:prstGeom>
          </p:spPr>
        </p:pic>
        <p:pic>
          <p:nvPicPr>
            <p:cNvPr id="12" name="Picture 11">
              <a:extLst>
                <a:ext uri="{FF2B5EF4-FFF2-40B4-BE49-F238E27FC236}">
                  <a16:creationId xmlns:a16="http://schemas.microsoft.com/office/drawing/2014/main" id="{BF986633-6153-761C-B585-EC122E3E928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5285" t="13615" r="1986" b="50000"/>
            <a:stretch/>
          </p:blipFill>
          <p:spPr>
            <a:xfrm>
              <a:off x="8545953" y="1823895"/>
              <a:ext cx="1110343" cy="1256762"/>
            </a:xfrm>
            <a:prstGeom prst="rect">
              <a:avLst/>
            </a:prstGeom>
          </p:spPr>
        </p:pic>
        <p:pic>
          <p:nvPicPr>
            <p:cNvPr id="13" name="Picture 12">
              <a:extLst>
                <a:ext uri="{FF2B5EF4-FFF2-40B4-BE49-F238E27FC236}">
                  <a16:creationId xmlns:a16="http://schemas.microsoft.com/office/drawing/2014/main" id="{EB22E1C6-BFEA-8604-BC79-DE17FAC0C6A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5285" t="13615" r="1986" b="50000"/>
            <a:stretch/>
          </p:blipFill>
          <p:spPr>
            <a:xfrm>
              <a:off x="7251221" y="1823895"/>
              <a:ext cx="1110343" cy="1256762"/>
            </a:xfrm>
            <a:prstGeom prst="rect">
              <a:avLst/>
            </a:prstGeom>
          </p:spPr>
        </p:pic>
        <p:pic>
          <p:nvPicPr>
            <p:cNvPr id="15" name="Picture 14">
              <a:extLst>
                <a:ext uri="{FF2B5EF4-FFF2-40B4-BE49-F238E27FC236}">
                  <a16:creationId xmlns:a16="http://schemas.microsoft.com/office/drawing/2014/main" id="{E80547D9-CB2B-701D-8B37-40D1BF4F814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5285" t="13615" r="1986" b="50000"/>
            <a:stretch/>
          </p:blipFill>
          <p:spPr>
            <a:xfrm>
              <a:off x="3026229" y="2956009"/>
              <a:ext cx="1110343" cy="1256762"/>
            </a:xfrm>
            <a:prstGeom prst="rect">
              <a:avLst/>
            </a:prstGeom>
          </p:spPr>
        </p:pic>
        <p:pic>
          <p:nvPicPr>
            <p:cNvPr id="16" name="Picture 15">
              <a:extLst>
                <a:ext uri="{FF2B5EF4-FFF2-40B4-BE49-F238E27FC236}">
                  <a16:creationId xmlns:a16="http://schemas.microsoft.com/office/drawing/2014/main" id="{B30C7F5C-A88F-F7AA-BABF-1D21CE75A5A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5285" t="13615" r="1986" b="50000"/>
            <a:stretch/>
          </p:blipFill>
          <p:spPr>
            <a:xfrm>
              <a:off x="4397829" y="2956009"/>
              <a:ext cx="1110343" cy="1256762"/>
            </a:xfrm>
            <a:prstGeom prst="rect">
              <a:avLst/>
            </a:prstGeom>
          </p:spPr>
        </p:pic>
        <p:pic>
          <p:nvPicPr>
            <p:cNvPr id="17" name="Picture 16">
              <a:extLst>
                <a:ext uri="{FF2B5EF4-FFF2-40B4-BE49-F238E27FC236}">
                  <a16:creationId xmlns:a16="http://schemas.microsoft.com/office/drawing/2014/main" id="{64CB372B-B27E-DE11-FF72-5C809F5573D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5285" t="13615" r="1986" b="50000"/>
            <a:stretch/>
          </p:blipFill>
          <p:spPr>
            <a:xfrm>
              <a:off x="5824525" y="2956009"/>
              <a:ext cx="1110343" cy="1256762"/>
            </a:xfrm>
            <a:prstGeom prst="rect">
              <a:avLst/>
            </a:prstGeom>
          </p:spPr>
        </p:pic>
        <p:pic>
          <p:nvPicPr>
            <p:cNvPr id="18" name="Picture 17">
              <a:extLst>
                <a:ext uri="{FF2B5EF4-FFF2-40B4-BE49-F238E27FC236}">
                  <a16:creationId xmlns:a16="http://schemas.microsoft.com/office/drawing/2014/main" id="{58A9FF8A-A346-5BEE-445E-383D5D32F5B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5285" t="13615" r="1986" b="50000"/>
            <a:stretch/>
          </p:blipFill>
          <p:spPr>
            <a:xfrm>
              <a:off x="8545953" y="2956009"/>
              <a:ext cx="1110343" cy="1256762"/>
            </a:xfrm>
            <a:prstGeom prst="rect">
              <a:avLst/>
            </a:prstGeom>
          </p:spPr>
        </p:pic>
        <p:pic>
          <p:nvPicPr>
            <p:cNvPr id="19" name="Picture 18">
              <a:extLst>
                <a:ext uri="{FF2B5EF4-FFF2-40B4-BE49-F238E27FC236}">
                  <a16:creationId xmlns:a16="http://schemas.microsoft.com/office/drawing/2014/main" id="{4942AAC4-A258-B88A-80DD-81FA2D0765F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5285" t="13615" r="1986" b="50000"/>
            <a:stretch/>
          </p:blipFill>
          <p:spPr>
            <a:xfrm>
              <a:off x="7251221" y="2956009"/>
              <a:ext cx="1110343" cy="1256762"/>
            </a:xfrm>
            <a:prstGeom prst="rect">
              <a:avLst/>
            </a:prstGeom>
          </p:spPr>
        </p:pic>
        <p:pic>
          <p:nvPicPr>
            <p:cNvPr id="20" name="Picture 19">
              <a:extLst>
                <a:ext uri="{FF2B5EF4-FFF2-40B4-BE49-F238E27FC236}">
                  <a16:creationId xmlns:a16="http://schemas.microsoft.com/office/drawing/2014/main" id="{131BB6D7-7C25-5BD1-2203-6EE93C66933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5285" t="13615" r="1986" b="50000"/>
            <a:stretch/>
          </p:blipFill>
          <p:spPr>
            <a:xfrm>
              <a:off x="3103099" y="4088123"/>
              <a:ext cx="1110343" cy="1256762"/>
            </a:xfrm>
            <a:prstGeom prst="rect">
              <a:avLst/>
            </a:prstGeom>
          </p:spPr>
        </p:pic>
        <p:pic>
          <p:nvPicPr>
            <p:cNvPr id="21" name="Picture 20">
              <a:extLst>
                <a:ext uri="{FF2B5EF4-FFF2-40B4-BE49-F238E27FC236}">
                  <a16:creationId xmlns:a16="http://schemas.microsoft.com/office/drawing/2014/main" id="{F7E6384C-01C8-0AB1-0F00-3D58FA27E04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5285" t="13615" r="1986" b="50000"/>
            <a:stretch/>
          </p:blipFill>
          <p:spPr>
            <a:xfrm>
              <a:off x="4474699" y="4088123"/>
              <a:ext cx="1110343" cy="1256762"/>
            </a:xfrm>
            <a:prstGeom prst="rect">
              <a:avLst/>
            </a:prstGeom>
          </p:spPr>
        </p:pic>
        <p:pic>
          <p:nvPicPr>
            <p:cNvPr id="22" name="Picture 21">
              <a:extLst>
                <a:ext uri="{FF2B5EF4-FFF2-40B4-BE49-F238E27FC236}">
                  <a16:creationId xmlns:a16="http://schemas.microsoft.com/office/drawing/2014/main" id="{810D4A65-667C-E82F-B813-C02FE75B2B2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5285" t="13615" r="1986" b="50000"/>
            <a:stretch/>
          </p:blipFill>
          <p:spPr>
            <a:xfrm>
              <a:off x="5901395" y="4088123"/>
              <a:ext cx="1110343" cy="1256762"/>
            </a:xfrm>
            <a:prstGeom prst="rect">
              <a:avLst/>
            </a:prstGeom>
          </p:spPr>
        </p:pic>
        <p:pic>
          <p:nvPicPr>
            <p:cNvPr id="23" name="Picture 22">
              <a:extLst>
                <a:ext uri="{FF2B5EF4-FFF2-40B4-BE49-F238E27FC236}">
                  <a16:creationId xmlns:a16="http://schemas.microsoft.com/office/drawing/2014/main" id="{B8BC6F5F-E034-70EC-CBD1-33488BFABA2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5285" t="13615" r="1986" b="50000"/>
            <a:stretch/>
          </p:blipFill>
          <p:spPr>
            <a:xfrm>
              <a:off x="8622823" y="4088123"/>
              <a:ext cx="1110343" cy="1256762"/>
            </a:xfrm>
            <a:prstGeom prst="rect">
              <a:avLst/>
            </a:prstGeom>
          </p:spPr>
        </p:pic>
        <p:pic>
          <p:nvPicPr>
            <p:cNvPr id="24" name="Picture 23">
              <a:extLst>
                <a:ext uri="{FF2B5EF4-FFF2-40B4-BE49-F238E27FC236}">
                  <a16:creationId xmlns:a16="http://schemas.microsoft.com/office/drawing/2014/main" id="{FDC8B016-6EC1-2D15-BA14-34C3E244279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5285" t="13615" r="1986" b="50000"/>
            <a:stretch/>
          </p:blipFill>
          <p:spPr>
            <a:xfrm>
              <a:off x="7328091" y="4088123"/>
              <a:ext cx="1110343" cy="1256762"/>
            </a:xfrm>
            <a:prstGeom prst="rect">
              <a:avLst/>
            </a:prstGeom>
          </p:spPr>
        </p:pic>
        <p:sp>
          <p:nvSpPr>
            <p:cNvPr id="25" name="Rectangle: Rounded Corners 24">
              <a:extLst>
                <a:ext uri="{FF2B5EF4-FFF2-40B4-BE49-F238E27FC236}">
                  <a16:creationId xmlns:a16="http://schemas.microsoft.com/office/drawing/2014/main" id="{D20D25CC-B81A-5DFC-3AA5-5ACB8221DFEB}"/>
                </a:ext>
              </a:extLst>
            </p:cNvPr>
            <p:cNvSpPr/>
            <p:nvPr/>
          </p:nvSpPr>
          <p:spPr>
            <a:xfrm>
              <a:off x="2601686" y="1823895"/>
              <a:ext cx="7478485" cy="3608076"/>
            </a:xfrm>
            <a:prstGeom prst="roundRect">
              <a:avLst/>
            </a:prstGeom>
            <a:noFill/>
            <a:ln w="38100">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27" name="Rectangle: Rounded Corners 26">
            <a:extLst>
              <a:ext uri="{FF2B5EF4-FFF2-40B4-BE49-F238E27FC236}">
                <a16:creationId xmlns:a16="http://schemas.microsoft.com/office/drawing/2014/main" id="{045ADEA5-D464-1490-E32C-98FF6AE771CE}"/>
              </a:ext>
            </a:extLst>
          </p:cNvPr>
          <p:cNvSpPr/>
          <p:nvPr/>
        </p:nvSpPr>
        <p:spPr>
          <a:xfrm>
            <a:off x="3844863" y="5083951"/>
            <a:ext cx="5647480" cy="1230073"/>
          </a:xfrm>
          <a:prstGeom prst="roundRect">
            <a:avLst/>
          </a:prstGeom>
          <a:solidFill>
            <a:schemeClr val="accent4">
              <a:lumMod val="20000"/>
              <a:lumOff val="80000"/>
            </a:schemeClr>
          </a:solidFill>
          <a:ln w="28575">
            <a:solidFill>
              <a:srgbClr val="EC9B0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C53014B3-2577-DC55-B320-ACC22DBC8E80}"/>
                  </a:ext>
                </a:extLst>
              </p:cNvPr>
              <p:cNvSpPr txBox="1"/>
              <p:nvPr/>
            </p:nvSpPr>
            <p:spPr>
              <a:xfrm>
                <a:off x="3927505" y="5163809"/>
                <a:ext cx="5564838" cy="1070358"/>
              </a:xfrm>
              <a:prstGeom prst="rect">
                <a:avLst/>
              </a:prstGeom>
              <a:noFill/>
            </p:spPr>
            <p:txBody>
              <a:bodyPr wrap="square" rtlCol="0">
                <a:spAutoFit/>
              </a:bodyPr>
              <a:lstStyle/>
              <a:p>
                <a:pPr algn="ctr"/>
                <a14:m>
                  <m:oMath xmlns:m="http://schemas.openxmlformats.org/officeDocument/2006/math">
                    <m:f>
                      <m:fPr>
                        <m:ctrlPr>
                          <a:rPr lang="en-US" sz="4400" b="1" i="1" smtClean="0">
                            <a:solidFill>
                              <a:schemeClr val="accent5">
                                <a:lumMod val="10000"/>
                              </a:schemeClr>
                            </a:solidFill>
                            <a:latin typeface="Cambria Math" panose="02040503050406030204" pitchFamily="18" charset="0"/>
                          </a:rPr>
                        </m:ctrlPr>
                      </m:fPr>
                      <m:num>
                        <m:r>
                          <a:rPr lang="en-US" sz="4400" b="1" i="1" smtClean="0">
                            <a:solidFill>
                              <a:schemeClr val="accent5">
                                <a:lumMod val="10000"/>
                              </a:schemeClr>
                            </a:solidFill>
                            <a:latin typeface="Cambria Math" panose="02040503050406030204" pitchFamily="18" charset="0"/>
                          </a:rPr>
                          <m:t>𝟏</m:t>
                        </m:r>
                      </m:num>
                      <m:den>
                        <m:r>
                          <a:rPr lang="en-US" sz="4400" b="1" i="1" smtClean="0">
                            <a:solidFill>
                              <a:schemeClr val="accent5">
                                <a:lumMod val="10000"/>
                              </a:schemeClr>
                            </a:solidFill>
                            <a:latin typeface="Cambria Math" panose="02040503050406030204" pitchFamily="18" charset="0"/>
                          </a:rPr>
                          <m:t>𝟓</m:t>
                        </m:r>
                      </m:den>
                    </m:f>
                  </m:oMath>
                </a14:m>
                <a:r>
                  <a:rPr lang="en-US" sz="4400" b="1" dirty="0">
                    <a:solidFill>
                      <a:schemeClr val="accent5">
                        <a:lumMod val="10000"/>
                      </a:schemeClr>
                    </a:solidFill>
                    <a:latin typeface="Cambria" panose="02040503050406030204" pitchFamily="18" charset="0"/>
                  </a:rPr>
                  <a:t>  </a:t>
                </a:r>
                <a:r>
                  <a:rPr lang="en-US" sz="3200" b="1" dirty="0" err="1">
                    <a:solidFill>
                      <a:schemeClr val="accent5">
                        <a:lumMod val="10000"/>
                      </a:schemeClr>
                    </a:solidFill>
                    <a:latin typeface="Cambria" panose="02040503050406030204" pitchFamily="18" charset="0"/>
                  </a:rPr>
                  <a:t>số</a:t>
                </a:r>
                <a:r>
                  <a:rPr lang="en-US" sz="3200" b="1" dirty="0">
                    <a:solidFill>
                      <a:schemeClr val="accent5">
                        <a:lumMod val="10000"/>
                      </a:schemeClr>
                    </a:solidFill>
                    <a:latin typeface="Cambria" panose="02040503050406030204" pitchFamily="18" charset="0"/>
                  </a:rPr>
                  <a:t> </a:t>
                </a:r>
                <a:r>
                  <a:rPr lang="en-US" sz="3200" b="1" dirty="0" err="1">
                    <a:solidFill>
                      <a:schemeClr val="accent5">
                        <a:lumMod val="10000"/>
                      </a:schemeClr>
                    </a:solidFill>
                    <a:latin typeface="Cambria" panose="02040503050406030204" pitchFamily="18" charset="0"/>
                  </a:rPr>
                  <a:t>ngôi</a:t>
                </a:r>
                <a:r>
                  <a:rPr lang="en-US" sz="3200" b="1" dirty="0">
                    <a:solidFill>
                      <a:schemeClr val="accent5">
                        <a:lumMod val="10000"/>
                      </a:schemeClr>
                    </a:solidFill>
                    <a:latin typeface="Cambria" panose="02040503050406030204" pitchFamily="18" charset="0"/>
                  </a:rPr>
                  <a:t> </a:t>
                </a:r>
                <a:r>
                  <a:rPr lang="en-US" sz="3200" b="1" dirty="0" err="1">
                    <a:solidFill>
                      <a:schemeClr val="accent5">
                        <a:lumMod val="10000"/>
                      </a:schemeClr>
                    </a:solidFill>
                    <a:latin typeface="Cambria" panose="02040503050406030204" pitchFamily="18" charset="0"/>
                  </a:rPr>
                  <a:t>sao</a:t>
                </a:r>
                <a:r>
                  <a:rPr lang="en-US" sz="3200" b="1" dirty="0">
                    <a:solidFill>
                      <a:schemeClr val="accent5">
                        <a:lumMod val="10000"/>
                      </a:schemeClr>
                    </a:solidFill>
                    <a:latin typeface="Cambria" panose="02040503050406030204" pitchFamily="18" charset="0"/>
                  </a:rPr>
                  <a:t> </a:t>
                </a:r>
                <a:r>
                  <a:rPr lang="en-US" sz="3200" b="1" dirty="0" err="1">
                    <a:solidFill>
                      <a:schemeClr val="accent5">
                        <a:lumMod val="10000"/>
                      </a:schemeClr>
                    </a:solidFill>
                    <a:latin typeface="Cambria" panose="02040503050406030204" pitchFamily="18" charset="0"/>
                  </a:rPr>
                  <a:t>là</a:t>
                </a:r>
                <a:r>
                  <a:rPr lang="en-US" sz="3200" b="1" dirty="0">
                    <a:solidFill>
                      <a:schemeClr val="accent5">
                        <a:lumMod val="10000"/>
                      </a:schemeClr>
                    </a:solidFill>
                    <a:latin typeface="Cambria" panose="02040503050406030204" pitchFamily="18" charset="0"/>
                  </a:rPr>
                  <a:t>        </a:t>
                </a:r>
                <a:r>
                  <a:rPr lang="en-US" sz="3200" b="1" dirty="0" err="1">
                    <a:solidFill>
                      <a:schemeClr val="accent5">
                        <a:lumMod val="10000"/>
                      </a:schemeClr>
                    </a:solidFill>
                    <a:latin typeface="Cambria" panose="02040503050406030204" pitchFamily="18" charset="0"/>
                  </a:rPr>
                  <a:t>ngôi</a:t>
                </a:r>
                <a:r>
                  <a:rPr lang="en-US" sz="3200" b="1" dirty="0">
                    <a:solidFill>
                      <a:schemeClr val="accent5">
                        <a:lumMod val="10000"/>
                      </a:schemeClr>
                    </a:solidFill>
                    <a:latin typeface="Cambria" panose="02040503050406030204" pitchFamily="18" charset="0"/>
                  </a:rPr>
                  <a:t> </a:t>
                </a:r>
                <a:r>
                  <a:rPr lang="en-US" sz="3200" b="1" dirty="0" err="1">
                    <a:solidFill>
                      <a:schemeClr val="accent5">
                        <a:lumMod val="10000"/>
                      </a:schemeClr>
                    </a:solidFill>
                    <a:latin typeface="Cambria" panose="02040503050406030204" pitchFamily="18" charset="0"/>
                  </a:rPr>
                  <a:t>sao</a:t>
                </a:r>
                <a:endParaRPr lang="en-US" sz="3200" b="1" dirty="0">
                  <a:solidFill>
                    <a:schemeClr val="accent5">
                      <a:lumMod val="10000"/>
                    </a:schemeClr>
                  </a:solidFill>
                  <a:latin typeface="Cambria" panose="02040503050406030204" pitchFamily="18" charset="0"/>
                </a:endParaRPr>
              </a:p>
            </p:txBody>
          </p:sp>
        </mc:Choice>
        <mc:Fallback xmlns="">
          <p:sp>
            <p:nvSpPr>
              <p:cNvPr id="28" name="TextBox 27">
                <a:extLst>
                  <a:ext uri="{FF2B5EF4-FFF2-40B4-BE49-F238E27FC236}">
                    <a16:creationId xmlns:a16="http://schemas.microsoft.com/office/drawing/2014/main" id="{C53014B3-2577-DC55-B320-ACC22DBC8E80}"/>
                  </a:ext>
                </a:extLst>
              </p:cNvPr>
              <p:cNvSpPr txBox="1">
                <a:spLocks noRot="1" noChangeAspect="1" noMove="1" noResize="1" noEditPoints="1" noAdjustHandles="1" noChangeArrowheads="1" noChangeShapeType="1" noTextEdit="1"/>
              </p:cNvSpPr>
              <p:nvPr/>
            </p:nvSpPr>
            <p:spPr>
              <a:xfrm>
                <a:off x="3927505" y="5163809"/>
                <a:ext cx="5564838" cy="1070358"/>
              </a:xfrm>
              <a:prstGeom prst="rect">
                <a:avLst/>
              </a:prstGeom>
              <a:blipFill>
                <a:blip r:embed="rId4"/>
                <a:stretch>
                  <a:fillRect r="-1424"/>
                </a:stretch>
              </a:blipFill>
            </p:spPr>
            <p:txBody>
              <a:bodyPr/>
              <a:lstStyle/>
              <a:p>
                <a:r>
                  <a:rPr lang="en-US">
                    <a:noFill/>
                  </a:rPr>
                  <a:t> </a:t>
                </a:r>
              </a:p>
            </p:txBody>
          </p:sp>
        </mc:Fallback>
      </mc:AlternateContent>
      <p:grpSp>
        <p:nvGrpSpPr>
          <p:cNvPr id="29" name="Group 28">
            <a:extLst>
              <a:ext uri="{FF2B5EF4-FFF2-40B4-BE49-F238E27FC236}">
                <a16:creationId xmlns:a16="http://schemas.microsoft.com/office/drawing/2014/main" id="{8A044B9C-1E90-3A7A-89C1-E4B214145164}"/>
              </a:ext>
            </a:extLst>
          </p:cNvPr>
          <p:cNvGrpSpPr/>
          <p:nvPr/>
        </p:nvGrpSpPr>
        <p:grpSpPr>
          <a:xfrm>
            <a:off x="7166669" y="5389299"/>
            <a:ext cx="553645" cy="724664"/>
            <a:chOff x="2678021" y="2466924"/>
            <a:chExt cx="553645" cy="724664"/>
          </a:xfrm>
        </p:grpSpPr>
        <p:sp>
          <p:nvSpPr>
            <p:cNvPr id="30" name="Rectangle: Rounded Corners 29">
              <a:extLst>
                <a:ext uri="{FF2B5EF4-FFF2-40B4-BE49-F238E27FC236}">
                  <a16:creationId xmlns:a16="http://schemas.microsoft.com/office/drawing/2014/main" id="{720D0F57-A00E-1AF9-3D31-45FD63C91FC5}"/>
                </a:ext>
              </a:extLst>
            </p:cNvPr>
            <p:cNvSpPr/>
            <p:nvPr/>
          </p:nvSpPr>
          <p:spPr>
            <a:xfrm>
              <a:off x="2678021" y="2483702"/>
              <a:ext cx="532673" cy="707886"/>
            </a:xfrm>
            <a:prstGeom prst="roundRect">
              <a:avLst/>
            </a:prstGeom>
            <a:solidFill>
              <a:srgbClr val="FFFFAF"/>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a:latin typeface="Cambria" panose="02040503050406030204" pitchFamily="18" charset="0"/>
              </a:endParaRPr>
            </a:p>
          </p:txBody>
        </p:sp>
        <p:sp>
          <p:nvSpPr>
            <p:cNvPr id="31" name="TextBox 30">
              <a:extLst>
                <a:ext uri="{FF2B5EF4-FFF2-40B4-BE49-F238E27FC236}">
                  <a16:creationId xmlns:a16="http://schemas.microsoft.com/office/drawing/2014/main" id="{F470AA3C-72C9-12F7-9D9C-6FDFC879D87D}"/>
                </a:ext>
              </a:extLst>
            </p:cNvPr>
            <p:cNvSpPr txBox="1"/>
            <p:nvPr/>
          </p:nvSpPr>
          <p:spPr>
            <a:xfrm>
              <a:off x="2698993" y="2466924"/>
              <a:ext cx="532673" cy="707886"/>
            </a:xfrm>
            <a:prstGeom prst="rect">
              <a:avLst/>
            </a:prstGeom>
            <a:noFill/>
          </p:spPr>
          <p:txBody>
            <a:bodyPr wrap="square">
              <a:spAutoFit/>
            </a:bodyPr>
            <a:lstStyle/>
            <a:p>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3</a:t>
              </a:r>
              <a:endParaRPr lang="en-US" b="1" dirty="0">
                <a:latin typeface="Cambria" panose="02040503050406030204" pitchFamily="18" charset="0"/>
              </a:endParaRPr>
            </a:p>
          </p:txBody>
        </p:sp>
      </p:grpSp>
      <p:grpSp>
        <p:nvGrpSpPr>
          <p:cNvPr id="32" name="Group 31">
            <a:extLst>
              <a:ext uri="{FF2B5EF4-FFF2-40B4-BE49-F238E27FC236}">
                <a16:creationId xmlns:a16="http://schemas.microsoft.com/office/drawing/2014/main" id="{D9FCFBF1-B5C2-44A9-300D-CCF1FB68E009}"/>
              </a:ext>
            </a:extLst>
          </p:cNvPr>
          <p:cNvGrpSpPr/>
          <p:nvPr/>
        </p:nvGrpSpPr>
        <p:grpSpPr>
          <a:xfrm>
            <a:off x="7184531" y="5360647"/>
            <a:ext cx="532673" cy="744927"/>
            <a:chOff x="3208176" y="5138974"/>
            <a:chExt cx="532673" cy="744927"/>
          </a:xfrm>
        </p:grpSpPr>
        <p:sp>
          <p:nvSpPr>
            <p:cNvPr id="33" name="Rectangle: Rounded Corners 32">
              <a:extLst>
                <a:ext uri="{FF2B5EF4-FFF2-40B4-BE49-F238E27FC236}">
                  <a16:creationId xmlns:a16="http://schemas.microsoft.com/office/drawing/2014/main" id="{1617E734-BC11-27F0-22B3-143DCBFBBB1F}"/>
                </a:ext>
              </a:extLst>
            </p:cNvPr>
            <p:cNvSpPr/>
            <p:nvPr/>
          </p:nvSpPr>
          <p:spPr>
            <a:xfrm>
              <a:off x="3208176" y="5138974"/>
              <a:ext cx="532673"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pic>
          <p:nvPicPr>
            <p:cNvPr id="34" name="Picture 33">
              <a:extLst>
                <a:ext uri="{FF2B5EF4-FFF2-40B4-BE49-F238E27FC236}">
                  <a16:creationId xmlns:a16="http://schemas.microsoft.com/office/drawing/2014/main" id="{7B655759-56F4-1E3A-55E3-995B4AB42703}"/>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57343" r="73390"/>
            <a:stretch/>
          </p:blipFill>
          <p:spPr>
            <a:xfrm rot="907134">
              <a:off x="3295755" y="5240143"/>
              <a:ext cx="357512" cy="641806"/>
            </a:xfrm>
            <a:prstGeom prst="rect">
              <a:avLst/>
            </a:prstGeom>
          </p:spPr>
        </p:pic>
      </p:grpSp>
      <p:sp>
        <p:nvSpPr>
          <p:cNvPr id="8" name="Rectangle: Rounded Corners 7">
            <a:extLst>
              <a:ext uri="{FF2B5EF4-FFF2-40B4-BE49-F238E27FC236}">
                <a16:creationId xmlns:a16="http://schemas.microsoft.com/office/drawing/2014/main" id="{FC3134BB-DC94-503A-4BCA-005561F8B75F}"/>
              </a:ext>
            </a:extLst>
          </p:cNvPr>
          <p:cNvSpPr/>
          <p:nvPr/>
        </p:nvSpPr>
        <p:spPr>
          <a:xfrm>
            <a:off x="3074864" y="1421373"/>
            <a:ext cx="1209663" cy="3324797"/>
          </a:xfrm>
          <a:prstGeom prst="roundRect">
            <a:avLst>
              <a:gd name="adj" fmla="val 23118"/>
            </a:avLst>
          </a:prstGeom>
          <a:noFill/>
          <a:ln w="57150">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9670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arn(inVertical)">
                                      <p:cBhvr>
                                        <p:cTn id="10" dur="500"/>
                                        <p:tgtEl>
                                          <p:spTgt spid="3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par>
                          <p:cTn id="22" fill="hold">
                            <p:stCondLst>
                              <p:cond delay="500"/>
                            </p:stCondLst>
                            <p:childTnLst>
                              <p:par>
                                <p:cTn id="23" presetID="42" presetClass="exit" presetSubtype="0" fill="hold" nodeType="afterEffect">
                                  <p:stCondLst>
                                    <p:cond delay="0"/>
                                  </p:stCondLst>
                                  <p:childTnLst>
                                    <p:animEffect transition="out" filter="fade">
                                      <p:cBhvr>
                                        <p:cTn id="24" dur="1000"/>
                                        <p:tgtEl>
                                          <p:spTgt spid="32"/>
                                        </p:tgtEl>
                                      </p:cBhvr>
                                    </p:animEffect>
                                    <p:anim calcmode="lin" valueType="num">
                                      <p:cBhvr>
                                        <p:cTn id="25" dur="1000"/>
                                        <p:tgtEl>
                                          <p:spTgt spid="32"/>
                                        </p:tgtEl>
                                        <p:attrNameLst>
                                          <p:attrName>ppt_x</p:attrName>
                                        </p:attrNameLst>
                                      </p:cBhvr>
                                      <p:tavLst>
                                        <p:tav tm="0">
                                          <p:val>
                                            <p:strVal val="ppt_x"/>
                                          </p:val>
                                        </p:tav>
                                        <p:tav tm="100000">
                                          <p:val>
                                            <p:strVal val="ppt_x"/>
                                          </p:val>
                                        </p:tav>
                                      </p:tavLst>
                                    </p:anim>
                                    <p:anim calcmode="lin" valueType="num">
                                      <p:cBhvr>
                                        <p:cTn id="26" dur="1000"/>
                                        <p:tgtEl>
                                          <p:spTgt spid="32"/>
                                        </p:tgtEl>
                                        <p:attrNameLst>
                                          <p:attrName>ppt_y</p:attrName>
                                        </p:attrNameLst>
                                      </p:cBhvr>
                                      <p:tavLst>
                                        <p:tav tm="0">
                                          <p:val>
                                            <p:strVal val="ppt_y"/>
                                          </p:val>
                                        </p:tav>
                                        <p:tav tm="100000">
                                          <p:val>
                                            <p:strVal val="ppt_y+.1"/>
                                          </p:val>
                                        </p:tav>
                                      </p:tavLst>
                                    </p:anim>
                                    <p:set>
                                      <p:cBhvr>
                                        <p:cTn id="27" dur="1" fill="hold">
                                          <p:stCondLst>
                                            <p:cond delay="9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3">
            <a:extLst>
              <a:ext uri="{FF2B5EF4-FFF2-40B4-BE49-F238E27FC236}">
                <a16:creationId xmlns:a16="http://schemas.microsoft.com/office/drawing/2014/main" id="{37A40389-4E9C-905C-018B-82B7B646BEB4}"/>
              </a:ext>
            </a:extLst>
          </p:cNvPr>
          <p:cNvSpPr txBox="1"/>
          <p:nvPr/>
        </p:nvSpPr>
        <p:spPr>
          <a:xfrm>
            <a:off x="4196080" y="437375"/>
            <a:ext cx="3799840" cy="830961"/>
          </a:xfrm>
          <a:prstGeom prst="roundRect">
            <a:avLst>
              <a:gd name="adj" fmla="val 50000"/>
            </a:avLst>
          </a:prstGeom>
          <a:solidFill>
            <a:srgbClr val="EFB421"/>
          </a:solidFill>
          <a:effectLst>
            <a:outerShdw blurRad="50800" dist="38100" dir="2700000" algn="tl" rotWithShape="0">
              <a:prstClr val="black">
                <a:alpha val="20000"/>
              </a:prstClr>
            </a:outerShdw>
          </a:effectLst>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Yêu</a:t>
            </a:r>
            <a:r>
              <a:rPr kumimoji="0" lang="en-US" altLang="zh-CN" sz="3600" b="0" i="0" u="none" strike="noStrike" kern="1200" cap="none" spc="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 </a:t>
            </a:r>
            <a:r>
              <a:rPr kumimoji="0" lang="en-US" altLang="zh-CN" sz="3600" b="0" i="0" u="none" strike="noStrike" kern="1200" cap="none" spc="0"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cầu</a:t>
            </a:r>
            <a:r>
              <a:rPr kumimoji="0" lang="en-US" altLang="zh-CN" sz="3600" b="0" i="0" u="none" strike="noStrike" kern="1200" cap="none" spc="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 </a:t>
            </a:r>
            <a:r>
              <a:rPr kumimoji="0" lang="en-US" altLang="zh-CN" sz="3600" b="0" i="0" u="none" strike="noStrike" kern="1200" cap="none" spc="0"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cần</a:t>
            </a:r>
            <a:r>
              <a:rPr kumimoji="0" lang="en-US" altLang="zh-CN" sz="3600" b="0" i="0" u="none" strike="noStrike" kern="1200" cap="none" spc="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 </a:t>
            </a:r>
            <a:r>
              <a:rPr kumimoji="0" lang="en-US" altLang="zh-CN" sz="3600" b="0" i="0" u="none" strike="noStrike" kern="1200" cap="none" spc="0"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đạt</a:t>
            </a:r>
            <a:endParaRPr kumimoji="0" lang="zh-CN" altLang="en-US"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endParaRP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E79342A7-9F52-A021-4DC3-B07B61AF6FFB}"/>
                  </a:ext>
                </a:extLst>
              </p:cNvPr>
              <p:cNvSpPr txBox="1"/>
              <p:nvPr/>
            </p:nvSpPr>
            <p:spPr>
              <a:xfrm>
                <a:off x="678730" y="1682688"/>
                <a:ext cx="11189617" cy="4151842"/>
              </a:xfrm>
              <a:prstGeom prst="rect">
                <a:avLst/>
              </a:prstGeom>
              <a:noFill/>
            </p:spPr>
            <p:txBody>
              <a:bodyPr wrap="square">
                <a:spAutoFit/>
              </a:bodyPr>
              <a:lstStyle/>
              <a:p>
                <a:pPr indent="-270510" algn="just">
                  <a:lnSpc>
                    <a:spcPct val="107000"/>
                  </a:lnSpc>
                  <a:spcAft>
                    <a:spcPts val="800"/>
                  </a:spcAft>
                </a:pPr>
                <a:r>
                  <a:rPr lang="nl-NL" sz="3600" dirty="0">
                    <a:solidFill>
                      <a:srgbClr val="7030A0"/>
                    </a:solidFill>
                    <a:effectLst/>
                    <a:latin typeface="Bahnschrift SemiBold Condensed" panose="020B0502040204020203" pitchFamily="34" charset="0"/>
                    <a:ea typeface="Calibri" panose="020F0502020204030204" pitchFamily="34" charset="0"/>
                    <a:cs typeface="Times New Roman" panose="02020603050405020304" pitchFamily="18" charset="0"/>
                  </a:rPr>
                  <a:t>- Củng cố phép nhân, phép chia các số có hai, ba chữ số với (cho) số có một chữ số.</a:t>
                </a:r>
                <a:endParaRPr lang="en-US" sz="3600" dirty="0">
                  <a:solidFill>
                    <a:srgbClr val="7030A0"/>
                  </a:solidFill>
                  <a:effectLst/>
                  <a:latin typeface="Bahnschrift SemiBold Condensed" panose="020B0502040204020203" pitchFamily="34" charset="0"/>
                  <a:ea typeface="Calibri" panose="020F0502020204030204" pitchFamily="34" charset="0"/>
                  <a:cs typeface="Times New Roman" panose="02020603050405020304" pitchFamily="18" charset="0"/>
                </a:endParaRPr>
              </a:p>
              <a:p>
                <a:pPr indent="-270510" algn="just">
                  <a:lnSpc>
                    <a:spcPct val="107000"/>
                  </a:lnSpc>
                  <a:spcAft>
                    <a:spcPts val="800"/>
                  </a:spcAft>
                </a:pPr>
                <a:r>
                  <a:rPr lang="nl-NL" sz="3600" dirty="0">
                    <a:solidFill>
                      <a:srgbClr val="7030A0"/>
                    </a:solidFill>
                    <a:effectLst/>
                    <a:latin typeface="Bahnschrift SemiBold Condensed" panose="020B0502040204020203" pitchFamily="34" charset="0"/>
                    <a:ea typeface="Calibri" panose="020F0502020204030204" pitchFamily="34" charset="0"/>
                    <a:cs typeface="Times New Roman" panose="02020603050405020304" pitchFamily="18" charset="0"/>
                  </a:rPr>
                  <a:t> - </a:t>
                </a:r>
                <a:r>
                  <a:rPr lang="nl-NL" sz="3600" dirty="0">
                    <a:solidFill>
                      <a:srgbClr val="7030A0"/>
                    </a:solidFill>
                    <a:latin typeface="Bahnschrift SemiBold Condensed" panose="020B0502040204020203" pitchFamily="34" charset="0"/>
                    <a:ea typeface="Calibri" panose="020F0502020204030204" pitchFamily="34" charset="0"/>
                    <a:cs typeface="Times New Roman" panose="02020603050405020304" pitchFamily="18" charset="0"/>
                  </a:rPr>
                  <a:t>Củng cố t</a:t>
                </a:r>
                <a:r>
                  <a:rPr lang="nl-NL" sz="3600" dirty="0">
                    <a:solidFill>
                      <a:srgbClr val="7030A0"/>
                    </a:solidFill>
                    <a:effectLst/>
                    <a:latin typeface="Bahnschrift SemiBold Condensed" panose="020B0502040204020203" pitchFamily="34" charset="0"/>
                    <a:ea typeface="Calibri" panose="020F0502020204030204" pitchFamily="34" charset="0"/>
                    <a:cs typeface="Times New Roman" panose="02020603050405020304" pitchFamily="18" charset="0"/>
                  </a:rPr>
                  <a:t>ìm được thành phần chưa biết trong phép nhân, chia</a:t>
                </a:r>
                <a:endParaRPr lang="en-US" sz="3600" dirty="0">
                  <a:solidFill>
                    <a:srgbClr val="7030A0"/>
                  </a:solidFill>
                  <a:effectLst/>
                  <a:latin typeface="Bahnschrift SemiBold Condensed" panose="020B0502040204020203" pitchFamily="34" charset="0"/>
                  <a:ea typeface="Calibri" panose="020F0502020204030204" pitchFamily="34" charset="0"/>
                  <a:cs typeface="Times New Roman" panose="02020603050405020304" pitchFamily="18" charset="0"/>
                </a:endParaRPr>
              </a:p>
              <a:p>
                <a:pPr indent="-270510" algn="just">
                  <a:lnSpc>
                    <a:spcPct val="107000"/>
                  </a:lnSpc>
                  <a:spcAft>
                    <a:spcPts val="800"/>
                  </a:spcAft>
                </a:pPr>
                <a:r>
                  <a:rPr lang="en-US" sz="3600" dirty="0">
                    <a:solidFill>
                      <a:srgbClr val="7030A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 </a:t>
                </a:r>
                <a:r>
                  <a:rPr lang="en-US" sz="3600" dirty="0" err="1">
                    <a:solidFill>
                      <a:srgbClr val="7030A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Xác</a:t>
                </a:r>
                <a:r>
                  <a:rPr lang="en-US" sz="3600" dirty="0">
                    <a:solidFill>
                      <a:srgbClr val="7030A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 </a:t>
                </a:r>
                <a:r>
                  <a:rPr lang="en-US" sz="3600" dirty="0" err="1">
                    <a:solidFill>
                      <a:srgbClr val="7030A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định</a:t>
                </a:r>
                <a:r>
                  <a:rPr lang="en-US" sz="3600" dirty="0">
                    <a:solidFill>
                      <a:srgbClr val="7030A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 </a:t>
                </a:r>
                <a:r>
                  <a:rPr lang="en-US" sz="3600" dirty="0" err="1">
                    <a:solidFill>
                      <a:srgbClr val="7030A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được</a:t>
                </a:r>
                <a:r>
                  <a:rPr lang="en-US" sz="3600" dirty="0">
                    <a:solidFill>
                      <a:srgbClr val="7030A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3600" i="1">
                            <a:solidFill>
                              <a:srgbClr val="7030A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a:solidFill>
                              <a:srgbClr val="7030A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3600" i="1">
                            <a:solidFill>
                              <a:srgbClr val="7030A0"/>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en-US" sz="3600" dirty="0">
                    <a:solidFill>
                      <a:srgbClr val="7030A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3600" i="1">
                            <a:solidFill>
                              <a:srgbClr val="7030A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a:solidFill>
                              <a:srgbClr val="7030A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3600" i="1">
                            <a:solidFill>
                              <a:srgbClr val="7030A0"/>
                            </a:solidFill>
                            <a:effectLst/>
                            <a:latin typeface="Cambria Math" panose="02040503050406030204" pitchFamily="18" charset="0"/>
                            <a:ea typeface="Times New Roman" panose="02020603050405020304" pitchFamily="18" charset="0"/>
                            <a:cs typeface="Times New Roman" panose="02020603050405020304" pitchFamily="18" charset="0"/>
                          </a:rPr>
                          <m:t>5</m:t>
                        </m:r>
                      </m:den>
                    </m:f>
                  </m:oMath>
                </a14:m>
                <a:r>
                  <a:rPr lang="en-US" sz="3600" dirty="0">
                    <a:solidFill>
                      <a:srgbClr val="7030A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  </a:t>
                </a:r>
                <a:r>
                  <a:rPr lang="en-US" sz="3600" dirty="0" err="1">
                    <a:solidFill>
                      <a:srgbClr val="7030A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của</a:t>
                </a:r>
                <a:r>
                  <a:rPr lang="en-US" sz="3600" dirty="0">
                    <a:solidFill>
                      <a:srgbClr val="7030A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 </a:t>
                </a:r>
                <a:r>
                  <a:rPr lang="en-US" sz="3600" dirty="0" err="1">
                    <a:solidFill>
                      <a:srgbClr val="7030A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một</a:t>
                </a:r>
                <a:r>
                  <a:rPr lang="en-US" sz="3600" dirty="0">
                    <a:solidFill>
                      <a:srgbClr val="7030A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 </a:t>
                </a:r>
                <a:r>
                  <a:rPr lang="en-US" sz="3600" dirty="0" err="1">
                    <a:solidFill>
                      <a:srgbClr val="7030A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nhóm</a:t>
                </a:r>
                <a:r>
                  <a:rPr lang="en-US" sz="3600" dirty="0">
                    <a:solidFill>
                      <a:srgbClr val="7030A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 </a:t>
                </a:r>
                <a:r>
                  <a:rPr lang="en-US" sz="3600" dirty="0" err="1">
                    <a:solidFill>
                      <a:srgbClr val="7030A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đồ</a:t>
                </a:r>
                <a:r>
                  <a:rPr lang="en-US" sz="3600" dirty="0">
                    <a:solidFill>
                      <a:srgbClr val="7030A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 </a:t>
                </a:r>
                <a:r>
                  <a:rPr lang="en-US" sz="3600" dirty="0" err="1">
                    <a:solidFill>
                      <a:srgbClr val="7030A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vật</a:t>
                </a:r>
                <a:endParaRPr lang="en-US" sz="3600" dirty="0">
                  <a:solidFill>
                    <a:srgbClr val="7030A0"/>
                  </a:solidFill>
                  <a:effectLst/>
                  <a:latin typeface="Bahnschrift SemiBold Condensed" panose="020B0502040204020203" pitchFamily="34" charset="0"/>
                  <a:ea typeface="Calibri" panose="020F0502020204030204" pitchFamily="34" charset="0"/>
                  <a:cs typeface="Times New Roman" panose="02020603050405020304" pitchFamily="18" charset="0"/>
                </a:endParaRPr>
              </a:p>
              <a:p>
                <a:pPr indent="-270510" algn="just">
                  <a:lnSpc>
                    <a:spcPct val="107000"/>
                  </a:lnSpc>
                  <a:spcAft>
                    <a:spcPts val="800"/>
                  </a:spcAft>
                </a:pPr>
                <a:r>
                  <a:rPr lang="nl-NL" sz="3600" dirty="0">
                    <a:solidFill>
                      <a:srgbClr val="7030A0"/>
                    </a:solidFill>
                    <a:effectLst/>
                    <a:latin typeface="Bahnschrift SemiBold Condensed" panose="020B0502040204020203" pitchFamily="34" charset="0"/>
                    <a:ea typeface="Calibri" panose="020F0502020204030204" pitchFamily="34" charset="0"/>
                    <a:cs typeface="Times New Roman" panose="02020603050405020304" pitchFamily="18" charset="0"/>
                  </a:rPr>
                  <a:t> - Giải được bài toán có nội dung thực tế liên quan đến phép nhân số có hai chữ số với số có một chữ số và bài toán gấp lên một số lần.</a:t>
                </a:r>
                <a:endParaRPr lang="en-US" sz="3600" dirty="0">
                  <a:solidFill>
                    <a:srgbClr val="7030A0"/>
                  </a:solidFill>
                  <a:effectLst/>
                  <a:latin typeface="Bahnschrift SemiBold Condensed" panose="020B0502040204020203" pitchFamily="34" charset="0"/>
                  <a:ea typeface="Calibri" panose="020F0502020204030204" pitchFamily="34" charset="0"/>
                  <a:cs typeface="Times New Roman" panose="02020603050405020304" pitchFamily="18" charset="0"/>
                </a:endParaRPr>
              </a:p>
            </p:txBody>
          </p:sp>
        </mc:Choice>
        <mc:Fallback>
          <p:sp>
            <p:nvSpPr>
              <p:cNvPr id="5" name="TextBox 4">
                <a:extLst>
                  <a:ext uri="{FF2B5EF4-FFF2-40B4-BE49-F238E27FC236}">
                    <a16:creationId xmlns:a16="http://schemas.microsoft.com/office/drawing/2014/main" id="{E79342A7-9F52-A021-4DC3-B07B61AF6FFB}"/>
                  </a:ext>
                </a:extLst>
              </p:cNvPr>
              <p:cNvSpPr txBox="1">
                <a:spLocks noRot="1" noChangeAspect="1" noMove="1" noResize="1" noEditPoints="1" noAdjustHandles="1" noChangeArrowheads="1" noChangeShapeType="1" noTextEdit="1"/>
              </p:cNvSpPr>
              <p:nvPr/>
            </p:nvSpPr>
            <p:spPr>
              <a:xfrm>
                <a:off x="678730" y="1682688"/>
                <a:ext cx="11189617" cy="4151842"/>
              </a:xfrm>
              <a:prstGeom prst="rect">
                <a:avLst/>
              </a:prstGeom>
              <a:blipFill>
                <a:blip r:embed="rId2"/>
                <a:stretch>
                  <a:fillRect l="-1634" t="-2643" r="-1634" b="-4552"/>
                </a:stretch>
              </a:blipFill>
            </p:spPr>
            <p:txBody>
              <a:bodyPr/>
              <a:lstStyle/>
              <a:p>
                <a:r>
                  <a:rPr lang="en-US">
                    <a:noFill/>
                  </a:rPr>
                  <a:t> </a:t>
                </a:r>
              </a:p>
            </p:txBody>
          </p:sp>
        </mc:Fallback>
      </mc:AlternateContent>
    </p:spTree>
    <p:extLst>
      <p:ext uri="{BB962C8B-B14F-4D97-AF65-F5344CB8AC3E}">
        <p14:creationId xmlns:p14="http://schemas.microsoft.com/office/powerpoint/2010/main" val="1079950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8209C0-C256-3DFD-BF1B-3C33805911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4916"/>
            <a:ext cx="12110720" cy="7090465"/>
          </a:xfrm>
          <a:prstGeom prst="rect">
            <a:avLst/>
          </a:prstGeom>
        </p:spPr>
      </p:pic>
      <p:pic>
        <p:nvPicPr>
          <p:cNvPr id="4" name="Picture 3">
            <a:extLst>
              <a:ext uri="{FF2B5EF4-FFF2-40B4-BE49-F238E27FC236}">
                <a16:creationId xmlns:a16="http://schemas.microsoft.com/office/drawing/2014/main" id="{20AE144F-0A44-F3B3-D2D4-76A86A5B889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485851" y="5602731"/>
            <a:ext cx="2234739" cy="1255269"/>
          </a:xfrm>
          <a:prstGeom prst="rect">
            <a:avLst/>
          </a:prstGeom>
        </p:spPr>
      </p:pic>
    </p:spTree>
    <p:extLst>
      <p:ext uri="{BB962C8B-B14F-4D97-AF65-F5344CB8AC3E}">
        <p14:creationId xmlns:p14="http://schemas.microsoft.com/office/powerpoint/2010/main" val="2120258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7" presetClass="path" presetSubtype="0" accel="50000" decel="50000" fill="hold" nodeType="clickEffect">
                                  <p:stCondLst>
                                    <p:cond delay="0"/>
                                  </p:stCondLst>
                                  <p:childTnLst>
                                    <p:animMotion origin="layout" path="M -4.16667E-6 -3.33333E-6 L -4.16667E-6 -0.07801 C -4.16667E-6 -0.11296 -0.04804 -0.15578 -0.08684 -0.15578 L -0.17343 -0.15578 " pathEditMode="relative" rAng="0" ptsTypes="AAAA">
                                      <p:cBhvr>
                                        <p:cTn id="6" dur="3000" fill="hold"/>
                                        <p:tgtEl>
                                          <p:spTgt spid="4"/>
                                        </p:tgtEl>
                                        <p:attrNameLst>
                                          <p:attrName>ppt_x</p:attrName>
                                          <p:attrName>ppt_y</p:attrName>
                                        </p:attrNameLst>
                                      </p:cBhvr>
                                      <p:rCtr x="-8672" y="-7801"/>
                                    </p:animMotion>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10">
            <a:extLst>
              <a:ext uri="{FF2B5EF4-FFF2-40B4-BE49-F238E27FC236}">
                <a16:creationId xmlns:a16="http://schemas.microsoft.com/office/drawing/2014/main" id="{2D5444AB-DFE9-093E-F7BC-000A74EB33A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590070" y="1778759"/>
            <a:ext cx="6683830" cy="5048467"/>
          </a:xfrm>
          <a:prstGeom prst="rect">
            <a:avLst/>
          </a:prstGeom>
        </p:spPr>
      </p:pic>
      <p:grpSp>
        <p:nvGrpSpPr>
          <p:cNvPr id="10" name="Group 9">
            <a:extLst>
              <a:ext uri="{FF2B5EF4-FFF2-40B4-BE49-F238E27FC236}">
                <a16:creationId xmlns:a16="http://schemas.microsoft.com/office/drawing/2014/main" id="{BED6A0F2-C6A9-B2F8-AB1E-771B957A0114}"/>
              </a:ext>
            </a:extLst>
          </p:cNvPr>
          <p:cNvGrpSpPr/>
          <p:nvPr/>
        </p:nvGrpSpPr>
        <p:grpSpPr>
          <a:xfrm>
            <a:off x="502645" y="453247"/>
            <a:ext cx="860753" cy="1015663"/>
            <a:chOff x="1075274" y="753023"/>
            <a:chExt cx="860753" cy="1015663"/>
          </a:xfrm>
        </p:grpSpPr>
        <p:sp>
          <p:nvSpPr>
            <p:cNvPr id="11" name="Flowchart: Connector 10">
              <a:extLst>
                <a:ext uri="{FF2B5EF4-FFF2-40B4-BE49-F238E27FC236}">
                  <a16:creationId xmlns:a16="http://schemas.microsoft.com/office/drawing/2014/main" id="{381215FA-E5B6-174F-CE89-E0088E531DAE}"/>
                </a:ext>
              </a:extLst>
            </p:cNvPr>
            <p:cNvSpPr/>
            <p:nvPr/>
          </p:nvSpPr>
          <p:spPr>
            <a:xfrm>
              <a:off x="1091806" y="838743"/>
              <a:ext cx="844221" cy="844221"/>
            </a:xfrm>
            <a:prstGeom prst="flowChartConnector">
              <a:avLst/>
            </a:prstGeom>
            <a:solidFill>
              <a:srgbClr val="AA72D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PA-文本框 54">
              <a:extLst>
                <a:ext uri="{FF2B5EF4-FFF2-40B4-BE49-F238E27FC236}">
                  <a16:creationId xmlns:a16="http://schemas.microsoft.com/office/drawing/2014/main" id="{28AC941F-4FDC-152A-3F92-8BCE032822A1}"/>
                </a:ext>
              </a:extLst>
            </p:cNvPr>
            <p:cNvSpPr txBox="1"/>
            <p:nvPr>
              <p:custDataLst>
                <p:tags r:id="rId1"/>
              </p:custDataLst>
            </p:nvPr>
          </p:nvSpPr>
          <p:spPr>
            <a:xfrm>
              <a:off x="1075274" y="753023"/>
              <a:ext cx="841938" cy="1015663"/>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300" normalizeH="0" baseline="0" noProof="0" dirty="0">
                  <a:ln>
                    <a:noFill/>
                  </a:ln>
                  <a:effectLst/>
                  <a:uLnTx/>
                  <a:uFillTx/>
                  <a:latin typeface="SVN-Cookies" panose="02040603050506020204" pitchFamily="18" charset="0"/>
                  <a:ea typeface="字魂156号-萌趣苏打饼" panose="00000500000000000000" pitchFamily="2" charset="-122"/>
                  <a:sym typeface="思源黑体 CN" panose="020B0500000000000000" pitchFamily="34" charset="-122"/>
                </a:rPr>
                <a:t>4</a:t>
              </a:r>
              <a:endParaRPr kumimoji="0" lang="zh-CN" altLang="en-US" sz="6000" b="0" i="0" u="none" strike="noStrike" kern="1200" cap="none" spc="-300" normalizeH="0" baseline="0" noProof="0" dirty="0">
                <a:ln>
                  <a:noFill/>
                </a:ln>
                <a:effectLst/>
                <a:uLnTx/>
                <a:uFillTx/>
                <a:latin typeface="SVN-Cookies" panose="02040603050506020204" pitchFamily="18" charset="0"/>
                <a:ea typeface="字魂156号-萌趣苏打饼" panose="00000500000000000000" pitchFamily="2" charset="-122"/>
                <a:sym typeface="思源黑体 CN" panose="020B0500000000000000" pitchFamily="34" charset="-122"/>
              </a:endParaRPr>
            </a:p>
          </p:txBody>
        </p:sp>
      </p:grpSp>
      <p:grpSp>
        <p:nvGrpSpPr>
          <p:cNvPr id="13" name="Group 12">
            <a:extLst>
              <a:ext uri="{FF2B5EF4-FFF2-40B4-BE49-F238E27FC236}">
                <a16:creationId xmlns:a16="http://schemas.microsoft.com/office/drawing/2014/main" id="{AE94A4E6-814D-CBE1-9CEB-8934D983D119}"/>
              </a:ext>
            </a:extLst>
          </p:cNvPr>
          <p:cNvGrpSpPr/>
          <p:nvPr/>
        </p:nvGrpSpPr>
        <p:grpSpPr>
          <a:xfrm>
            <a:off x="1549527" y="522762"/>
            <a:ext cx="2165936" cy="887905"/>
            <a:chOff x="2106579" y="908289"/>
            <a:chExt cx="6714606" cy="887905"/>
          </a:xfrm>
        </p:grpSpPr>
        <p:sp>
          <p:nvSpPr>
            <p:cNvPr id="14" name="Rectangle: Rounded Corners 13">
              <a:extLst>
                <a:ext uri="{FF2B5EF4-FFF2-40B4-BE49-F238E27FC236}">
                  <a16:creationId xmlns:a16="http://schemas.microsoft.com/office/drawing/2014/main" id="{EB81ADD9-6133-3E3A-A538-9271937A0699}"/>
                </a:ext>
              </a:extLst>
            </p:cNvPr>
            <p:cNvSpPr/>
            <p:nvPr/>
          </p:nvSpPr>
          <p:spPr>
            <a:xfrm>
              <a:off x="2106579" y="908289"/>
              <a:ext cx="6656278" cy="887905"/>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15" name="TextBox 14">
              <a:extLst>
                <a:ext uri="{FF2B5EF4-FFF2-40B4-BE49-F238E27FC236}">
                  <a16:creationId xmlns:a16="http://schemas.microsoft.com/office/drawing/2014/main" id="{666AD600-BA63-6FCE-D063-204B62298590}"/>
                </a:ext>
              </a:extLst>
            </p:cNvPr>
            <p:cNvSpPr txBox="1"/>
            <p:nvPr/>
          </p:nvSpPr>
          <p:spPr>
            <a:xfrm>
              <a:off x="2164907" y="924494"/>
              <a:ext cx="6656278" cy="830997"/>
            </a:xfrm>
            <a:prstGeom prst="rect">
              <a:avLst/>
            </a:prstGeom>
            <a:noFill/>
          </p:spPr>
          <p:txBody>
            <a:bodyPr wrap="square" rtlCol="0">
              <a:spAutoFit/>
            </a:bodyPr>
            <a:lstStyle/>
            <a:p>
              <a:r>
                <a:rPr lang="en-US" sz="4800" b="1" dirty="0" err="1">
                  <a:latin typeface="SVN-Cookies" panose="02040603050506020204" pitchFamily="18" charset="0"/>
                  <a:cs typeface="Arial" panose="020B0604020202020204" pitchFamily="34" charset="0"/>
                </a:rPr>
                <a:t>Đố</a:t>
              </a:r>
              <a:r>
                <a:rPr lang="en-US" sz="4800" b="1" dirty="0">
                  <a:latin typeface="SVN-Cookies" panose="02040603050506020204" pitchFamily="18" charset="0"/>
                  <a:cs typeface="Arial" panose="020B0604020202020204" pitchFamily="34" charset="0"/>
                </a:rPr>
                <a:t> </a:t>
              </a:r>
              <a:r>
                <a:rPr lang="en-US" sz="4800" b="1" dirty="0" err="1">
                  <a:latin typeface="SVN-Cookies" panose="02040603050506020204" pitchFamily="18" charset="0"/>
                  <a:cs typeface="Arial" panose="020B0604020202020204" pitchFamily="34" charset="0"/>
                </a:rPr>
                <a:t>em</a:t>
              </a:r>
              <a:r>
                <a:rPr lang="en-US" sz="4800" b="1" dirty="0">
                  <a:latin typeface="SVN-Cookies" panose="02040603050506020204" pitchFamily="18" charset="0"/>
                  <a:cs typeface="Arial" panose="020B0604020202020204" pitchFamily="34" charset="0"/>
                </a:rPr>
                <a:t>!</a:t>
              </a:r>
            </a:p>
          </p:txBody>
        </p:sp>
      </p:grpSp>
      <p:sp>
        <p:nvSpPr>
          <p:cNvPr id="16" name="TextBox 15">
            <a:extLst>
              <a:ext uri="{FF2B5EF4-FFF2-40B4-BE49-F238E27FC236}">
                <a16:creationId xmlns:a16="http://schemas.microsoft.com/office/drawing/2014/main" id="{CD6D0AF7-4892-2C7E-B822-A0FF6905A199}"/>
              </a:ext>
            </a:extLst>
          </p:cNvPr>
          <p:cNvSpPr txBox="1"/>
          <p:nvPr/>
        </p:nvSpPr>
        <p:spPr>
          <a:xfrm>
            <a:off x="3715462" y="453247"/>
            <a:ext cx="7627451" cy="1446550"/>
          </a:xfrm>
          <a:prstGeom prst="rect">
            <a:avLst/>
          </a:prstGeom>
          <a:noFill/>
        </p:spPr>
        <p:txBody>
          <a:bodyPr wrap="square" rtlCol="0">
            <a:spAutoFit/>
          </a:bodyPr>
          <a:lstStyle/>
          <a:p>
            <a:pPr algn="ctr"/>
            <a:r>
              <a:rPr lang="en-US" sz="4400" b="1" dirty="0" err="1">
                <a:solidFill>
                  <a:schemeClr val="accent3">
                    <a:lumMod val="10000"/>
                  </a:schemeClr>
                </a:solidFill>
                <a:latin typeface="Cambria" panose="02040503050406030204" pitchFamily="18" charset="0"/>
                <a:cs typeface="Arial" panose="020B0604020202020204" pitchFamily="34" charset="0"/>
              </a:rPr>
              <a:t>Chọn</a:t>
            </a:r>
            <a:r>
              <a:rPr lang="en-US" sz="4400" b="1" dirty="0">
                <a:solidFill>
                  <a:schemeClr val="accent3">
                    <a:lumMod val="10000"/>
                  </a:schemeClr>
                </a:solidFill>
                <a:latin typeface="Cambria" panose="02040503050406030204" pitchFamily="18" charset="0"/>
                <a:cs typeface="Arial" panose="020B0604020202020204" pitchFamily="34" charset="0"/>
              </a:rPr>
              <a:t> </a:t>
            </a:r>
            <a:r>
              <a:rPr lang="en-US" sz="4400" b="1" dirty="0" err="1">
                <a:solidFill>
                  <a:schemeClr val="accent3">
                    <a:lumMod val="10000"/>
                  </a:schemeClr>
                </a:solidFill>
                <a:latin typeface="Cambria" panose="02040503050406030204" pitchFamily="18" charset="0"/>
                <a:cs typeface="Arial" panose="020B0604020202020204" pitchFamily="34" charset="0"/>
              </a:rPr>
              <a:t>chữ</a:t>
            </a:r>
            <a:r>
              <a:rPr lang="en-US" sz="4400" b="1" dirty="0">
                <a:solidFill>
                  <a:schemeClr val="accent3">
                    <a:lumMod val="10000"/>
                  </a:schemeClr>
                </a:solidFill>
                <a:latin typeface="Cambria" panose="02040503050406030204" pitchFamily="18" charset="0"/>
                <a:cs typeface="Arial" panose="020B0604020202020204" pitchFamily="34" charset="0"/>
              </a:rPr>
              <a:t> </a:t>
            </a:r>
            <a:r>
              <a:rPr lang="en-US" sz="4400" b="1" dirty="0" err="1">
                <a:solidFill>
                  <a:schemeClr val="accent3">
                    <a:lumMod val="10000"/>
                  </a:schemeClr>
                </a:solidFill>
                <a:latin typeface="Cambria" panose="02040503050406030204" pitchFamily="18" charset="0"/>
                <a:cs typeface="Arial" panose="020B0604020202020204" pitchFamily="34" charset="0"/>
              </a:rPr>
              <a:t>số</a:t>
            </a:r>
            <a:r>
              <a:rPr lang="en-US" sz="4400" b="1" dirty="0">
                <a:solidFill>
                  <a:schemeClr val="accent3">
                    <a:lumMod val="10000"/>
                  </a:schemeClr>
                </a:solidFill>
                <a:latin typeface="Cambria" panose="02040503050406030204" pitchFamily="18" charset="0"/>
                <a:cs typeface="Arial" panose="020B0604020202020204" pitchFamily="34" charset="0"/>
              </a:rPr>
              <a:t> 1, 2, 3 </a:t>
            </a:r>
            <a:r>
              <a:rPr lang="en-US" sz="4400" b="1" dirty="0" err="1">
                <a:solidFill>
                  <a:schemeClr val="accent3">
                    <a:lumMod val="10000"/>
                  </a:schemeClr>
                </a:solidFill>
                <a:latin typeface="Cambria" panose="02040503050406030204" pitchFamily="18" charset="0"/>
                <a:cs typeface="Arial" panose="020B0604020202020204" pitchFamily="34" charset="0"/>
              </a:rPr>
              <a:t>thích</a:t>
            </a:r>
            <a:r>
              <a:rPr lang="en-US" sz="4400" b="1" dirty="0">
                <a:solidFill>
                  <a:schemeClr val="accent3">
                    <a:lumMod val="10000"/>
                  </a:schemeClr>
                </a:solidFill>
                <a:latin typeface="Cambria" panose="02040503050406030204" pitchFamily="18" charset="0"/>
                <a:cs typeface="Arial" panose="020B0604020202020204" pitchFamily="34" charset="0"/>
              </a:rPr>
              <a:t> </a:t>
            </a:r>
            <a:r>
              <a:rPr lang="en-US" sz="4400" b="1" dirty="0" err="1">
                <a:solidFill>
                  <a:schemeClr val="accent3">
                    <a:lumMod val="10000"/>
                  </a:schemeClr>
                </a:solidFill>
                <a:latin typeface="Cambria" panose="02040503050406030204" pitchFamily="18" charset="0"/>
                <a:cs typeface="Arial" panose="020B0604020202020204" pitchFamily="34" charset="0"/>
              </a:rPr>
              <a:t>hợp</a:t>
            </a:r>
            <a:r>
              <a:rPr lang="en-US" sz="4400" b="1" dirty="0">
                <a:solidFill>
                  <a:schemeClr val="accent3">
                    <a:lumMod val="10000"/>
                  </a:schemeClr>
                </a:solidFill>
                <a:latin typeface="Cambria" panose="02040503050406030204" pitchFamily="18" charset="0"/>
                <a:cs typeface="Arial" panose="020B0604020202020204" pitchFamily="34" charset="0"/>
              </a:rPr>
              <a:t> </a:t>
            </a:r>
            <a:r>
              <a:rPr lang="en-US" sz="4400" b="1" dirty="0" err="1">
                <a:solidFill>
                  <a:schemeClr val="accent3">
                    <a:lumMod val="10000"/>
                  </a:schemeClr>
                </a:solidFill>
                <a:latin typeface="Cambria" panose="02040503050406030204" pitchFamily="18" charset="0"/>
                <a:cs typeface="Arial" panose="020B0604020202020204" pitchFamily="34" charset="0"/>
              </a:rPr>
              <a:t>thay</a:t>
            </a:r>
            <a:r>
              <a:rPr lang="en-US" sz="4400" b="1" dirty="0">
                <a:solidFill>
                  <a:schemeClr val="accent3">
                    <a:lumMod val="10000"/>
                  </a:schemeClr>
                </a:solidFill>
                <a:latin typeface="Cambria" panose="02040503050406030204" pitchFamily="18" charset="0"/>
                <a:cs typeface="Arial" panose="020B0604020202020204" pitchFamily="34" charset="0"/>
              </a:rPr>
              <a:t> </a:t>
            </a:r>
            <a:r>
              <a:rPr lang="en-US" sz="4400" b="1" dirty="0" err="1">
                <a:solidFill>
                  <a:schemeClr val="accent3">
                    <a:lumMod val="10000"/>
                  </a:schemeClr>
                </a:solidFill>
                <a:latin typeface="Cambria" panose="02040503050406030204" pitchFamily="18" charset="0"/>
                <a:cs typeface="Arial" panose="020B0604020202020204" pitchFamily="34" charset="0"/>
              </a:rPr>
              <a:t>cho</a:t>
            </a:r>
            <a:r>
              <a:rPr lang="en-US" sz="4400" b="1" dirty="0">
                <a:solidFill>
                  <a:schemeClr val="accent3">
                    <a:lumMod val="10000"/>
                  </a:schemeClr>
                </a:solidFill>
                <a:latin typeface="Cambria" panose="02040503050406030204" pitchFamily="18" charset="0"/>
                <a:cs typeface="Arial" panose="020B0604020202020204" pitchFamily="34" charset="0"/>
              </a:rPr>
              <a:t> </a:t>
            </a:r>
            <a:r>
              <a:rPr lang="en-US" sz="4400" b="1" dirty="0" err="1">
                <a:solidFill>
                  <a:schemeClr val="accent3">
                    <a:lumMod val="10000"/>
                  </a:schemeClr>
                </a:solidFill>
                <a:latin typeface="Cambria" panose="02040503050406030204" pitchFamily="18" charset="0"/>
                <a:cs typeface="Arial" panose="020B0604020202020204" pitchFamily="34" charset="0"/>
              </a:rPr>
              <a:t>dấu</a:t>
            </a:r>
            <a:r>
              <a:rPr lang="en-US" sz="4400" b="1" dirty="0">
                <a:solidFill>
                  <a:schemeClr val="accent3">
                    <a:lumMod val="10000"/>
                  </a:schemeClr>
                </a:solidFill>
                <a:latin typeface="Cambria" panose="02040503050406030204" pitchFamily="18" charset="0"/>
                <a:cs typeface="Arial" panose="020B0604020202020204" pitchFamily="34" charset="0"/>
              </a:rPr>
              <a:t> “?”</a:t>
            </a:r>
          </a:p>
        </p:txBody>
      </p:sp>
      <p:sp>
        <p:nvSpPr>
          <p:cNvPr id="18" name="Rectangle: Rounded Corners 17">
            <a:extLst>
              <a:ext uri="{FF2B5EF4-FFF2-40B4-BE49-F238E27FC236}">
                <a16:creationId xmlns:a16="http://schemas.microsoft.com/office/drawing/2014/main" id="{6EFCB32B-8B82-384D-40F9-D80BC40C4520}"/>
              </a:ext>
            </a:extLst>
          </p:cNvPr>
          <p:cNvSpPr/>
          <p:nvPr/>
        </p:nvSpPr>
        <p:spPr>
          <a:xfrm>
            <a:off x="3034603" y="2597338"/>
            <a:ext cx="849684" cy="815419"/>
          </a:xfrm>
          <a:prstGeom prst="roundRect">
            <a:avLst/>
          </a:prstGeom>
          <a:solidFill>
            <a:schemeClr val="bg1"/>
          </a:solidFill>
          <a:ln w="38100">
            <a:solidFill>
              <a:srgbClr val="4AAD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Cambria" panose="02040503050406030204" pitchFamily="18" charset="0"/>
              </a:rPr>
              <a:t>2</a:t>
            </a:r>
          </a:p>
        </p:txBody>
      </p:sp>
      <p:sp>
        <p:nvSpPr>
          <p:cNvPr id="23" name="Rectangle: Rounded Corners 22">
            <a:extLst>
              <a:ext uri="{FF2B5EF4-FFF2-40B4-BE49-F238E27FC236}">
                <a16:creationId xmlns:a16="http://schemas.microsoft.com/office/drawing/2014/main" id="{209F8211-9F4B-AA79-1CFF-380D7BC81C16}"/>
              </a:ext>
            </a:extLst>
          </p:cNvPr>
          <p:cNvSpPr/>
          <p:nvPr/>
        </p:nvSpPr>
        <p:spPr>
          <a:xfrm>
            <a:off x="4106546" y="2597338"/>
            <a:ext cx="849684" cy="815419"/>
          </a:xfrm>
          <a:prstGeom prst="roundRect">
            <a:avLst/>
          </a:prstGeom>
          <a:solidFill>
            <a:schemeClr val="bg1"/>
          </a:solidFill>
          <a:ln w="38100">
            <a:solidFill>
              <a:srgbClr val="4AAD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Cambria" panose="02040503050406030204" pitchFamily="18" charset="0"/>
              </a:rPr>
              <a:t>1</a:t>
            </a:r>
          </a:p>
        </p:txBody>
      </p:sp>
      <p:sp>
        <p:nvSpPr>
          <p:cNvPr id="24" name="Rectangle: Rounded Corners 23">
            <a:extLst>
              <a:ext uri="{FF2B5EF4-FFF2-40B4-BE49-F238E27FC236}">
                <a16:creationId xmlns:a16="http://schemas.microsoft.com/office/drawing/2014/main" id="{074B8409-1C53-8F2A-65F3-508EEC3CA154}"/>
              </a:ext>
            </a:extLst>
          </p:cNvPr>
          <p:cNvSpPr/>
          <p:nvPr/>
        </p:nvSpPr>
        <p:spPr>
          <a:xfrm>
            <a:off x="4106546" y="4001595"/>
            <a:ext cx="849684" cy="815419"/>
          </a:xfrm>
          <a:prstGeom prst="roundRect">
            <a:avLst/>
          </a:prstGeom>
          <a:solidFill>
            <a:schemeClr val="bg1"/>
          </a:solidFill>
          <a:ln w="38100">
            <a:solidFill>
              <a:srgbClr val="4AAD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Cambria" panose="02040503050406030204" pitchFamily="18" charset="0"/>
              </a:rPr>
              <a:t>3</a:t>
            </a:r>
          </a:p>
        </p:txBody>
      </p:sp>
      <p:cxnSp>
        <p:nvCxnSpPr>
          <p:cNvPr id="26" name="Straight Connector 25">
            <a:extLst>
              <a:ext uri="{FF2B5EF4-FFF2-40B4-BE49-F238E27FC236}">
                <a16:creationId xmlns:a16="http://schemas.microsoft.com/office/drawing/2014/main" id="{FE03D748-53A5-A213-B86D-48B036EE8FC7}"/>
              </a:ext>
            </a:extLst>
          </p:cNvPr>
          <p:cNvCxnSpPr/>
          <p:nvPr/>
        </p:nvCxnSpPr>
        <p:spPr>
          <a:xfrm>
            <a:off x="2865574" y="4958528"/>
            <a:ext cx="248194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757270A-5655-F448-CA64-1191D5A8C162}"/>
              </a:ext>
            </a:extLst>
          </p:cNvPr>
          <p:cNvSpPr txBox="1"/>
          <p:nvPr/>
        </p:nvSpPr>
        <p:spPr>
          <a:xfrm>
            <a:off x="2641902" y="5065398"/>
            <a:ext cx="2719831" cy="1015663"/>
          </a:xfrm>
          <a:prstGeom prst="rect">
            <a:avLst/>
          </a:prstGeom>
          <a:noFill/>
        </p:spPr>
        <p:txBody>
          <a:bodyPr wrap="square" rtlCol="0">
            <a:spAutoFit/>
          </a:bodyPr>
          <a:lstStyle/>
          <a:p>
            <a:pPr algn="ctr"/>
            <a:r>
              <a:rPr lang="en-US" sz="6000" b="1">
                <a:solidFill>
                  <a:schemeClr val="accent3">
                    <a:lumMod val="10000"/>
                  </a:schemeClr>
                </a:solidFill>
                <a:latin typeface="Cambria" panose="02040503050406030204" pitchFamily="18" charset="0"/>
                <a:cs typeface="Arial" panose="020B0604020202020204" pitchFamily="34" charset="0"/>
              </a:rPr>
              <a:t>6    3</a:t>
            </a:r>
            <a:endParaRPr lang="en-US" sz="6000" b="1" dirty="0">
              <a:solidFill>
                <a:schemeClr val="accent3">
                  <a:lumMod val="10000"/>
                </a:schemeClr>
              </a:solidFill>
              <a:latin typeface="Cambria" panose="02040503050406030204" pitchFamily="18" charset="0"/>
              <a:cs typeface="Arial" panose="020B0604020202020204" pitchFamily="34" charset="0"/>
            </a:endParaRPr>
          </a:p>
        </p:txBody>
      </p:sp>
      <p:grpSp>
        <p:nvGrpSpPr>
          <p:cNvPr id="28" name="Group 27">
            <a:extLst>
              <a:ext uri="{FF2B5EF4-FFF2-40B4-BE49-F238E27FC236}">
                <a16:creationId xmlns:a16="http://schemas.microsoft.com/office/drawing/2014/main" id="{D68E66B6-2DD5-E471-5F54-043DA2C40009}"/>
              </a:ext>
            </a:extLst>
          </p:cNvPr>
          <p:cNvGrpSpPr/>
          <p:nvPr/>
        </p:nvGrpSpPr>
        <p:grpSpPr>
          <a:xfrm>
            <a:off x="3025396" y="2604869"/>
            <a:ext cx="849684" cy="815419"/>
            <a:chOff x="1677971" y="5532161"/>
            <a:chExt cx="924787" cy="887493"/>
          </a:xfrm>
        </p:grpSpPr>
        <p:sp>
          <p:nvSpPr>
            <p:cNvPr id="29" name="Rectangle: Rounded Corners 28">
              <a:extLst>
                <a:ext uri="{FF2B5EF4-FFF2-40B4-BE49-F238E27FC236}">
                  <a16:creationId xmlns:a16="http://schemas.microsoft.com/office/drawing/2014/main" id="{5DA3557C-CA8F-9236-DBC0-69C5B9AD8AE8}"/>
                </a:ext>
              </a:extLst>
            </p:cNvPr>
            <p:cNvSpPr/>
            <p:nvPr/>
          </p:nvSpPr>
          <p:spPr>
            <a:xfrm>
              <a:off x="1677971" y="5532161"/>
              <a:ext cx="924787" cy="887493"/>
            </a:xfrm>
            <a:prstGeom prst="roundRect">
              <a:avLst/>
            </a:prstGeom>
            <a:solidFill>
              <a:schemeClr val="bg1"/>
            </a:solidFill>
            <a:ln w="38100">
              <a:solidFill>
                <a:srgbClr val="4AAD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30" name="Picture 29">
              <a:extLst>
                <a:ext uri="{FF2B5EF4-FFF2-40B4-BE49-F238E27FC236}">
                  <a16:creationId xmlns:a16="http://schemas.microsoft.com/office/drawing/2014/main" id="{167B9631-6E7B-9756-FA77-DB7D1563A1FB}"/>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3184" r="35928" b="48030"/>
            <a:stretch/>
          </p:blipFill>
          <p:spPr>
            <a:xfrm rot="21134343">
              <a:off x="1790467" y="5613454"/>
              <a:ext cx="699794" cy="800323"/>
            </a:xfrm>
            <a:prstGeom prst="rect">
              <a:avLst/>
            </a:prstGeom>
          </p:spPr>
        </p:pic>
      </p:grpSp>
      <p:grpSp>
        <p:nvGrpSpPr>
          <p:cNvPr id="20" name="Group 19">
            <a:extLst>
              <a:ext uri="{FF2B5EF4-FFF2-40B4-BE49-F238E27FC236}">
                <a16:creationId xmlns:a16="http://schemas.microsoft.com/office/drawing/2014/main" id="{31DB1E59-7519-5770-4C71-7C967709CE28}"/>
              </a:ext>
            </a:extLst>
          </p:cNvPr>
          <p:cNvGrpSpPr/>
          <p:nvPr/>
        </p:nvGrpSpPr>
        <p:grpSpPr>
          <a:xfrm>
            <a:off x="4106546" y="2597337"/>
            <a:ext cx="849684" cy="815419"/>
            <a:chOff x="1677971" y="5532161"/>
            <a:chExt cx="924787" cy="887493"/>
          </a:xfrm>
        </p:grpSpPr>
        <p:sp>
          <p:nvSpPr>
            <p:cNvPr id="21" name="Rectangle: Rounded Corners 20">
              <a:extLst>
                <a:ext uri="{FF2B5EF4-FFF2-40B4-BE49-F238E27FC236}">
                  <a16:creationId xmlns:a16="http://schemas.microsoft.com/office/drawing/2014/main" id="{ED30FAD1-16B3-4E28-C323-15E88100F710}"/>
                </a:ext>
              </a:extLst>
            </p:cNvPr>
            <p:cNvSpPr/>
            <p:nvPr/>
          </p:nvSpPr>
          <p:spPr>
            <a:xfrm>
              <a:off x="1677971" y="5532161"/>
              <a:ext cx="924787" cy="887493"/>
            </a:xfrm>
            <a:prstGeom prst="roundRect">
              <a:avLst/>
            </a:prstGeom>
            <a:solidFill>
              <a:schemeClr val="bg1"/>
            </a:solidFill>
            <a:ln w="38100">
              <a:solidFill>
                <a:srgbClr val="4AAD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22" name="Picture 21">
              <a:extLst>
                <a:ext uri="{FF2B5EF4-FFF2-40B4-BE49-F238E27FC236}">
                  <a16:creationId xmlns:a16="http://schemas.microsoft.com/office/drawing/2014/main" id="{D540F73F-569F-3E93-2D1E-D77ED3F04EEC}"/>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3184" r="35928" b="48030"/>
            <a:stretch/>
          </p:blipFill>
          <p:spPr>
            <a:xfrm rot="21134343">
              <a:off x="1790467" y="5613454"/>
              <a:ext cx="699794" cy="800323"/>
            </a:xfrm>
            <a:prstGeom prst="rect">
              <a:avLst/>
            </a:prstGeom>
          </p:spPr>
        </p:pic>
      </p:grpSp>
      <p:grpSp>
        <p:nvGrpSpPr>
          <p:cNvPr id="31" name="Group 30">
            <a:extLst>
              <a:ext uri="{FF2B5EF4-FFF2-40B4-BE49-F238E27FC236}">
                <a16:creationId xmlns:a16="http://schemas.microsoft.com/office/drawing/2014/main" id="{1826E862-274E-DC5A-2B11-CF8CDF57ED9A}"/>
              </a:ext>
            </a:extLst>
          </p:cNvPr>
          <p:cNvGrpSpPr/>
          <p:nvPr/>
        </p:nvGrpSpPr>
        <p:grpSpPr>
          <a:xfrm>
            <a:off x="4106544" y="4001594"/>
            <a:ext cx="849684" cy="815419"/>
            <a:chOff x="1677971" y="5532161"/>
            <a:chExt cx="924787" cy="887493"/>
          </a:xfrm>
        </p:grpSpPr>
        <p:sp>
          <p:nvSpPr>
            <p:cNvPr id="32" name="Rectangle: Rounded Corners 31">
              <a:extLst>
                <a:ext uri="{FF2B5EF4-FFF2-40B4-BE49-F238E27FC236}">
                  <a16:creationId xmlns:a16="http://schemas.microsoft.com/office/drawing/2014/main" id="{0284211A-7723-B28D-4179-96FFCBFAE92F}"/>
                </a:ext>
              </a:extLst>
            </p:cNvPr>
            <p:cNvSpPr/>
            <p:nvPr/>
          </p:nvSpPr>
          <p:spPr>
            <a:xfrm>
              <a:off x="1677971" y="5532161"/>
              <a:ext cx="924787" cy="887493"/>
            </a:xfrm>
            <a:prstGeom prst="roundRect">
              <a:avLst/>
            </a:prstGeom>
            <a:solidFill>
              <a:schemeClr val="bg1"/>
            </a:solidFill>
            <a:ln w="38100">
              <a:solidFill>
                <a:srgbClr val="4AAD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33" name="Picture 32">
              <a:extLst>
                <a:ext uri="{FF2B5EF4-FFF2-40B4-BE49-F238E27FC236}">
                  <a16:creationId xmlns:a16="http://schemas.microsoft.com/office/drawing/2014/main" id="{8992DEF6-99D2-E128-7757-FE7343B0A8AD}"/>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3184" r="35928" b="48030"/>
            <a:stretch/>
          </p:blipFill>
          <p:spPr>
            <a:xfrm rot="21134343">
              <a:off x="1790467" y="5613454"/>
              <a:ext cx="699794" cy="800323"/>
            </a:xfrm>
            <a:prstGeom prst="rect">
              <a:avLst/>
            </a:prstGeom>
          </p:spPr>
        </p:pic>
      </p:grpSp>
      <p:pic>
        <p:nvPicPr>
          <p:cNvPr id="35" name="Picture 34">
            <a:extLst>
              <a:ext uri="{FF2B5EF4-FFF2-40B4-BE49-F238E27FC236}">
                <a16:creationId xmlns:a16="http://schemas.microsoft.com/office/drawing/2014/main" id="{8A431737-B42A-83D6-3C2F-CA85ED5ABD4B}"/>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300000"/>
                    </a14:imgEffect>
                  </a14:imgLayer>
                </a14:imgProps>
              </a:ext>
            </a:extLst>
          </a:blip>
          <a:srcRect l="70625" t="66503" r="8036" b="16032"/>
          <a:stretch/>
        </p:blipFill>
        <p:spPr>
          <a:xfrm>
            <a:off x="6685666" y="4116179"/>
            <a:ext cx="4971120" cy="2288574"/>
          </a:xfrm>
          <a:prstGeom prst="rect">
            <a:avLst/>
          </a:prstGeom>
        </p:spPr>
      </p:pic>
      <p:sp>
        <p:nvSpPr>
          <p:cNvPr id="3" name="TextBox 2">
            <a:extLst>
              <a:ext uri="{FF2B5EF4-FFF2-40B4-BE49-F238E27FC236}">
                <a16:creationId xmlns:a16="http://schemas.microsoft.com/office/drawing/2014/main" id="{556242A4-2209-F247-85A6-2042F4330D56}"/>
              </a:ext>
            </a:extLst>
          </p:cNvPr>
          <p:cNvSpPr txBox="1"/>
          <p:nvPr/>
        </p:nvSpPr>
        <p:spPr>
          <a:xfrm>
            <a:off x="2431371" y="3280959"/>
            <a:ext cx="985258" cy="1015663"/>
          </a:xfrm>
          <a:prstGeom prst="rect">
            <a:avLst/>
          </a:prstGeom>
          <a:noFill/>
        </p:spPr>
        <p:txBody>
          <a:bodyPr wrap="square" rtlCol="0">
            <a:spAutoFit/>
          </a:bodyPr>
          <a:lstStyle/>
          <a:p>
            <a:pPr algn="ctr"/>
            <a:r>
              <a:rPr lang="en-US" sz="6000" b="1" dirty="0">
                <a:solidFill>
                  <a:schemeClr val="accent3">
                    <a:lumMod val="10000"/>
                  </a:schemeClr>
                </a:solidFill>
                <a:latin typeface="Cambria" panose="02040503050406030204" pitchFamily="18" charset="0"/>
                <a:cs typeface="Arial" panose="020B0604020202020204" pitchFamily="34" charset="0"/>
              </a:rPr>
              <a:t>x</a:t>
            </a:r>
          </a:p>
        </p:txBody>
      </p:sp>
    </p:spTree>
    <p:extLst>
      <p:ext uri="{BB962C8B-B14F-4D97-AF65-F5344CB8AC3E}">
        <p14:creationId xmlns:p14="http://schemas.microsoft.com/office/powerpoint/2010/main" val="431578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20"/>
                                        </p:tgtEl>
                                      </p:cBhvr>
                                    </p:animEffect>
                                    <p:anim calcmode="lin" valueType="num">
                                      <p:cBhvr>
                                        <p:cTn id="7" dur="1000"/>
                                        <p:tgtEl>
                                          <p:spTgt spid="20"/>
                                        </p:tgtEl>
                                        <p:attrNameLst>
                                          <p:attrName>ppt_x</p:attrName>
                                        </p:attrNameLst>
                                      </p:cBhvr>
                                      <p:tavLst>
                                        <p:tav tm="0">
                                          <p:val>
                                            <p:strVal val="ppt_x"/>
                                          </p:val>
                                        </p:tav>
                                        <p:tav tm="100000">
                                          <p:val>
                                            <p:strVal val="ppt_x"/>
                                          </p:val>
                                        </p:tav>
                                      </p:tavLst>
                                    </p:anim>
                                    <p:anim calcmode="lin" valueType="num">
                                      <p:cBhvr>
                                        <p:cTn id="8" dur="1000"/>
                                        <p:tgtEl>
                                          <p:spTgt spid="20"/>
                                        </p:tgtEl>
                                        <p:attrNameLst>
                                          <p:attrName>ppt_y</p:attrName>
                                        </p:attrNameLst>
                                      </p:cBhvr>
                                      <p:tavLst>
                                        <p:tav tm="0">
                                          <p:val>
                                            <p:strVal val="ppt_y"/>
                                          </p:val>
                                        </p:tav>
                                        <p:tav tm="100000">
                                          <p:val>
                                            <p:strVal val="ppt_y+.1"/>
                                          </p:val>
                                        </p:tav>
                                      </p:tavLst>
                                    </p:anim>
                                    <p:set>
                                      <p:cBhvr>
                                        <p:cTn id="9"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20"/>
                  </p:tgtEl>
                </p:cond>
              </p:nextCondLst>
            </p:seq>
            <p:seq concurrent="1" nextAc="seek">
              <p:cTn id="10" restart="whenNotActive" fill="hold" evtFilter="cancelBubble" nodeType="interactiveSeq">
                <p:stCondLst>
                  <p:cond evt="onClick" delay="0">
                    <p:tgtEl>
                      <p:spTgt spid="28"/>
                    </p:tgtEl>
                  </p:cond>
                </p:stCondLst>
                <p:endSync evt="end" delay="0">
                  <p:rtn val="all"/>
                </p:endSync>
                <p:childTnLst>
                  <p:par>
                    <p:cTn id="11" fill="hold">
                      <p:stCondLst>
                        <p:cond delay="0"/>
                      </p:stCondLst>
                      <p:childTnLst>
                        <p:par>
                          <p:cTn id="12" fill="hold">
                            <p:stCondLst>
                              <p:cond delay="0"/>
                            </p:stCondLst>
                            <p:childTnLst>
                              <p:par>
                                <p:cTn id="13" presetID="42" presetClass="exit" presetSubtype="0" fill="hold" nodeType="clickEffect">
                                  <p:stCondLst>
                                    <p:cond delay="0"/>
                                  </p:stCondLst>
                                  <p:childTnLst>
                                    <p:animEffect transition="out" filter="fade">
                                      <p:cBhvr>
                                        <p:cTn id="14" dur="1000"/>
                                        <p:tgtEl>
                                          <p:spTgt spid="28"/>
                                        </p:tgtEl>
                                      </p:cBhvr>
                                    </p:animEffect>
                                    <p:anim calcmode="lin" valueType="num">
                                      <p:cBhvr>
                                        <p:cTn id="15" dur="1000"/>
                                        <p:tgtEl>
                                          <p:spTgt spid="28"/>
                                        </p:tgtEl>
                                        <p:attrNameLst>
                                          <p:attrName>ppt_x</p:attrName>
                                        </p:attrNameLst>
                                      </p:cBhvr>
                                      <p:tavLst>
                                        <p:tav tm="0">
                                          <p:val>
                                            <p:strVal val="ppt_x"/>
                                          </p:val>
                                        </p:tav>
                                        <p:tav tm="100000">
                                          <p:val>
                                            <p:strVal val="ppt_x"/>
                                          </p:val>
                                        </p:tav>
                                      </p:tavLst>
                                    </p:anim>
                                    <p:anim calcmode="lin" valueType="num">
                                      <p:cBhvr>
                                        <p:cTn id="16" dur="1000"/>
                                        <p:tgtEl>
                                          <p:spTgt spid="28"/>
                                        </p:tgtEl>
                                        <p:attrNameLst>
                                          <p:attrName>ppt_y</p:attrName>
                                        </p:attrNameLst>
                                      </p:cBhvr>
                                      <p:tavLst>
                                        <p:tav tm="0">
                                          <p:val>
                                            <p:strVal val="ppt_y"/>
                                          </p:val>
                                        </p:tav>
                                        <p:tav tm="100000">
                                          <p:val>
                                            <p:strVal val="ppt_y+.1"/>
                                          </p:val>
                                        </p:tav>
                                      </p:tavLst>
                                    </p:anim>
                                    <p:set>
                                      <p:cBhvr>
                                        <p:cTn id="17"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28"/>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42" presetClass="exit" presetSubtype="0" fill="hold" nodeType="clickEffect">
                                  <p:stCondLst>
                                    <p:cond delay="0"/>
                                  </p:stCondLst>
                                  <p:childTnLst>
                                    <p:animEffect transition="out" filter="fade">
                                      <p:cBhvr>
                                        <p:cTn id="22" dur="1000"/>
                                        <p:tgtEl>
                                          <p:spTgt spid="31"/>
                                        </p:tgtEl>
                                      </p:cBhvr>
                                    </p:animEffect>
                                    <p:anim calcmode="lin" valueType="num">
                                      <p:cBhvr>
                                        <p:cTn id="23" dur="1000"/>
                                        <p:tgtEl>
                                          <p:spTgt spid="31"/>
                                        </p:tgtEl>
                                        <p:attrNameLst>
                                          <p:attrName>ppt_x</p:attrName>
                                        </p:attrNameLst>
                                      </p:cBhvr>
                                      <p:tavLst>
                                        <p:tav tm="0">
                                          <p:val>
                                            <p:strVal val="ppt_x"/>
                                          </p:val>
                                        </p:tav>
                                        <p:tav tm="100000">
                                          <p:val>
                                            <p:strVal val="ppt_x"/>
                                          </p:val>
                                        </p:tav>
                                      </p:tavLst>
                                    </p:anim>
                                    <p:anim calcmode="lin" valueType="num">
                                      <p:cBhvr>
                                        <p:cTn id="24" dur="1000"/>
                                        <p:tgtEl>
                                          <p:spTgt spid="31"/>
                                        </p:tgtEl>
                                        <p:attrNameLst>
                                          <p:attrName>ppt_y</p:attrName>
                                        </p:attrNameLst>
                                      </p:cBhvr>
                                      <p:tavLst>
                                        <p:tav tm="0">
                                          <p:val>
                                            <p:strVal val="ppt_y"/>
                                          </p:val>
                                        </p:tav>
                                        <p:tav tm="100000">
                                          <p:val>
                                            <p:strVal val="ppt_y+.1"/>
                                          </p:val>
                                        </p:tav>
                                      </p:tavLst>
                                    </p:anim>
                                    <p:set>
                                      <p:cBhvr>
                                        <p:cTn id="25"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31"/>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199924-8CC6-3CAF-858A-19FA75F9AC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69" y="0"/>
            <a:ext cx="12342449" cy="6858000"/>
          </a:xfrm>
          <a:prstGeom prst="rect">
            <a:avLst/>
          </a:prstGeom>
        </p:spPr>
      </p:pic>
    </p:spTree>
    <p:extLst>
      <p:ext uri="{BB962C8B-B14F-4D97-AF65-F5344CB8AC3E}">
        <p14:creationId xmlns:p14="http://schemas.microsoft.com/office/powerpoint/2010/main" val="2345854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3">
            <a:extLst>
              <a:ext uri="{FF2B5EF4-FFF2-40B4-BE49-F238E27FC236}">
                <a16:creationId xmlns:a16="http://schemas.microsoft.com/office/drawing/2014/main" id="{54E7E8FF-A222-D833-348A-55B82986C751}"/>
              </a:ext>
            </a:extLst>
          </p:cNvPr>
          <p:cNvSpPr txBox="1"/>
          <p:nvPr/>
        </p:nvSpPr>
        <p:spPr>
          <a:xfrm>
            <a:off x="4196080" y="437375"/>
            <a:ext cx="3799840" cy="830961"/>
          </a:xfrm>
          <a:prstGeom prst="roundRect">
            <a:avLst>
              <a:gd name="adj" fmla="val 50000"/>
            </a:avLst>
          </a:prstGeom>
          <a:solidFill>
            <a:srgbClr val="EFB421"/>
          </a:solidFill>
          <a:effectLst>
            <a:outerShdw blurRad="50800" dist="38100" dir="2700000" algn="tl" rotWithShape="0">
              <a:prstClr val="black">
                <a:alpha val="20000"/>
              </a:prstClr>
            </a:outerShdw>
          </a:effectLst>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Yêu</a:t>
            </a:r>
            <a:r>
              <a:rPr kumimoji="0" lang="en-US" altLang="zh-CN" sz="3600" b="0" i="0" u="none" strike="noStrike" kern="1200" cap="none" spc="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 </a:t>
            </a:r>
            <a:r>
              <a:rPr kumimoji="0" lang="en-US" altLang="zh-CN" sz="3600" b="0" i="0" u="none" strike="noStrike" kern="1200" cap="none" spc="0"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cầu</a:t>
            </a:r>
            <a:r>
              <a:rPr kumimoji="0" lang="en-US" altLang="zh-CN" sz="3600" b="0" i="0" u="none" strike="noStrike" kern="1200" cap="none" spc="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 </a:t>
            </a:r>
            <a:r>
              <a:rPr kumimoji="0" lang="en-US" altLang="zh-CN" sz="3600" b="0" i="0" u="none" strike="noStrike" kern="1200" cap="none" spc="0"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cần</a:t>
            </a:r>
            <a:r>
              <a:rPr kumimoji="0" lang="en-US" altLang="zh-CN" sz="3600" b="0" i="0" u="none" strike="noStrike" kern="1200" cap="none" spc="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 </a:t>
            </a:r>
            <a:r>
              <a:rPr kumimoji="0" lang="en-US" altLang="zh-CN" sz="3600" b="0" i="0" u="none" strike="noStrike" kern="1200" cap="none" spc="0"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đạt</a:t>
            </a:r>
            <a:endParaRPr kumimoji="0" lang="zh-CN" altLang="en-US"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endParaRP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DAEBFE6B-69F6-158D-1A25-93C5ADCF67B3}"/>
                  </a:ext>
                </a:extLst>
              </p:cNvPr>
              <p:cNvSpPr txBox="1"/>
              <p:nvPr/>
            </p:nvSpPr>
            <p:spPr>
              <a:xfrm>
                <a:off x="678730" y="1682688"/>
                <a:ext cx="11189617" cy="4151842"/>
              </a:xfrm>
              <a:prstGeom prst="rect">
                <a:avLst/>
              </a:prstGeom>
              <a:noFill/>
            </p:spPr>
            <p:txBody>
              <a:bodyPr wrap="square">
                <a:spAutoFit/>
              </a:bodyPr>
              <a:lstStyle/>
              <a:p>
                <a:pPr indent="-270510" algn="just">
                  <a:lnSpc>
                    <a:spcPct val="107000"/>
                  </a:lnSpc>
                  <a:spcAft>
                    <a:spcPts val="800"/>
                  </a:spcAft>
                </a:pPr>
                <a:r>
                  <a:rPr lang="nl-NL" sz="3600" dirty="0">
                    <a:solidFill>
                      <a:srgbClr val="7030A0"/>
                    </a:solidFill>
                    <a:effectLst/>
                    <a:latin typeface="Bahnschrift SemiBold Condensed" panose="020B0502040204020203" pitchFamily="34" charset="0"/>
                    <a:ea typeface="Calibri" panose="020F0502020204030204" pitchFamily="34" charset="0"/>
                    <a:cs typeface="Times New Roman" panose="02020603050405020304" pitchFamily="18" charset="0"/>
                  </a:rPr>
                  <a:t>- Củng cố phép nhân, phép chia các số có hai, ba chữ số với (cho) số có một chữ số.</a:t>
                </a:r>
                <a:endParaRPr lang="en-US" sz="3600" dirty="0">
                  <a:solidFill>
                    <a:srgbClr val="7030A0"/>
                  </a:solidFill>
                  <a:effectLst/>
                  <a:latin typeface="Bahnschrift SemiBold Condensed" panose="020B0502040204020203" pitchFamily="34" charset="0"/>
                  <a:ea typeface="Calibri" panose="020F0502020204030204" pitchFamily="34" charset="0"/>
                  <a:cs typeface="Times New Roman" panose="02020603050405020304" pitchFamily="18" charset="0"/>
                </a:endParaRPr>
              </a:p>
              <a:p>
                <a:pPr indent="-270510" algn="just">
                  <a:lnSpc>
                    <a:spcPct val="107000"/>
                  </a:lnSpc>
                  <a:spcAft>
                    <a:spcPts val="800"/>
                  </a:spcAft>
                </a:pPr>
                <a:r>
                  <a:rPr lang="nl-NL" sz="3600" dirty="0">
                    <a:solidFill>
                      <a:srgbClr val="7030A0"/>
                    </a:solidFill>
                    <a:effectLst/>
                    <a:latin typeface="Bahnschrift SemiBold Condensed" panose="020B0502040204020203" pitchFamily="34" charset="0"/>
                    <a:ea typeface="Calibri" panose="020F0502020204030204" pitchFamily="34" charset="0"/>
                    <a:cs typeface="Times New Roman" panose="02020603050405020304" pitchFamily="18" charset="0"/>
                  </a:rPr>
                  <a:t> - </a:t>
                </a:r>
                <a:r>
                  <a:rPr lang="nl-NL" sz="3600" dirty="0">
                    <a:solidFill>
                      <a:srgbClr val="7030A0"/>
                    </a:solidFill>
                    <a:latin typeface="Bahnschrift SemiBold Condensed" panose="020B0502040204020203" pitchFamily="34" charset="0"/>
                    <a:ea typeface="Calibri" panose="020F0502020204030204" pitchFamily="34" charset="0"/>
                    <a:cs typeface="Times New Roman" panose="02020603050405020304" pitchFamily="18" charset="0"/>
                  </a:rPr>
                  <a:t>Củng cố t</a:t>
                </a:r>
                <a:r>
                  <a:rPr lang="nl-NL" sz="3600" dirty="0">
                    <a:solidFill>
                      <a:srgbClr val="7030A0"/>
                    </a:solidFill>
                    <a:effectLst/>
                    <a:latin typeface="Bahnschrift SemiBold Condensed" panose="020B0502040204020203" pitchFamily="34" charset="0"/>
                    <a:ea typeface="Calibri" panose="020F0502020204030204" pitchFamily="34" charset="0"/>
                    <a:cs typeface="Times New Roman" panose="02020603050405020304" pitchFamily="18" charset="0"/>
                  </a:rPr>
                  <a:t>ìm được thành phần chưa biết trong phép nhân, chia</a:t>
                </a:r>
                <a:endParaRPr lang="en-US" sz="3600" dirty="0">
                  <a:solidFill>
                    <a:srgbClr val="7030A0"/>
                  </a:solidFill>
                  <a:effectLst/>
                  <a:latin typeface="Bahnschrift SemiBold Condensed" panose="020B0502040204020203" pitchFamily="34" charset="0"/>
                  <a:ea typeface="Calibri" panose="020F0502020204030204" pitchFamily="34" charset="0"/>
                  <a:cs typeface="Times New Roman" panose="02020603050405020304" pitchFamily="18" charset="0"/>
                </a:endParaRPr>
              </a:p>
              <a:p>
                <a:pPr indent="-270510" algn="just">
                  <a:lnSpc>
                    <a:spcPct val="107000"/>
                  </a:lnSpc>
                  <a:spcAft>
                    <a:spcPts val="800"/>
                  </a:spcAft>
                </a:pPr>
                <a:r>
                  <a:rPr lang="en-US" sz="3600" dirty="0">
                    <a:solidFill>
                      <a:srgbClr val="7030A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 </a:t>
                </a:r>
                <a:r>
                  <a:rPr lang="en-US" sz="3600" dirty="0" err="1">
                    <a:solidFill>
                      <a:srgbClr val="7030A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Xác</a:t>
                </a:r>
                <a:r>
                  <a:rPr lang="en-US" sz="3600" dirty="0">
                    <a:solidFill>
                      <a:srgbClr val="7030A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 </a:t>
                </a:r>
                <a:r>
                  <a:rPr lang="en-US" sz="3600" dirty="0" err="1">
                    <a:solidFill>
                      <a:srgbClr val="7030A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định</a:t>
                </a:r>
                <a:r>
                  <a:rPr lang="en-US" sz="3600" dirty="0">
                    <a:solidFill>
                      <a:srgbClr val="7030A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 </a:t>
                </a:r>
                <a:r>
                  <a:rPr lang="en-US" sz="3600" dirty="0" err="1">
                    <a:solidFill>
                      <a:srgbClr val="7030A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được</a:t>
                </a:r>
                <a:r>
                  <a:rPr lang="en-US" sz="3600" dirty="0">
                    <a:solidFill>
                      <a:srgbClr val="7030A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3600" i="1">
                            <a:solidFill>
                              <a:srgbClr val="7030A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a:solidFill>
                              <a:srgbClr val="7030A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3600" i="1">
                            <a:solidFill>
                              <a:srgbClr val="7030A0"/>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en-US" sz="3600" dirty="0">
                    <a:solidFill>
                      <a:srgbClr val="7030A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3600" i="1">
                            <a:solidFill>
                              <a:srgbClr val="7030A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a:solidFill>
                              <a:srgbClr val="7030A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3600" i="1">
                            <a:solidFill>
                              <a:srgbClr val="7030A0"/>
                            </a:solidFill>
                            <a:effectLst/>
                            <a:latin typeface="Cambria Math" panose="02040503050406030204" pitchFamily="18" charset="0"/>
                            <a:ea typeface="Times New Roman" panose="02020603050405020304" pitchFamily="18" charset="0"/>
                            <a:cs typeface="Times New Roman" panose="02020603050405020304" pitchFamily="18" charset="0"/>
                          </a:rPr>
                          <m:t>5</m:t>
                        </m:r>
                      </m:den>
                    </m:f>
                  </m:oMath>
                </a14:m>
                <a:r>
                  <a:rPr lang="en-US" sz="3600" dirty="0">
                    <a:solidFill>
                      <a:srgbClr val="7030A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  </a:t>
                </a:r>
                <a:r>
                  <a:rPr lang="en-US" sz="3600" dirty="0" err="1">
                    <a:solidFill>
                      <a:srgbClr val="7030A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của</a:t>
                </a:r>
                <a:r>
                  <a:rPr lang="en-US" sz="3600" dirty="0">
                    <a:solidFill>
                      <a:srgbClr val="7030A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 </a:t>
                </a:r>
                <a:r>
                  <a:rPr lang="en-US" sz="3600" dirty="0" err="1">
                    <a:solidFill>
                      <a:srgbClr val="7030A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một</a:t>
                </a:r>
                <a:r>
                  <a:rPr lang="en-US" sz="3600" dirty="0">
                    <a:solidFill>
                      <a:srgbClr val="7030A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 </a:t>
                </a:r>
                <a:r>
                  <a:rPr lang="en-US" sz="3600" dirty="0" err="1">
                    <a:solidFill>
                      <a:srgbClr val="7030A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nhóm</a:t>
                </a:r>
                <a:r>
                  <a:rPr lang="en-US" sz="3600" dirty="0">
                    <a:solidFill>
                      <a:srgbClr val="7030A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 </a:t>
                </a:r>
                <a:r>
                  <a:rPr lang="en-US" sz="3600" dirty="0" err="1">
                    <a:solidFill>
                      <a:srgbClr val="7030A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đồ</a:t>
                </a:r>
                <a:r>
                  <a:rPr lang="en-US" sz="3600" dirty="0">
                    <a:solidFill>
                      <a:srgbClr val="7030A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 </a:t>
                </a:r>
                <a:r>
                  <a:rPr lang="en-US" sz="3600" dirty="0" err="1">
                    <a:solidFill>
                      <a:srgbClr val="7030A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vật</a:t>
                </a:r>
                <a:endParaRPr lang="en-US" sz="3600" dirty="0">
                  <a:solidFill>
                    <a:srgbClr val="7030A0"/>
                  </a:solidFill>
                  <a:effectLst/>
                  <a:latin typeface="Bahnschrift SemiBold Condensed" panose="020B0502040204020203" pitchFamily="34" charset="0"/>
                  <a:ea typeface="Calibri" panose="020F0502020204030204" pitchFamily="34" charset="0"/>
                  <a:cs typeface="Times New Roman" panose="02020603050405020304" pitchFamily="18" charset="0"/>
                </a:endParaRPr>
              </a:p>
              <a:p>
                <a:pPr indent="-270510" algn="just">
                  <a:lnSpc>
                    <a:spcPct val="107000"/>
                  </a:lnSpc>
                  <a:spcAft>
                    <a:spcPts val="800"/>
                  </a:spcAft>
                </a:pPr>
                <a:r>
                  <a:rPr lang="nl-NL" sz="3600" dirty="0">
                    <a:solidFill>
                      <a:srgbClr val="7030A0"/>
                    </a:solidFill>
                    <a:effectLst/>
                    <a:latin typeface="Bahnschrift SemiBold Condensed" panose="020B0502040204020203" pitchFamily="34" charset="0"/>
                    <a:ea typeface="Calibri" panose="020F0502020204030204" pitchFamily="34" charset="0"/>
                    <a:cs typeface="Times New Roman" panose="02020603050405020304" pitchFamily="18" charset="0"/>
                  </a:rPr>
                  <a:t> - Giải được bài toán có nội dung thực tế liên quan đến phép nhân số có hai chữ số với số có một chữ số và bài toán gấp lên một số lần.</a:t>
                </a:r>
                <a:endParaRPr lang="en-US" sz="3600" dirty="0">
                  <a:solidFill>
                    <a:srgbClr val="7030A0"/>
                  </a:solidFill>
                  <a:effectLst/>
                  <a:latin typeface="Bahnschrift SemiBold Condensed" panose="020B0502040204020203" pitchFamily="34" charset="0"/>
                  <a:ea typeface="Calibri" panose="020F0502020204030204" pitchFamily="34" charset="0"/>
                  <a:cs typeface="Times New Roman" panose="02020603050405020304" pitchFamily="18" charset="0"/>
                </a:endParaRPr>
              </a:p>
            </p:txBody>
          </p:sp>
        </mc:Choice>
        <mc:Fallback>
          <p:sp>
            <p:nvSpPr>
              <p:cNvPr id="3" name="TextBox 2">
                <a:extLst>
                  <a:ext uri="{FF2B5EF4-FFF2-40B4-BE49-F238E27FC236}">
                    <a16:creationId xmlns:a16="http://schemas.microsoft.com/office/drawing/2014/main" id="{DAEBFE6B-69F6-158D-1A25-93C5ADCF67B3}"/>
                  </a:ext>
                </a:extLst>
              </p:cNvPr>
              <p:cNvSpPr txBox="1">
                <a:spLocks noRot="1" noChangeAspect="1" noMove="1" noResize="1" noEditPoints="1" noAdjustHandles="1" noChangeArrowheads="1" noChangeShapeType="1" noTextEdit="1"/>
              </p:cNvSpPr>
              <p:nvPr/>
            </p:nvSpPr>
            <p:spPr>
              <a:xfrm>
                <a:off x="678730" y="1682688"/>
                <a:ext cx="11189617" cy="4151842"/>
              </a:xfrm>
              <a:prstGeom prst="rect">
                <a:avLst/>
              </a:prstGeom>
              <a:blipFill>
                <a:blip r:embed="rId2"/>
                <a:stretch>
                  <a:fillRect l="-1634" t="-2643" r="-1634" b="-4552"/>
                </a:stretch>
              </a:blipFill>
            </p:spPr>
            <p:txBody>
              <a:bodyPr/>
              <a:lstStyle/>
              <a:p>
                <a:r>
                  <a:rPr lang="en-US">
                    <a:noFill/>
                  </a:rPr>
                  <a:t> </a:t>
                </a:r>
              </a:p>
            </p:txBody>
          </p:sp>
        </mc:Fallback>
      </mc:AlternateContent>
    </p:spTree>
    <p:extLst>
      <p:ext uri="{BB962C8B-B14F-4D97-AF65-F5344CB8AC3E}">
        <p14:creationId xmlns:p14="http://schemas.microsoft.com/office/powerpoint/2010/main" val="3705342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964AE15-4EBB-4B9F-BCA8-DBCF9AA8E70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772513" y="2002806"/>
            <a:ext cx="3989197" cy="5983799"/>
          </a:xfrm>
          <a:prstGeom prst="rect">
            <a:avLst/>
          </a:prstGeom>
        </p:spPr>
      </p:pic>
      <p:grpSp>
        <p:nvGrpSpPr>
          <p:cNvPr id="3" name="Group 2">
            <a:extLst>
              <a:ext uri="{FF2B5EF4-FFF2-40B4-BE49-F238E27FC236}">
                <a16:creationId xmlns:a16="http://schemas.microsoft.com/office/drawing/2014/main" id="{7C9BE7B2-487F-CF0F-4845-946184E10BC3}"/>
              </a:ext>
            </a:extLst>
          </p:cNvPr>
          <p:cNvGrpSpPr/>
          <p:nvPr/>
        </p:nvGrpSpPr>
        <p:grpSpPr>
          <a:xfrm>
            <a:off x="3249286" y="-282911"/>
            <a:ext cx="5110664" cy="3407109"/>
            <a:chOff x="3281943" y="-108739"/>
            <a:chExt cx="5110664" cy="3407109"/>
          </a:xfrm>
        </p:grpSpPr>
        <p:pic>
          <p:nvPicPr>
            <p:cNvPr id="4" name="图片 3">
              <a:extLst>
                <a:ext uri="{FF2B5EF4-FFF2-40B4-BE49-F238E27FC236}">
                  <a16:creationId xmlns:a16="http://schemas.microsoft.com/office/drawing/2014/main" id="{14695B03-BE59-4876-8B51-843B3C0B25C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81943" y="-108739"/>
              <a:ext cx="5110664" cy="3407109"/>
            </a:xfrm>
            <a:prstGeom prst="rect">
              <a:avLst/>
            </a:prstGeom>
          </p:spPr>
        </p:pic>
        <p:sp>
          <p:nvSpPr>
            <p:cNvPr id="2" name="TextBox 1">
              <a:extLst>
                <a:ext uri="{FF2B5EF4-FFF2-40B4-BE49-F238E27FC236}">
                  <a16:creationId xmlns:a16="http://schemas.microsoft.com/office/drawing/2014/main" id="{7E0434CE-B924-9298-5978-1D43D6E81B43}"/>
                </a:ext>
              </a:extLst>
            </p:cNvPr>
            <p:cNvSpPr txBox="1"/>
            <p:nvPr/>
          </p:nvSpPr>
          <p:spPr>
            <a:xfrm>
              <a:off x="4358534" y="1133150"/>
              <a:ext cx="2957481" cy="923330"/>
            </a:xfrm>
            <a:prstGeom prst="rect">
              <a:avLst/>
            </a:prstGeom>
            <a:noFill/>
          </p:spPr>
          <p:txBody>
            <a:bodyPr wrap="square" rtlCol="0">
              <a:spAutoFit/>
            </a:bodyPr>
            <a:lstStyle/>
            <a:p>
              <a:pPr algn="ctr"/>
              <a:r>
                <a:rPr lang="en-US" sz="5400" b="1" dirty="0" err="1">
                  <a:solidFill>
                    <a:schemeClr val="accent6">
                      <a:lumMod val="75000"/>
                    </a:schemeClr>
                  </a:solidFill>
                  <a:latin typeface="Cambria" panose="02040503050406030204" pitchFamily="18" charset="0"/>
                  <a:cs typeface="Arial" panose="020B0604020202020204" pitchFamily="34" charset="0"/>
                </a:rPr>
                <a:t>Dặn</a:t>
              </a:r>
              <a:r>
                <a:rPr lang="en-US" sz="5400" b="1" dirty="0">
                  <a:solidFill>
                    <a:schemeClr val="accent6">
                      <a:lumMod val="75000"/>
                    </a:schemeClr>
                  </a:solidFill>
                  <a:latin typeface="Cambria" panose="02040503050406030204" pitchFamily="18" charset="0"/>
                  <a:cs typeface="Arial" panose="020B0604020202020204" pitchFamily="34" charset="0"/>
                </a:rPr>
                <a:t> </a:t>
              </a:r>
              <a:r>
                <a:rPr lang="en-US" sz="5400" b="1" dirty="0" err="1">
                  <a:solidFill>
                    <a:schemeClr val="accent6">
                      <a:lumMod val="75000"/>
                    </a:schemeClr>
                  </a:solidFill>
                  <a:latin typeface="Cambria" panose="02040503050406030204" pitchFamily="18" charset="0"/>
                  <a:cs typeface="Arial" panose="020B0604020202020204" pitchFamily="34" charset="0"/>
                </a:rPr>
                <a:t>dò</a:t>
              </a:r>
              <a:endParaRPr lang="en-US" sz="5400" b="1" dirty="0">
                <a:solidFill>
                  <a:schemeClr val="accent6">
                    <a:lumMod val="75000"/>
                  </a:schemeClr>
                </a:solidFill>
                <a:latin typeface="Cambria" panose="02040503050406030204" pitchFamily="18" charset="0"/>
                <a:cs typeface="Arial" panose="020B0604020202020204" pitchFamily="34" charset="0"/>
              </a:endParaRPr>
            </a:p>
          </p:txBody>
        </p:sp>
      </p:grpSp>
      <p:sp>
        <p:nvSpPr>
          <p:cNvPr id="5" name="TextBox 4">
            <a:extLst>
              <a:ext uri="{FF2B5EF4-FFF2-40B4-BE49-F238E27FC236}">
                <a16:creationId xmlns:a16="http://schemas.microsoft.com/office/drawing/2014/main" id="{84911CA9-C533-E8CF-DA0D-BB78C8C20FFE}"/>
              </a:ext>
            </a:extLst>
          </p:cNvPr>
          <p:cNvSpPr txBox="1"/>
          <p:nvPr/>
        </p:nvSpPr>
        <p:spPr>
          <a:xfrm>
            <a:off x="1720580" y="2393381"/>
            <a:ext cx="9723559" cy="2257926"/>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Tx/>
              <a:buChar char="-"/>
              <a:tabLst/>
              <a:defRPr/>
            </a:pPr>
            <a:r>
              <a:rPr lang="en-US" sz="5000" b="1" dirty="0" err="1">
                <a:solidFill>
                  <a:srgbClr val="70AD47">
                    <a:lumMod val="50000"/>
                  </a:srgbClr>
                </a:solidFill>
                <a:latin typeface="Cambria" panose="02040503050406030204" pitchFamily="18" charset="0"/>
              </a:rPr>
              <a:t>Ôn</a:t>
            </a:r>
            <a:r>
              <a:rPr lang="en-US" sz="5000" b="1" dirty="0">
                <a:solidFill>
                  <a:srgbClr val="70AD47">
                    <a:lumMod val="50000"/>
                  </a:srgbClr>
                </a:solidFill>
                <a:latin typeface="Cambria" panose="02040503050406030204" pitchFamily="18" charset="0"/>
              </a:rPr>
              <a:t> </a:t>
            </a:r>
            <a:r>
              <a:rPr lang="en-US" sz="5000" b="1" dirty="0" err="1">
                <a:solidFill>
                  <a:srgbClr val="70AD47">
                    <a:lumMod val="50000"/>
                  </a:srgbClr>
                </a:solidFill>
                <a:latin typeface="Cambria" panose="02040503050406030204" pitchFamily="18" charset="0"/>
              </a:rPr>
              <a:t>lại</a:t>
            </a:r>
            <a:r>
              <a:rPr lang="en-US" sz="5000" b="1" dirty="0">
                <a:solidFill>
                  <a:srgbClr val="70AD47">
                    <a:lumMod val="50000"/>
                  </a:srgbClr>
                </a:solidFill>
                <a:latin typeface="Cambria" panose="02040503050406030204" pitchFamily="18" charset="0"/>
              </a:rPr>
              <a:t> </a:t>
            </a:r>
            <a:r>
              <a:rPr lang="en-US" sz="5000" b="1" dirty="0" err="1">
                <a:solidFill>
                  <a:srgbClr val="70AD47">
                    <a:lumMod val="50000"/>
                  </a:srgbClr>
                </a:solidFill>
                <a:latin typeface="Cambria" panose="02040503050406030204" pitchFamily="18" charset="0"/>
              </a:rPr>
              <a:t>bảng</a:t>
            </a:r>
            <a:r>
              <a:rPr lang="en-US" sz="5000" b="1" dirty="0">
                <a:solidFill>
                  <a:srgbClr val="70AD47">
                    <a:lumMod val="50000"/>
                  </a:srgbClr>
                </a:solidFill>
                <a:latin typeface="Cambria" panose="02040503050406030204" pitchFamily="18" charset="0"/>
              </a:rPr>
              <a:t> </a:t>
            </a:r>
            <a:r>
              <a:rPr lang="en-US" sz="5000" b="1" dirty="0" err="1">
                <a:solidFill>
                  <a:srgbClr val="70AD47">
                    <a:lumMod val="50000"/>
                  </a:srgbClr>
                </a:solidFill>
                <a:latin typeface="Cambria" panose="02040503050406030204" pitchFamily="18" charset="0"/>
              </a:rPr>
              <a:t>nhân</a:t>
            </a:r>
            <a:r>
              <a:rPr lang="en-US" sz="5000" b="1" dirty="0">
                <a:solidFill>
                  <a:srgbClr val="70AD47">
                    <a:lumMod val="50000"/>
                  </a:srgbClr>
                </a:solidFill>
                <a:latin typeface="Cambria" panose="02040503050406030204" pitchFamily="18" charset="0"/>
              </a:rPr>
              <a:t>, </a:t>
            </a:r>
            <a:r>
              <a:rPr lang="en-US" sz="5000" b="1" dirty="0" err="1">
                <a:solidFill>
                  <a:srgbClr val="70AD47">
                    <a:lumMod val="50000"/>
                  </a:srgbClr>
                </a:solidFill>
                <a:latin typeface="Cambria" panose="02040503050406030204" pitchFamily="18" charset="0"/>
              </a:rPr>
              <a:t>bảng</a:t>
            </a:r>
            <a:r>
              <a:rPr lang="en-US" sz="5000" b="1" dirty="0">
                <a:solidFill>
                  <a:srgbClr val="70AD47">
                    <a:lumMod val="50000"/>
                  </a:srgbClr>
                </a:solidFill>
                <a:latin typeface="Cambria" panose="02040503050406030204" pitchFamily="18" charset="0"/>
              </a:rPr>
              <a:t> chia.</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mn-ea"/>
                <a:cs typeface="+mn-cs"/>
              </a:rPr>
              <a:t>Chuẩn</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mn-cs"/>
              </a:rPr>
              <a:t> b</a:t>
            </a:r>
            <a:r>
              <a:rPr lang="en-US" sz="5000" b="1" dirty="0">
                <a:solidFill>
                  <a:srgbClr val="70AD47">
                    <a:lumMod val="50000"/>
                  </a:srgbClr>
                </a:solidFill>
                <a:latin typeface="Cambria" panose="02040503050406030204" pitchFamily="18" charset="0"/>
              </a:rPr>
              <a:t>ị </a:t>
            </a:r>
            <a:r>
              <a:rPr lang="en-US" sz="5000" b="1" dirty="0" err="1">
                <a:solidFill>
                  <a:srgbClr val="70AD47">
                    <a:lumMod val="50000"/>
                  </a:srgbClr>
                </a:solidFill>
                <a:latin typeface="Cambria" panose="02040503050406030204" pitchFamily="18" charset="0"/>
              </a:rPr>
              <a:t>bài</a:t>
            </a:r>
            <a:r>
              <a:rPr lang="en-US" sz="5000" b="1" dirty="0">
                <a:solidFill>
                  <a:srgbClr val="70AD47">
                    <a:lumMod val="50000"/>
                  </a:srgbClr>
                </a:solidFill>
                <a:latin typeface="Cambria" panose="02040503050406030204" pitchFamily="18" charset="0"/>
              </a:rPr>
              <a:t> </a:t>
            </a:r>
            <a:r>
              <a:rPr lang="en-US" sz="5000" b="1" dirty="0" err="1">
                <a:solidFill>
                  <a:srgbClr val="70AD47">
                    <a:lumMod val="50000"/>
                  </a:srgbClr>
                </a:solidFill>
                <a:latin typeface="Cambria" panose="02040503050406030204" pitchFamily="18" charset="0"/>
              </a:rPr>
              <a:t>tiếp</a:t>
            </a:r>
            <a:r>
              <a:rPr lang="en-US" sz="5000" b="1" dirty="0">
                <a:solidFill>
                  <a:srgbClr val="70AD47">
                    <a:lumMod val="50000"/>
                  </a:srgbClr>
                </a:solidFill>
                <a:latin typeface="Cambria" panose="02040503050406030204" pitchFamily="18" charset="0"/>
              </a:rPr>
              <a:t> </a:t>
            </a:r>
            <a:r>
              <a:rPr lang="en-US" sz="5000" b="1" dirty="0" err="1">
                <a:solidFill>
                  <a:srgbClr val="70AD47">
                    <a:lumMod val="50000"/>
                  </a:srgbClr>
                </a:solidFill>
                <a:latin typeface="Cambria" panose="02040503050406030204" pitchFamily="18" charset="0"/>
              </a:rPr>
              <a:t>theo</a:t>
            </a:r>
            <a:endPar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28180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t="5555"/>
          <a:stretch/>
        </p:blipFill>
        <p:spPr>
          <a:xfrm>
            <a:off x="0" y="0"/>
            <a:ext cx="12192001" cy="6858000"/>
          </a:xfrm>
          <a:prstGeom prst="rect">
            <a:avLst/>
          </a:prstGeom>
        </p:spPr>
      </p:pic>
      <p:pic>
        <p:nvPicPr>
          <p:cNvPr id="13" name="Picture 12">
            <a:extLst>
              <a:ext uri="{FF2B5EF4-FFF2-40B4-BE49-F238E27FC236}">
                <a16:creationId xmlns:a16="http://schemas.microsoft.com/office/drawing/2014/main" id="{C7024A99-DAF3-6AB3-A892-417C5720FE2D}"/>
              </a:ext>
            </a:extLst>
          </p:cNvPr>
          <p:cNvPicPr>
            <a:picLocks noChangeAspect="1"/>
          </p:cNvPicPr>
          <p:nvPr/>
        </p:nvPicPr>
        <p:blipFill>
          <a:blip r:embed="rId3"/>
          <a:stretch>
            <a:fillRect/>
          </a:stretch>
        </p:blipFill>
        <p:spPr>
          <a:xfrm>
            <a:off x="959666" y="467480"/>
            <a:ext cx="9946096" cy="4355589"/>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223" y="3500021"/>
            <a:ext cx="4866777" cy="2890499"/>
          </a:xfrm>
          <a:prstGeom prst="rect">
            <a:avLst/>
          </a:prstGeom>
        </p:spPr>
      </p:pic>
    </p:spTree>
    <p:extLst>
      <p:ext uri="{BB962C8B-B14F-4D97-AF65-F5344CB8AC3E}">
        <p14:creationId xmlns:p14="http://schemas.microsoft.com/office/powerpoint/2010/main" val="3840949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t="5555"/>
          <a:stretch/>
        </p:blipFill>
        <p:spPr>
          <a:xfrm>
            <a:off x="-1" y="0"/>
            <a:ext cx="12192001" cy="6858000"/>
          </a:xfrm>
          <a:prstGeom prst="rect">
            <a:avLst/>
          </a:prstGeom>
        </p:spPr>
      </p:pic>
      <p:pic>
        <p:nvPicPr>
          <p:cNvPr id="3" name="图片 3">
            <a:extLst>
              <a:ext uri="{FF2B5EF4-FFF2-40B4-BE49-F238E27FC236}">
                <a16:creationId xmlns:a16="http://schemas.microsoft.com/office/drawing/2014/main" id="{A61E63B9-62D4-FAE6-66F1-BC2135713DF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42537"/>
          <a:stretch/>
        </p:blipFill>
        <p:spPr>
          <a:xfrm>
            <a:off x="2122714" y="0"/>
            <a:ext cx="8249556" cy="6766155"/>
          </a:xfrm>
          <a:prstGeom prst="rect">
            <a:avLst/>
          </a:prstGeom>
        </p:spPr>
      </p:pic>
      <p:pic>
        <p:nvPicPr>
          <p:cNvPr id="5" name="Picture 4">
            <a:extLst>
              <a:ext uri="{FF2B5EF4-FFF2-40B4-BE49-F238E27FC236}">
                <a16:creationId xmlns:a16="http://schemas.microsoft.com/office/drawing/2014/main" id="{EEEB705A-DD94-CF2D-22C0-F74447201482}"/>
              </a:ext>
            </a:extLst>
          </p:cNvPr>
          <p:cNvPicPr>
            <a:picLocks noChangeAspect="1"/>
          </p:cNvPicPr>
          <p:nvPr/>
        </p:nvPicPr>
        <p:blipFill>
          <a:blip r:embed="rId4"/>
          <a:stretch>
            <a:fillRect/>
          </a:stretch>
        </p:blipFill>
        <p:spPr>
          <a:xfrm>
            <a:off x="3605567" y="2900956"/>
            <a:ext cx="4980864" cy="3865199"/>
          </a:xfrm>
          <a:prstGeom prst="rect">
            <a:avLst/>
          </a:prstGeom>
        </p:spPr>
      </p:pic>
    </p:spTree>
    <p:extLst>
      <p:ext uri="{BB962C8B-B14F-4D97-AF65-F5344CB8AC3E}">
        <p14:creationId xmlns:p14="http://schemas.microsoft.com/office/powerpoint/2010/main" val="1951897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8209C0-C256-3DFD-BF1B-3C3380591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916"/>
            <a:ext cx="12192000" cy="7090465"/>
          </a:xfrm>
          <a:prstGeom prst="rect">
            <a:avLst/>
          </a:prstGeom>
        </p:spPr>
      </p:pic>
      <p:pic>
        <p:nvPicPr>
          <p:cNvPr id="7" name="Picture 6">
            <a:extLst>
              <a:ext uri="{FF2B5EF4-FFF2-40B4-BE49-F238E27FC236}">
                <a16:creationId xmlns:a16="http://schemas.microsoft.com/office/drawing/2014/main" id="{6BC5DEA8-8C5B-4CB7-9C9B-3F71E719890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45440" y="289408"/>
            <a:ext cx="2977656" cy="1671472"/>
          </a:xfrm>
          <a:prstGeom prst="rect">
            <a:avLst/>
          </a:prstGeom>
        </p:spPr>
      </p:pic>
    </p:spTree>
    <p:extLst>
      <p:ext uri="{BB962C8B-B14F-4D97-AF65-F5344CB8AC3E}">
        <p14:creationId xmlns:p14="http://schemas.microsoft.com/office/powerpoint/2010/main" val="1219288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t="5555"/>
          <a:stretch/>
        </p:blipFill>
        <p:spPr>
          <a:xfrm>
            <a:off x="-1" y="0"/>
            <a:ext cx="12192001" cy="6858000"/>
          </a:xfrm>
          <a:prstGeom prst="rect">
            <a:avLst/>
          </a:prstGeom>
        </p:spPr>
      </p:pic>
      <p:pic>
        <p:nvPicPr>
          <p:cNvPr id="3" name="图片 3">
            <a:extLst>
              <a:ext uri="{FF2B5EF4-FFF2-40B4-BE49-F238E27FC236}">
                <a16:creationId xmlns:a16="http://schemas.microsoft.com/office/drawing/2014/main" id="{A61E63B9-62D4-FAE6-66F1-BC2135713DF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42537"/>
          <a:stretch/>
        </p:blipFill>
        <p:spPr>
          <a:xfrm>
            <a:off x="2122714" y="0"/>
            <a:ext cx="8249556" cy="6766155"/>
          </a:xfrm>
          <a:prstGeom prst="rect">
            <a:avLst/>
          </a:prstGeom>
        </p:spPr>
      </p:pic>
      <p:pic>
        <p:nvPicPr>
          <p:cNvPr id="4" name="Picture 3">
            <a:extLst>
              <a:ext uri="{FF2B5EF4-FFF2-40B4-BE49-F238E27FC236}">
                <a16:creationId xmlns:a16="http://schemas.microsoft.com/office/drawing/2014/main" id="{52C7538B-D7B0-B328-B541-6F9E690E0A8C}"/>
              </a:ext>
            </a:extLst>
          </p:cNvPr>
          <p:cNvPicPr>
            <a:picLocks noChangeAspect="1"/>
          </p:cNvPicPr>
          <p:nvPr/>
        </p:nvPicPr>
        <p:blipFill>
          <a:blip r:embed="rId4"/>
          <a:stretch>
            <a:fillRect/>
          </a:stretch>
        </p:blipFill>
        <p:spPr>
          <a:xfrm>
            <a:off x="3634343" y="2790630"/>
            <a:ext cx="5324271" cy="3838770"/>
          </a:xfrm>
          <a:prstGeom prst="rect">
            <a:avLst/>
          </a:prstGeom>
        </p:spPr>
      </p:pic>
    </p:spTree>
    <p:extLst>
      <p:ext uri="{BB962C8B-B14F-4D97-AF65-F5344CB8AC3E}">
        <p14:creationId xmlns:p14="http://schemas.microsoft.com/office/powerpoint/2010/main" val="4194230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36D1D0C-A9BC-18F6-B085-D14C19151E65}"/>
              </a:ext>
            </a:extLst>
          </p:cNvPr>
          <p:cNvGrpSpPr/>
          <p:nvPr/>
        </p:nvGrpSpPr>
        <p:grpSpPr>
          <a:xfrm>
            <a:off x="1511183" y="635612"/>
            <a:ext cx="860753" cy="1015663"/>
            <a:chOff x="1075274" y="753023"/>
            <a:chExt cx="860753" cy="1015663"/>
          </a:xfrm>
        </p:grpSpPr>
        <p:sp>
          <p:nvSpPr>
            <p:cNvPr id="3" name="Flowchart: Connector 2">
              <a:extLst>
                <a:ext uri="{FF2B5EF4-FFF2-40B4-BE49-F238E27FC236}">
                  <a16:creationId xmlns:a16="http://schemas.microsoft.com/office/drawing/2014/main" id="{FFE84476-7D9A-1112-358A-7524A8EA5012}"/>
                </a:ext>
              </a:extLst>
            </p:cNvPr>
            <p:cNvSpPr/>
            <p:nvPr/>
          </p:nvSpPr>
          <p:spPr>
            <a:xfrm>
              <a:off x="1091806" y="838743"/>
              <a:ext cx="844221" cy="844221"/>
            </a:xfrm>
            <a:prstGeom prst="flowChartConnector">
              <a:avLst/>
            </a:prstGeom>
            <a:solidFill>
              <a:srgbClr val="AA72D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 name="PA-文本框 54">
              <a:extLst>
                <a:ext uri="{FF2B5EF4-FFF2-40B4-BE49-F238E27FC236}">
                  <a16:creationId xmlns:a16="http://schemas.microsoft.com/office/drawing/2014/main" id="{7B8DE5E4-F006-BD0E-1FC9-BC7BFBA5B898}"/>
                </a:ext>
              </a:extLst>
            </p:cNvPr>
            <p:cNvSpPr txBox="1"/>
            <p:nvPr>
              <p:custDataLst>
                <p:tags r:id="rId1"/>
              </p:custDataLst>
            </p:nvPr>
          </p:nvSpPr>
          <p:spPr>
            <a:xfrm>
              <a:off x="1075274" y="753023"/>
              <a:ext cx="841938" cy="1015663"/>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300" normalizeH="0" baseline="0" noProof="0" dirty="0">
                  <a:ln>
                    <a:noFill/>
                  </a:ln>
                  <a:effectLst/>
                  <a:uLnTx/>
                  <a:uFillTx/>
                  <a:latin typeface="SVN-Cookies" panose="02040603050506020204" pitchFamily="18" charset="0"/>
                  <a:ea typeface="字魂156号-萌趣苏打饼" panose="00000500000000000000" pitchFamily="2" charset="-122"/>
                  <a:sym typeface="思源黑体 CN" panose="020B0500000000000000" pitchFamily="34" charset="-122"/>
                </a:rPr>
                <a:t>1</a:t>
              </a:r>
              <a:endParaRPr kumimoji="0" lang="zh-CN" altLang="en-US" sz="6000" b="0" i="0" u="none" strike="noStrike" kern="1200" cap="none" spc="-300" normalizeH="0" baseline="0" noProof="0" dirty="0">
                <a:ln>
                  <a:noFill/>
                </a:ln>
                <a:effectLst/>
                <a:uLnTx/>
                <a:uFillTx/>
                <a:latin typeface="SVN-Cookies" panose="02040603050506020204" pitchFamily="18" charset="0"/>
                <a:ea typeface="字魂156号-萌趣苏打饼" panose="00000500000000000000" pitchFamily="2" charset="-122"/>
                <a:sym typeface="思源黑体 CN" panose="020B0500000000000000" pitchFamily="34" charset="-122"/>
              </a:endParaRPr>
            </a:p>
          </p:txBody>
        </p:sp>
      </p:grpSp>
      <p:grpSp>
        <p:nvGrpSpPr>
          <p:cNvPr id="5" name="Group 4">
            <a:extLst>
              <a:ext uri="{FF2B5EF4-FFF2-40B4-BE49-F238E27FC236}">
                <a16:creationId xmlns:a16="http://schemas.microsoft.com/office/drawing/2014/main" id="{889B57BE-230B-EDD0-457F-9B7F46EC102B}"/>
              </a:ext>
            </a:extLst>
          </p:cNvPr>
          <p:cNvGrpSpPr/>
          <p:nvPr/>
        </p:nvGrpSpPr>
        <p:grpSpPr>
          <a:xfrm>
            <a:off x="2617609" y="699489"/>
            <a:ext cx="7473149" cy="887905"/>
            <a:chOff x="2106582" y="908289"/>
            <a:chExt cx="23167467" cy="887905"/>
          </a:xfrm>
        </p:grpSpPr>
        <p:sp>
          <p:nvSpPr>
            <p:cNvPr id="6" name="Rectangle: Rounded Corners 5">
              <a:extLst>
                <a:ext uri="{FF2B5EF4-FFF2-40B4-BE49-F238E27FC236}">
                  <a16:creationId xmlns:a16="http://schemas.microsoft.com/office/drawing/2014/main" id="{DDBCAA9B-C76E-ED00-C785-D966E771E131}"/>
                </a:ext>
              </a:extLst>
            </p:cNvPr>
            <p:cNvSpPr/>
            <p:nvPr/>
          </p:nvSpPr>
          <p:spPr>
            <a:xfrm>
              <a:off x="2106582" y="908289"/>
              <a:ext cx="22131121" cy="887905"/>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7" name="TextBox 6">
              <a:extLst>
                <a:ext uri="{FF2B5EF4-FFF2-40B4-BE49-F238E27FC236}">
                  <a16:creationId xmlns:a16="http://schemas.microsoft.com/office/drawing/2014/main" id="{9FF3F5F9-2A4C-2504-5159-1B3D2AB373B1}"/>
                </a:ext>
              </a:extLst>
            </p:cNvPr>
            <p:cNvSpPr txBox="1"/>
            <p:nvPr/>
          </p:nvSpPr>
          <p:spPr>
            <a:xfrm>
              <a:off x="2457978" y="908289"/>
              <a:ext cx="22816071" cy="830997"/>
            </a:xfrm>
            <a:prstGeom prst="rect">
              <a:avLst/>
            </a:prstGeom>
            <a:noFill/>
          </p:spPr>
          <p:txBody>
            <a:bodyPr wrap="square" rtlCol="0">
              <a:spAutoFit/>
            </a:bodyPr>
            <a:lstStyle/>
            <a:p>
              <a:r>
                <a:rPr lang="en-US" sz="4800" b="1" dirty="0" err="1">
                  <a:latin typeface="SVN-Cookies" panose="02040603050506020204" pitchFamily="18" charset="0"/>
                  <a:cs typeface="Arial" panose="020B0604020202020204" pitchFamily="34" charset="0"/>
                </a:rPr>
                <a:t>Chọn</a:t>
              </a:r>
              <a:r>
                <a:rPr lang="en-US" sz="4800" b="1" dirty="0">
                  <a:latin typeface="SVN-Cookies" panose="02040603050506020204" pitchFamily="18" charset="0"/>
                  <a:cs typeface="Arial" panose="020B0604020202020204" pitchFamily="34" charset="0"/>
                </a:rPr>
                <a:t> </a:t>
              </a:r>
              <a:r>
                <a:rPr lang="en-US" sz="4800" b="1" dirty="0" err="1">
                  <a:latin typeface="SVN-Cookies" panose="02040603050506020204" pitchFamily="18" charset="0"/>
                  <a:cs typeface="Arial" panose="020B0604020202020204" pitchFamily="34" charset="0"/>
                </a:rPr>
                <a:t>câu</a:t>
              </a:r>
              <a:r>
                <a:rPr lang="en-US" sz="4800" b="1" dirty="0">
                  <a:latin typeface="SVN-Cookies" panose="02040603050506020204" pitchFamily="18" charset="0"/>
                  <a:cs typeface="Arial" panose="020B0604020202020204" pitchFamily="34" charset="0"/>
                </a:rPr>
                <a:t> </a:t>
              </a:r>
              <a:r>
                <a:rPr lang="en-US" sz="4800" b="1" dirty="0" err="1">
                  <a:latin typeface="SVN-Cookies" panose="02040603050506020204" pitchFamily="18" charset="0"/>
                  <a:cs typeface="Arial" panose="020B0604020202020204" pitchFamily="34" charset="0"/>
                </a:rPr>
                <a:t>trả</a:t>
              </a:r>
              <a:r>
                <a:rPr lang="en-US" sz="4800" b="1" dirty="0">
                  <a:latin typeface="SVN-Cookies" panose="02040603050506020204" pitchFamily="18" charset="0"/>
                  <a:cs typeface="Arial" panose="020B0604020202020204" pitchFamily="34" charset="0"/>
                </a:rPr>
                <a:t> </a:t>
              </a:r>
              <a:r>
                <a:rPr lang="en-US" sz="4800" b="1" dirty="0" err="1">
                  <a:latin typeface="SVN-Cookies" panose="02040603050506020204" pitchFamily="18" charset="0"/>
                  <a:cs typeface="Arial" panose="020B0604020202020204" pitchFamily="34" charset="0"/>
                </a:rPr>
                <a:t>lời</a:t>
              </a:r>
              <a:r>
                <a:rPr lang="en-US" sz="4800" b="1" dirty="0">
                  <a:latin typeface="SVN-Cookies" panose="02040603050506020204" pitchFamily="18" charset="0"/>
                  <a:cs typeface="Arial" panose="020B0604020202020204" pitchFamily="34" charset="0"/>
                </a:rPr>
                <a:t> </a:t>
              </a:r>
              <a:r>
                <a:rPr lang="en-US" sz="4800" b="1" dirty="0" err="1">
                  <a:latin typeface="SVN-Cookies" panose="02040603050506020204" pitchFamily="18" charset="0"/>
                  <a:cs typeface="Arial" panose="020B0604020202020204" pitchFamily="34" charset="0"/>
                </a:rPr>
                <a:t>đúng</a:t>
              </a:r>
              <a:r>
                <a:rPr lang="en-US" sz="4800" b="1" dirty="0">
                  <a:latin typeface="SVN-Cookies" panose="02040603050506020204" pitchFamily="18" charset="0"/>
                  <a:cs typeface="Arial" panose="020B0604020202020204" pitchFamily="34" charset="0"/>
                </a:rPr>
                <a:t>.</a:t>
              </a:r>
            </a:p>
          </p:txBody>
        </p:sp>
      </p:grpSp>
      <p:pic>
        <p:nvPicPr>
          <p:cNvPr id="8" name="Picture 7">
            <a:extLst>
              <a:ext uri="{FF2B5EF4-FFF2-40B4-BE49-F238E27FC236}">
                <a16:creationId xmlns:a16="http://schemas.microsoft.com/office/drawing/2014/main" id="{2F0C634D-D403-E08A-15A4-7F7E5A1871FE}"/>
              </a:ext>
            </a:extLst>
          </p:cNvPr>
          <p:cNvPicPr>
            <a:picLocks noChangeAspect="1"/>
          </p:cNvPicPr>
          <p:nvPr/>
        </p:nvPicPr>
        <p:blipFill rotWithShape="1">
          <a:blip r:embed="rId3"/>
          <a:srcRect l="7099" t="21678" b="20878"/>
          <a:stretch/>
        </p:blipFill>
        <p:spPr>
          <a:xfrm>
            <a:off x="7792720" y="2987040"/>
            <a:ext cx="3704074" cy="3435531"/>
          </a:xfrm>
          <a:prstGeom prst="rect">
            <a:avLst/>
          </a:prstGeom>
        </p:spPr>
      </p:pic>
      <p:pic>
        <p:nvPicPr>
          <p:cNvPr id="9" name="Picture 8">
            <a:extLst>
              <a:ext uri="{FF2B5EF4-FFF2-40B4-BE49-F238E27FC236}">
                <a16:creationId xmlns:a16="http://schemas.microsoft.com/office/drawing/2014/main" id="{750537E3-8A08-3CE9-AAD5-A4B9E66DEECA}"/>
              </a:ext>
            </a:extLst>
          </p:cNvPr>
          <p:cNvPicPr>
            <a:picLocks noChangeAspect="1"/>
          </p:cNvPicPr>
          <p:nvPr/>
        </p:nvPicPr>
        <p:blipFill>
          <a:blip r:embed="rId4"/>
          <a:stretch>
            <a:fillRect/>
          </a:stretch>
        </p:blipFill>
        <p:spPr>
          <a:xfrm>
            <a:off x="2413535" y="2445254"/>
            <a:ext cx="1475271" cy="1492036"/>
          </a:xfrm>
          <a:prstGeom prst="rect">
            <a:avLst/>
          </a:prstGeom>
        </p:spPr>
      </p:pic>
      <p:pic>
        <p:nvPicPr>
          <p:cNvPr id="10" name="Picture 9">
            <a:extLst>
              <a:ext uri="{FF2B5EF4-FFF2-40B4-BE49-F238E27FC236}">
                <a16:creationId xmlns:a16="http://schemas.microsoft.com/office/drawing/2014/main" id="{CB26F362-D0E5-2526-B9FB-52F5526B6E4B}"/>
              </a:ext>
            </a:extLst>
          </p:cNvPr>
          <p:cNvPicPr>
            <a:picLocks noChangeAspect="1"/>
          </p:cNvPicPr>
          <p:nvPr/>
        </p:nvPicPr>
        <p:blipFill rotWithShape="1">
          <a:blip r:embed="rId5">
            <a:extLst>
              <a:ext uri="{28A0092B-C50C-407E-A947-70E740481C1C}">
                <a14:useLocalDpi xmlns:a14="http://schemas.microsoft.com/office/drawing/2010/main" val="0"/>
              </a:ext>
            </a:extLst>
          </a:blip>
          <a:srcRect l="21716" r="58214" b="79914"/>
          <a:stretch/>
        </p:blipFill>
        <p:spPr>
          <a:xfrm>
            <a:off x="4835625" y="2536429"/>
            <a:ext cx="1385564" cy="1400861"/>
          </a:xfrm>
          <a:prstGeom prst="rect">
            <a:avLst/>
          </a:prstGeom>
        </p:spPr>
      </p:pic>
      <p:pic>
        <p:nvPicPr>
          <p:cNvPr id="11" name="Picture 10">
            <a:extLst>
              <a:ext uri="{FF2B5EF4-FFF2-40B4-BE49-F238E27FC236}">
                <a16:creationId xmlns:a16="http://schemas.microsoft.com/office/drawing/2014/main" id="{3B6CDA7C-E90C-3989-2D7E-035313CAE4DA}"/>
              </a:ext>
            </a:extLst>
          </p:cNvPr>
          <p:cNvPicPr>
            <a:picLocks noChangeAspect="1"/>
          </p:cNvPicPr>
          <p:nvPr/>
        </p:nvPicPr>
        <p:blipFill rotWithShape="1">
          <a:blip r:embed="rId6"/>
          <a:srcRect r="50703"/>
          <a:stretch/>
        </p:blipFill>
        <p:spPr>
          <a:xfrm>
            <a:off x="2353121" y="4431082"/>
            <a:ext cx="1487889" cy="1570786"/>
          </a:xfrm>
          <a:prstGeom prst="rect">
            <a:avLst/>
          </a:prstGeom>
        </p:spPr>
      </p:pic>
      <p:pic>
        <p:nvPicPr>
          <p:cNvPr id="12" name="Picture 11">
            <a:extLst>
              <a:ext uri="{FF2B5EF4-FFF2-40B4-BE49-F238E27FC236}">
                <a16:creationId xmlns:a16="http://schemas.microsoft.com/office/drawing/2014/main" id="{8B2318A2-1AF1-0C88-A758-4F2076ECD2D8}"/>
              </a:ext>
            </a:extLst>
          </p:cNvPr>
          <p:cNvPicPr>
            <a:picLocks noChangeAspect="1"/>
          </p:cNvPicPr>
          <p:nvPr/>
        </p:nvPicPr>
        <p:blipFill>
          <a:blip r:embed="rId7"/>
          <a:stretch>
            <a:fillRect/>
          </a:stretch>
        </p:blipFill>
        <p:spPr>
          <a:xfrm>
            <a:off x="4988998" y="4431082"/>
            <a:ext cx="1365186" cy="1570786"/>
          </a:xfrm>
          <a:prstGeom prst="rect">
            <a:avLst/>
          </a:prstGeom>
        </p:spPr>
      </p:pic>
    </p:spTree>
    <p:extLst>
      <p:ext uri="{BB962C8B-B14F-4D97-AF65-F5344CB8AC3E}">
        <p14:creationId xmlns:p14="http://schemas.microsoft.com/office/powerpoint/2010/main" val="3280805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par>
                                <p:cTn id="33" presetID="32" presetClass="emph" presetSubtype="0" fill="hold" nodeType="with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10"/>
                                        </p:tgtEl>
                                        <p:attrNameLst>
                                          <p:attrName>r</p:attrName>
                                        </p:attrNameLst>
                                      </p:cBhvr>
                                    </p:animRot>
                                    <p:animRot by="-240000">
                                      <p:cBhvr>
                                        <p:cTn id="41" dur="200" fill="hold">
                                          <p:stCondLst>
                                            <p:cond delay="200"/>
                                          </p:stCondLst>
                                        </p:cTn>
                                        <p:tgtEl>
                                          <p:spTgt spid="10"/>
                                        </p:tgtEl>
                                        <p:attrNameLst>
                                          <p:attrName>r</p:attrName>
                                        </p:attrNameLst>
                                      </p:cBhvr>
                                    </p:animRot>
                                    <p:animRot by="240000">
                                      <p:cBhvr>
                                        <p:cTn id="42" dur="200" fill="hold">
                                          <p:stCondLst>
                                            <p:cond delay="400"/>
                                          </p:stCondLst>
                                        </p:cTn>
                                        <p:tgtEl>
                                          <p:spTgt spid="10"/>
                                        </p:tgtEl>
                                        <p:attrNameLst>
                                          <p:attrName>r</p:attrName>
                                        </p:attrNameLst>
                                      </p:cBhvr>
                                    </p:animRot>
                                    <p:animRot by="-240000">
                                      <p:cBhvr>
                                        <p:cTn id="43" dur="200" fill="hold">
                                          <p:stCondLst>
                                            <p:cond delay="600"/>
                                          </p:stCondLst>
                                        </p:cTn>
                                        <p:tgtEl>
                                          <p:spTgt spid="10"/>
                                        </p:tgtEl>
                                        <p:attrNameLst>
                                          <p:attrName>r</p:attrName>
                                        </p:attrNameLst>
                                      </p:cBhvr>
                                    </p:animRot>
                                    <p:animRot by="120000">
                                      <p:cBhvr>
                                        <p:cTn id="44" dur="200" fill="hold">
                                          <p:stCondLst>
                                            <p:cond delay="800"/>
                                          </p:stCondLst>
                                        </p:cTn>
                                        <p:tgtEl>
                                          <p:spTgt spid="10"/>
                                        </p:tgtEl>
                                        <p:attrNameLst>
                                          <p:attrName>r</p:attrName>
                                        </p:attrNameLst>
                                      </p:cBhvr>
                                    </p:animRot>
                                  </p:childTnLst>
                                </p:cTn>
                              </p:par>
                              <p:par>
                                <p:cTn id="45" presetID="32" presetClass="emph" presetSubtype="0" fill="hold" nodeType="withEffect">
                                  <p:stCondLst>
                                    <p:cond delay="0"/>
                                  </p:stCondLst>
                                  <p:childTnLst>
                                    <p:animRot by="120000">
                                      <p:cBhvr>
                                        <p:cTn id="46" dur="100" fill="hold">
                                          <p:stCondLst>
                                            <p:cond delay="0"/>
                                          </p:stCondLst>
                                        </p:cTn>
                                        <p:tgtEl>
                                          <p:spTgt spid="11"/>
                                        </p:tgtEl>
                                        <p:attrNameLst>
                                          <p:attrName>r</p:attrName>
                                        </p:attrNameLst>
                                      </p:cBhvr>
                                    </p:animRot>
                                    <p:animRot by="-240000">
                                      <p:cBhvr>
                                        <p:cTn id="47" dur="200" fill="hold">
                                          <p:stCondLst>
                                            <p:cond delay="200"/>
                                          </p:stCondLst>
                                        </p:cTn>
                                        <p:tgtEl>
                                          <p:spTgt spid="11"/>
                                        </p:tgtEl>
                                        <p:attrNameLst>
                                          <p:attrName>r</p:attrName>
                                        </p:attrNameLst>
                                      </p:cBhvr>
                                    </p:animRot>
                                    <p:animRot by="240000">
                                      <p:cBhvr>
                                        <p:cTn id="48" dur="200" fill="hold">
                                          <p:stCondLst>
                                            <p:cond delay="400"/>
                                          </p:stCondLst>
                                        </p:cTn>
                                        <p:tgtEl>
                                          <p:spTgt spid="11"/>
                                        </p:tgtEl>
                                        <p:attrNameLst>
                                          <p:attrName>r</p:attrName>
                                        </p:attrNameLst>
                                      </p:cBhvr>
                                    </p:animRot>
                                    <p:animRot by="-240000">
                                      <p:cBhvr>
                                        <p:cTn id="49" dur="200" fill="hold">
                                          <p:stCondLst>
                                            <p:cond delay="600"/>
                                          </p:stCondLst>
                                        </p:cTn>
                                        <p:tgtEl>
                                          <p:spTgt spid="11"/>
                                        </p:tgtEl>
                                        <p:attrNameLst>
                                          <p:attrName>r</p:attrName>
                                        </p:attrNameLst>
                                      </p:cBhvr>
                                    </p:animRot>
                                    <p:animRot by="120000">
                                      <p:cBhvr>
                                        <p:cTn id="50" dur="200" fill="hold">
                                          <p:stCondLst>
                                            <p:cond delay="800"/>
                                          </p:stCondLst>
                                        </p:cTn>
                                        <p:tgtEl>
                                          <p:spTgt spid="11"/>
                                        </p:tgtEl>
                                        <p:attrNameLst>
                                          <p:attrName>r</p:attrName>
                                        </p:attrNameLst>
                                      </p:cBhvr>
                                    </p:animRot>
                                  </p:childTnLst>
                                </p:cTn>
                              </p:par>
                              <p:par>
                                <p:cTn id="51" presetID="32" presetClass="emph" presetSubtype="0" fill="hold" nodeType="withEffect">
                                  <p:stCondLst>
                                    <p:cond delay="0"/>
                                  </p:stCondLst>
                                  <p:childTnLst>
                                    <p:animRot by="120000">
                                      <p:cBhvr>
                                        <p:cTn id="52" dur="100" fill="hold">
                                          <p:stCondLst>
                                            <p:cond delay="0"/>
                                          </p:stCondLst>
                                        </p:cTn>
                                        <p:tgtEl>
                                          <p:spTgt spid="12"/>
                                        </p:tgtEl>
                                        <p:attrNameLst>
                                          <p:attrName>r</p:attrName>
                                        </p:attrNameLst>
                                      </p:cBhvr>
                                    </p:animRot>
                                    <p:animRot by="-240000">
                                      <p:cBhvr>
                                        <p:cTn id="53" dur="200" fill="hold">
                                          <p:stCondLst>
                                            <p:cond delay="200"/>
                                          </p:stCondLst>
                                        </p:cTn>
                                        <p:tgtEl>
                                          <p:spTgt spid="12"/>
                                        </p:tgtEl>
                                        <p:attrNameLst>
                                          <p:attrName>r</p:attrName>
                                        </p:attrNameLst>
                                      </p:cBhvr>
                                    </p:animRot>
                                    <p:animRot by="240000">
                                      <p:cBhvr>
                                        <p:cTn id="54" dur="200" fill="hold">
                                          <p:stCondLst>
                                            <p:cond delay="400"/>
                                          </p:stCondLst>
                                        </p:cTn>
                                        <p:tgtEl>
                                          <p:spTgt spid="12"/>
                                        </p:tgtEl>
                                        <p:attrNameLst>
                                          <p:attrName>r</p:attrName>
                                        </p:attrNameLst>
                                      </p:cBhvr>
                                    </p:animRot>
                                    <p:animRot by="-240000">
                                      <p:cBhvr>
                                        <p:cTn id="55" dur="200" fill="hold">
                                          <p:stCondLst>
                                            <p:cond delay="600"/>
                                          </p:stCondLst>
                                        </p:cTn>
                                        <p:tgtEl>
                                          <p:spTgt spid="12"/>
                                        </p:tgtEl>
                                        <p:attrNameLst>
                                          <p:attrName>r</p:attrName>
                                        </p:attrNameLst>
                                      </p:cBhvr>
                                    </p:animRot>
                                    <p:animRot by="120000">
                                      <p:cBhvr>
                                        <p:cTn id="56"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3D342A1-69A6-BD82-D3DD-A9608E4864A4}"/>
              </a:ext>
            </a:extLst>
          </p:cNvPr>
          <p:cNvGrpSpPr/>
          <p:nvPr/>
        </p:nvGrpSpPr>
        <p:grpSpPr>
          <a:xfrm>
            <a:off x="1357511" y="615441"/>
            <a:ext cx="10360495" cy="1831955"/>
            <a:chOff x="226633" y="-47311"/>
            <a:chExt cx="13830686" cy="2392709"/>
          </a:xfrm>
        </p:grpSpPr>
        <p:sp>
          <p:nvSpPr>
            <p:cNvPr id="3" name="Rectangle 1">
              <a:extLst>
                <a:ext uri="{FF2B5EF4-FFF2-40B4-BE49-F238E27FC236}">
                  <a16:creationId xmlns:a16="http://schemas.microsoft.com/office/drawing/2014/main" id="{5C58EC10-F163-51C9-B973-14EA1F926247}"/>
                </a:ext>
              </a:extLst>
            </p:cNvPr>
            <p:cNvSpPr/>
            <p:nvPr/>
          </p:nvSpPr>
          <p:spPr>
            <a:xfrm>
              <a:off x="226633" y="-47311"/>
              <a:ext cx="13830686" cy="2392709"/>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10360495"/>
                        <a:gd name="connsiteY0" fmla="*/ 0 h 1831955"/>
                        <a:gd name="connsiteX1" fmla="*/ 10360495 w 10360495"/>
                        <a:gd name="connsiteY1" fmla="*/ 0 h 1831955"/>
                        <a:gd name="connsiteX2" fmla="*/ 10360495 w 10360495"/>
                        <a:gd name="connsiteY2" fmla="*/ 1831955 h 1831955"/>
                        <a:gd name="connsiteX3" fmla="*/ 0 w 10360495"/>
                        <a:gd name="connsiteY3" fmla="*/ 1831955 h 1831955"/>
                        <a:gd name="connsiteX4" fmla="*/ 0 w 10360495"/>
                        <a:gd name="connsiteY4" fmla="*/ 0 h 1831955"/>
                        <a:gd name="connsiteX0" fmla="*/ 0 w 10360495"/>
                        <a:gd name="connsiteY0" fmla="*/ 0 h 1831955"/>
                        <a:gd name="connsiteX1" fmla="*/ 10360495 w 10360495"/>
                        <a:gd name="connsiteY1" fmla="*/ 0 h 1831955"/>
                        <a:gd name="connsiteX2" fmla="*/ 10360495 w 10360495"/>
                        <a:gd name="connsiteY2" fmla="*/ 1831955 h 1831955"/>
                        <a:gd name="connsiteX3" fmla="*/ 0 w 10360495"/>
                        <a:gd name="connsiteY3" fmla="*/ 1831955 h 1831955"/>
                        <a:gd name="connsiteX4" fmla="*/ 0 w 10360495"/>
                        <a:gd name="connsiteY4" fmla="*/ 0 h 1831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0495" h="1831955" fill="none" extrusionOk="0">
                          <a:moveTo>
                            <a:pt x="0" y="0"/>
                          </a:moveTo>
                          <a:cubicBezTo>
                            <a:pt x="3821036" y="103697"/>
                            <a:pt x="5941323" y="29739"/>
                            <a:pt x="10360495" y="0"/>
                          </a:cubicBezTo>
                          <a:cubicBezTo>
                            <a:pt x="10167925" y="407872"/>
                            <a:pt x="10283129" y="1292968"/>
                            <a:pt x="10360495" y="1831955"/>
                          </a:cubicBezTo>
                          <a:cubicBezTo>
                            <a:pt x="5334481" y="1796422"/>
                            <a:pt x="2313735" y="1297100"/>
                            <a:pt x="0" y="1831955"/>
                          </a:cubicBezTo>
                          <a:cubicBezTo>
                            <a:pt x="74852" y="1199498"/>
                            <a:pt x="56964" y="411463"/>
                            <a:pt x="0" y="0"/>
                          </a:cubicBezTo>
                          <a:close/>
                        </a:path>
                        <a:path w="10360495" h="1831955" stroke="0" extrusionOk="0">
                          <a:moveTo>
                            <a:pt x="0" y="0"/>
                          </a:moveTo>
                          <a:cubicBezTo>
                            <a:pt x="4649149" y="-144532"/>
                            <a:pt x="7795591" y="-85722"/>
                            <a:pt x="10360495" y="0"/>
                          </a:cubicBezTo>
                          <a:cubicBezTo>
                            <a:pt x="10253167" y="207552"/>
                            <a:pt x="10374564" y="1223089"/>
                            <a:pt x="10360495" y="1831955"/>
                          </a:cubicBezTo>
                          <a:cubicBezTo>
                            <a:pt x="6561791" y="1727784"/>
                            <a:pt x="2276602" y="1987209"/>
                            <a:pt x="0" y="1831955"/>
                          </a:cubicBezTo>
                          <a:cubicBezTo>
                            <a:pt x="34072" y="1306588"/>
                            <a:pt x="89162" y="886442"/>
                            <a:pt x="0" y="0"/>
                          </a:cubicBezTo>
                          <a:close/>
                        </a:path>
                        <a:path w="10360495" h="1831955" fill="none" stroke="0" extrusionOk="0">
                          <a:moveTo>
                            <a:pt x="0" y="0"/>
                          </a:moveTo>
                          <a:cubicBezTo>
                            <a:pt x="3449669" y="-138437"/>
                            <a:pt x="6253968" y="185904"/>
                            <a:pt x="10360495" y="0"/>
                          </a:cubicBezTo>
                          <a:cubicBezTo>
                            <a:pt x="10155539" y="320368"/>
                            <a:pt x="10358492" y="1395193"/>
                            <a:pt x="10360495" y="1831955"/>
                          </a:cubicBezTo>
                          <a:cubicBezTo>
                            <a:pt x="5186176" y="1667111"/>
                            <a:pt x="2637008" y="1255603"/>
                            <a:pt x="0" y="1831955"/>
                          </a:cubicBezTo>
                          <a:cubicBezTo>
                            <a:pt x="79409" y="1206048"/>
                            <a:pt x="29247" y="369525"/>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4" name="TextBox 3">
              <a:extLst>
                <a:ext uri="{FF2B5EF4-FFF2-40B4-BE49-F238E27FC236}">
                  <a16:creationId xmlns:a16="http://schemas.microsoft.com/office/drawing/2014/main" id="{73A3A42B-52D3-3C12-441B-B49113FAC7F4}"/>
                </a:ext>
              </a:extLst>
            </p:cNvPr>
            <p:cNvSpPr txBox="1"/>
            <p:nvPr/>
          </p:nvSpPr>
          <p:spPr>
            <a:xfrm>
              <a:off x="1667317" y="-18808"/>
              <a:ext cx="10426224" cy="2050127"/>
            </a:xfrm>
            <a:prstGeom prst="rect">
              <a:avLst/>
            </a:prstGeom>
            <a:noFill/>
          </p:spPr>
          <p:txBody>
            <a:bodyPr wrap="square">
              <a:spAutoFit/>
            </a:bodyPr>
            <a:lstStyle/>
            <a:p>
              <a:pPr marL="914400" marR="0" lvl="0" indent="-914400" algn="ctr" defTabSz="914400" rtl="0" eaLnBrk="1" fontAlgn="auto" latinLnBrk="0" hangingPunct="1">
                <a:lnSpc>
                  <a:spcPct val="100000"/>
                </a:lnSpc>
                <a:spcBef>
                  <a:spcPct val="50000"/>
                </a:spcBef>
                <a:spcAft>
                  <a:spcPts val="0"/>
                </a:spcAft>
                <a:buClrTx/>
                <a:buSzTx/>
                <a:buFontTx/>
                <a:buAutoNum type="alphaLcParenR"/>
                <a:tabLst/>
                <a:defRPr/>
              </a:pPr>
              <a:r>
                <a:rPr lang="en-US" altLang="en-US" sz="48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Kết</a:t>
              </a:r>
              <a:r>
                <a:rPr lang="en-US" altLang="en-US" sz="48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 </a:t>
              </a:r>
              <a:r>
                <a:rPr lang="en-US" altLang="en-US" sz="48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quả</a:t>
              </a:r>
              <a:r>
                <a:rPr lang="en-US" altLang="en-US" sz="48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 </a:t>
              </a:r>
              <a:r>
                <a:rPr lang="en-US" altLang="en-US" sz="48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của</a:t>
              </a:r>
              <a:r>
                <a:rPr lang="en-US" altLang="en-US" sz="48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 </a:t>
              </a:r>
              <a:r>
                <a:rPr lang="en-US" altLang="en-US" sz="48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phép</a:t>
              </a:r>
              <a:r>
                <a:rPr lang="en-US" altLang="en-US" sz="48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 </a:t>
              </a:r>
              <a:r>
                <a:rPr lang="en-US" altLang="en-US" sz="48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nhân</a:t>
              </a:r>
              <a:r>
                <a:rPr lang="en-US" altLang="en-US" sz="48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 192 x 4 </a:t>
              </a:r>
              <a:r>
                <a:rPr lang="en-US" altLang="en-US" sz="48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là</a:t>
              </a:r>
              <a:r>
                <a:rPr lang="en-US" altLang="en-US" sz="48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a:t>
              </a:r>
              <a:endParaRPr kumimoji="0" lang="en-US" altLang="en-US" sz="4800" b="1" i="0"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endParaRPr>
            </a:p>
          </p:txBody>
        </p:sp>
      </p:grpSp>
      <p:grpSp>
        <p:nvGrpSpPr>
          <p:cNvPr id="5" name="Group 4">
            <a:extLst>
              <a:ext uri="{FF2B5EF4-FFF2-40B4-BE49-F238E27FC236}">
                <a16:creationId xmlns:a16="http://schemas.microsoft.com/office/drawing/2014/main" id="{8F325924-BF9E-5CCC-CE82-DC3573D62DC7}"/>
              </a:ext>
            </a:extLst>
          </p:cNvPr>
          <p:cNvGrpSpPr/>
          <p:nvPr/>
        </p:nvGrpSpPr>
        <p:grpSpPr>
          <a:xfrm>
            <a:off x="7005893" y="3020586"/>
            <a:ext cx="4537107" cy="1129886"/>
            <a:chOff x="6700677" y="2864057"/>
            <a:chExt cx="4537107" cy="1129886"/>
          </a:xfrm>
          <a:solidFill>
            <a:schemeClr val="bg1"/>
          </a:solidFill>
        </p:grpSpPr>
        <p:sp>
          <p:nvSpPr>
            <p:cNvPr id="6" name="Rectangle: Rounded Corners 5">
              <a:extLst>
                <a:ext uri="{FF2B5EF4-FFF2-40B4-BE49-F238E27FC236}">
                  <a16:creationId xmlns:a16="http://schemas.microsoft.com/office/drawing/2014/main" id="{10707EF7-32AF-7C58-AB84-0B94B6ACF48E}"/>
                </a:ext>
              </a:extLst>
            </p:cNvPr>
            <p:cNvSpPr/>
            <p:nvPr/>
          </p:nvSpPr>
          <p:spPr>
            <a:xfrm>
              <a:off x="6700677" y="2864057"/>
              <a:ext cx="4537107" cy="1129886"/>
            </a:xfrm>
            <a:prstGeom prst="roundRect">
              <a:avLst>
                <a:gd name="adj" fmla="val 13859"/>
              </a:avLst>
            </a:prstGeom>
            <a:grpFill/>
            <a:ln w="3810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a:cs typeface="+mn-cs"/>
              </a:endParaRPr>
            </a:p>
          </p:txBody>
        </p:sp>
        <p:sp>
          <p:nvSpPr>
            <p:cNvPr id="7" name="TextBox 6">
              <a:extLst>
                <a:ext uri="{FF2B5EF4-FFF2-40B4-BE49-F238E27FC236}">
                  <a16:creationId xmlns:a16="http://schemas.microsoft.com/office/drawing/2014/main" id="{C5A69FAC-F2F0-F5CE-30B8-39B5E04833F2}"/>
                </a:ext>
              </a:extLst>
            </p:cNvPr>
            <p:cNvSpPr txBox="1"/>
            <p:nvPr/>
          </p:nvSpPr>
          <p:spPr>
            <a:xfrm>
              <a:off x="7040122" y="3004856"/>
              <a:ext cx="3750829" cy="76944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768</a:t>
              </a:r>
            </a:p>
          </p:txBody>
        </p:sp>
      </p:grpSp>
      <p:grpSp>
        <p:nvGrpSpPr>
          <p:cNvPr id="8" name="Group 7">
            <a:extLst>
              <a:ext uri="{FF2B5EF4-FFF2-40B4-BE49-F238E27FC236}">
                <a16:creationId xmlns:a16="http://schemas.microsoft.com/office/drawing/2014/main" id="{3D644FBD-1F13-E33E-5B1C-D55C88122A7A}"/>
              </a:ext>
            </a:extLst>
          </p:cNvPr>
          <p:cNvGrpSpPr/>
          <p:nvPr/>
        </p:nvGrpSpPr>
        <p:grpSpPr>
          <a:xfrm>
            <a:off x="1186079" y="3075067"/>
            <a:ext cx="4537107" cy="1129886"/>
            <a:chOff x="981375" y="2864057"/>
            <a:chExt cx="4537107" cy="1129886"/>
          </a:xfrm>
        </p:grpSpPr>
        <p:sp>
          <p:nvSpPr>
            <p:cNvPr id="9" name="Rectangle: Rounded Corners 8">
              <a:extLst>
                <a:ext uri="{FF2B5EF4-FFF2-40B4-BE49-F238E27FC236}">
                  <a16:creationId xmlns:a16="http://schemas.microsoft.com/office/drawing/2014/main" id="{9C9FDA64-F1EB-10CA-5685-F67B6FAA4804}"/>
                </a:ext>
              </a:extLst>
            </p:cNvPr>
            <p:cNvSpPr/>
            <p:nvPr/>
          </p:nvSpPr>
          <p:spPr>
            <a:xfrm>
              <a:off x="981375" y="2864057"/>
              <a:ext cx="4537107" cy="1129886"/>
            </a:xfrm>
            <a:prstGeom prst="roundRect">
              <a:avLst>
                <a:gd name="adj" fmla="val 13859"/>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a:cs typeface="+mn-cs"/>
              </a:endParaRPr>
            </a:p>
          </p:txBody>
        </p:sp>
        <p:sp>
          <p:nvSpPr>
            <p:cNvPr id="10" name="TextBox 9">
              <a:extLst>
                <a:ext uri="{FF2B5EF4-FFF2-40B4-BE49-F238E27FC236}">
                  <a16:creationId xmlns:a16="http://schemas.microsoft.com/office/drawing/2014/main" id="{BB66F20C-0ADD-E0C7-0A5F-D8323D52B2BF}"/>
                </a:ext>
              </a:extLst>
            </p:cNvPr>
            <p:cNvSpPr txBox="1"/>
            <p:nvPr/>
          </p:nvSpPr>
          <p:spPr>
            <a:xfrm>
              <a:off x="1412907" y="3008033"/>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Cambria" panose="02040503050406030204" pitchFamily="18" charset="0"/>
                </a:rPr>
                <a:t>468</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11" name="Group 10">
            <a:extLst>
              <a:ext uri="{FF2B5EF4-FFF2-40B4-BE49-F238E27FC236}">
                <a16:creationId xmlns:a16="http://schemas.microsoft.com/office/drawing/2014/main" id="{3CDBC30C-4A16-3144-106F-A14B4CC6B67C}"/>
              </a:ext>
            </a:extLst>
          </p:cNvPr>
          <p:cNvGrpSpPr/>
          <p:nvPr/>
        </p:nvGrpSpPr>
        <p:grpSpPr>
          <a:xfrm>
            <a:off x="1077528" y="4901904"/>
            <a:ext cx="4630996" cy="1129886"/>
            <a:chOff x="887486" y="4872764"/>
            <a:chExt cx="4630996" cy="1129886"/>
          </a:xfrm>
        </p:grpSpPr>
        <p:sp>
          <p:nvSpPr>
            <p:cNvPr id="12" name="Rectangle: Rounded Corners 11">
              <a:extLst>
                <a:ext uri="{FF2B5EF4-FFF2-40B4-BE49-F238E27FC236}">
                  <a16:creationId xmlns:a16="http://schemas.microsoft.com/office/drawing/2014/main" id="{DA2AEE7C-7535-4AD5-A9A4-C6C7FAC9E4DE}"/>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a:cs typeface="+mn-cs"/>
              </a:endParaRPr>
            </a:p>
          </p:txBody>
        </p:sp>
        <p:sp>
          <p:nvSpPr>
            <p:cNvPr id="13" name="TextBox 12">
              <a:extLst>
                <a:ext uri="{FF2B5EF4-FFF2-40B4-BE49-F238E27FC236}">
                  <a16:creationId xmlns:a16="http://schemas.microsoft.com/office/drawing/2014/main" id="{3A8A932A-1249-E2E0-EB21-C417BB55CB12}"/>
                </a:ext>
              </a:extLst>
            </p:cNvPr>
            <p:cNvSpPr txBox="1"/>
            <p:nvPr/>
          </p:nvSpPr>
          <p:spPr>
            <a:xfrm>
              <a:off x="887486" y="5029644"/>
              <a:ext cx="428082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Cambria" panose="02040503050406030204" pitchFamily="18" charset="0"/>
                </a:rPr>
                <a:t>786</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14" name="Group 13">
            <a:extLst>
              <a:ext uri="{FF2B5EF4-FFF2-40B4-BE49-F238E27FC236}">
                <a16:creationId xmlns:a16="http://schemas.microsoft.com/office/drawing/2014/main" id="{9F913D80-5D04-C20A-C5BA-0B19C0B8CC38}"/>
              </a:ext>
            </a:extLst>
          </p:cNvPr>
          <p:cNvGrpSpPr/>
          <p:nvPr/>
        </p:nvGrpSpPr>
        <p:grpSpPr>
          <a:xfrm>
            <a:off x="6818533" y="4816367"/>
            <a:ext cx="4537107" cy="1129886"/>
            <a:chOff x="6830721" y="4714800"/>
            <a:chExt cx="4537107" cy="1129886"/>
          </a:xfrm>
          <a:solidFill>
            <a:schemeClr val="bg1"/>
          </a:solidFill>
        </p:grpSpPr>
        <p:sp>
          <p:nvSpPr>
            <p:cNvPr id="15" name="Rectangle: Rounded Corners 14">
              <a:extLst>
                <a:ext uri="{FF2B5EF4-FFF2-40B4-BE49-F238E27FC236}">
                  <a16:creationId xmlns:a16="http://schemas.microsoft.com/office/drawing/2014/main" id="{BBE4C96F-F601-5C40-F5D6-3164699A7ECB}"/>
                </a:ext>
              </a:extLst>
            </p:cNvPr>
            <p:cNvSpPr/>
            <p:nvPr/>
          </p:nvSpPr>
          <p:spPr>
            <a:xfrm>
              <a:off x="6830721" y="4714800"/>
              <a:ext cx="4537107" cy="1129886"/>
            </a:xfrm>
            <a:prstGeom prst="roundRect">
              <a:avLst>
                <a:gd name="adj" fmla="val 13859"/>
              </a:avLst>
            </a:prstGeom>
            <a:grp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a:cs typeface="+mn-cs"/>
              </a:endParaRPr>
            </a:p>
          </p:txBody>
        </p:sp>
        <p:sp>
          <p:nvSpPr>
            <p:cNvPr id="16" name="TextBox 15">
              <a:extLst>
                <a:ext uri="{FF2B5EF4-FFF2-40B4-BE49-F238E27FC236}">
                  <a16:creationId xmlns:a16="http://schemas.microsoft.com/office/drawing/2014/main" id="{43CBCAA8-25C0-9DD6-38A7-EDDC9A4F58AB}"/>
                </a:ext>
              </a:extLst>
            </p:cNvPr>
            <p:cNvSpPr txBox="1"/>
            <p:nvPr/>
          </p:nvSpPr>
          <p:spPr>
            <a:xfrm>
              <a:off x="7556622" y="4831511"/>
              <a:ext cx="3460024" cy="76944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867</a:t>
              </a:r>
            </a:p>
          </p:txBody>
        </p:sp>
      </p:grpSp>
      <p:pic>
        <p:nvPicPr>
          <p:cNvPr id="17" name="Picture 16">
            <a:extLst>
              <a:ext uri="{FF2B5EF4-FFF2-40B4-BE49-F238E27FC236}">
                <a16:creationId xmlns:a16="http://schemas.microsoft.com/office/drawing/2014/main" id="{5615B69D-C27B-180D-D247-A057D559427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58208" b="61433"/>
          <a:stretch/>
        </p:blipFill>
        <p:spPr>
          <a:xfrm>
            <a:off x="11066325" y="3208535"/>
            <a:ext cx="953350" cy="857536"/>
          </a:xfrm>
          <a:prstGeom prst="rect">
            <a:avLst/>
          </a:prstGeom>
        </p:spPr>
      </p:pic>
      <p:pic>
        <p:nvPicPr>
          <p:cNvPr id="18" name="Picture 17">
            <a:extLst>
              <a:ext uri="{FF2B5EF4-FFF2-40B4-BE49-F238E27FC236}">
                <a16:creationId xmlns:a16="http://schemas.microsoft.com/office/drawing/2014/main" id="{E8BF6581-DB01-C12B-6076-C1DF5066E2BE}"/>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60604" t="-2269" r="334" b="61951"/>
          <a:stretch/>
        </p:blipFill>
        <p:spPr>
          <a:xfrm>
            <a:off x="5162974" y="3128265"/>
            <a:ext cx="891076" cy="896464"/>
          </a:xfrm>
          <a:prstGeom prst="rect">
            <a:avLst/>
          </a:prstGeom>
        </p:spPr>
      </p:pic>
      <p:pic>
        <p:nvPicPr>
          <p:cNvPr id="19" name="Picture 18">
            <a:extLst>
              <a:ext uri="{FF2B5EF4-FFF2-40B4-BE49-F238E27FC236}">
                <a16:creationId xmlns:a16="http://schemas.microsoft.com/office/drawing/2014/main" id="{63843314-FD62-566C-DB8E-C72D4EEB5C8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60604" t="-2269" r="334" b="61951"/>
          <a:stretch/>
        </p:blipFill>
        <p:spPr>
          <a:xfrm>
            <a:off x="4996833" y="5018615"/>
            <a:ext cx="891076" cy="896464"/>
          </a:xfrm>
          <a:prstGeom prst="rect">
            <a:avLst/>
          </a:prstGeom>
        </p:spPr>
      </p:pic>
      <p:pic>
        <p:nvPicPr>
          <p:cNvPr id="20" name="Picture 19">
            <a:extLst>
              <a:ext uri="{FF2B5EF4-FFF2-40B4-BE49-F238E27FC236}">
                <a16:creationId xmlns:a16="http://schemas.microsoft.com/office/drawing/2014/main" id="{EC4C8C24-0C0F-3E6C-E451-28E240FB01A7}"/>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60604" t="-2269" r="334" b="61951"/>
          <a:stretch/>
        </p:blipFill>
        <p:spPr>
          <a:xfrm>
            <a:off x="10826930" y="4933078"/>
            <a:ext cx="891076" cy="896464"/>
          </a:xfrm>
          <a:prstGeom prst="rect">
            <a:avLst/>
          </a:prstGeom>
        </p:spPr>
      </p:pic>
      <p:pic>
        <p:nvPicPr>
          <p:cNvPr id="21" name="Picture 20">
            <a:extLst>
              <a:ext uri="{FF2B5EF4-FFF2-40B4-BE49-F238E27FC236}">
                <a16:creationId xmlns:a16="http://schemas.microsoft.com/office/drawing/2014/main" id="{04BF64C2-9EE1-EBBE-F60F-80681D89FB44}"/>
              </a:ext>
            </a:extLst>
          </p:cNvPr>
          <p:cNvPicPr>
            <a:picLocks noChangeAspect="1"/>
          </p:cNvPicPr>
          <p:nvPr/>
        </p:nvPicPr>
        <p:blipFill>
          <a:blip r:embed="rId6"/>
          <a:stretch>
            <a:fillRect/>
          </a:stretch>
        </p:blipFill>
        <p:spPr>
          <a:xfrm>
            <a:off x="190136" y="2869797"/>
            <a:ext cx="1475271" cy="1492036"/>
          </a:xfrm>
          <a:prstGeom prst="rect">
            <a:avLst/>
          </a:prstGeom>
        </p:spPr>
      </p:pic>
      <p:pic>
        <p:nvPicPr>
          <p:cNvPr id="22" name="Picture 21">
            <a:extLst>
              <a:ext uri="{FF2B5EF4-FFF2-40B4-BE49-F238E27FC236}">
                <a16:creationId xmlns:a16="http://schemas.microsoft.com/office/drawing/2014/main" id="{B409381B-007B-D021-625C-DDD5890191D9}"/>
              </a:ext>
            </a:extLst>
          </p:cNvPr>
          <p:cNvPicPr>
            <a:picLocks noChangeAspect="1"/>
          </p:cNvPicPr>
          <p:nvPr/>
        </p:nvPicPr>
        <p:blipFill rotWithShape="1">
          <a:blip r:embed="rId7">
            <a:extLst>
              <a:ext uri="{28A0092B-C50C-407E-A947-70E740481C1C}">
                <a14:useLocalDpi xmlns:a14="http://schemas.microsoft.com/office/drawing/2010/main" val="0"/>
              </a:ext>
            </a:extLst>
          </a:blip>
          <a:srcRect l="21716" r="58214" b="79914"/>
          <a:stretch/>
        </p:blipFill>
        <p:spPr>
          <a:xfrm>
            <a:off x="6341835" y="2916556"/>
            <a:ext cx="1385564" cy="1400861"/>
          </a:xfrm>
          <a:prstGeom prst="rect">
            <a:avLst/>
          </a:prstGeom>
        </p:spPr>
      </p:pic>
      <p:pic>
        <p:nvPicPr>
          <p:cNvPr id="23" name="Picture 22">
            <a:extLst>
              <a:ext uri="{FF2B5EF4-FFF2-40B4-BE49-F238E27FC236}">
                <a16:creationId xmlns:a16="http://schemas.microsoft.com/office/drawing/2014/main" id="{34056ABC-1B95-8BA5-88FF-D441332E9E0F}"/>
              </a:ext>
            </a:extLst>
          </p:cNvPr>
          <p:cNvPicPr>
            <a:picLocks noChangeAspect="1"/>
          </p:cNvPicPr>
          <p:nvPr/>
        </p:nvPicPr>
        <p:blipFill rotWithShape="1">
          <a:blip r:embed="rId8"/>
          <a:srcRect r="50703"/>
          <a:stretch/>
        </p:blipFill>
        <p:spPr>
          <a:xfrm>
            <a:off x="129722" y="4681454"/>
            <a:ext cx="1487889" cy="1570786"/>
          </a:xfrm>
          <a:prstGeom prst="rect">
            <a:avLst/>
          </a:prstGeom>
        </p:spPr>
      </p:pic>
      <p:pic>
        <p:nvPicPr>
          <p:cNvPr id="24" name="Picture 23">
            <a:extLst>
              <a:ext uri="{FF2B5EF4-FFF2-40B4-BE49-F238E27FC236}">
                <a16:creationId xmlns:a16="http://schemas.microsoft.com/office/drawing/2014/main" id="{81C8D119-DD9E-46B7-9131-4A6D17A4079A}"/>
              </a:ext>
            </a:extLst>
          </p:cNvPr>
          <p:cNvPicPr>
            <a:picLocks noChangeAspect="1"/>
          </p:cNvPicPr>
          <p:nvPr/>
        </p:nvPicPr>
        <p:blipFill>
          <a:blip r:embed="rId9"/>
          <a:stretch>
            <a:fillRect/>
          </a:stretch>
        </p:blipFill>
        <p:spPr>
          <a:xfrm>
            <a:off x="6290376" y="4614463"/>
            <a:ext cx="1365186" cy="1570786"/>
          </a:xfrm>
          <a:prstGeom prst="rect">
            <a:avLst/>
          </a:prstGeom>
        </p:spPr>
      </p:pic>
      <p:pic>
        <p:nvPicPr>
          <p:cNvPr id="25" name="图片 5">
            <a:extLst>
              <a:ext uri="{FF2B5EF4-FFF2-40B4-BE49-F238E27FC236}">
                <a16:creationId xmlns:a16="http://schemas.microsoft.com/office/drawing/2014/main" id="{7A77B97C-5577-324F-F945-CC776560F75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232353" y="505704"/>
            <a:ext cx="1390836" cy="1125799"/>
          </a:xfrm>
          <a:prstGeom prst="rect">
            <a:avLst/>
          </a:prstGeom>
        </p:spPr>
      </p:pic>
    </p:spTree>
    <p:extLst>
      <p:ext uri="{BB962C8B-B14F-4D97-AF65-F5344CB8AC3E}">
        <p14:creationId xmlns:p14="http://schemas.microsoft.com/office/powerpoint/2010/main" val="3679446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4*#ppt_w"/>
                                          </p:val>
                                        </p:tav>
                                        <p:tav tm="100000">
                                          <p:val>
                                            <p:strVal val="#ppt_w"/>
                                          </p:val>
                                        </p:tav>
                                      </p:tavLst>
                                    </p:anim>
                                    <p:anim calcmode="lin" valueType="num">
                                      <p:cBhvr>
                                        <p:cTn id="8"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strVal val="4*#ppt_w"/>
                                          </p:val>
                                        </p:tav>
                                        <p:tav tm="100000">
                                          <p:val>
                                            <p:strVal val="#ppt_w"/>
                                          </p:val>
                                        </p:tav>
                                      </p:tavLst>
                                    </p:anim>
                                    <p:anim calcmode="lin" valueType="num">
                                      <p:cBhvr>
                                        <p:cTn id="15"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4*#ppt_w"/>
                                          </p:val>
                                        </p:tav>
                                        <p:tav tm="100000">
                                          <p:val>
                                            <p:strVal val="#ppt_w"/>
                                          </p:val>
                                        </p:tav>
                                      </p:tavLst>
                                    </p:anim>
                                    <p:anim calcmode="lin" valueType="num">
                                      <p:cBhvr>
                                        <p:cTn id="22"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strVal val="4*#ppt_w"/>
                                          </p:val>
                                        </p:tav>
                                        <p:tav tm="100000">
                                          <p:val>
                                            <p:strVal val="#ppt_w"/>
                                          </p:val>
                                        </p:tav>
                                      </p:tavLst>
                                    </p:anim>
                                    <p:anim calcmode="lin" valueType="num">
                                      <p:cBhvr>
                                        <p:cTn id="29"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8209C0-C256-3DFD-BF1B-3C33805911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4916"/>
            <a:ext cx="12110720" cy="7090465"/>
          </a:xfrm>
          <a:prstGeom prst="rect">
            <a:avLst/>
          </a:prstGeom>
        </p:spPr>
      </p:pic>
      <p:pic>
        <p:nvPicPr>
          <p:cNvPr id="7" name="Picture 6">
            <a:extLst>
              <a:ext uri="{FF2B5EF4-FFF2-40B4-BE49-F238E27FC236}">
                <a16:creationId xmlns:a16="http://schemas.microsoft.com/office/drawing/2014/main" id="{6BC5DEA8-8C5B-4CB7-9C9B-3F71E719890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58240" y="768476"/>
            <a:ext cx="2124216" cy="1192404"/>
          </a:xfrm>
          <a:prstGeom prst="rect">
            <a:avLst/>
          </a:prstGeom>
        </p:spPr>
      </p:pic>
    </p:spTree>
    <p:extLst>
      <p:ext uri="{BB962C8B-B14F-4D97-AF65-F5344CB8AC3E}">
        <p14:creationId xmlns:p14="http://schemas.microsoft.com/office/powerpoint/2010/main" val="4267918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45833E-6 -2.59259E-6 L 0.44375 -0.00092 " pathEditMode="relative" rAng="0" ptsTypes="AA">
                                      <p:cBhvr>
                                        <p:cTn id="6" dur="3000" fill="hold"/>
                                        <p:tgtEl>
                                          <p:spTgt spid="7"/>
                                        </p:tgtEl>
                                        <p:attrNameLst>
                                          <p:attrName>ppt_x</p:attrName>
                                          <p:attrName>ppt_y</p:attrName>
                                        </p:attrNameLst>
                                      </p:cBhvr>
                                      <p:rCtr x="22187" y="-46"/>
                                    </p:animMotion>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8A082B6-EFBE-31E6-FC6E-6CEE0FCE0C9D}"/>
              </a:ext>
            </a:extLst>
          </p:cNvPr>
          <p:cNvGrpSpPr/>
          <p:nvPr/>
        </p:nvGrpSpPr>
        <p:grpSpPr>
          <a:xfrm>
            <a:off x="1508304" y="615441"/>
            <a:ext cx="9965063" cy="1831954"/>
            <a:chOff x="193404" y="-47311"/>
            <a:chExt cx="13863915" cy="2392709"/>
          </a:xfrm>
        </p:grpSpPr>
        <p:sp>
          <p:nvSpPr>
            <p:cNvPr id="4" name="Rectangle 1">
              <a:extLst>
                <a:ext uri="{FF2B5EF4-FFF2-40B4-BE49-F238E27FC236}">
                  <a16:creationId xmlns:a16="http://schemas.microsoft.com/office/drawing/2014/main" id="{BEE64F78-F95E-1459-D82D-7DD16C932F8E}"/>
                </a:ext>
              </a:extLst>
            </p:cNvPr>
            <p:cNvSpPr/>
            <p:nvPr/>
          </p:nvSpPr>
          <p:spPr>
            <a:xfrm>
              <a:off x="226633" y="-47311"/>
              <a:ext cx="13830686" cy="2392709"/>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941179"/>
                        <a:gd name="connsiteY0" fmla="*/ 0 h 1831954"/>
                        <a:gd name="connsiteX1" fmla="*/ 9941179 w 9941179"/>
                        <a:gd name="connsiteY1" fmla="*/ 0 h 1831954"/>
                        <a:gd name="connsiteX2" fmla="*/ 9941179 w 9941179"/>
                        <a:gd name="connsiteY2" fmla="*/ 1831954 h 1831954"/>
                        <a:gd name="connsiteX3" fmla="*/ 0 w 9941179"/>
                        <a:gd name="connsiteY3" fmla="*/ 1831954 h 1831954"/>
                        <a:gd name="connsiteX4" fmla="*/ 0 w 9941179"/>
                        <a:gd name="connsiteY4" fmla="*/ 0 h 1831954"/>
                        <a:gd name="connsiteX0" fmla="*/ 0 w 9941179"/>
                        <a:gd name="connsiteY0" fmla="*/ 0 h 1831954"/>
                        <a:gd name="connsiteX1" fmla="*/ 9941179 w 9941179"/>
                        <a:gd name="connsiteY1" fmla="*/ 0 h 1831954"/>
                        <a:gd name="connsiteX2" fmla="*/ 9941179 w 9941179"/>
                        <a:gd name="connsiteY2" fmla="*/ 1831954 h 1831954"/>
                        <a:gd name="connsiteX3" fmla="*/ 0 w 9941179"/>
                        <a:gd name="connsiteY3" fmla="*/ 1831954 h 1831954"/>
                        <a:gd name="connsiteX4" fmla="*/ 0 w 9941179"/>
                        <a:gd name="connsiteY4" fmla="*/ 0 h 1831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1179" h="1831954" fill="none" extrusionOk="0">
                          <a:moveTo>
                            <a:pt x="0" y="0"/>
                          </a:moveTo>
                          <a:cubicBezTo>
                            <a:pt x="3522662" y="13236"/>
                            <a:pt x="5579616" y="220710"/>
                            <a:pt x="9941179" y="0"/>
                          </a:cubicBezTo>
                          <a:cubicBezTo>
                            <a:pt x="9753016" y="409045"/>
                            <a:pt x="9863374" y="1292874"/>
                            <a:pt x="9941179" y="1831954"/>
                          </a:cubicBezTo>
                          <a:cubicBezTo>
                            <a:pt x="5361794" y="1673650"/>
                            <a:pt x="2306044" y="1519885"/>
                            <a:pt x="0" y="1831954"/>
                          </a:cubicBezTo>
                          <a:cubicBezTo>
                            <a:pt x="56957" y="1246137"/>
                            <a:pt x="45065" y="399478"/>
                            <a:pt x="0" y="0"/>
                          </a:cubicBezTo>
                          <a:close/>
                        </a:path>
                        <a:path w="9941179" h="1831954" stroke="0" extrusionOk="0">
                          <a:moveTo>
                            <a:pt x="0" y="0"/>
                          </a:moveTo>
                          <a:cubicBezTo>
                            <a:pt x="4562121" y="-115567"/>
                            <a:pt x="7604808" y="-104212"/>
                            <a:pt x="9941179" y="0"/>
                          </a:cubicBezTo>
                          <a:cubicBezTo>
                            <a:pt x="9832191" y="204582"/>
                            <a:pt x="9956934" y="1220821"/>
                            <a:pt x="9941179" y="1831954"/>
                          </a:cubicBezTo>
                          <a:cubicBezTo>
                            <a:pt x="6558069" y="1748384"/>
                            <a:pt x="2488370" y="2154104"/>
                            <a:pt x="0" y="1831954"/>
                          </a:cubicBezTo>
                          <a:cubicBezTo>
                            <a:pt x="44711" y="1310315"/>
                            <a:pt x="85597" y="895324"/>
                            <a:pt x="0" y="0"/>
                          </a:cubicBezTo>
                          <a:close/>
                        </a:path>
                        <a:path w="9941179" h="1831954" fill="none" stroke="0" extrusionOk="0">
                          <a:moveTo>
                            <a:pt x="0" y="0"/>
                          </a:moveTo>
                          <a:cubicBezTo>
                            <a:pt x="3316226" y="-138237"/>
                            <a:pt x="5852807" y="-47244"/>
                            <a:pt x="9941179" y="0"/>
                          </a:cubicBezTo>
                          <a:cubicBezTo>
                            <a:pt x="9729406" y="319122"/>
                            <a:pt x="9938407" y="1407088"/>
                            <a:pt x="9941179" y="1831954"/>
                          </a:cubicBezTo>
                          <a:cubicBezTo>
                            <a:pt x="4867722" y="1461919"/>
                            <a:pt x="2530903" y="1271590"/>
                            <a:pt x="0" y="1831954"/>
                          </a:cubicBezTo>
                          <a:cubicBezTo>
                            <a:pt x="71610" y="1217441"/>
                            <a:pt x="25998" y="346147"/>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5" name="TextBox 4">
              <a:extLst>
                <a:ext uri="{FF2B5EF4-FFF2-40B4-BE49-F238E27FC236}">
                  <a16:creationId xmlns:a16="http://schemas.microsoft.com/office/drawing/2014/main" id="{73C94762-0A46-A967-EBA7-A20F3CCFDF13}"/>
                </a:ext>
              </a:extLst>
            </p:cNvPr>
            <p:cNvSpPr txBox="1"/>
            <p:nvPr/>
          </p:nvSpPr>
          <p:spPr>
            <a:xfrm>
              <a:off x="193404" y="415425"/>
              <a:ext cx="13516922" cy="1085362"/>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altLang="en-US" sz="48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b) </a:t>
              </a:r>
              <a:r>
                <a:rPr lang="en-US" altLang="en-US" sz="48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Kết</a:t>
              </a:r>
              <a:r>
                <a:rPr lang="en-US" altLang="en-US" sz="48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 </a:t>
              </a:r>
              <a:r>
                <a:rPr lang="en-US" altLang="en-US" sz="48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quả</a:t>
              </a:r>
              <a:r>
                <a:rPr lang="en-US" altLang="en-US" sz="48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 </a:t>
              </a:r>
              <a:r>
                <a:rPr lang="en-US" altLang="en-US" sz="48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của</a:t>
              </a:r>
              <a:r>
                <a:rPr lang="en-US" altLang="en-US" sz="48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 </a:t>
              </a:r>
              <a:r>
                <a:rPr lang="en-US" altLang="en-US" sz="48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phép</a:t>
              </a:r>
              <a:r>
                <a:rPr lang="en-US" altLang="en-US" sz="48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 chia 906 : 3 </a:t>
              </a:r>
              <a:r>
                <a:rPr lang="en-US" altLang="en-US" sz="48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là</a:t>
              </a:r>
              <a:r>
                <a:rPr lang="en-US" altLang="en-US" sz="48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a:t>
              </a:r>
              <a:endParaRPr kumimoji="0" lang="en-US" altLang="en-US" sz="4800" b="1" i="0"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endParaRPr>
            </a:p>
          </p:txBody>
        </p:sp>
      </p:grpSp>
      <p:grpSp>
        <p:nvGrpSpPr>
          <p:cNvPr id="6" name="Group 5">
            <a:extLst>
              <a:ext uri="{FF2B5EF4-FFF2-40B4-BE49-F238E27FC236}">
                <a16:creationId xmlns:a16="http://schemas.microsoft.com/office/drawing/2014/main" id="{FFB5C7CE-9476-C2E7-A981-E1A0E7771C68}"/>
              </a:ext>
            </a:extLst>
          </p:cNvPr>
          <p:cNvGrpSpPr/>
          <p:nvPr/>
        </p:nvGrpSpPr>
        <p:grpSpPr>
          <a:xfrm>
            <a:off x="7043532" y="4815019"/>
            <a:ext cx="4537107" cy="1129886"/>
            <a:chOff x="6830721" y="2864057"/>
            <a:chExt cx="4537107" cy="1129886"/>
          </a:xfrm>
          <a:solidFill>
            <a:schemeClr val="bg1"/>
          </a:solidFill>
        </p:grpSpPr>
        <p:sp>
          <p:nvSpPr>
            <p:cNvPr id="7" name="Rectangle: Rounded Corners 6">
              <a:extLst>
                <a:ext uri="{FF2B5EF4-FFF2-40B4-BE49-F238E27FC236}">
                  <a16:creationId xmlns:a16="http://schemas.microsoft.com/office/drawing/2014/main" id="{FA7DD1DA-B432-FCDF-6CE7-0F384C1F1F9A}"/>
                </a:ext>
              </a:extLst>
            </p:cNvPr>
            <p:cNvSpPr/>
            <p:nvPr/>
          </p:nvSpPr>
          <p:spPr>
            <a:xfrm>
              <a:off x="6830721" y="2864057"/>
              <a:ext cx="4537107" cy="1129886"/>
            </a:xfrm>
            <a:prstGeom prst="roundRect">
              <a:avLst>
                <a:gd name="adj" fmla="val 13859"/>
              </a:avLst>
            </a:prstGeom>
            <a:grp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a:cs typeface="+mn-cs"/>
              </a:endParaRPr>
            </a:p>
          </p:txBody>
        </p:sp>
        <p:sp>
          <p:nvSpPr>
            <p:cNvPr id="8" name="TextBox 7">
              <a:extLst>
                <a:ext uri="{FF2B5EF4-FFF2-40B4-BE49-F238E27FC236}">
                  <a16:creationId xmlns:a16="http://schemas.microsoft.com/office/drawing/2014/main" id="{FD43B783-C875-A35E-8AF0-9DEFE6DCE660}"/>
                </a:ext>
              </a:extLst>
            </p:cNvPr>
            <p:cNvSpPr txBox="1"/>
            <p:nvPr/>
          </p:nvSpPr>
          <p:spPr>
            <a:xfrm>
              <a:off x="7223859" y="3044278"/>
              <a:ext cx="3750829" cy="707886"/>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mbria" panose="02040503050406030204" pitchFamily="18" charset="0"/>
                </a:rPr>
                <a:t>302</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9" name="Group 8">
            <a:extLst>
              <a:ext uri="{FF2B5EF4-FFF2-40B4-BE49-F238E27FC236}">
                <a16:creationId xmlns:a16="http://schemas.microsoft.com/office/drawing/2014/main" id="{D7093E44-DD39-01BC-FE97-49BBED8CD29B}"/>
              </a:ext>
            </a:extLst>
          </p:cNvPr>
          <p:cNvGrpSpPr/>
          <p:nvPr/>
        </p:nvGrpSpPr>
        <p:grpSpPr>
          <a:xfrm>
            <a:off x="7018104" y="3109679"/>
            <a:ext cx="4537107" cy="1129886"/>
            <a:chOff x="981375" y="2864057"/>
            <a:chExt cx="4537107" cy="1129886"/>
          </a:xfrm>
        </p:grpSpPr>
        <p:sp>
          <p:nvSpPr>
            <p:cNvPr id="10" name="Rectangle: Rounded Corners 9">
              <a:extLst>
                <a:ext uri="{FF2B5EF4-FFF2-40B4-BE49-F238E27FC236}">
                  <a16:creationId xmlns:a16="http://schemas.microsoft.com/office/drawing/2014/main" id="{76434217-52AC-0D1B-5C3A-5D91E0ABF9B0}"/>
                </a:ext>
              </a:extLst>
            </p:cNvPr>
            <p:cNvSpPr/>
            <p:nvPr/>
          </p:nvSpPr>
          <p:spPr>
            <a:xfrm>
              <a:off x="981375" y="2864057"/>
              <a:ext cx="4537107" cy="1129886"/>
            </a:xfrm>
            <a:prstGeom prst="roundRect">
              <a:avLst>
                <a:gd name="adj" fmla="val 13859"/>
              </a:avLst>
            </a:prstGeom>
            <a:solidFill>
              <a:schemeClr val="bg1"/>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a:cs typeface="+mn-cs"/>
              </a:endParaRPr>
            </a:p>
          </p:txBody>
        </p:sp>
        <p:sp>
          <p:nvSpPr>
            <p:cNvPr id="11" name="TextBox 10">
              <a:extLst>
                <a:ext uri="{FF2B5EF4-FFF2-40B4-BE49-F238E27FC236}">
                  <a16:creationId xmlns:a16="http://schemas.microsoft.com/office/drawing/2014/main" id="{2F9007A1-2347-266D-F36D-99B527A7A6A8}"/>
                </a:ext>
              </a:extLst>
            </p:cNvPr>
            <p:cNvSpPr txBox="1"/>
            <p:nvPr/>
          </p:nvSpPr>
          <p:spPr>
            <a:xfrm>
              <a:off x="1352660" y="2992029"/>
              <a:ext cx="37508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32</a:t>
              </a:r>
            </a:p>
          </p:txBody>
        </p:sp>
      </p:grpSp>
      <p:grpSp>
        <p:nvGrpSpPr>
          <p:cNvPr id="12" name="Group 11">
            <a:extLst>
              <a:ext uri="{FF2B5EF4-FFF2-40B4-BE49-F238E27FC236}">
                <a16:creationId xmlns:a16="http://schemas.microsoft.com/office/drawing/2014/main" id="{41ED63F0-224C-8F51-6E1E-22D25A640687}"/>
              </a:ext>
            </a:extLst>
          </p:cNvPr>
          <p:cNvGrpSpPr/>
          <p:nvPr/>
        </p:nvGrpSpPr>
        <p:grpSpPr>
          <a:xfrm>
            <a:off x="1070307" y="4937554"/>
            <a:ext cx="4537107" cy="1129886"/>
            <a:chOff x="981375" y="4872764"/>
            <a:chExt cx="4537107" cy="1129886"/>
          </a:xfrm>
        </p:grpSpPr>
        <p:sp>
          <p:nvSpPr>
            <p:cNvPr id="13" name="Rectangle: Rounded Corners 12">
              <a:extLst>
                <a:ext uri="{FF2B5EF4-FFF2-40B4-BE49-F238E27FC236}">
                  <a16:creationId xmlns:a16="http://schemas.microsoft.com/office/drawing/2014/main" id="{91C28CDB-89AA-BEF5-BB5A-26FF1B8AB6A4}"/>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a:cs typeface="+mn-cs"/>
              </a:endParaRPr>
            </a:p>
          </p:txBody>
        </p:sp>
        <p:sp>
          <p:nvSpPr>
            <p:cNvPr id="14" name="TextBox 13">
              <a:extLst>
                <a:ext uri="{FF2B5EF4-FFF2-40B4-BE49-F238E27FC236}">
                  <a16:creationId xmlns:a16="http://schemas.microsoft.com/office/drawing/2014/main" id="{A8B921DE-7EB0-496A-D8DC-D700A889431E}"/>
                </a:ext>
              </a:extLst>
            </p:cNvPr>
            <p:cNvSpPr txBox="1"/>
            <p:nvPr/>
          </p:nvSpPr>
          <p:spPr>
            <a:xfrm>
              <a:off x="1348619" y="4973929"/>
              <a:ext cx="37508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203</a:t>
              </a:r>
            </a:p>
          </p:txBody>
        </p:sp>
      </p:grpSp>
      <p:grpSp>
        <p:nvGrpSpPr>
          <p:cNvPr id="15" name="Group 14">
            <a:extLst>
              <a:ext uri="{FF2B5EF4-FFF2-40B4-BE49-F238E27FC236}">
                <a16:creationId xmlns:a16="http://schemas.microsoft.com/office/drawing/2014/main" id="{18B190C3-FDDD-3B0C-CF27-B8774E68145A}"/>
              </a:ext>
            </a:extLst>
          </p:cNvPr>
          <p:cNvGrpSpPr/>
          <p:nvPr/>
        </p:nvGrpSpPr>
        <p:grpSpPr>
          <a:xfrm>
            <a:off x="1196527" y="3095966"/>
            <a:ext cx="4537107" cy="1129886"/>
            <a:chOff x="6830721" y="4714800"/>
            <a:chExt cx="4537107" cy="1129886"/>
          </a:xfrm>
          <a:solidFill>
            <a:schemeClr val="bg1"/>
          </a:solidFill>
        </p:grpSpPr>
        <p:sp>
          <p:nvSpPr>
            <p:cNvPr id="16" name="Rectangle: Rounded Corners 15">
              <a:extLst>
                <a:ext uri="{FF2B5EF4-FFF2-40B4-BE49-F238E27FC236}">
                  <a16:creationId xmlns:a16="http://schemas.microsoft.com/office/drawing/2014/main" id="{F8CC2646-D426-8449-7AC5-9F63E832F56A}"/>
                </a:ext>
              </a:extLst>
            </p:cNvPr>
            <p:cNvSpPr/>
            <p:nvPr/>
          </p:nvSpPr>
          <p:spPr>
            <a:xfrm>
              <a:off x="6830721" y="4714800"/>
              <a:ext cx="4537107" cy="1129886"/>
            </a:xfrm>
            <a:prstGeom prst="roundRect">
              <a:avLst>
                <a:gd name="adj" fmla="val 13859"/>
              </a:avLst>
            </a:prstGeom>
            <a:grp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a:cs typeface="+mn-cs"/>
              </a:endParaRPr>
            </a:p>
          </p:txBody>
        </p:sp>
        <p:sp>
          <p:nvSpPr>
            <p:cNvPr id="17" name="TextBox 16">
              <a:extLst>
                <a:ext uri="{FF2B5EF4-FFF2-40B4-BE49-F238E27FC236}">
                  <a16:creationId xmlns:a16="http://schemas.microsoft.com/office/drawing/2014/main" id="{3CF4EC13-12F3-651C-8B9D-C19087855166}"/>
                </a:ext>
              </a:extLst>
            </p:cNvPr>
            <p:cNvSpPr txBox="1"/>
            <p:nvPr/>
          </p:nvSpPr>
          <p:spPr>
            <a:xfrm>
              <a:off x="7437337" y="4942046"/>
              <a:ext cx="3573858" cy="707886"/>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320</a:t>
              </a:r>
            </a:p>
          </p:txBody>
        </p:sp>
      </p:grpSp>
      <p:pic>
        <p:nvPicPr>
          <p:cNvPr id="18" name="Picture 17">
            <a:extLst>
              <a:ext uri="{FF2B5EF4-FFF2-40B4-BE49-F238E27FC236}">
                <a16:creationId xmlns:a16="http://schemas.microsoft.com/office/drawing/2014/main" id="{C2176765-10DD-955F-C38B-7AA139B8D75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58208" b="61433"/>
          <a:stretch/>
        </p:blipFill>
        <p:spPr>
          <a:xfrm>
            <a:off x="11140218" y="5019030"/>
            <a:ext cx="953350" cy="857536"/>
          </a:xfrm>
          <a:prstGeom prst="rect">
            <a:avLst/>
          </a:prstGeom>
        </p:spPr>
      </p:pic>
      <p:pic>
        <p:nvPicPr>
          <p:cNvPr id="19" name="Picture 18">
            <a:extLst>
              <a:ext uri="{FF2B5EF4-FFF2-40B4-BE49-F238E27FC236}">
                <a16:creationId xmlns:a16="http://schemas.microsoft.com/office/drawing/2014/main" id="{31170ED0-782A-E6D2-627B-3F48CC285EA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60604" t="-2269" r="334" b="61951"/>
          <a:stretch/>
        </p:blipFill>
        <p:spPr>
          <a:xfrm>
            <a:off x="10994999" y="3162877"/>
            <a:ext cx="891076" cy="896464"/>
          </a:xfrm>
          <a:prstGeom prst="rect">
            <a:avLst/>
          </a:prstGeom>
        </p:spPr>
      </p:pic>
      <p:pic>
        <p:nvPicPr>
          <p:cNvPr id="20" name="Picture 19">
            <a:extLst>
              <a:ext uri="{FF2B5EF4-FFF2-40B4-BE49-F238E27FC236}">
                <a16:creationId xmlns:a16="http://schemas.microsoft.com/office/drawing/2014/main" id="{6D12C8B2-CF58-346E-9E77-F323AB973A1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60604" t="-2269" r="334" b="61951"/>
          <a:stretch/>
        </p:blipFill>
        <p:spPr>
          <a:xfrm>
            <a:off x="5041788" y="5068115"/>
            <a:ext cx="891076" cy="896464"/>
          </a:xfrm>
          <a:prstGeom prst="rect">
            <a:avLst/>
          </a:prstGeom>
        </p:spPr>
      </p:pic>
      <p:pic>
        <p:nvPicPr>
          <p:cNvPr id="21" name="Picture 20">
            <a:extLst>
              <a:ext uri="{FF2B5EF4-FFF2-40B4-BE49-F238E27FC236}">
                <a16:creationId xmlns:a16="http://schemas.microsoft.com/office/drawing/2014/main" id="{DB154E5B-B257-4445-0D76-358AF90CE64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60604" t="-2269" r="334" b="61951"/>
          <a:stretch/>
        </p:blipFill>
        <p:spPr>
          <a:xfrm>
            <a:off x="5204924" y="3212677"/>
            <a:ext cx="891076" cy="896464"/>
          </a:xfrm>
          <a:prstGeom prst="rect">
            <a:avLst/>
          </a:prstGeom>
        </p:spPr>
      </p:pic>
      <p:pic>
        <p:nvPicPr>
          <p:cNvPr id="22" name="Picture 21">
            <a:extLst>
              <a:ext uri="{FF2B5EF4-FFF2-40B4-BE49-F238E27FC236}">
                <a16:creationId xmlns:a16="http://schemas.microsoft.com/office/drawing/2014/main" id="{6D3781D6-8EE3-DBE4-F881-D70BBF6754A4}"/>
              </a:ext>
            </a:extLst>
          </p:cNvPr>
          <p:cNvPicPr>
            <a:picLocks noChangeAspect="1"/>
          </p:cNvPicPr>
          <p:nvPr/>
        </p:nvPicPr>
        <p:blipFill>
          <a:blip r:embed="rId6"/>
          <a:stretch>
            <a:fillRect/>
          </a:stretch>
        </p:blipFill>
        <p:spPr>
          <a:xfrm>
            <a:off x="347002" y="2918937"/>
            <a:ext cx="1475271" cy="1492036"/>
          </a:xfrm>
          <a:prstGeom prst="rect">
            <a:avLst/>
          </a:prstGeom>
        </p:spPr>
      </p:pic>
      <p:pic>
        <p:nvPicPr>
          <p:cNvPr id="23" name="Picture 22">
            <a:extLst>
              <a:ext uri="{FF2B5EF4-FFF2-40B4-BE49-F238E27FC236}">
                <a16:creationId xmlns:a16="http://schemas.microsoft.com/office/drawing/2014/main" id="{7146FAF8-4E69-13D6-5B2F-3AA57CE8284A}"/>
              </a:ext>
            </a:extLst>
          </p:cNvPr>
          <p:cNvPicPr>
            <a:picLocks noChangeAspect="1"/>
          </p:cNvPicPr>
          <p:nvPr/>
        </p:nvPicPr>
        <p:blipFill rotWithShape="1">
          <a:blip r:embed="rId7">
            <a:extLst>
              <a:ext uri="{28A0092B-C50C-407E-A947-70E740481C1C}">
                <a14:useLocalDpi xmlns:a14="http://schemas.microsoft.com/office/drawing/2010/main" val="0"/>
              </a:ext>
            </a:extLst>
          </a:blip>
          <a:srcRect l="21716" r="58214" b="79914"/>
          <a:stretch/>
        </p:blipFill>
        <p:spPr>
          <a:xfrm>
            <a:off x="6453391" y="3009228"/>
            <a:ext cx="1385564" cy="1400861"/>
          </a:xfrm>
          <a:prstGeom prst="rect">
            <a:avLst/>
          </a:prstGeom>
        </p:spPr>
      </p:pic>
      <p:pic>
        <p:nvPicPr>
          <p:cNvPr id="24" name="Picture 23">
            <a:extLst>
              <a:ext uri="{FF2B5EF4-FFF2-40B4-BE49-F238E27FC236}">
                <a16:creationId xmlns:a16="http://schemas.microsoft.com/office/drawing/2014/main" id="{CA3DDBFC-A936-D77E-3771-2D008F2B12CC}"/>
              </a:ext>
            </a:extLst>
          </p:cNvPr>
          <p:cNvPicPr>
            <a:picLocks noChangeAspect="1"/>
          </p:cNvPicPr>
          <p:nvPr/>
        </p:nvPicPr>
        <p:blipFill rotWithShape="1">
          <a:blip r:embed="rId8"/>
          <a:srcRect r="50703"/>
          <a:stretch/>
        </p:blipFill>
        <p:spPr>
          <a:xfrm>
            <a:off x="174677" y="4730954"/>
            <a:ext cx="1487889" cy="1570786"/>
          </a:xfrm>
          <a:prstGeom prst="rect">
            <a:avLst/>
          </a:prstGeom>
        </p:spPr>
      </p:pic>
      <p:pic>
        <p:nvPicPr>
          <p:cNvPr id="25" name="Picture 24">
            <a:extLst>
              <a:ext uri="{FF2B5EF4-FFF2-40B4-BE49-F238E27FC236}">
                <a16:creationId xmlns:a16="http://schemas.microsoft.com/office/drawing/2014/main" id="{7F942CA3-B46D-1540-83BF-F62783A9C440}"/>
              </a:ext>
            </a:extLst>
          </p:cNvPr>
          <p:cNvPicPr>
            <a:picLocks noChangeAspect="1"/>
          </p:cNvPicPr>
          <p:nvPr/>
        </p:nvPicPr>
        <p:blipFill>
          <a:blip r:embed="rId9"/>
          <a:stretch>
            <a:fillRect/>
          </a:stretch>
        </p:blipFill>
        <p:spPr>
          <a:xfrm>
            <a:off x="6198743" y="4730954"/>
            <a:ext cx="1365186" cy="1570786"/>
          </a:xfrm>
          <a:prstGeom prst="rect">
            <a:avLst/>
          </a:prstGeom>
        </p:spPr>
      </p:pic>
      <p:pic>
        <p:nvPicPr>
          <p:cNvPr id="26" name="图片 5">
            <a:extLst>
              <a:ext uri="{FF2B5EF4-FFF2-40B4-BE49-F238E27FC236}">
                <a16:creationId xmlns:a16="http://schemas.microsoft.com/office/drawing/2014/main" id="{1BF39555-C052-46FF-91EA-DD2F3DDBE98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496566" y="490935"/>
            <a:ext cx="1390836" cy="1125799"/>
          </a:xfrm>
          <a:prstGeom prst="rect">
            <a:avLst/>
          </a:prstGeom>
        </p:spPr>
      </p:pic>
    </p:spTree>
    <p:extLst>
      <p:ext uri="{BB962C8B-B14F-4D97-AF65-F5344CB8AC3E}">
        <p14:creationId xmlns:p14="http://schemas.microsoft.com/office/powerpoint/2010/main" val="1349596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4*#ppt_w"/>
                                          </p:val>
                                        </p:tav>
                                        <p:tav tm="100000">
                                          <p:val>
                                            <p:strVal val="#ppt_w"/>
                                          </p:val>
                                        </p:tav>
                                      </p:tavLst>
                                    </p:anim>
                                    <p:anim calcmode="lin" valueType="num">
                                      <p:cBhvr>
                                        <p:cTn id="8"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9"/>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strVal val="4*#ppt_w"/>
                                          </p:val>
                                        </p:tav>
                                        <p:tav tm="100000">
                                          <p:val>
                                            <p:strVal val="#ppt_w"/>
                                          </p:val>
                                        </p:tav>
                                      </p:tavLst>
                                    </p:anim>
                                    <p:anim calcmode="lin" valueType="num">
                                      <p:cBhvr>
                                        <p:cTn id="15"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strVal val="4*#ppt_w"/>
                                          </p:val>
                                        </p:tav>
                                        <p:tav tm="100000">
                                          <p:val>
                                            <p:strVal val="#ppt_w"/>
                                          </p:val>
                                        </p:tav>
                                      </p:tavLst>
                                    </p:anim>
                                    <p:anim calcmode="lin" valueType="num">
                                      <p:cBhvr>
                                        <p:cTn id="22"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strVal val="4*#ppt_w"/>
                                          </p:val>
                                        </p:tav>
                                        <p:tav tm="100000">
                                          <p:val>
                                            <p:strVal val="#ppt_w"/>
                                          </p:val>
                                        </p:tav>
                                      </p:tavLst>
                                    </p:anim>
                                    <p:anim calcmode="lin" valueType="num">
                                      <p:cBhvr>
                                        <p:cTn id="29"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5"/>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32919756"/>
</p:tagLst>
</file>

<file path=ppt/tags/tag2.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3.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4.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5.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6.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7.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8.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4">
            <a:shade val="50000"/>
          </a:schemeClr>
        </a:lnRef>
        <a:fillRef idx="1">
          <a:schemeClr val="accent4"/>
        </a:fillRef>
        <a:effectRef idx="0">
          <a:schemeClr val="accent4"/>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TotalTime>
  <Words>558</Words>
  <Application>Microsoft Office PowerPoint</Application>
  <PresentationFormat>Widescreen</PresentationFormat>
  <Paragraphs>93</Paragraphs>
  <Slides>25</Slides>
  <Notes>9</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25</vt:i4>
      </vt:variant>
    </vt:vector>
  </HeadingPairs>
  <TitlesOfParts>
    <vt:vector size="38" baseType="lpstr">
      <vt:lpstr>Bahnschrift SemiBold Condensed</vt:lpstr>
      <vt:lpstr>Calibri</vt:lpstr>
      <vt:lpstr>Cambria Math</vt:lpstr>
      <vt:lpstr>思源黑体</vt:lpstr>
      <vt:lpstr>Calibri Light</vt:lpstr>
      <vt:lpstr>Vogue-ExtraBold</vt:lpstr>
      <vt:lpstr>Cambria</vt:lpstr>
      <vt:lpstr>#9Slide07 HoneyCream</vt:lpstr>
      <vt:lpstr>思源黑体 CN</vt:lpstr>
      <vt:lpstr>SVN-Cookies</vt:lpstr>
      <vt:lpstr>Arial</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KHuyen;KhanhHuyen</dc:creator>
  <cp:keywords>MNT;mangnonteam</cp:keywords>
  <cp:lastModifiedBy>Dell</cp:lastModifiedBy>
  <cp:revision>20</cp:revision>
  <dcterms:created xsi:type="dcterms:W3CDTF">2022-11-11T01:46:37Z</dcterms:created>
  <dcterms:modified xsi:type="dcterms:W3CDTF">2022-12-25T15:53:12Z</dcterms:modified>
</cp:coreProperties>
</file>