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85" r:id="rId5"/>
    <p:sldId id="284" r:id="rId6"/>
    <p:sldId id="263" r:id="rId7"/>
    <p:sldId id="286" r:id="rId8"/>
    <p:sldId id="261" r:id="rId9"/>
    <p:sldId id="279" r:id="rId10"/>
    <p:sldId id="280" r:id="rId11"/>
    <p:sldId id="270" r:id="rId12"/>
    <p:sldId id="281" r:id="rId13"/>
    <p:sldId id="264" r:id="rId14"/>
    <p:sldId id="265" r:id="rId15"/>
    <p:sldId id="282" r:id="rId16"/>
    <p:sldId id="272" r:id="rId17"/>
    <p:sldId id="283" r:id="rId18"/>
    <p:sldId id="276"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464"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id="{DB0164A4-9F07-4C63-A023-EEB3FDE3389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3" name="图片 12">
            <a:extLst>
              <a:ext uri="{FF2B5EF4-FFF2-40B4-BE49-F238E27FC236}">
                <a16:creationId xmlns:a16="http://schemas.microsoft.com/office/drawing/2014/main" id="{21ADB5C9-4923-433E-9EAE-04D09A94EA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226162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29/12/2023</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29/12/2023</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1874154" y="2374900"/>
            <a:ext cx="8443692" cy="1981372"/>
          </a:xfrm>
          <a:prstGeom prst="rect">
            <a:avLst/>
          </a:prstGeom>
        </p:spPr>
      </p:pic>
    </p:spTree>
    <p:extLst>
      <p:ext uri="{BB962C8B-B14F-4D97-AF65-F5344CB8AC3E}">
        <p14:creationId xmlns:p14="http://schemas.microsoft.com/office/powerpoint/2010/main" val="35587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29392" y="0"/>
            <a:ext cx="12421392" cy="7013097"/>
          </a:xfrm>
          <a:prstGeom prst="rect">
            <a:avLst/>
          </a:prstGeom>
        </p:spPr>
      </p:pic>
      <p:pic>
        <p:nvPicPr>
          <p:cNvPr id="7" name="Picture 6">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1216" y="958759"/>
            <a:ext cx="7206214" cy="1508443"/>
          </a:xfrm>
          <a:prstGeom prst="rect">
            <a:avLst/>
          </a:prstGeom>
        </p:spPr>
      </p:pic>
      <p:sp>
        <p:nvSpPr>
          <p:cNvPr id="8" name="TextBox 7"/>
          <p:cNvSpPr txBox="1"/>
          <p:nvPr/>
        </p:nvSpPr>
        <p:spPr>
          <a:xfrm>
            <a:off x="2001429" y="2118859"/>
            <a:ext cx="7959749" cy="4010329"/>
          </a:xfrm>
          <a:prstGeom prst="rect">
            <a:avLst/>
          </a:prstGeom>
          <a:noFill/>
        </p:spPr>
        <p:txBody>
          <a:bodyPr wrap="square" rtlCol="0">
            <a:spAutoFit/>
          </a:bodyPr>
          <a:lstStyle/>
          <a:p>
            <a:pPr algn="just">
              <a:lnSpc>
                <a:spcPct val="130000"/>
              </a:lnSpc>
              <a:spcBef>
                <a:spcPts val="300"/>
              </a:spcBef>
              <a:spcAft>
                <a:spcPts val="0"/>
              </a:spcAft>
            </a:pPr>
            <a:r>
              <a:rPr lang="vi-VN" sz="3200" dirty="0">
                <a:latin typeface="Times New Roman" panose="02020603050405020304" pitchFamily="18" charset="0"/>
                <a:ea typeface="Calibri" panose="020F0502020204030204" pitchFamily="34" charset="0"/>
              </a:rPr>
              <a:t>- Chia sẻ về việc thực hiện kế hoạch "Ngày cuối tuần yêu thương".</a:t>
            </a:r>
            <a:endParaRPr lang="en-US" sz="3200" dirty="0">
              <a:latin typeface="Times New Roman" panose="02020603050405020304" pitchFamily="18" charset="0"/>
              <a:ea typeface="Calibri" panose="020F0502020204030204" pitchFamily="34" charset="0"/>
            </a:endParaRPr>
          </a:p>
          <a:p>
            <a:pPr algn="just">
              <a:lnSpc>
                <a:spcPct val="130000"/>
              </a:lnSpc>
              <a:spcBef>
                <a:spcPts val="300"/>
              </a:spcBef>
              <a:spcAft>
                <a:spcPts val="0"/>
              </a:spcAft>
            </a:pPr>
            <a:r>
              <a:rPr lang="vi-VN" sz="3200" dirty="0">
                <a:latin typeface="Times New Roman" panose="02020603050405020304" pitchFamily="18" charset="0"/>
                <a:ea typeface="Calibri" panose="020F0502020204030204" pitchFamily="34" charset="0"/>
              </a:rPr>
              <a:t>- Kể lại những khoảnh khắc hạnh phúc bên gia đình.</a:t>
            </a:r>
            <a:endParaRPr lang="en-US" sz="3200" dirty="0">
              <a:latin typeface="Times New Roman" panose="02020603050405020304" pitchFamily="18" charset="0"/>
              <a:ea typeface="Calibri" panose="020F0502020204030204" pitchFamily="34" charset="0"/>
            </a:endParaRPr>
          </a:p>
          <a:p>
            <a:pPr algn="just">
              <a:lnSpc>
                <a:spcPct val="130000"/>
              </a:lnSpc>
              <a:spcBef>
                <a:spcPts val="300"/>
              </a:spcBef>
              <a:spcAft>
                <a:spcPts val="0"/>
              </a:spcAft>
            </a:pPr>
            <a:r>
              <a:rPr lang="vi-VN" sz="3200" dirty="0" smtClean="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Biết vận dụng bài học vào thực tiễn cuộc sống.</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28129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351</Words>
  <Application>Microsoft Office PowerPoint</Application>
  <PresentationFormat>Widescreen</PresentationFormat>
  <Paragraphs>22</Paragraphs>
  <Slides>19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Cambria</vt:lpstr>
      <vt:lpstr>等线</vt:lpstr>
      <vt:lpstr>等线 Light</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cp:revision>
  <dcterms:created xsi:type="dcterms:W3CDTF">2023-10-07T08:22:42Z</dcterms:created>
  <dcterms:modified xsi:type="dcterms:W3CDTF">2023-12-29T06:49:56Z</dcterms:modified>
</cp:coreProperties>
</file>