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Lst>
  <p:notesMasterIdLst>
    <p:notesMasterId r:id="rId28"/>
  </p:notesMasterIdLst>
  <p:sldIdLst>
    <p:sldId id="257" r:id="rId4"/>
    <p:sldId id="267" r:id="rId5"/>
    <p:sldId id="258" r:id="rId6"/>
    <p:sldId id="260" r:id="rId7"/>
    <p:sldId id="261" r:id="rId8"/>
    <p:sldId id="262" r:id="rId9"/>
    <p:sldId id="263" r:id="rId10"/>
    <p:sldId id="264" r:id="rId11"/>
    <p:sldId id="266" r:id="rId12"/>
    <p:sldId id="259" r:id="rId13"/>
    <p:sldId id="268" r:id="rId14"/>
    <p:sldId id="271" r:id="rId15"/>
    <p:sldId id="272" r:id="rId16"/>
    <p:sldId id="273" r:id="rId17"/>
    <p:sldId id="274" r:id="rId18"/>
    <p:sldId id="275" r:id="rId19"/>
    <p:sldId id="276" r:id="rId20"/>
    <p:sldId id="277" r:id="rId21"/>
    <p:sldId id="278" r:id="rId22"/>
    <p:sldId id="279" r:id="rId23"/>
    <p:sldId id="280" r:id="rId24"/>
    <p:sldId id="281" r:id="rId25"/>
    <p:sldId id="269"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39EEA-2E1C-4DCF-B6D6-023E0842201E}"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0E327-C9C8-46D8-95A3-E346FDF05A3F}" type="slidenum">
              <a:rPr lang="en-US" smtClean="0"/>
              <a:t>‹#›</a:t>
            </a:fld>
            <a:endParaRPr lang="en-US"/>
          </a:p>
        </p:txBody>
      </p:sp>
    </p:spTree>
    <p:extLst>
      <p:ext uri="{BB962C8B-B14F-4D97-AF65-F5344CB8AC3E}">
        <p14:creationId xmlns:p14="http://schemas.microsoft.com/office/powerpoint/2010/main" val="189973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Kích vào chậu cây đánh số để đi đến câu hỏi. Kích vào các điều kiện chăm sóc cây để hoa nở. Kích vào biểu tượng vương miện góc phải để kết thúc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9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2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3.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5.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26.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5.gi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5.gif"/><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gif"/><Relationship Id="rId4" Type="http://schemas.openxmlformats.org/officeDocument/2006/relationships/image" Target="../media/image2.gi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38868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325656731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3479072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2165320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247767750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75063674"/>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24C4304F-22B2-449B-A485-F0F01C17596A}"/>
              </a:ext>
            </a:extLst>
          </p:cNvPr>
          <p:cNvSpPr>
            <a:spLocks noGrp="1"/>
          </p:cNvSpPr>
          <p:nvPr>
            <p:ph type="body" sz="quarter" idx="15" hasCustomPrompt="1"/>
          </p:nvPr>
        </p:nvSpPr>
        <p:spPr>
          <a:xfrm>
            <a:off x="714703" y="4773575"/>
            <a:ext cx="4834758" cy="1049156"/>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6">
            <a:extLst>
              <a:ext uri="{FF2B5EF4-FFF2-40B4-BE49-F238E27FC236}">
                <a16:creationId xmlns:a16="http://schemas.microsoft.com/office/drawing/2014/main" id="{AA7F07A0-3122-44CB-852C-2366485E594F}"/>
              </a:ext>
            </a:extLst>
          </p:cNvPr>
          <p:cNvSpPr>
            <a:spLocks noGrp="1"/>
          </p:cNvSpPr>
          <p:nvPr>
            <p:ph type="body" sz="quarter" idx="10" hasCustomPrompt="1"/>
          </p:nvPr>
        </p:nvSpPr>
        <p:spPr>
          <a:xfrm>
            <a:off x="6776163" y="672841"/>
            <a:ext cx="4724400" cy="1143000"/>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10" name="Text Placeholder 8">
            <a:extLst>
              <a:ext uri="{FF2B5EF4-FFF2-40B4-BE49-F238E27FC236}">
                <a16:creationId xmlns:a16="http://schemas.microsoft.com/office/drawing/2014/main" id="{4F5D10C5-C557-4E8E-AC15-60CC046B17B2}"/>
              </a:ext>
            </a:extLst>
          </p:cNvPr>
          <p:cNvSpPr>
            <a:spLocks noGrp="1"/>
          </p:cNvSpPr>
          <p:nvPr>
            <p:ph type="body" sz="quarter" idx="12" hasCustomPrompt="1"/>
          </p:nvPr>
        </p:nvSpPr>
        <p:spPr>
          <a:xfrm>
            <a:off x="6776163" y="1815841"/>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11" name="Text Placeholder 12">
            <a:extLst>
              <a:ext uri="{FF2B5EF4-FFF2-40B4-BE49-F238E27FC236}">
                <a16:creationId xmlns:a16="http://schemas.microsoft.com/office/drawing/2014/main" id="{923BBDD5-1D45-4772-9308-83577556A5BB}"/>
              </a:ext>
            </a:extLst>
          </p:cNvPr>
          <p:cNvSpPr>
            <a:spLocks noGrp="1"/>
          </p:cNvSpPr>
          <p:nvPr>
            <p:ph type="body" sz="quarter" idx="24" hasCustomPrompt="1"/>
          </p:nvPr>
        </p:nvSpPr>
        <p:spPr>
          <a:xfrm>
            <a:off x="3117207" y="2751137"/>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2278161-0C06-4443-A6B7-CA1634D99A80}"/>
              </a:ext>
            </a:extLst>
          </p:cNvPr>
          <p:cNvSpPr>
            <a:spLocks noGrp="1"/>
          </p:cNvSpPr>
          <p:nvPr>
            <p:ph type="body" sz="quarter" idx="25" hasCustomPrompt="1"/>
          </p:nvPr>
        </p:nvSpPr>
        <p:spPr>
          <a:xfrm>
            <a:off x="3117207" y="2308683"/>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20,457,695$</a:t>
            </a:r>
          </a:p>
        </p:txBody>
      </p:sp>
      <p:sp>
        <p:nvSpPr>
          <p:cNvPr id="13" name="Text Placeholder 12">
            <a:extLst>
              <a:ext uri="{FF2B5EF4-FFF2-40B4-BE49-F238E27FC236}">
                <a16:creationId xmlns:a16="http://schemas.microsoft.com/office/drawing/2014/main" id="{15DFC09D-B99B-49B2-8535-F467A3C4C77A}"/>
              </a:ext>
            </a:extLst>
          </p:cNvPr>
          <p:cNvSpPr>
            <a:spLocks noGrp="1"/>
          </p:cNvSpPr>
          <p:nvPr>
            <p:ph type="body" sz="quarter" idx="26" hasCustomPrompt="1"/>
          </p:nvPr>
        </p:nvSpPr>
        <p:spPr>
          <a:xfrm>
            <a:off x="8225066" y="4647642"/>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35039062-A477-4DE1-A156-87BE4C787AAB}"/>
              </a:ext>
            </a:extLst>
          </p:cNvPr>
          <p:cNvSpPr>
            <a:spLocks noGrp="1"/>
          </p:cNvSpPr>
          <p:nvPr>
            <p:ph type="body" sz="quarter" idx="27" hasCustomPrompt="1"/>
          </p:nvPr>
        </p:nvSpPr>
        <p:spPr>
          <a:xfrm>
            <a:off x="8225065" y="4205189"/>
            <a:ext cx="2604319" cy="373627"/>
          </a:xfrm>
          <a:prstGeom prst="rect">
            <a:avLst/>
          </a:prstGeom>
        </p:spPr>
        <p:txBody>
          <a:bodyPr>
            <a:noAutofit/>
          </a:bodyPr>
          <a:lstStyle>
            <a:lvl1pPr marL="0" indent="0" algn="ctr">
              <a:buNone/>
              <a:defRPr sz="28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56,867,346</a:t>
            </a:r>
          </a:p>
        </p:txBody>
      </p:sp>
    </p:spTree>
    <p:extLst>
      <p:ext uri="{BB962C8B-B14F-4D97-AF65-F5344CB8AC3E}">
        <p14:creationId xmlns:p14="http://schemas.microsoft.com/office/powerpoint/2010/main" val="311077569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34986429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14" name="Group 13">
            <a:extLst>
              <a:ext uri="{FF2B5EF4-FFF2-40B4-BE49-F238E27FC236}">
                <a16:creationId xmlns:a16="http://schemas.microsoft.com/office/drawing/2014/main" id="{DCE4BCF8-A7F2-486F-9587-FC69AB0401E1}"/>
              </a:ext>
            </a:extLst>
          </p:cNvPr>
          <p:cNvGrpSpPr/>
          <p:nvPr userDrawn="1"/>
        </p:nvGrpSpPr>
        <p:grpSpPr>
          <a:xfrm>
            <a:off x="-324930" y="4607276"/>
            <a:ext cx="12516930" cy="2752669"/>
            <a:chOff x="-239437" y="4391681"/>
            <a:chExt cx="12674679" cy="2772654"/>
          </a:xfrm>
        </p:grpSpPr>
        <p:sp>
          <p:nvSpPr>
            <p:cNvPr id="15" name="Title 1">
              <a:extLst>
                <a:ext uri="{FF2B5EF4-FFF2-40B4-BE49-F238E27FC236}">
                  <a16:creationId xmlns:a16="http://schemas.microsoft.com/office/drawing/2014/main" id="{E4CC885A-D95B-497E-ABB6-44539E9C9F5D}"/>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3857C77B-076B-49CA-B721-D124CA0DF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1C116818-D04D-4ABC-98E2-6F21EB38B3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566B4A9D-7E62-45C2-972A-89A8681B0B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A0B3AD93-D183-4F85-A2E7-0853C8B2DC6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A799A748-A376-4236-AC16-6A8B5BB7DD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8D739E3A-64E4-40F4-842D-FFE030AB6F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45C53F6C-BA0A-4145-BEF0-0F2A244822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43C9B7FA-EDA0-4C9C-BE0C-F706C5D481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2002132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00085907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58877411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01915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58448774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9588992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171583309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9410691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18616005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2" name="Group 1">
            <a:extLst>
              <a:ext uri="{FF2B5EF4-FFF2-40B4-BE49-F238E27FC236}">
                <a16:creationId xmlns:a16="http://schemas.microsoft.com/office/drawing/2014/main" id="{6C17EFB3-1CF0-49C0-BCAE-9EF53A8EBAEA}"/>
              </a:ext>
            </a:extLst>
          </p:cNvPr>
          <p:cNvGrpSpPr/>
          <p:nvPr userDrawn="1"/>
        </p:nvGrpSpPr>
        <p:grpSpPr>
          <a:xfrm>
            <a:off x="-239437" y="4391681"/>
            <a:ext cx="12674679" cy="2772654"/>
            <a:chOff x="-239437" y="4391681"/>
            <a:chExt cx="12674679" cy="2772654"/>
          </a:xfrm>
        </p:grpSpPr>
        <p:sp>
          <p:nvSpPr>
            <p:cNvPr id="7" name="Title 1">
              <a:extLst>
                <a:ext uri="{FF2B5EF4-FFF2-40B4-BE49-F238E27FC236}">
                  <a16:creationId xmlns:a16="http://schemas.microsoft.com/office/drawing/2014/main" id="{FB3940BC-1421-4A0A-AD5B-59409A7E1B52}"/>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3E8A7590-E2B0-4753-89BE-4E0782BBF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9" name="Picture 8">
              <a:extLst>
                <a:ext uri="{FF2B5EF4-FFF2-40B4-BE49-F238E27FC236}">
                  <a16:creationId xmlns:a16="http://schemas.microsoft.com/office/drawing/2014/main" id="{5845F1F4-23A6-48C5-804D-9D07EA619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0" name="Picture 9">
              <a:extLst>
                <a:ext uri="{FF2B5EF4-FFF2-40B4-BE49-F238E27FC236}">
                  <a16:creationId xmlns:a16="http://schemas.microsoft.com/office/drawing/2014/main" id="{CEF3C72D-5D89-4DFA-9038-57F6E23D8A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1" name="Title 1">
              <a:extLst>
                <a:ext uri="{FF2B5EF4-FFF2-40B4-BE49-F238E27FC236}">
                  <a16:creationId xmlns:a16="http://schemas.microsoft.com/office/drawing/2014/main" id="{998611C1-EFE9-44EF-B188-DCBA6E94993D}"/>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644C68F-6E69-4B17-ADF4-B7834556C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8" name="Picture 17">
              <a:extLst>
                <a:ext uri="{FF2B5EF4-FFF2-40B4-BE49-F238E27FC236}">
                  <a16:creationId xmlns:a16="http://schemas.microsoft.com/office/drawing/2014/main" id="{8406AD93-17A6-4618-B494-47C2416EF3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19" name="Picture 18">
              <a:extLst>
                <a:ext uri="{FF2B5EF4-FFF2-40B4-BE49-F238E27FC236}">
                  <a16:creationId xmlns:a16="http://schemas.microsoft.com/office/drawing/2014/main" id="{569E7F51-D76D-4E6E-A2E6-C0E180A60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0" name="Picture 19">
              <a:extLst>
                <a:ext uri="{FF2B5EF4-FFF2-40B4-BE49-F238E27FC236}">
                  <a16:creationId xmlns:a16="http://schemas.microsoft.com/office/drawing/2014/main" id="{152B0000-E2C8-4B0F-9353-026826D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9122936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503884"/>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0" name="Title 1">
            <a:extLst>
              <a:ext uri="{FF2B5EF4-FFF2-40B4-BE49-F238E27FC236}">
                <a16:creationId xmlns:a16="http://schemas.microsoft.com/office/drawing/2014/main" id="{B900268F-C262-4C69-88AC-3D31448D5FC7}"/>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1045878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469FAFC7-C29B-44D2-B5CE-7830B775CDD5}"/>
              </a:ext>
            </a:extLst>
          </p:cNvPr>
          <p:cNvGrpSpPr/>
          <p:nvPr userDrawn="1"/>
        </p:nvGrpSpPr>
        <p:grpSpPr>
          <a:xfrm>
            <a:off x="-239437" y="4391681"/>
            <a:ext cx="12674679" cy="2772654"/>
            <a:chOff x="-239437" y="4391681"/>
            <a:chExt cx="12674679" cy="2772654"/>
          </a:xfrm>
        </p:grpSpPr>
        <p:sp>
          <p:nvSpPr>
            <p:cNvPr id="39" name="Title 1">
              <a:extLst>
                <a:ext uri="{FF2B5EF4-FFF2-40B4-BE49-F238E27FC236}">
                  <a16:creationId xmlns:a16="http://schemas.microsoft.com/office/drawing/2014/main" id="{7D381400-2C12-4A78-BA67-B209C5B63665}"/>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40" name="Picture 39">
              <a:extLst>
                <a:ext uri="{FF2B5EF4-FFF2-40B4-BE49-F238E27FC236}">
                  <a16:creationId xmlns:a16="http://schemas.microsoft.com/office/drawing/2014/main" id="{BE8280D1-002E-40C3-BD64-AD12A20B6D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41" name="Picture 40">
              <a:extLst>
                <a:ext uri="{FF2B5EF4-FFF2-40B4-BE49-F238E27FC236}">
                  <a16:creationId xmlns:a16="http://schemas.microsoft.com/office/drawing/2014/main" id="{94B3910D-7B92-4313-AC0B-F2CF7FB47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42" name="Picture 41">
              <a:extLst>
                <a:ext uri="{FF2B5EF4-FFF2-40B4-BE49-F238E27FC236}">
                  <a16:creationId xmlns:a16="http://schemas.microsoft.com/office/drawing/2014/main" id="{78B73D0F-772E-4C3E-A50C-04D06BE260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43" name="Title 1">
              <a:extLst>
                <a:ext uri="{FF2B5EF4-FFF2-40B4-BE49-F238E27FC236}">
                  <a16:creationId xmlns:a16="http://schemas.microsoft.com/office/drawing/2014/main" id="{3D0C9C81-943A-4B2E-8BD5-235CCD3D134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44" name="Picture 43">
              <a:extLst>
                <a:ext uri="{FF2B5EF4-FFF2-40B4-BE49-F238E27FC236}">
                  <a16:creationId xmlns:a16="http://schemas.microsoft.com/office/drawing/2014/main" id="{5B586DA1-6761-480A-8CC8-68C71D544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45" name="Picture 44">
              <a:extLst>
                <a:ext uri="{FF2B5EF4-FFF2-40B4-BE49-F238E27FC236}">
                  <a16:creationId xmlns:a16="http://schemas.microsoft.com/office/drawing/2014/main" id="{FB7E803A-2C0C-4B95-B04E-1F0D19B9D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46" name="Picture 45">
              <a:extLst>
                <a:ext uri="{FF2B5EF4-FFF2-40B4-BE49-F238E27FC236}">
                  <a16:creationId xmlns:a16="http://schemas.microsoft.com/office/drawing/2014/main" id="{BB6872D6-EF42-4154-B4B1-2AF2D8CF3A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47" name="Picture 46">
              <a:extLst>
                <a:ext uri="{FF2B5EF4-FFF2-40B4-BE49-F238E27FC236}">
                  <a16:creationId xmlns:a16="http://schemas.microsoft.com/office/drawing/2014/main" id="{B60C24F8-56B2-4F74-BA59-2BE27966CE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98411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a:extLst>
              <a:ext uri="{FF2B5EF4-FFF2-40B4-BE49-F238E27FC236}">
                <a16:creationId xmlns:a16="http://schemas.microsoft.com/office/drawing/2014/main" id="{8928084D-8F59-4713-A6FD-EB80E7365091}"/>
              </a:ext>
            </a:extLst>
          </p:cNvPr>
          <p:cNvGrpSpPr/>
          <p:nvPr userDrawn="1"/>
        </p:nvGrpSpPr>
        <p:grpSpPr>
          <a:xfrm>
            <a:off x="-239437" y="4391681"/>
            <a:ext cx="12674679" cy="2772654"/>
            <a:chOff x="-239437" y="4391681"/>
            <a:chExt cx="12674679" cy="2772654"/>
          </a:xfrm>
        </p:grpSpPr>
        <p:sp>
          <p:nvSpPr>
            <p:cNvPr id="15" name="Title 1">
              <a:extLst>
                <a:ext uri="{FF2B5EF4-FFF2-40B4-BE49-F238E27FC236}">
                  <a16:creationId xmlns:a16="http://schemas.microsoft.com/office/drawing/2014/main" id="{D01FF200-54E6-4271-B125-2487FE5B0CD3}"/>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93413E9F-7DCF-4217-BCDC-5746988F38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7" name="Picture 16">
              <a:extLst>
                <a:ext uri="{FF2B5EF4-FFF2-40B4-BE49-F238E27FC236}">
                  <a16:creationId xmlns:a16="http://schemas.microsoft.com/office/drawing/2014/main" id="{06D831AB-9C2C-4D6C-A53D-6DCB4ADD5B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8" name="Picture 17">
              <a:extLst>
                <a:ext uri="{FF2B5EF4-FFF2-40B4-BE49-F238E27FC236}">
                  <a16:creationId xmlns:a16="http://schemas.microsoft.com/office/drawing/2014/main" id="{B67FE9C0-C94B-4632-83FD-F40CCC68E4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19" name="Title 1">
              <a:extLst>
                <a:ext uri="{FF2B5EF4-FFF2-40B4-BE49-F238E27FC236}">
                  <a16:creationId xmlns:a16="http://schemas.microsoft.com/office/drawing/2014/main" id="{63A89991-6C61-4E6A-8964-7690B407FDC4}"/>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460ECC7C-F6DD-44B1-B67C-285AC1B4F27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AB1ADF36-EA58-4AC1-99A4-E6C35D65B2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2" name="Picture 21">
              <a:extLst>
                <a:ext uri="{FF2B5EF4-FFF2-40B4-BE49-F238E27FC236}">
                  <a16:creationId xmlns:a16="http://schemas.microsoft.com/office/drawing/2014/main" id="{029582CF-9A5C-410F-BA2C-59C3A01E07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3" name="Picture 22">
              <a:extLst>
                <a:ext uri="{FF2B5EF4-FFF2-40B4-BE49-F238E27FC236}">
                  <a16:creationId xmlns:a16="http://schemas.microsoft.com/office/drawing/2014/main" id="{991E9ED2-1831-4C6F-8919-90EC4A9D0D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499889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29" name="Title 1">
            <a:extLst>
              <a:ext uri="{FF2B5EF4-FFF2-40B4-BE49-F238E27FC236}">
                <a16:creationId xmlns:a16="http://schemas.microsoft.com/office/drawing/2014/main" id="{326C9F94-2039-4D54-A98E-871EAD800EAA}"/>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4340730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
        <p:nvSpPr>
          <p:cNvPr id="14" name="Title 1">
            <a:extLst>
              <a:ext uri="{FF2B5EF4-FFF2-40B4-BE49-F238E27FC236}">
                <a16:creationId xmlns:a16="http://schemas.microsoft.com/office/drawing/2014/main" id="{DEAFEF46-4399-4379-B2D2-02E373B2BDAB}"/>
              </a:ext>
            </a:extLst>
          </p:cNvPr>
          <p:cNvSpPr txBox="1">
            <a:spLocks/>
          </p:cNvSpPr>
          <p:nvPr userDrawn="1"/>
        </p:nvSpPr>
        <p:spPr>
          <a:xfrm>
            <a:off x="342043" y="601291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3" name="Group 22">
            <a:extLst>
              <a:ext uri="{FF2B5EF4-FFF2-40B4-BE49-F238E27FC236}">
                <a16:creationId xmlns:a16="http://schemas.microsoft.com/office/drawing/2014/main" id="{3709986B-5D11-40E3-934B-190D26DCD9E9}"/>
              </a:ext>
            </a:extLst>
          </p:cNvPr>
          <p:cNvGrpSpPr/>
          <p:nvPr userDrawn="1"/>
        </p:nvGrpSpPr>
        <p:grpSpPr>
          <a:xfrm>
            <a:off x="-241341" y="4504553"/>
            <a:ext cx="12674679" cy="2772654"/>
            <a:chOff x="-239437" y="4391681"/>
            <a:chExt cx="12674679" cy="2772654"/>
          </a:xfrm>
        </p:grpSpPr>
        <p:sp>
          <p:nvSpPr>
            <p:cNvPr id="24" name="Title 1">
              <a:extLst>
                <a:ext uri="{FF2B5EF4-FFF2-40B4-BE49-F238E27FC236}">
                  <a16:creationId xmlns:a16="http://schemas.microsoft.com/office/drawing/2014/main" id="{805741B3-01B5-4B87-A3FA-CFD37A5D8ACE}"/>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6AE9777D-ED1B-4118-8790-93CA5909A1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5A3C2C13-0597-4D3E-A20E-E7E39130C26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5CAFA568-DEE4-4F3B-A848-0553B28655A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8" name="Title 1">
              <a:extLst>
                <a:ext uri="{FF2B5EF4-FFF2-40B4-BE49-F238E27FC236}">
                  <a16:creationId xmlns:a16="http://schemas.microsoft.com/office/drawing/2014/main" id="{459B343A-52A0-4D5C-B4DF-7A2B49441240}"/>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9" name="Picture 28">
              <a:extLst>
                <a:ext uri="{FF2B5EF4-FFF2-40B4-BE49-F238E27FC236}">
                  <a16:creationId xmlns:a16="http://schemas.microsoft.com/office/drawing/2014/main" id="{677EC1CA-3D89-4592-B2A7-6CBCBC8DA65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30" name="Picture 29">
              <a:extLst>
                <a:ext uri="{FF2B5EF4-FFF2-40B4-BE49-F238E27FC236}">
                  <a16:creationId xmlns:a16="http://schemas.microsoft.com/office/drawing/2014/main" id="{59324D9A-78D1-44CE-B2E0-B66E141D1F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31" name="Picture 30">
              <a:extLst>
                <a:ext uri="{FF2B5EF4-FFF2-40B4-BE49-F238E27FC236}">
                  <a16:creationId xmlns:a16="http://schemas.microsoft.com/office/drawing/2014/main" id="{16C97430-E012-4F6B-B522-03E86BEA722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2" name="Picture 31">
              <a:extLst>
                <a:ext uri="{FF2B5EF4-FFF2-40B4-BE49-F238E27FC236}">
                  <a16:creationId xmlns:a16="http://schemas.microsoft.com/office/drawing/2014/main" id="{2DEECE50-0A08-47FC-96B5-AF5E183B53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3854971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239437" y="4391681"/>
            <a:ext cx="12674679" cy="2772654"/>
            <a:chOff x="-239437" y="4391681"/>
            <a:chExt cx="12674679" cy="2772654"/>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sp>
          <p:nvSpPr>
            <p:cNvPr id="24" name="Title 1">
              <a:extLst>
                <a:ext uri="{FF2B5EF4-FFF2-40B4-BE49-F238E27FC236}">
                  <a16:creationId xmlns:a16="http://schemas.microsoft.com/office/drawing/2014/main" id="{B1C010C2-20C8-4F42-A182-3F1BE1DF8BBA}"/>
                </a:ext>
              </a:extLst>
            </p:cNvPr>
            <p:cNvSpPr txBox="1">
              <a:spLocks/>
            </p:cNvSpPr>
            <p:nvPr userDrawn="1"/>
          </p:nvSpPr>
          <p:spPr>
            <a:xfrm>
              <a:off x="-17480" y="59155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9437" y="4391681"/>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50758503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238983097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F1C00-1DBE-493A-9653-FF3409CC117F}"/>
              </a:ext>
            </a:extLst>
          </p:cNvPr>
          <p:cNvSpPr>
            <a:spLocks noGrp="1"/>
          </p:cNvSpPr>
          <p:nvPr>
            <p:ph type="title" hasCustomPrompt="1"/>
          </p:nvPr>
        </p:nvSpPr>
        <p:spPr>
          <a:xfrm>
            <a:off x="1244600" y="5203825"/>
            <a:ext cx="10515600" cy="1325563"/>
          </a:xfrm>
          <a:prstGeom prst="rect">
            <a:avLst/>
          </a:prstGeom>
        </p:spPr>
        <p:txBody>
          <a:bodyPr>
            <a:normAutofit/>
          </a:bodyPr>
          <a:lstStyle>
            <a:lvl1pPr algn="ctr">
              <a:defRPr sz="7200">
                <a:solidFill>
                  <a:srgbClr val="CF2665"/>
                </a:solidFill>
              </a:defRPr>
            </a:lvl1pPr>
          </a:lstStyle>
          <a:p>
            <a:r>
              <a:rPr lang="en-US" dirty="0"/>
              <a:t>Princess Profile</a:t>
            </a:r>
          </a:p>
        </p:txBody>
      </p:sp>
      <p:sp>
        <p:nvSpPr>
          <p:cNvPr id="14" name="Text Placeholder 13">
            <a:extLst>
              <a:ext uri="{FF2B5EF4-FFF2-40B4-BE49-F238E27FC236}">
                <a16:creationId xmlns:a16="http://schemas.microsoft.com/office/drawing/2014/main" id="{10CFED24-B141-4C65-B07D-7F92CAF0E629}"/>
              </a:ext>
            </a:extLst>
          </p:cNvPr>
          <p:cNvSpPr>
            <a:spLocks noGrp="1"/>
          </p:cNvSpPr>
          <p:nvPr>
            <p:ph type="body" sz="quarter" idx="13"/>
          </p:nvPr>
        </p:nvSpPr>
        <p:spPr>
          <a:xfrm>
            <a:off x="8229600"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85FDDB45-4769-4E4F-9B27-9A24BF85B1AE}"/>
              </a:ext>
            </a:extLst>
          </p:cNvPr>
          <p:cNvSpPr>
            <a:spLocks noGrp="1"/>
          </p:cNvSpPr>
          <p:nvPr>
            <p:ph type="body" sz="quarter" idx="14"/>
          </p:nvPr>
        </p:nvSpPr>
        <p:spPr>
          <a:xfrm>
            <a:off x="850901" y="685800"/>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
            <a:extLst>
              <a:ext uri="{FF2B5EF4-FFF2-40B4-BE49-F238E27FC236}">
                <a16:creationId xmlns:a16="http://schemas.microsoft.com/office/drawing/2014/main" id="{8136E935-E4A2-44EC-A27E-879BC83C35EB}"/>
              </a:ext>
            </a:extLst>
          </p:cNvPr>
          <p:cNvSpPr>
            <a:spLocks noGrp="1"/>
          </p:cNvSpPr>
          <p:nvPr>
            <p:ph type="body" sz="quarter" idx="15"/>
          </p:nvPr>
        </p:nvSpPr>
        <p:spPr>
          <a:xfrm>
            <a:off x="850901"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3">
            <a:extLst>
              <a:ext uri="{FF2B5EF4-FFF2-40B4-BE49-F238E27FC236}">
                <a16:creationId xmlns:a16="http://schemas.microsoft.com/office/drawing/2014/main" id="{9388BC4A-02DB-4C6A-A04E-2D266AF8B9F5}"/>
              </a:ext>
            </a:extLst>
          </p:cNvPr>
          <p:cNvSpPr>
            <a:spLocks noGrp="1"/>
          </p:cNvSpPr>
          <p:nvPr>
            <p:ph type="body" sz="quarter" idx="16"/>
          </p:nvPr>
        </p:nvSpPr>
        <p:spPr>
          <a:xfrm>
            <a:off x="8229600" y="2944812"/>
            <a:ext cx="3111500" cy="20447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298398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sp>
          <p:nvSpPr>
            <p:cNvPr id="28" name="Title 1">
              <a:extLst>
                <a:ext uri="{FF2B5EF4-FFF2-40B4-BE49-F238E27FC236}">
                  <a16:creationId xmlns:a16="http://schemas.microsoft.com/office/drawing/2014/main" id="{51364A35-37B5-4A8A-9317-1E896ECAA442}"/>
                </a:ext>
              </a:extLst>
            </p:cNvPr>
            <p:cNvSpPr txBox="1">
              <a:spLocks/>
            </p:cNvSpPr>
            <p:nvPr/>
          </p:nvSpPr>
          <p:spPr>
            <a:xfrm>
              <a:off x="8883524" y="594747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A4CA88"/>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A4CA88"/>
                </a:solidFill>
                <a:effectLst/>
                <a:uLnTx/>
                <a:uFillTx/>
                <a:latin typeface="#9Slide07 HoneyCream" pitchFamily="2" charset="0"/>
                <a:ea typeface="+mj-ea"/>
                <a:cs typeface="+mj-cs"/>
              </a:endParaRPr>
            </a:p>
          </p:txBody>
        </p:sp>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47108969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1060101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7086216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9Slide.vn - 2019">
            <a:extLst>
              <a:ext uri="{FF2B5EF4-FFF2-40B4-BE49-F238E27FC236}">
                <a16:creationId xmlns:a16="http://schemas.microsoft.com/office/drawing/2014/main" id="{FEE4FCA0-C58C-4496-B390-83831DA3E1C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83191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 id="2147483690" r:id="rId22"/>
    <p:sldLayoutId id="2147483691" r:id="rId23"/>
    <p:sldLayoutId id="2147483692" r:id="rId24"/>
    <p:sldLayoutId id="2147483693" r:id="rId25"/>
    <p:sldLayoutId id="2147483696" r:id="rId2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B3EDD63-0C29-4203-AC6F-E6EF67C806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924837993"/>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3F0C4E57-363A-4876-BA29-46D31ADBDA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564674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90.png"/><Relationship Id="rId7" Type="http://schemas.openxmlformats.org/officeDocument/2006/relationships/image" Target="../media/image83.png"/><Relationship Id="rId2" Type="http://schemas.openxmlformats.org/officeDocument/2006/relationships/image" Target="../media/image780.png"/><Relationship Id="rId1" Type="http://schemas.openxmlformats.org/officeDocument/2006/relationships/slideLayout" Target="../slideLayouts/slideLayout1.xml"/><Relationship Id="rId6" Type="http://schemas.openxmlformats.org/officeDocument/2006/relationships/image" Target="../media/image820.png"/><Relationship Id="rId5" Type="http://schemas.openxmlformats.org/officeDocument/2006/relationships/image" Target="../media/image810.png"/><Relationship Id="rId4" Type="http://schemas.openxmlformats.org/officeDocument/2006/relationships/image" Target="../media/image800.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slide" Target="slide11.xml"/><Relationship Id="rId18" Type="http://schemas.openxmlformats.org/officeDocument/2006/relationships/image" Target="../media/image65.png"/><Relationship Id="rId3" Type="http://schemas.openxmlformats.org/officeDocument/2006/relationships/image" Target="../media/image56.png"/><Relationship Id="rId21" Type="http://schemas.openxmlformats.org/officeDocument/2006/relationships/image" Target="../media/image67.svg"/><Relationship Id="rId7" Type="http://schemas.microsoft.com/office/2007/relationships/hdphoto" Target="../media/hdphoto3.wdp"/><Relationship Id="rId12" Type="http://schemas.openxmlformats.org/officeDocument/2006/relationships/image" Target="../media/image62.png"/><Relationship Id="rId17" Type="http://schemas.openxmlformats.org/officeDocument/2006/relationships/slide" Target="slide5.xml"/><Relationship Id="rId25" Type="http://schemas.openxmlformats.org/officeDocument/2006/relationships/image" Target="../media/image70.png"/><Relationship Id="rId2" Type="http://schemas.openxmlformats.org/officeDocument/2006/relationships/notesSlide" Target="../notesSlides/notesSlide1.xml"/><Relationship Id="rId16" Type="http://schemas.openxmlformats.org/officeDocument/2006/relationships/image" Target="../media/image64.png"/><Relationship Id="rId20" Type="http://schemas.openxmlformats.org/officeDocument/2006/relationships/image" Target="../media/image66.png"/><Relationship Id="rId1" Type="http://schemas.openxmlformats.org/officeDocument/2006/relationships/slideLayout" Target="../slideLayouts/slideLayout30.xml"/><Relationship Id="rId6" Type="http://schemas.openxmlformats.org/officeDocument/2006/relationships/image" Target="../media/image58.png"/><Relationship Id="rId11" Type="http://schemas.openxmlformats.org/officeDocument/2006/relationships/image" Target="../media/image61.png"/><Relationship Id="rId24" Type="http://schemas.openxmlformats.org/officeDocument/2006/relationships/image" Target="../media/image69.png"/><Relationship Id="rId5" Type="http://schemas.openxmlformats.org/officeDocument/2006/relationships/image" Target="../media/image57.png"/><Relationship Id="rId15" Type="http://schemas.openxmlformats.org/officeDocument/2006/relationships/slide" Target="slide6.xml"/><Relationship Id="rId23" Type="http://schemas.microsoft.com/office/2007/relationships/hdphoto" Target="../media/hdphoto5.wdp"/><Relationship Id="rId10" Type="http://schemas.openxmlformats.org/officeDocument/2006/relationships/image" Target="../media/image60.png"/><Relationship Id="rId19" Type="http://schemas.openxmlformats.org/officeDocument/2006/relationships/slide" Target="slide7.xml"/><Relationship Id="rId4" Type="http://schemas.microsoft.com/office/2007/relationships/hdphoto" Target="../media/hdphoto2.wdp"/><Relationship Id="rId9" Type="http://schemas.microsoft.com/office/2007/relationships/hdphoto" Target="../media/hdphoto4.wdp"/><Relationship Id="rId14" Type="http://schemas.openxmlformats.org/officeDocument/2006/relationships/image" Target="../media/image63.png"/><Relationship Id="rId22"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7.svg"/><Relationship Id="rId3" Type="http://schemas.openxmlformats.org/officeDocument/2006/relationships/image" Target="../media/image32.png"/><Relationship Id="rId7" Type="http://schemas.openxmlformats.org/officeDocument/2006/relationships/image" Target="../media/image7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72.svg"/><Relationship Id="rId11" Type="http://schemas.openxmlformats.org/officeDocument/2006/relationships/slide" Target="slide4.xml"/><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33.sv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6.png"/><Relationship Id="rId3" Type="http://schemas.openxmlformats.org/officeDocument/2006/relationships/image" Target="../media/image32.png"/><Relationship Id="rId7" Type="http://schemas.openxmlformats.org/officeDocument/2006/relationships/image" Target="../media/image73.png"/><Relationship Id="rId12"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slide" Target="slide9.xml"/><Relationship Id="rId4" Type="http://schemas.openxmlformats.org/officeDocument/2006/relationships/image" Target="../media/image33.svg"/><Relationship Id="rId9" Type="http://schemas.microsoft.com/office/2007/relationships/hdphoto" Target="../media/hdphoto7.wdp"/><Relationship Id="rId14" Type="http://schemas.openxmlformats.org/officeDocument/2006/relationships/image" Target="../media/image67.svg"/></Relationships>
</file>

<file path=ppt/slides/_rels/slide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7.svg"/><Relationship Id="rId3" Type="http://schemas.openxmlformats.org/officeDocument/2006/relationships/image" Target="../media/image32.png"/><Relationship Id="rId7" Type="http://schemas.openxmlformats.org/officeDocument/2006/relationships/image" Target="../media/image73.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72.svg"/><Relationship Id="rId11" Type="http://schemas.openxmlformats.org/officeDocument/2006/relationships/slide" Target="slide4.xml"/><Relationship Id="rId5" Type="http://schemas.openxmlformats.org/officeDocument/2006/relationships/image" Target="../media/image71.png"/><Relationship Id="rId10" Type="http://schemas.openxmlformats.org/officeDocument/2006/relationships/image" Target="../media/image79.png"/><Relationship Id="rId4" Type="http://schemas.openxmlformats.org/officeDocument/2006/relationships/image" Target="../media/image33.sv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66.png"/><Relationship Id="rId3" Type="http://schemas.openxmlformats.org/officeDocument/2006/relationships/image" Target="../media/image32.png"/><Relationship Id="rId7" Type="http://schemas.openxmlformats.org/officeDocument/2006/relationships/image" Target="../media/image73.png"/><Relationship Id="rId12"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72.svg"/><Relationship Id="rId11" Type="http://schemas.openxmlformats.org/officeDocument/2006/relationships/image" Target="../media/image81.png"/><Relationship Id="rId5" Type="http://schemas.openxmlformats.org/officeDocument/2006/relationships/image" Target="../media/image71.png"/><Relationship Id="rId10" Type="http://schemas.openxmlformats.org/officeDocument/2006/relationships/slide" Target="slide24.xml"/><Relationship Id="rId4" Type="http://schemas.openxmlformats.org/officeDocument/2006/relationships/image" Target="../media/image33.svg"/><Relationship Id="rId9" Type="http://schemas.microsoft.com/office/2007/relationships/hdphoto" Target="../media/hdphoto8.wdp"/><Relationship Id="rId14"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pic>
        <p:nvPicPr>
          <p:cNvPr id="9" name="Picture 8">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37361" y="-123920"/>
            <a:ext cx="1523956" cy="1678399"/>
          </a:xfrm>
          <a:prstGeom prst="rect">
            <a:avLst/>
          </a:prstGeom>
        </p:spPr>
      </p:pic>
      <p:grpSp>
        <p:nvGrpSpPr>
          <p:cNvPr id="15" name="组合 7"/>
          <p:cNvGrpSpPr/>
          <p:nvPr/>
        </p:nvGrpSpPr>
        <p:grpSpPr>
          <a:xfrm>
            <a:off x="10465340" y="1725427"/>
            <a:ext cx="553230" cy="2868068"/>
            <a:chOff x="5942039" y="2189707"/>
            <a:chExt cx="579412" cy="3003799"/>
          </a:xfrm>
        </p:grpSpPr>
        <p:sp>
          <p:nvSpPr>
            <p:cNvPr id="1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1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6" name="Picture 5"/>
          <p:cNvPicPr>
            <a:picLocks noChangeAspect="1"/>
          </p:cNvPicPr>
          <p:nvPr/>
        </p:nvPicPr>
        <p:blipFill>
          <a:blip r:embed="rId5"/>
          <a:stretch>
            <a:fillRect/>
          </a:stretch>
        </p:blipFill>
        <p:spPr>
          <a:xfrm>
            <a:off x="1698105" y="1554479"/>
            <a:ext cx="9043850" cy="4487087"/>
          </a:xfrm>
          <a:prstGeom prst="rect">
            <a:avLst/>
          </a:prstGeom>
        </p:spPr>
      </p:pic>
    </p:spTree>
    <p:extLst>
      <p:ext uri="{BB962C8B-B14F-4D97-AF65-F5344CB8AC3E}">
        <p14:creationId xmlns:p14="http://schemas.microsoft.com/office/powerpoint/2010/main" val="3521300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1">
            <a:extLst>
              <a:ext uri="{FF2B5EF4-FFF2-40B4-BE49-F238E27FC236}">
                <a16:creationId xmlns:a16="http://schemas.microsoft.com/office/drawing/2014/main" id="{D0C1909D-1B61-4FDC-9E36-41825FD6F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5" r="368"/>
          <a:stretch/>
        </p:blipFill>
        <p:spPr>
          <a:xfrm>
            <a:off x="1" y="-24114"/>
            <a:ext cx="12192000" cy="6882114"/>
          </a:xfrm>
          <a:prstGeom prst="rect">
            <a:avLst/>
          </a:prstGeom>
        </p:spPr>
      </p:pic>
      <p:pic>
        <p:nvPicPr>
          <p:cNvPr id="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5" name="组合 7"/>
          <p:cNvGrpSpPr/>
          <p:nvPr/>
        </p:nvGrpSpPr>
        <p:grpSpPr>
          <a:xfrm>
            <a:off x="10465340" y="1725427"/>
            <a:ext cx="553230" cy="2868068"/>
            <a:chOff x="5942039" y="2189707"/>
            <a:chExt cx="579412" cy="3003799"/>
          </a:xfrm>
        </p:grpSpPr>
        <p:sp>
          <p:nvSpPr>
            <p:cNvPr id="6" name="心形 4"/>
            <p:cNvSpPr/>
            <p:nvPr/>
          </p:nvSpPr>
          <p:spPr>
            <a:xfrm>
              <a:off x="5942039" y="2189707"/>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7" name="心形 21"/>
            <p:cNvSpPr/>
            <p:nvPr/>
          </p:nvSpPr>
          <p:spPr>
            <a:xfrm>
              <a:off x="5942039" y="3018790"/>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8" name="心形 24"/>
            <p:cNvSpPr/>
            <p:nvPr/>
          </p:nvSpPr>
          <p:spPr>
            <a:xfrm>
              <a:off x="5942039" y="3847873"/>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9" name="心形 29"/>
            <p:cNvSpPr/>
            <p:nvPr/>
          </p:nvSpPr>
          <p:spPr>
            <a:xfrm>
              <a:off x="5942039" y="4676956"/>
              <a:ext cx="579412" cy="516550"/>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pic>
        <p:nvPicPr>
          <p:cNvPr id="11" name="Picture 10"/>
          <p:cNvPicPr>
            <a:picLocks noChangeAspect="1"/>
          </p:cNvPicPr>
          <p:nvPr/>
        </p:nvPicPr>
        <p:blipFill>
          <a:blip r:embed="rId4"/>
          <a:stretch>
            <a:fillRect/>
          </a:stretch>
        </p:blipFill>
        <p:spPr>
          <a:xfrm>
            <a:off x="1331186" y="1972031"/>
            <a:ext cx="9687384" cy="4255377"/>
          </a:xfrm>
          <a:prstGeom prst="rect">
            <a:avLst/>
          </a:prstGeom>
        </p:spPr>
      </p:pic>
    </p:spTree>
    <p:extLst>
      <p:ext uri="{BB962C8B-B14F-4D97-AF65-F5344CB8AC3E}">
        <p14:creationId xmlns:p14="http://schemas.microsoft.com/office/powerpoint/2010/main" val="138439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453659"/>
            <a:ext cx="5869930"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527772"/>
              <a:ext cx="32338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23 152 x 4</a:t>
              </a:r>
              <a:endParaRPr kumimoji="0" lang="nl-NL"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269427" y="1505383"/>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500059"/>
              <a:ext cx="53754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6 071 x 3</a:t>
              </a:r>
              <a:endParaRPr kumimoji="0" lang="en-US"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314928" y="3611189"/>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660525" y="2527772"/>
              <a:ext cx="32338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24 185 :</a:t>
              </a:r>
              <a:r>
                <a:rPr kumimoji="0" lang="nl-NL" sz="3600" b="1" i="0" u="none" strike="noStrike" kern="0" cap="none" spc="0" normalizeH="0" noProof="0">
                  <a:ln>
                    <a:noFill/>
                  </a:ln>
                  <a:solidFill>
                    <a:srgbClr val="844851"/>
                  </a:solidFill>
                  <a:effectLst/>
                  <a:uLnTx/>
                  <a:uFillTx/>
                  <a:latin typeface="Cambria" panose="02040503050406030204" pitchFamily="18" charset="0"/>
                  <a:ea typeface="+mn-ea"/>
                  <a:cs typeface="+mn-cs"/>
                </a:rPr>
                <a:t> 5</a:t>
              </a:r>
              <a:endParaRPr kumimoji="0" lang="nl-NL"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372062" y="3638902"/>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335580" y="2500059"/>
              <a:ext cx="53754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5 208 : 4</a:t>
              </a:r>
              <a:endParaRPr kumimoji="0" lang="en-US"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044002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3"/>
          <a:srcRect l="16051" t="13178"/>
          <a:stretch/>
        </p:blipFill>
        <p:spPr>
          <a:xfrm>
            <a:off x="0" y="0"/>
            <a:ext cx="1471396" cy="1214846"/>
          </a:xfrm>
          <a:prstGeom prst="rect">
            <a:avLst/>
          </a:prstGeom>
        </p:spPr>
      </p:pic>
      <p:grpSp>
        <p:nvGrpSpPr>
          <p:cNvPr id="17" name="Group 16"/>
          <p:cNvGrpSpPr/>
          <p:nvPr/>
        </p:nvGrpSpPr>
        <p:grpSpPr>
          <a:xfrm>
            <a:off x="935467" y="567959"/>
            <a:ext cx="6478618" cy="820609"/>
            <a:chOff x="935467" y="567959"/>
            <a:chExt cx="6478618" cy="820609"/>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44155" y="567959"/>
              <a:ext cx="5869930" cy="820609"/>
            </a:xfrm>
            <a:prstGeom prst="rect">
              <a:avLst/>
            </a:prstGeom>
            <a:noFill/>
          </p:spPr>
          <p:txBody>
            <a:bodyPr wrap="square" rtlCol="0">
              <a:spAutoFit/>
            </a:bodyPr>
            <a:lstStyle/>
            <a:p>
              <a:pPr>
                <a:lnSpc>
                  <a:spcPct val="150000"/>
                </a:lnSpc>
              </a:pPr>
              <a:r>
                <a:rPr lang="en-US" sz="3600">
                  <a:solidFill>
                    <a:schemeClr val="accent3">
                      <a:lumMod val="50000"/>
                    </a:schemeClr>
                  </a:solidFill>
                  <a:latin typeface="Cambria" panose="02040503050406030204" pitchFamily="18" charset="0"/>
                  <a:ea typeface="Cambria" panose="02040503050406030204" pitchFamily="18" charset="0"/>
                </a:rPr>
                <a:t> </a:t>
              </a:r>
              <a:r>
                <a:rPr lang="en-US" sz="36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36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F0E6F8BF-91CE-C79A-52AC-13E1D90A663B}"/>
              </a:ext>
            </a:extLst>
          </p:cNvPr>
          <p:cNvGrpSpPr/>
          <p:nvPr/>
        </p:nvGrpSpPr>
        <p:grpSpPr>
          <a:xfrm>
            <a:off x="1220761" y="1603863"/>
            <a:ext cx="3892437" cy="923330"/>
            <a:chOff x="237059" y="2500059"/>
            <a:chExt cx="3892437" cy="923330"/>
          </a:xfrm>
        </p:grpSpPr>
        <p:sp>
          <p:nvSpPr>
            <p:cNvPr id="6"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3">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CB3CDD23-01E1-66E6-A9F1-ADB7B7810502}"/>
                </a:ext>
              </a:extLst>
            </p:cNvPr>
            <p:cNvSpPr txBox="1"/>
            <p:nvPr/>
          </p:nvSpPr>
          <p:spPr>
            <a:xfrm>
              <a:off x="660525" y="2629372"/>
              <a:ext cx="32338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23 152 x 4</a:t>
              </a:r>
              <a:endParaRPr kumimoji="0" lang="nl-NL"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CAB37B2E-868A-08E7-2C9C-3EDEDED15CA0}"/>
              </a:ext>
            </a:extLst>
          </p:cNvPr>
          <p:cNvGrpSpPr/>
          <p:nvPr/>
        </p:nvGrpSpPr>
        <p:grpSpPr>
          <a:xfrm>
            <a:off x="6360867" y="1585409"/>
            <a:ext cx="3553841" cy="923330"/>
            <a:chOff x="-49416" y="2500059"/>
            <a:chExt cx="5809835" cy="923330"/>
          </a:xfrm>
        </p:grpSpPr>
        <p:sp>
          <p:nvSpPr>
            <p:cNvPr id="9"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5">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TextBox 9">
              <a:extLst>
                <a:ext uri="{FF2B5EF4-FFF2-40B4-BE49-F238E27FC236}">
                  <a16:creationId xmlns:a16="http://schemas.microsoft.com/office/drawing/2014/main" id="{497C630D-9E2F-95E9-2CE2-56E7BECA6A9F}"/>
                </a:ext>
              </a:extLst>
            </p:cNvPr>
            <p:cNvSpPr txBox="1"/>
            <p:nvPr/>
          </p:nvSpPr>
          <p:spPr>
            <a:xfrm>
              <a:off x="335580" y="2639759"/>
              <a:ext cx="53754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6 071 x 3</a:t>
              </a:r>
              <a:endParaRPr kumimoji="0" lang="en-US"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Box 17">
            <a:extLst>
              <a:ext uri="{FF2B5EF4-FFF2-40B4-BE49-F238E27FC236}">
                <a16:creationId xmlns:a16="http://schemas.microsoft.com/office/drawing/2014/main" id="{60B88E43-8086-79FC-06BE-694583B7CF4B}"/>
              </a:ext>
            </a:extLst>
          </p:cNvPr>
          <p:cNvSpPr txBox="1"/>
          <p:nvPr/>
        </p:nvSpPr>
        <p:spPr>
          <a:xfrm>
            <a:off x="2150633" y="2753111"/>
            <a:ext cx="261360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23 152</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70531515-5347-BEDB-69E2-EA5F318F005A}"/>
              </a:ext>
            </a:extLst>
          </p:cNvPr>
          <p:cNvSpPr txBox="1"/>
          <p:nvPr/>
        </p:nvSpPr>
        <p:spPr>
          <a:xfrm>
            <a:off x="2132751" y="4008644"/>
            <a:ext cx="259387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a:solidFill>
                  <a:srgbClr val="ED362A"/>
                </a:solidFill>
                <a:latin typeface="Cambria" panose="02040503050406030204" pitchFamily="18" charset="0"/>
              </a:rPr>
              <a:t>92 608</a:t>
            </a:r>
            <a:endParaRPr kumimoji="0" lang="en-US" sz="3600" b="1" i="0" u="none" strike="noStrike" kern="1200" cap="none" spc="0" normalizeH="0" baseline="0" noProof="0" dirty="0">
              <a:ln>
                <a:noFill/>
              </a:ln>
              <a:solidFill>
                <a:srgbClr val="ED362A"/>
              </a:solidFill>
              <a:effectLst/>
              <a:uLnTx/>
              <a:uFillTx/>
              <a:latin typeface="Cambria" panose="02040503050406030204" pitchFamily="18" charset="0"/>
            </a:endParaRPr>
          </a:p>
        </p:txBody>
      </p:sp>
      <p:sp>
        <p:nvSpPr>
          <p:cNvPr id="20" name="TextBox 19">
            <a:extLst>
              <a:ext uri="{FF2B5EF4-FFF2-40B4-BE49-F238E27FC236}">
                <a16:creationId xmlns:a16="http://schemas.microsoft.com/office/drawing/2014/main" id="{85E4AF99-8DC2-4A7F-1110-AFF16E65B51E}"/>
              </a:ext>
            </a:extLst>
          </p:cNvPr>
          <p:cNvSpPr txBox="1"/>
          <p:nvPr/>
        </p:nvSpPr>
        <p:spPr>
          <a:xfrm>
            <a:off x="1914482" y="3286904"/>
            <a:ext cx="188858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4</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1" name="TextBox 20">
            <a:extLst>
              <a:ext uri="{FF2B5EF4-FFF2-40B4-BE49-F238E27FC236}">
                <a16:creationId xmlns:a16="http://schemas.microsoft.com/office/drawing/2014/main" id="{5306D004-4438-A719-44F7-9BBF8D3F9301}"/>
              </a:ext>
            </a:extLst>
          </p:cNvPr>
          <p:cNvSpPr txBox="1"/>
          <p:nvPr/>
        </p:nvSpPr>
        <p:spPr>
          <a:xfrm>
            <a:off x="1759320" y="3035032"/>
            <a:ext cx="66521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2" name="Straight Connector 21">
            <a:extLst>
              <a:ext uri="{FF2B5EF4-FFF2-40B4-BE49-F238E27FC236}">
                <a16:creationId xmlns:a16="http://schemas.microsoft.com/office/drawing/2014/main" id="{EA4EBAE8-DED4-11E1-FD51-69F195FDCCA9}"/>
              </a:ext>
            </a:extLst>
          </p:cNvPr>
          <p:cNvCxnSpPr>
            <a:cxnSpLocks/>
          </p:cNvCxnSpPr>
          <p:nvPr/>
        </p:nvCxnSpPr>
        <p:spPr>
          <a:xfrm flipH="1">
            <a:off x="1644227" y="3970939"/>
            <a:ext cx="2560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360C93B-0FC4-2897-F0AC-74CAD840481D}"/>
              </a:ext>
            </a:extLst>
          </p:cNvPr>
          <p:cNvSpPr txBox="1"/>
          <p:nvPr/>
        </p:nvSpPr>
        <p:spPr>
          <a:xfrm>
            <a:off x="7052453" y="2724639"/>
            <a:ext cx="26074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6 071</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4" name="TextBox 23">
            <a:extLst>
              <a:ext uri="{FF2B5EF4-FFF2-40B4-BE49-F238E27FC236}">
                <a16:creationId xmlns:a16="http://schemas.microsoft.com/office/drawing/2014/main" id="{ECA80A98-C2D8-66F8-7086-D6994B9D182D}"/>
              </a:ext>
            </a:extLst>
          </p:cNvPr>
          <p:cNvSpPr txBox="1"/>
          <p:nvPr/>
        </p:nvSpPr>
        <p:spPr>
          <a:xfrm>
            <a:off x="7465379" y="3879741"/>
            <a:ext cx="260679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D362A"/>
                </a:solidFill>
                <a:effectLst/>
                <a:uLnTx/>
                <a:uFillTx/>
                <a:latin typeface="Cambria" panose="02040503050406030204" pitchFamily="18" charset="0"/>
                <a:ea typeface="+mn-ea"/>
                <a:cs typeface="+mn-cs"/>
              </a:rPr>
              <a:t>18 213</a:t>
            </a:r>
            <a:endParaRPr kumimoji="0" lang="en-US" sz="3600" b="1" i="0" u="none" strike="noStrike" kern="1200" cap="none" spc="0" normalizeH="0" baseline="0" noProof="0" dirty="0">
              <a:ln>
                <a:noFill/>
              </a:ln>
              <a:solidFill>
                <a:srgbClr val="ED362A"/>
              </a:solidFill>
              <a:effectLst/>
              <a:uLnTx/>
              <a:uFillTx/>
              <a:latin typeface="Cambria" panose="02040503050406030204" pitchFamily="18" charset="0"/>
              <a:ea typeface="+mn-ea"/>
              <a:cs typeface="+mn-cs"/>
            </a:endParaRPr>
          </a:p>
        </p:txBody>
      </p:sp>
      <p:sp>
        <p:nvSpPr>
          <p:cNvPr id="25" name="TextBox 24">
            <a:extLst>
              <a:ext uri="{FF2B5EF4-FFF2-40B4-BE49-F238E27FC236}">
                <a16:creationId xmlns:a16="http://schemas.microsoft.com/office/drawing/2014/main" id="{88A02095-CDAA-9BF9-81AD-7EA76AA13181}"/>
              </a:ext>
            </a:extLst>
          </p:cNvPr>
          <p:cNvSpPr txBox="1"/>
          <p:nvPr/>
        </p:nvSpPr>
        <p:spPr>
          <a:xfrm>
            <a:off x="7596065" y="3217458"/>
            <a:ext cx="1486714"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3</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B89AC01D-B34C-09A4-CC19-2FC53BBE3DF3}"/>
              </a:ext>
            </a:extLst>
          </p:cNvPr>
          <p:cNvSpPr txBox="1"/>
          <p:nvPr/>
        </p:nvSpPr>
        <p:spPr>
          <a:xfrm>
            <a:off x="7404223" y="3063757"/>
            <a:ext cx="66521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844851">
                    <a:lumMod val="95000"/>
                    <a:lumOff val="5000"/>
                  </a:srgbClr>
                </a:solidFill>
                <a:effectLst/>
                <a:uLnTx/>
                <a:uFillTx/>
                <a:latin typeface="Cambria" panose="02040503050406030204" pitchFamily="18" charset="0"/>
                <a:ea typeface="+mn-ea"/>
                <a:cs typeface="+mn-cs"/>
              </a:rPr>
              <a:t>x</a:t>
            </a:r>
            <a:endParaRPr kumimoji="0" lang="en-US" sz="3600" b="1" i="0" u="none" strike="noStrike" kern="1200" cap="none" spc="0" normalizeH="0" baseline="0" noProof="0" dirty="0">
              <a:ln>
                <a:noFill/>
              </a:ln>
              <a:solidFill>
                <a:srgbClr val="844851">
                  <a:lumMod val="95000"/>
                  <a:lumOff val="5000"/>
                </a:srgbClr>
              </a:solidFill>
              <a:effectLst/>
              <a:uLnTx/>
              <a:uFillTx/>
              <a:latin typeface="Cambria" panose="02040503050406030204" pitchFamily="18" charset="0"/>
              <a:ea typeface="+mn-ea"/>
              <a:cs typeface="+mn-cs"/>
            </a:endParaRPr>
          </a:p>
        </p:txBody>
      </p:sp>
      <p:cxnSp>
        <p:nvCxnSpPr>
          <p:cNvPr id="27" name="Straight Connector 26">
            <a:extLst>
              <a:ext uri="{FF2B5EF4-FFF2-40B4-BE49-F238E27FC236}">
                <a16:creationId xmlns:a16="http://schemas.microsoft.com/office/drawing/2014/main" id="{68AE8199-632F-20B6-EF25-397C7BD2A530}"/>
              </a:ext>
            </a:extLst>
          </p:cNvPr>
          <p:cNvCxnSpPr>
            <a:cxnSpLocks/>
          </p:cNvCxnSpPr>
          <p:nvPr/>
        </p:nvCxnSpPr>
        <p:spPr>
          <a:xfrm flipH="1">
            <a:off x="7143143" y="3863789"/>
            <a:ext cx="21945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9308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par>
                                <p:cTn id="43" presetID="53" presetClass="entr" presetSubtype="16"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subTnLst>
                                    <p:audio>
                                      <p:cMediaNode>
                                        <p:cTn display="0" masterRel="sameClick">
                                          <p:stCondLst>
                                            <p:cond evt="begin" delay="0">
                                              <p:tn val="55"/>
                                            </p:cond>
                                          </p:stCondLst>
                                          <p:endCondLst>
                                            <p:cond evt="onStopAudio" delay="0">
                                              <p:tgtEl>
                                                <p:sldTgt/>
                                              </p:tgtEl>
                                            </p:cond>
                                          </p:endCondLst>
                                        </p:cTn>
                                        <p:tgtEl>
                                          <p:sndTgt r:embed="rId2" name="voltage.wav"/>
                                        </p:tgtEl>
                                      </p:cMediaNode>
                                    </p:audio>
                                  </p:sub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randombar(horizontal)">
                                      <p:cBhvr>
                                        <p:cTn id="62" dur="5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rotWithShape="1">
          <a:blip r:embed="rId2"/>
          <a:srcRect l="16051" t="13178"/>
          <a:stretch/>
        </p:blipFill>
        <p:spPr>
          <a:xfrm>
            <a:off x="0" y="0"/>
            <a:ext cx="1471396" cy="1214846"/>
          </a:xfrm>
          <a:prstGeom prst="rect">
            <a:avLst/>
          </a:prstGeom>
        </p:spPr>
      </p:pic>
      <p:grpSp>
        <p:nvGrpSpPr>
          <p:cNvPr id="17" name="Group 16"/>
          <p:cNvGrpSpPr/>
          <p:nvPr/>
        </p:nvGrpSpPr>
        <p:grpSpPr>
          <a:xfrm>
            <a:off x="935467" y="377459"/>
            <a:ext cx="6440518" cy="1063304"/>
            <a:chOff x="935467" y="377459"/>
            <a:chExt cx="6440518" cy="1063304"/>
          </a:xfrm>
        </p:grpSpPr>
        <p:sp>
          <p:nvSpPr>
            <p:cNvPr id="3" name="Oval 2">
              <a:extLst>
                <a:ext uri="{FF2B5EF4-FFF2-40B4-BE49-F238E27FC236}">
                  <a16:creationId xmlns:a16="http://schemas.microsoft.com/office/drawing/2014/main" id="{C7C8E020-3831-1948-A36C-6DE158156858}"/>
                </a:ext>
              </a:extLst>
            </p:cNvPr>
            <p:cNvSpPr/>
            <p:nvPr/>
          </p:nvSpPr>
          <p:spPr>
            <a:xfrm>
              <a:off x="935467" y="68053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1</a:t>
              </a:r>
              <a:endParaRPr lang="en-US" sz="4000" b="1" dirty="0"/>
            </a:p>
          </p:txBody>
        </p:sp>
        <p:sp>
          <p:nvSpPr>
            <p:cNvPr id="4" name="TextBox 3">
              <a:extLst>
                <a:ext uri="{FF2B5EF4-FFF2-40B4-BE49-F238E27FC236}">
                  <a16:creationId xmlns:a16="http://schemas.microsoft.com/office/drawing/2014/main" id="{23429152-A037-A543-AE6D-99BB235C8846}"/>
                </a:ext>
              </a:extLst>
            </p:cNvPr>
            <p:cNvSpPr txBox="1"/>
            <p:nvPr/>
          </p:nvSpPr>
          <p:spPr>
            <a:xfrm>
              <a:off x="1506055" y="377459"/>
              <a:ext cx="5869930" cy="1063304"/>
            </a:xfrm>
            <a:prstGeom prst="rect">
              <a:avLst/>
            </a:prstGeom>
            <a:noFill/>
          </p:spPr>
          <p:txBody>
            <a:bodyPr wrap="square" rtlCol="0">
              <a:spAutoFit/>
            </a:bodyPr>
            <a:lstStyle/>
            <a:p>
              <a:pPr>
                <a:lnSpc>
                  <a:spcPct val="150000"/>
                </a:lnSpc>
              </a:pPr>
              <a:r>
                <a:rPr lang="en-US" sz="4800">
                  <a:solidFill>
                    <a:schemeClr val="accent3">
                      <a:lumMod val="50000"/>
                    </a:schemeClr>
                  </a:solidFill>
                  <a:latin typeface="Cambria" panose="02040503050406030204" pitchFamily="18" charset="0"/>
                  <a:ea typeface="Cambria" panose="02040503050406030204" pitchFamily="18" charset="0"/>
                </a:rPr>
                <a:t> </a:t>
              </a:r>
              <a:r>
                <a:rPr lang="en-US" sz="4800" b="1">
                  <a:solidFill>
                    <a:schemeClr val="accent3">
                      <a:lumMod val="50000"/>
                    </a:schemeClr>
                  </a:solidFill>
                  <a:latin typeface="Cambria" panose="02040503050406030204" pitchFamily="18" charset="0"/>
                  <a:ea typeface="Cambria" panose="02040503050406030204" pitchFamily="18" charset="0"/>
                </a:rPr>
                <a:t>Đặt tính rồi tính</a:t>
              </a:r>
              <a:endParaRPr lang="en-US" sz="4800" b="1" dirty="0">
                <a:solidFill>
                  <a:schemeClr val="accent3">
                    <a:lumMod val="50000"/>
                  </a:schemeClr>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F0E6F8BF-91CE-C79A-52AC-13E1D90A663B}"/>
              </a:ext>
            </a:extLst>
          </p:cNvPr>
          <p:cNvGrpSpPr/>
          <p:nvPr/>
        </p:nvGrpSpPr>
        <p:grpSpPr>
          <a:xfrm>
            <a:off x="1506055" y="1596812"/>
            <a:ext cx="3892437" cy="923330"/>
            <a:chOff x="237059" y="2500059"/>
            <a:chExt cx="3892437" cy="923330"/>
          </a:xfrm>
        </p:grpSpPr>
        <p:sp>
          <p:nvSpPr>
            <p:cNvPr id="12" name="Google Shape;1439;p41">
              <a:extLst>
                <a:ext uri="{FF2B5EF4-FFF2-40B4-BE49-F238E27FC236}">
                  <a16:creationId xmlns:a16="http://schemas.microsoft.com/office/drawing/2014/main" id="{AF2B9BA6-732D-9F04-777E-6579937A3F9B}"/>
                </a:ext>
              </a:extLst>
            </p:cNvPr>
            <p:cNvSpPr/>
            <p:nvPr/>
          </p:nvSpPr>
          <p:spPr>
            <a:xfrm flipH="1">
              <a:off x="237059" y="2500059"/>
              <a:ext cx="3892437"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CB3CDD23-01E1-66E6-A9F1-ADB7B7810502}"/>
                </a:ext>
              </a:extLst>
            </p:cNvPr>
            <p:cNvSpPr txBox="1"/>
            <p:nvPr/>
          </p:nvSpPr>
          <p:spPr>
            <a:xfrm>
              <a:off x="566356" y="2649681"/>
              <a:ext cx="323384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24 185 :</a:t>
              </a:r>
              <a:r>
                <a:rPr kumimoji="0" lang="nl-NL" sz="3600" b="1" i="0" u="none" strike="noStrike" kern="0" cap="none" spc="0" normalizeH="0" noProof="0">
                  <a:ln>
                    <a:noFill/>
                  </a:ln>
                  <a:solidFill>
                    <a:srgbClr val="844851"/>
                  </a:solidFill>
                  <a:effectLst/>
                  <a:uLnTx/>
                  <a:uFillTx/>
                  <a:latin typeface="Cambria" panose="02040503050406030204" pitchFamily="18" charset="0"/>
                  <a:ea typeface="+mn-ea"/>
                  <a:cs typeface="+mn-cs"/>
                </a:rPr>
                <a:t> 5</a:t>
              </a:r>
              <a:endParaRPr kumimoji="0" lang="nl-NL"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AB37B2E-868A-08E7-2C9C-3EDEDED15CA0}"/>
              </a:ext>
            </a:extLst>
          </p:cNvPr>
          <p:cNvGrpSpPr/>
          <p:nvPr/>
        </p:nvGrpSpPr>
        <p:grpSpPr>
          <a:xfrm>
            <a:off x="6563189" y="1624525"/>
            <a:ext cx="3553841" cy="923330"/>
            <a:chOff x="-49416" y="2500059"/>
            <a:chExt cx="5809835" cy="923330"/>
          </a:xfrm>
        </p:grpSpPr>
        <p:sp>
          <p:nvSpPr>
            <p:cNvPr id="15" name="Google Shape;1439;p41">
              <a:extLst>
                <a:ext uri="{FF2B5EF4-FFF2-40B4-BE49-F238E27FC236}">
                  <a16:creationId xmlns:a16="http://schemas.microsoft.com/office/drawing/2014/main" id="{8C18659F-F42E-2099-7D6D-EF386C45E97F}"/>
                </a:ext>
              </a:extLst>
            </p:cNvPr>
            <p:cNvSpPr/>
            <p:nvPr/>
          </p:nvSpPr>
          <p:spPr>
            <a:xfrm flipH="1">
              <a:off x="-49416" y="2500059"/>
              <a:ext cx="5809835" cy="923330"/>
            </a:xfrm>
            <a:custGeom>
              <a:avLst/>
              <a:gdLst/>
              <a:ahLst/>
              <a:cxnLst/>
              <a:rect l="l" t="t" r="r" b="b"/>
              <a:pathLst>
                <a:path w="59342" h="90346" extrusionOk="0">
                  <a:moveTo>
                    <a:pt x="21484" y="0"/>
                  </a:moveTo>
                  <a:cubicBezTo>
                    <a:pt x="16291" y="0"/>
                    <a:pt x="8432" y="235"/>
                    <a:pt x="4989" y="2325"/>
                  </a:cubicBezTo>
                  <a:cubicBezTo>
                    <a:pt x="905" y="4814"/>
                    <a:pt x="1215" y="6814"/>
                    <a:pt x="322" y="20232"/>
                  </a:cubicBezTo>
                  <a:cubicBezTo>
                    <a:pt x="0" y="24995"/>
                    <a:pt x="1405" y="48628"/>
                    <a:pt x="1917" y="58320"/>
                  </a:cubicBezTo>
                  <a:cubicBezTo>
                    <a:pt x="2382" y="67071"/>
                    <a:pt x="250" y="79097"/>
                    <a:pt x="6573" y="85145"/>
                  </a:cubicBezTo>
                  <a:cubicBezTo>
                    <a:pt x="11383" y="89753"/>
                    <a:pt x="21324" y="88824"/>
                    <a:pt x="27944" y="89562"/>
                  </a:cubicBezTo>
                  <a:cubicBezTo>
                    <a:pt x="32588" y="90085"/>
                    <a:pt x="37273" y="90346"/>
                    <a:pt x="41951" y="90346"/>
                  </a:cubicBezTo>
                  <a:cubicBezTo>
                    <a:pt x="42922" y="90346"/>
                    <a:pt x="43893" y="90335"/>
                    <a:pt x="44863" y="90312"/>
                  </a:cubicBezTo>
                  <a:cubicBezTo>
                    <a:pt x="46590" y="90265"/>
                    <a:pt x="48411" y="90169"/>
                    <a:pt x="49852" y="89229"/>
                  </a:cubicBezTo>
                  <a:cubicBezTo>
                    <a:pt x="50745" y="88657"/>
                    <a:pt x="51423" y="87824"/>
                    <a:pt x="51983" y="86931"/>
                  </a:cubicBezTo>
                  <a:cubicBezTo>
                    <a:pt x="53924" y="83883"/>
                    <a:pt x="54745" y="80251"/>
                    <a:pt x="55102" y="76668"/>
                  </a:cubicBezTo>
                  <a:cubicBezTo>
                    <a:pt x="57353" y="53951"/>
                    <a:pt x="59341" y="33091"/>
                    <a:pt x="54626" y="11910"/>
                  </a:cubicBezTo>
                  <a:cubicBezTo>
                    <a:pt x="54210" y="10052"/>
                    <a:pt x="53781" y="8147"/>
                    <a:pt x="52709" y="6564"/>
                  </a:cubicBezTo>
                  <a:cubicBezTo>
                    <a:pt x="51614" y="4933"/>
                    <a:pt x="49923" y="3778"/>
                    <a:pt x="48161" y="2897"/>
                  </a:cubicBezTo>
                  <a:cubicBezTo>
                    <a:pt x="42577" y="111"/>
                    <a:pt x="30314" y="51"/>
                    <a:pt x="24182" y="15"/>
                  </a:cubicBezTo>
                  <a:cubicBezTo>
                    <a:pt x="23421" y="9"/>
                    <a:pt x="22504" y="0"/>
                    <a:pt x="21484"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497C630D-9E2F-95E9-2CE2-56E7BECA6A9F}"/>
                </a:ext>
              </a:extLst>
            </p:cNvPr>
            <p:cNvSpPr txBox="1"/>
            <p:nvPr/>
          </p:nvSpPr>
          <p:spPr>
            <a:xfrm>
              <a:off x="167789" y="2635485"/>
              <a:ext cx="537542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a:ln>
                    <a:noFill/>
                  </a:ln>
                  <a:solidFill>
                    <a:srgbClr val="844851"/>
                  </a:solidFill>
                  <a:effectLst/>
                  <a:uLnTx/>
                  <a:uFillTx/>
                  <a:latin typeface="Cambria" panose="02040503050406030204" pitchFamily="18" charset="0"/>
                  <a:ea typeface="+mn-ea"/>
                  <a:cs typeface="+mn-cs"/>
                </a:rPr>
                <a:t>5 208 : 4</a:t>
              </a:r>
              <a:endParaRPr kumimoji="0" lang="en-US" sz="3600" b="1" i="0" u="none" strike="noStrike" kern="0" cap="none" spc="0" normalizeH="0" baseline="0" noProof="0" dirty="0">
                <a:ln>
                  <a:noFill/>
                </a:ln>
                <a:solidFill>
                  <a:srgbClr val="844851"/>
                </a:solidFill>
                <a:effectLst/>
                <a:uLnTx/>
                <a:uFillTx/>
                <a:latin typeface="Cambria" panose="02040503050406030204" pitchFamily="18" charset="0"/>
                <a:ea typeface="+mn-ea"/>
                <a:cs typeface="+mn-cs"/>
              </a:endParaRPr>
            </a:p>
          </p:txBody>
        </p:sp>
      </p:grpSp>
      <p:sp>
        <p:nvSpPr>
          <p:cNvPr id="18" name="Text Box 6"/>
          <p:cNvSpPr txBox="1">
            <a:spLocks noChangeArrowheads="1"/>
          </p:cNvSpPr>
          <p:nvPr/>
        </p:nvSpPr>
        <p:spPr bwMode="auto">
          <a:xfrm>
            <a:off x="1752593" y="2838557"/>
            <a:ext cx="22072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solidFill>
                  <a:srgbClr val="7030A0"/>
                </a:solidFill>
                <a:latin typeface="Cambria" panose="02040503050406030204" pitchFamily="18" charset="0"/>
                <a:ea typeface="Cambria" panose="02040503050406030204" pitchFamily="18" charset="0"/>
              </a:rPr>
              <a:t>24 185</a:t>
            </a:r>
          </a:p>
        </p:txBody>
      </p:sp>
      <p:sp>
        <p:nvSpPr>
          <p:cNvPr id="19" name="Text Box 9"/>
          <p:cNvSpPr txBox="1">
            <a:spLocks noChangeArrowheads="1"/>
          </p:cNvSpPr>
          <p:nvPr/>
        </p:nvSpPr>
        <p:spPr bwMode="auto">
          <a:xfrm>
            <a:off x="3567894" y="2832135"/>
            <a:ext cx="7479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solidFill>
                  <a:srgbClr val="7030A0"/>
                </a:solidFill>
                <a:latin typeface="Cambria" panose="02040503050406030204" pitchFamily="18" charset="0"/>
                <a:ea typeface="Cambria" panose="02040503050406030204" pitchFamily="18" charset="0"/>
              </a:rPr>
              <a:t>5</a:t>
            </a:r>
            <a:endParaRPr lang="en-US" altLang="en-US" sz="3600" b="1" dirty="0">
              <a:solidFill>
                <a:srgbClr val="7030A0"/>
              </a:solidFill>
              <a:latin typeface="Cambria" panose="02040503050406030204" pitchFamily="18" charset="0"/>
              <a:ea typeface="Cambria" panose="02040503050406030204" pitchFamily="18" charset="0"/>
            </a:endParaRPr>
          </a:p>
        </p:txBody>
      </p:sp>
      <p:sp>
        <p:nvSpPr>
          <p:cNvPr id="20" name="Text Box 30"/>
          <p:cNvSpPr txBox="1">
            <a:spLocks noChangeArrowheads="1"/>
          </p:cNvSpPr>
          <p:nvPr/>
        </p:nvSpPr>
        <p:spPr bwMode="auto">
          <a:xfrm>
            <a:off x="3555894" y="3509516"/>
            <a:ext cx="4202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4</a:t>
            </a:r>
            <a:endParaRPr lang="en-US" altLang="en-US" sz="3600" b="1" dirty="0">
              <a:latin typeface="Cambria" panose="02040503050406030204" pitchFamily="18" charset="0"/>
              <a:ea typeface="Cambria" panose="02040503050406030204" pitchFamily="18" charset="0"/>
            </a:endParaRPr>
          </a:p>
        </p:txBody>
      </p:sp>
      <p:sp>
        <p:nvSpPr>
          <p:cNvPr id="21" name="Text Box 33"/>
          <p:cNvSpPr txBox="1">
            <a:spLocks noChangeArrowheads="1"/>
          </p:cNvSpPr>
          <p:nvPr/>
        </p:nvSpPr>
        <p:spPr bwMode="auto">
          <a:xfrm>
            <a:off x="2384271" y="3376461"/>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dirty="0">
                <a:latin typeface="Cambria" panose="02040503050406030204" pitchFamily="18" charset="0"/>
                <a:ea typeface="Cambria" panose="02040503050406030204" pitchFamily="18" charset="0"/>
              </a:rPr>
              <a:t>1</a:t>
            </a:r>
          </a:p>
        </p:txBody>
      </p:sp>
      <p:grpSp>
        <p:nvGrpSpPr>
          <p:cNvPr id="22" name="Group 21"/>
          <p:cNvGrpSpPr/>
          <p:nvPr/>
        </p:nvGrpSpPr>
        <p:grpSpPr>
          <a:xfrm>
            <a:off x="3507373" y="2852455"/>
            <a:ext cx="1554480" cy="1317826"/>
            <a:chOff x="2448136" y="1914019"/>
            <a:chExt cx="1554480" cy="1317826"/>
          </a:xfrm>
        </p:grpSpPr>
        <p:sp>
          <p:nvSpPr>
            <p:cNvPr id="23"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a:latin typeface="Cambria" panose="02040503050406030204" pitchFamily="18" charset="0"/>
                <a:ea typeface="Cambria" panose="02040503050406030204" pitchFamily="18" charset="0"/>
              </a:endParaRPr>
            </a:p>
          </p:txBody>
        </p:sp>
        <p:sp>
          <p:nvSpPr>
            <p:cNvPr id="24"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a:latin typeface="Cambria" panose="02040503050406030204" pitchFamily="18" charset="0"/>
                <a:ea typeface="Cambria" panose="02040503050406030204" pitchFamily="18" charset="0"/>
              </a:endParaRPr>
            </a:p>
          </p:txBody>
        </p:sp>
      </p:grpSp>
      <p:sp>
        <p:nvSpPr>
          <p:cNvPr id="25" name="Text Box 30"/>
          <p:cNvSpPr txBox="1">
            <a:spLocks noChangeArrowheads="1"/>
          </p:cNvSpPr>
          <p:nvPr/>
        </p:nvSpPr>
        <p:spPr bwMode="auto">
          <a:xfrm>
            <a:off x="1994157" y="3353348"/>
            <a:ext cx="507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4</a:t>
            </a:r>
            <a:endParaRPr lang="en-US" altLang="en-US" sz="3600" b="1" dirty="0">
              <a:latin typeface="Cambria" panose="02040503050406030204" pitchFamily="18" charset="0"/>
              <a:ea typeface="Cambria" panose="02040503050406030204" pitchFamily="18" charset="0"/>
            </a:endParaRPr>
          </a:p>
        </p:txBody>
      </p:sp>
      <p:sp>
        <p:nvSpPr>
          <p:cNvPr id="27" name="Text Box 30"/>
          <p:cNvSpPr txBox="1">
            <a:spLocks noChangeArrowheads="1"/>
          </p:cNvSpPr>
          <p:nvPr/>
        </p:nvSpPr>
        <p:spPr bwMode="auto">
          <a:xfrm>
            <a:off x="3917003" y="3534760"/>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8</a:t>
            </a:r>
            <a:endParaRPr lang="en-US" altLang="en-US" sz="3600" b="1" dirty="0">
              <a:latin typeface="Cambria" panose="02040503050406030204" pitchFamily="18" charset="0"/>
              <a:ea typeface="Cambria" panose="02040503050406030204" pitchFamily="18" charset="0"/>
            </a:endParaRPr>
          </a:p>
        </p:txBody>
      </p:sp>
      <p:sp>
        <p:nvSpPr>
          <p:cNvPr id="34" name="Text Box 33"/>
          <p:cNvSpPr txBox="1">
            <a:spLocks noChangeArrowheads="1"/>
          </p:cNvSpPr>
          <p:nvPr/>
        </p:nvSpPr>
        <p:spPr bwMode="auto">
          <a:xfrm>
            <a:off x="2382383" y="4099718"/>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dirty="0">
                <a:latin typeface="Cambria" panose="02040503050406030204" pitchFamily="18" charset="0"/>
                <a:ea typeface="Cambria" panose="02040503050406030204" pitchFamily="18" charset="0"/>
              </a:rPr>
              <a:t>1</a:t>
            </a:r>
          </a:p>
        </p:txBody>
      </p:sp>
      <p:sp>
        <p:nvSpPr>
          <p:cNvPr id="35" name="Text Box 33"/>
          <p:cNvSpPr txBox="1">
            <a:spLocks noChangeArrowheads="1"/>
          </p:cNvSpPr>
          <p:nvPr/>
        </p:nvSpPr>
        <p:spPr bwMode="auto">
          <a:xfrm>
            <a:off x="2674821" y="4098213"/>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8</a:t>
            </a:r>
            <a:endParaRPr lang="en-US" altLang="en-US" sz="3600" b="1" dirty="0">
              <a:latin typeface="Cambria" panose="02040503050406030204" pitchFamily="18" charset="0"/>
              <a:ea typeface="Cambria" panose="02040503050406030204" pitchFamily="18" charset="0"/>
            </a:endParaRPr>
          </a:p>
        </p:txBody>
      </p:sp>
      <p:sp>
        <p:nvSpPr>
          <p:cNvPr id="36" name="Text Box 30"/>
          <p:cNvSpPr txBox="1">
            <a:spLocks noChangeArrowheads="1"/>
          </p:cNvSpPr>
          <p:nvPr/>
        </p:nvSpPr>
        <p:spPr bwMode="auto">
          <a:xfrm>
            <a:off x="4273104" y="3535786"/>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3</a:t>
            </a:r>
            <a:endParaRPr lang="en-US" altLang="en-US" sz="3600" b="1" dirty="0">
              <a:latin typeface="Cambria" panose="02040503050406030204" pitchFamily="18" charset="0"/>
              <a:ea typeface="Cambria" panose="02040503050406030204" pitchFamily="18" charset="0"/>
            </a:endParaRPr>
          </a:p>
        </p:txBody>
      </p:sp>
      <p:sp>
        <p:nvSpPr>
          <p:cNvPr id="37" name="Text Box 33"/>
          <p:cNvSpPr txBox="1">
            <a:spLocks noChangeArrowheads="1"/>
          </p:cNvSpPr>
          <p:nvPr/>
        </p:nvSpPr>
        <p:spPr bwMode="auto">
          <a:xfrm>
            <a:off x="2652383" y="4787909"/>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3</a:t>
            </a:r>
            <a:endParaRPr lang="en-US" altLang="en-US" sz="3600" b="1" dirty="0">
              <a:latin typeface="Cambria" panose="02040503050406030204" pitchFamily="18" charset="0"/>
              <a:ea typeface="Cambria" panose="02040503050406030204" pitchFamily="18" charset="0"/>
            </a:endParaRPr>
          </a:p>
        </p:txBody>
      </p:sp>
      <p:sp>
        <p:nvSpPr>
          <p:cNvPr id="38" name="Text Box 33"/>
          <p:cNvSpPr txBox="1">
            <a:spLocks noChangeArrowheads="1"/>
          </p:cNvSpPr>
          <p:nvPr/>
        </p:nvSpPr>
        <p:spPr bwMode="auto">
          <a:xfrm>
            <a:off x="2945825" y="4799444"/>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5</a:t>
            </a:r>
            <a:endParaRPr lang="en-US" altLang="en-US" sz="3600" b="1" dirty="0">
              <a:latin typeface="Cambria" panose="02040503050406030204" pitchFamily="18" charset="0"/>
              <a:ea typeface="Cambria" panose="02040503050406030204" pitchFamily="18" charset="0"/>
            </a:endParaRPr>
          </a:p>
        </p:txBody>
      </p:sp>
      <p:sp>
        <p:nvSpPr>
          <p:cNvPr id="39" name="Text Box 30"/>
          <p:cNvSpPr txBox="1">
            <a:spLocks noChangeArrowheads="1"/>
          </p:cNvSpPr>
          <p:nvPr/>
        </p:nvSpPr>
        <p:spPr bwMode="auto">
          <a:xfrm>
            <a:off x="4609171" y="3534759"/>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7</a:t>
            </a:r>
            <a:endParaRPr lang="en-US" altLang="en-US" sz="3600" b="1" dirty="0">
              <a:latin typeface="Cambria" panose="02040503050406030204" pitchFamily="18" charset="0"/>
              <a:ea typeface="Cambria" panose="02040503050406030204" pitchFamily="18" charset="0"/>
            </a:endParaRPr>
          </a:p>
        </p:txBody>
      </p:sp>
      <p:sp>
        <p:nvSpPr>
          <p:cNvPr id="40" name="Text Box 33"/>
          <p:cNvSpPr txBox="1">
            <a:spLocks noChangeArrowheads="1"/>
          </p:cNvSpPr>
          <p:nvPr/>
        </p:nvSpPr>
        <p:spPr bwMode="auto">
          <a:xfrm>
            <a:off x="2930136" y="5329353"/>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
        <p:nvSpPr>
          <p:cNvPr id="41" name="Text Box 6"/>
          <p:cNvSpPr txBox="1">
            <a:spLocks noChangeArrowheads="1"/>
          </p:cNvSpPr>
          <p:nvPr/>
        </p:nvSpPr>
        <p:spPr bwMode="auto">
          <a:xfrm>
            <a:off x="7236494" y="2790518"/>
            <a:ext cx="16353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solidFill>
                  <a:srgbClr val="7030A0"/>
                </a:solidFill>
                <a:latin typeface="Cambria" panose="02040503050406030204" pitchFamily="18" charset="0"/>
                <a:ea typeface="Cambria" panose="02040503050406030204" pitchFamily="18" charset="0"/>
              </a:rPr>
              <a:t>5 208</a:t>
            </a:r>
          </a:p>
        </p:txBody>
      </p:sp>
      <p:sp>
        <p:nvSpPr>
          <p:cNvPr id="42" name="Text Box 9"/>
          <p:cNvSpPr txBox="1">
            <a:spLocks noChangeArrowheads="1"/>
          </p:cNvSpPr>
          <p:nvPr/>
        </p:nvSpPr>
        <p:spPr bwMode="auto">
          <a:xfrm>
            <a:off x="8900890" y="2787846"/>
            <a:ext cx="74798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solidFill>
                  <a:srgbClr val="7030A0"/>
                </a:solidFill>
                <a:latin typeface="Cambria" panose="02040503050406030204" pitchFamily="18" charset="0"/>
                <a:ea typeface="Cambria" panose="02040503050406030204" pitchFamily="18" charset="0"/>
              </a:rPr>
              <a:t>4</a:t>
            </a:r>
            <a:endParaRPr lang="en-US" altLang="en-US" sz="3600" b="1" dirty="0">
              <a:solidFill>
                <a:srgbClr val="7030A0"/>
              </a:solidFill>
              <a:latin typeface="Cambria" panose="02040503050406030204" pitchFamily="18" charset="0"/>
              <a:ea typeface="Cambria" panose="02040503050406030204" pitchFamily="18" charset="0"/>
            </a:endParaRPr>
          </a:p>
        </p:txBody>
      </p:sp>
      <p:sp>
        <p:nvSpPr>
          <p:cNvPr id="43" name="Text Box 30"/>
          <p:cNvSpPr txBox="1">
            <a:spLocks noChangeArrowheads="1"/>
          </p:cNvSpPr>
          <p:nvPr/>
        </p:nvSpPr>
        <p:spPr bwMode="auto">
          <a:xfrm>
            <a:off x="8800904" y="3480817"/>
            <a:ext cx="4202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1</a:t>
            </a:r>
            <a:endParaRPr lang="en-US" altLang="en-US" sz="3600" b="1" dirty="0">
              <a:latin typeface="Cambria" panose="02040503050406030204" pitchFamily="18" charset="0"/>
              <a:ea typeface="Cambria" panose="02040503050406030204" pitchFamily="18" charset="0"/>
            </a:endParaRPr>
          </a:p>
        </p:txBody>
      </p:sp>
      <p:sp>
        <p:nvSpPr>
          <p:cNvPr id="44" name="Text Box 33"/>
          <p:cNvSpPr txBox="1">
            <a:spLocks noChangeArrowheads="1"/>
          </p:cNvSpPr>
          <p:nvPr/>
        </p:nvSpPr>
        <p:spPr bwMode="auto">
          <a:xfrm>
            <a:off x="7592948" y="3367063"/>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2</a:t>
            </a:r>
            <a:endParaRPr lang="en-US" altLang="en-US" sz="3600" b="1" dirty="0">
              <a:latin typeface="Cambria" panose="02040503050406030204" pitchFamily="18" charset="0"/>
              <a:ea typeface="Cambria" panose="02040503050406030204" pitchFamily="18" charset="0"/>
            </a:endParaRPr>
          </a:p>
        </p:txBody>
      </p:sp>
      <p:grpSp>
        <p:nvGrpSpPr>
          <p:cNvPr id="45" name="Group 44"/>
          <p:cNvGrpSpPr/>
          <p:nvPr/>
        </p:nvGrpSpPr>
        <p:grpSpPr>
          <a:xfrm>
            <a:off x="8752383" y="2836819"/>
            <a:ext cx="1554480" cy="1317826"/>
            <a:chOff x="2448136" y="1914019"/>
            <a:chExt cx="1554480" cy="1317826"/>
          </a:xfrm>
        </p:grpSpPr>
        <p:sp>
          <p:nvSpPr>
            <p:cNvPr id="46" name="Line 11"/>
            <p:cNvSpPr>
              <a:spLocks noChangeShapeType="1"/>
            </p:cNvSpPr>
            <p:nvPr/>
          </p:nvSpPr>
          <p:spPr bwMode="auto">
            <a:xfrm>
              <a:off x="2448136" y="2613133"/>
              <a:ext cx="1554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a:latin typeface="Cambria" panose="02040503050406030204" pitchFamily="18" charset="0"/>
                <a:ea typeface="Cambria" panose="02040503050406030204" pitchFamily="18" charset="0"/>
              </a:endParaRPr>
            </a:p>
          </p:txBody>
        </p:sp>
        <p:sp>
          <p:nvSpPr>
            <p:cNvPr id="47" name="Line 10"/>
            <p:cNvSpPr>
              <a:spLocks noChangeShapeType="1"/>
            </p:cNvSpPr>
            <p:nvPr/>
          </p:nvSpPr>
          <p:spPr bwMode="auto">
            <a:xfrm>
              <a:off x="2448136" y="1914019"/>
              <a:ext cx="0" cy="13178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600" b="1">
                <a:latin typeface="Cambria" panose="02040503050406030204" pitchFamily="18" charset="0"/>
                <a:ea typeface="Cambria" panose="02040503050406030204" pitchFamily="18" charset="0"/>
              </a:endParaRPr>
            </a:p>
          </p:txBody>
        </p:sp>
      </p:grpSp>
      <p:sp>
        <p:nvSpPr>
          <p:cNvPr id="48" name="Text Box 30"/>
          <p:cNvSpPr txBox="1">
            <a:spLocks noChangeArrowheads="1"/>
          </p:cNvSpPr>
          <p:nvPr/>
        </p:nvSpPr>
        <p:spPr bwMode="auto">
          <a:xfrm>
            <a:off x="7269343" y="3353348"/>
            <a:ext cx="507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1</a:t>
            </a:r>
            <a:endParaRPr lang="en-US" altLang="en-US" sz="3600" b="1" dirty="0">
              <a:latin typeface="Cambria" panose="02040503050406030204" pitchFamily="18" charset="0"/>
              <a:ea typeface="Cambria" panose="02040503050406030204" pitchFamily="18" charset="0"/>
            </a:endParaRPr>
          </a:p>
        </p:txBody>
      </p:sp>
      <p:sp>
        <p:nvSpPr>
          <p:cNvPr id="49" name="Text Box 30"/>
          <p:cNvSpPr txBox="1">
            <a:spLocks noChangeArrowheads="1"/>
          </p:cNvSpPr>
          <p:nvPr/>
        </p:nvSpPr>
        <p:spPr bwMode="auto">
          <a:xfrm>
            <a:off x="9162013" y="3492998"/>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3</a:t>
            </a:r>
            <a:endParaRPr lang="en-US" altLang="en-US" sz="3600" b="1" dirty="0">
              <a:latin typeface="Cambria" panose="02040503050406030204" pitchFamily="18" charset="0"/>
              <a:ea typeface="Cambria" panose="02040503050406030204" pitchFamily="18" charset="0"/>
            </a:endParaRPr>
          </a:p>
        </p:txBody>
      </p:sp>
      <p:sp>
        <p:nvSpPr>
          <p:cNvPr id="50" name="Text Box 33"/>
          <p:cNvSpPr txBox="1">
            <a:spLocks noChangeArrowheads="1"/>
          </p:cNvSpPr>
          <p:nvPr/>
        </p:nvSpPr>
        <p:spPr bwMode="auto">
          <a:xfrm>
            <a:off x="7570069" y="4022792"/>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
        <p:nvSpPr>
          <p:cNvPr id="51" name="Text Box 33"/>
          <p:cNvSpPr txBox="1">
            <a:spLocks noChangeArrowheads="1"/>
          </p:cNvSpPr>
          <p:nvPr/>
        </p:nvSpPr>
        <p:spPr bwMode="auto">
          <a:xfrm>
            <a:off x="7881665" y="4032190"/>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
        <p:nvSpPr>
          <p:cNvPr id="52" name="Text Box 30"/>
          <p:cNvSpPr txBox="1">
            <a:spLocks noChangeArrowheads="1"/>
          </p:cNvSpPr>
          <p:nvPr/>
        </p:nvSpPr>
        <p:spPr bwMode="auto">
          <a:xfrm>
            <a:off x="9518114" y="3494024"/>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
        <p:nvSpPr>
          <p:cNvPr id="53" name="Text Box 33"/>
          <p:cNvSpPr txBox="1">
            <a:spLocks noChangeArrowheads="1"/>
          </p:cNvSpPr>
          <p:nvPr/>
        </p:nvSpPr>
        <p:spPr bwMode="auto">
          <a:xfrm>
            <a:off x="7881665" y="4519570"/>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
        <p:nvSpPr>
          <p:cNvPr id="54" name="Text Box 33"/>
          <p:cNvSpPr txBox="1">
            <a:spLocks noChangeArrowheads="1"/>
          </p:cNvSpPr>
          <p:nvPr/>
        </p:nvSpPr>
        <p:spPr bwMode="auto">
          <a:xfrm>
            <a:off x="8185135" y="4519569"/>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8</a:t>
            </a:r>
            <a:endParaRPr lang="en-US" altLang="en-US" sz="3600" b="1" dirty="0">
              <a:latin typeface="Cambria" panose="02040503050406030204" pitchFamily="18" charset="0"/>
              <a:ea typeface="Cambria" panose="02040503050406030204" pitchFamily="18" charset="0"/>
            </a:endParaRPr>
          </a:p>
        </p:txBody>
      </p:sp>
      <p:sp>
        <p:nvSpPr>
          <p:cNvPr id="55" name="Text Box 30"/>
          <p:cNvSpPr txBox="1">
            <a:spLocks noChangeArrowheads="1"/>
          </p:cNvSpPr>
          <p:nvPr/>
        </p:nvSpPr>
        <p:spPr bwMode="auto">
          <a:xfrm>
            <a:off x="9854181" y="3492997"/>
            <a:ext cx="36949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2</a:t>
            </a:r>
            <a:endParaRPr lang="en-US" altLang="en-US" sz="3600" b="1" dirty="0">
              <a:latin typeface="Cambria" panose="02040503050406030204" pitchFamily="18" charset="0"/>
              <a:ea typeface="Cambria" panose="02040503050406030204" pitchFamily="18" charset="0"/>
            </a:endParaRPr>
          </a:p>
        </p:txBody>
      </p:sp>
      <p:sp>
        <p:nvSpPr>
          <p:cNvPr id="56" name="Text Box 33"/>
          <p:cNvSpPr txBox="1">
            <a:spLocks noChangeArrowheads="1"/>
          </p:cNvSpPr>
          <p:nvPr/>
        </p:nvSpPr>
        <p:spPr bwMode="auto">
          <a:xfrm>
            <a:off x="8193261" y="4981121"/>
            <a:ext cx="5400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3600" b="1">
                <a:latin typeface="Cambria" panose="02040503050406030204" pitchFamily="18" charset="0"/>
                <a:ea typeface="Cambria" panose="02040503050406030204" pitchFamily="18" charset="0"/>
              </a:rPr>
              <a:t>0</a:t>
            </a:r>
            <a:endParaRPr lang="en-US" alt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3519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 calcmode="lin" valueType="num">
                                      <p:cBhvr additive="base">
                                        <p:cTn id="1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2" presetClass="entr" presetSubtype="4" fill="hold"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 calcmode="lin" valueType="num">
                                      <p:cBhvr additive="base">
                                        <p:cTn id="28"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 calcmode="lin" valueType="num">
                                      <p:cBhvr additive="base">
                                        <p:cTn id="3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xEl>
                                              <p:pRg st="0" end="0"/>
                                            </p:txEl>
                                          </p:spTgt>
                                        </p:tgtEl>
                                        <p:attrNameLst>
                                          <p:attrName>style.visibility</p:attrName>
                                        </p:attrNameLst>
                                      </p:cBhvr>
                                      <p:to>
                                        <p:strVal val="visible"/>
                                      </p:to>
                                    </p:set>
                                    <p:anim calcmode="lin" valueType="num">
                                      <p:cBhvr additive="base">
                                        <p:cTn id="4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6">
                                            <p:txEl>
                                              <p:pRg st="0" end="0"/>
                                            </p:txEl>
                                          </p:spTgt>
                                        </p:tgtEl>
                                        <p:attrNameLst>
                                          <p:attrName>style.visibility</p:attrName>
                                        </p:attrNameLst>
                                      </p:cBhvr>
                                      <p:to>
                                        <p:strVal val="visible"/>
                                      </p:to>
                                    </p:set>
                                    <p:anim calcmode="lin" valueType="num">
                                      <p:cBhvr additive="base">
                                        <p:cTn id="67"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1000"/>
                                        <p:tgtEl>
                                          <p:spTgt spid="37"/>
                                        </p:tgtEl>
                                      </p:cBhvr>
                                    </p:animEffect>
                                    <p:anim calcmode="lin" valueType="num">
                                      <p:cBhvr>
                                        <p:cTn id="74" dur="1000" fill="hold"/>
                                        <p:tgtEl>
                                          <p:spTgt spid="37"/>
                                        </p:tgtEl>
                                        <p:attrNameLst>
                                          <p:attrName>ppt_x</p:attrName>
                                        </p:attrNameLst>
                                      </p:cBhvr>
                                      <p:tavLst>
                                        <p:tav tm="0">
                                          <p:val>
                                            <p:strVal val="#ppt_x"/>
                                          </p:val>
                                        </p:tav>
                                        <p:tav tm="100000">
                                          <p:val>
                                            <p:strVal val="#ppt_x"/>
                                          </p:val>
                                        </p:tav>
                                      </p:tavLst>
                                    </p:anim>
                                    <p:anim calcmode="lin" valueType="num">
                                      <p:cBhvr>
                                        <p:cTn id="7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 calcmode="lin" valueType="num">
                                      <p:cBhvr additive="base">
                                        <p:cTn id="87"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1000"/>
                                        <p:tgtEl>
                                          <p:spTgt spid="40"/>
                                        </p:tgtEl>
                                      </p:cBhvr>
                                    </p:animEffect>
                                    <p:anim calcmode="lin" valueType="num">
                                      <p:cBhvr>
                                        <p:cTn id="94" dur="1000" fill="hold"/>
                                        <p:tgtEl>
                                          <p:spTgt spid="40"/>
                                        </p:tgtEl>
                                        <p:attrNameLst>
                                          <p:attrName>ppt_x</p:attrName>
                                        </p:attrNameLst>
                                      </p:cBhvr>
                                      <p:tavLst>
                                        <p:tav tm="0">
                                          <p:val>
                                            <p:strVal val="#ppt_x"/>
                                          </p:val>
                                        </p:tav>
                                        <p:tav tm="100000">
                                          <p:val>
                                            <p:strVal val="#ppt_x"/>
                                          </p:val>
                                        </p:tav>
                                      </p:tavLst>
                                    </p:anim>
                                    <p:anim calcmode="lin" valueType="num">
                                      <p:cBhvr>
                                        <p:cTn id="9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41">
                                            <p:txEl>
                                              <p:pRg st="0" end="0"/>
                                            </p:txEl>
                                          </p:spTgt>
                                        </p:tgtEl>
                                        <p:attrNameLst>
                                          <p:attrName>style.visibility</p:attrName>
                                        </p:attrNameLst>
                                      </p:cBhvr>
                                      <p:to>
                                        <p:strVal val="visible"/>
                                      </p:to>
                                    </p:set>
                                    <p:anim calcmode="lin" valueType="num">
                                      <p:cBhvr additive="base">
                                        <p:cTn id="100"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102" presetID="14" presetClass="entr" presetSubtype="1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randombar(horizontal)">
                                      <p:cBhvr>
                                        <p:cTn id="104" dur="500"/>
                                        <p:tgtEl>
                                          <p:spTgt spid="45"/>
                                        </p:tgtEl>
                                      </p:cBhvr>
                                    </p:animEffect>
                                  </p:childTnLst>
                                </p:cTn>
                              </p:par>
                              <p:par>
                                <p:cTn id="105" presetID="2" presetClass="entr" presetSubtype="4" fill="hold" nodeType="withEffect">
                                  <p:stCondLst>
                                    <p:cond delay="0"/>
                                  </p:stCondLst>
                                  <p:childTnLst>
                                    <p:set>
                                      <p:cBhvr>
                                        <p:cTn id="106" dur="1" fill="hold">
                                          <p:stCondLst>
                                            <p:cond delay="0"/>
                                          </p:stCondLst>
                                        </p:cTn>
                                        <p:tgtEl>
                                          <p:spTgt spid="42">
                                            <p:txEl>
                                              <p:pRg st="0" end="0"/>
                                            </p:txEl>
                                          </p:spTgt>
                                        </p:tgtEl>
                                        <p:attrNameLst>
                                          <p:attrName>style.visibility</p:attrName>
                                        </p:attrNameLst>
                                      </p:cBhvr>
                                      <p:to>
                                        <p:strVal val="visible"/>
                                      </p:to>
                                    </p:set>
                                    <p:anim calcmode="lin" valueType="num">
                                      <p:cBhvr additive="base">
                                        <p:cTn id="10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43">
                                            <p:txEl>
                                              <p:pRg st="0" end="0"/>
                                            </p:txEl>
                                          </p:spTgt>
                                        </p:tgtEl>
                                        <p:attrNameLst>
                                          <p:attrName>style.visibility</p:attrName>
                                        </p:attrNameLst>
                                      </p:cBhvr>
                                      <p:to>
                                        <p:strVal val="visible"/>
                                      </p:to>
                                    </p:set>
                                    <p:anim calcmode="lin" valueType="num">
                                      <p:cBhvr additive="base">
                                        <p:cTn id="1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48">
                                            <p:txEl>
                                              <p:pRg st="0" end="0"/>
                                            </p:txEl>
                                          </p:spTgt>
                                        </p:tgtEl>
                                        <p:attrNameLst>
                                          <p:attrName>style.visibility</p:attrName>
                                        </p:attrNameLst>
                                      </p:cBhvr>
                                      <p:to>
                                        <p:strVal val="visible"/>
                                      </p:to>
                                    </p:set>
                                    <p:anim calcmode="lin" valueType="num">
                                      <p:cBhvr additive="base">
                                        <p:cTn id="119"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120"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44"/>
                                        </p:tgtEl>
                                        <p:attrNameLst>
                                          <p:attrName>style.visibility</p:attrName>
                                        </p:attrNameLst>
                                      </p:cBhvr>
                                      <p:to>
                                        <p:strVal val="visible"/>
                                      </p:to>
                                    </p:set>
                                    <p:animEffect transition="in" filter="fade">
                                      <p:cBhvr>
                                        <p:cTn id="125" dur="1000"/>
                                        <p:tgtEl>
                                          <p:spTgt spid="44"/>
                                        </p:tgtEl>
                                      </p:cBhvr>
                                    </p:animEffect>
                                    <p:anim calcmode="lin" valueType="num">
                                      <p:cBhvr>
                                        <p:cTn id="126" dur="1000" fill="hold"/>
                                        <p:tgtEl>
                                          <p:spTgt spid="44"/>
                                        </p:tgtEl>
                                        <p:attrNameLst>
                                          <p:attrName>ppt_x</p:attrName>
                                        </p:attrNameLst>
                                      </p:cBhvr>
                                      <p:tavLst>
                                        <p:tav tm="0">
                                          <p:val>
                                            <p:strVal val="#ppt_x"/>
                                          </p:val>
                                        </p:tav>
                                        <p:tav tm="100000">
                                          <p:val>
                                            <p:strVal val="#ppt_x"/>
                                          </p:val>
                                        </p:tav>
                                      </p:tavLst>
                                    </p:anim>
                                    <p:anim calcmode="lin" valueType="num">
                                      <p:cBhvr>
                                        <p:cTn id="12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49">
                                            <p:txEl>
                                              <p:pRg st="0" end="0"/>
                                            </p:txEl>
                                          </p:spTgt>
                                        </p:tgtEl>
                                        <p:attrNameLst>
                                          <p:attrName>style.visibility</p:attrName>
                                        </p:attrNameLst>
                                      </p:cBhvr>
                                      <p:to>
                                        <p:strVal val="visible"/>
                                      </p:to>
                                    </p:set>
                                    <p:anim calcmode="lin" valueType="num">
                                      <p:cBhvr additive="base">
                                        <p:cTn id="132"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7" presetClass="entr" presetSubtype="0" fill="hold" grpId="0" nodeType="clickEffect">
                                  <p:stCondLst>
                                    <p:cond delay="0"/>
                                  </p:stCondLst>
                                  <p:childTnLst>
                                    <p:set>
                                      <p:cBhvr>
                                        <p:cTn id="137" dur="1" fill="hold">
                                          <p:stCondLst>
                                            <p:cond delay="0"/>
                                          </p:stCondLst>
                                        </p:cTn>
                                        <p:tgtEl>
                                          <p:spTgt spid="50"/>
                                        </p:tgtEl>
                                        <p:attrNameLst>
                                          <p:attrName>style.visibility</p:attrName>
                                        </p:attrNameLst>
                                      </p:cBhvr>
                                      <p:to>
                                        <p:strVal val="visible"/>
                                      </p:to>
                                    </p:set>
                                    <p:animEffect transition="in" filter="fade">
                                      <p:cBhvr>
                                        <p:cTn id="138" dur="1000"/>
                                        <p:tgtEl>
                                          <p:spTgt spid="50"/>
                                        </p:tgtEl>
                                      </p:cBhvr>
                                    </p:animEffect>
                                    <p:anim calcmode="lin" valueType="num">
                                      <p:cBhvr>
                                        <p:cTn id="139" dur="1000" fill="hold"/>
                                        <p:tgtEl>
                                          <p:spTgt spid="50"/>
                                        </p:tgtEl>
                                        <p:attrNameLst>
                                          <p:attrName>ppt_x</p:attrName>
                                        </p:attrNameLst>
                                      </p:cBhvr>
                                      <p:tavLst>
                                        <p:tav tm="0">
                                          <p:val>
                                            <p:strVal val="#ppt_x"/>
                                          </p:val>
                                        </p:tav>
                                        <p:tav tm="100000">
                                          <p:val>
                                            <p:strVal val="#ppt_x"/>
                                          </p:val>
                                        </p:tav>
                                      </p:tavLst>
                                    </p:anim>
                                    <p:anim calcmode="lin" valueType="num">
                                      <p:cBhvr>
                                        <p:cTn id="14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7" presetClass="entr" presetSubtype="0" fill="hold" grpId="0" nodeType="click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1000"/>
                                        <p:tgtEl>
                                          <p:spTgt spid="51"/>
                                        </p:tgtEl>
                                      </p:cBhvr>
                                    </p:animEffect>
                                    <p:anim calcmode="lin" valueType="num">
                                      <p:cBhvr>
                                        <p:cTn id="146" dur="1000" fill="hold"/>
                                        <p:tgtEl>
                                          <p:spTgt spid="51"/>
                                        </p:tgtEl>
                                        <p:attrNameLst>
                                          <p:attrName>ppt_x</p:attrName>
                                        </p:attrNameLst>
                                      </p:cBhvr>
                                      <p:tavLst>
                                        <p:tav tm="0">
                                          <p:val>
                                            <p:strVal val="#ppt_x"/>
                                          </p:val>
                                        </p:tav>
                                        <p:tav tm="100000">
                                          <p:val>
                                            <p:strVal val="#ppt_x"/>
                                          </p:val>
                                        </p:tav>
                                      </p:tavLst>
                                    </p:anim>
                                    <p:anim calcmode="lin" valueType="num">
                                      <p:cBhvr>
                                        <p:cTn id="14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52">
                                            <p:txEl>
                                              <p:pRg st="0" end="0"/>
                                            </p:txEl>
                                          </p:spTgt>
                                        </p:tgtEl>
                                        <p:attrNameLst>
                                          <p:attrName>style.visibility</p:attrName>
                                        </p:attrNameLst>
                                      </p:cBhvr>
                                      <p:to>
                                        <p:strVal val="visible"/>
                                      </p:to>
                                    </p:set>
                                    <p:anim calcmode="lin" valueType="num">
                                      <p:cBhvr additive="base">
                                        <p:cTn id="152"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7" presetClass="entr" presetSubtype="0" fill="hold" grpId="0" nodeType="click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fade">
                                      <p:cBhvr>
                                        <p:cTn id="158" dur="1000"/>
                                        <p:tgtEl>
                                          <p:spTgt spid="53"/>
                                        </p:tgtEl>
                                      </p:cBhvr>
                                    </p:animEffect>
                                    <p:anim calcmode="lin" valueType="num">
                                      <p:cBhvr>
                                        <p:cTn id="159" dur="1000" fill="hold"/>
                                        <p:tgtEl>
                                          <p:spTgt spid="53"/>
                                        </p:tgtEl>
                                        <p:attrNameLst>
                                          <p:attrName>ppt_x</p:attrName>
                                        </p:attrNameLst>
                                      </p:cBhvr>
                                      <p:tavLst>
                                        <p:tav tm="0">
                                          <p:val>
                                            <p:strVal val="#ppt_x"/>
                                          </p:val>
                                        </p:tav>
                                        <p:tav tm="100000">
                                          <p:val>
                                            <p:strVal val="#ppt_x"/>
                                          </p:val>
                                        </p:tav>
                                      </p:tavLst>
                                    </p:anim>
                                    <p:anim calcmode="lin" valueType="num">
                                      <p:cBhvr>
                                        <p:cTn id="16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7" presetClass="entr" presetSubtype="0" fill="hold" grpId="0"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fade">
                                      <p:cBhvr>
                                        <p:cTn id="165" dur="1000"/>
                                        <p:tgtEl>
                                          <p:spTgt spid="54"/>
                                        </p:tgtEl>
                                      </p:cBhvr>
                                    </p:animEffect>
                                    <p:anim calcmode="lin" valueType="num">
                                      <p:cBhvr>
                                        <p:cTn id="166" dur="1000" fill="hold"/>
                                        <p:tgtEl>
                                          <p:spTgt spid="54"/>
                                        </p:tgtEl>
                                        <p:attrNameLst>
                                          <p:attrName>ppt_x</p:attrName>
                                        </p:attrNameLst>
                                      </p:cBhvr>
                                      <p:tavLst>
                                        <p:tav tm="0">
                                          <p:val>
                                            <p:strVal val="#ppt_x"/>
                                          </p:val>
                                        </p:tav>
                                        <p:tav tm="100000">
                                          <p:val>
                                            <p:strVal val="#ppt_x"/>
                                          </p:val>
                                        </p:tav>
                                      </p:tavLst>
                                    </p:anim>
                                    <p:anim calcmode="lin" valueType="num">
                                      <p:cBhvr>
                                        <p:cTn id="167"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nodeType="clickEffect">
                                  <p:stCondLst>
                                    <p:cond delay="0"/>
                                  </p:stCondLst>
                                  <p:childTnLst>
                                    <p:set>
                                      <p:cBhvr>
                                        <p:cTn id="171" dur="1" fill="hold">
                                          <p:stCondLst>
                                            <p:cond delay="0"/>
                                          </p:stCondLst>
                                        </p:cTn>
                                        <p:tgtEl>
                                          <p:spTgt spid="55">
                                            <p:txEl>
                                              <p:pRg st="0" end="0"/>
                                            </p:txEl>
                                          </p:spTgt>
                                        </p:tgtEl>
                                        <p:attrNameLst>
                                          <p:attrName>style.visibility</p:attrName>
                                        </p:attrNameLst>
                                      </p:cBhvr>
                                      <p:to>
                                        <p:strVal val="visible"/>
                                      </p:to>
                                    </p:set>
                                    <p:anim calcmode="lin" valueType="num">
                                      <p:cBhvr additive="base">
                                        <p:cTn id="17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7" presetClass="entr" presetSubtype="0" fill="hold" grpId="0" nodeType="clickEffect">
                                  <p:stCondLst>
                                    <p:cond delay="0"/>
                                  </p:stCondLst>
                                  <p:childTnLst>
                                    <p:set>
                                      <p:cBhvr>
                                        <p:cTn id="177" dur="1" fill="hold">
                                          <p:stCondLst>
                                            <p:cond delay="0"/>
                                          </p:stCondLst>
                                        </p:cTn>
                                        <p:tgtEl>
                                          <p:spTgt spid="56"/>
                                        </p:tgtEl>
                                        <p:attrNameLst>
                                          <p:attrName>style.visibility</p:attrName>
                                        </p:attrNameLst>
                                      </p:cBhvr>
                                      <p:to>
                                        <p:strVal val="visible"/>
                                      </p:to>
                                    </p:set>
                                    <p:animEffect transition="in" filter="fade">
                                      <p:cBhvr>
                                        <p:cTn id="178" dur="1000"/>
                                        <p:tgtEl>
                                          <p:spTgt spid="56"/>
                                        </p:tgtEl>
                                      </p:cBhvr>
                                    </p:animEffect>
                                    <p:anim calcmode="lin" valueType="num">
                                      <p:cBhvr>
                                        <p:cTn id="179" dur="1000" fill="hold"/>
                                        <p:tgtEl>
                                          <p:spTgt spid="56"/>
                                        </p:tgtEl>
                                        <p:attrNameLst>
                                          <p:attrName>ppt_x</p:attrName>
                                        </p:attrNameLst>
                                      </p:cBhvr>
                                      <p:tavLst>
                                        <p:tav tm="0">
                                          <p:val>
                                            <p:strVal val="#ppt_x"/>
                                          </p:val>
                                        </p:tav>
                                        <p:tav tm="100000">
                                          <p:val>
                                            <p:strVal val="#ppt_x"/>
                                          </p:val>
                                        </p:tav>
                                      </p:tavLst>
                                    </p:anim>
                                    <p:anim calcmode="lin" valueType="num">
                                      <p:cBhvr>
                                        <p:cTn id="18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P spid="35" grpId="0"/>
      <p:bldP spid="37" grpId="0"/>
      <p:bldP spid="38" grpId="0"/>
      <p:bldP spid="40" grpId="0"/>
      <p:bldP spid="44" grpId="0"/>
      <p:bldP spid="50" grpId="0"/>
      <p:bldP spid="51" grpId="0"/>
      <p:bldP spid="53" grpId="0"/>
      <p:bldP spid="54"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077218"/>
          </a:xfrm>
          <a:prstGeom prst="rect">
            <a:avLst/>
          </a:prstGeom>
          <a:noFill/>
        </p:spPr>
        <p:txBody>
          <a:bodyPr wrap="square" rtlCol="0">
            <a:spAutoFit/>
          </a:bodyPr>
          <a:lstStyle/>
          <a:p>
            <a:pPr algn="just"/>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8" name="Group 17"/>
          <p:cNvGrpSpPr/>
          <p:nvPr/>
        </p:nvGrpSpPr>
        <p:grpSpPr>
          <a:xfrm>
            <a:off x="927793" y="3685695"/>
            <a:ext cx="10394898" cy="2351518"/>
            <a:chOff x="927793" y="3685695"/>
            <a:chExt cx="10394898" cy="2351518"/>
          </a:xfrm>
        </p:grpSpPr>
        <p:grpSp>
          <p:nvGrpSpPr>
            <p:cNvPr id="12" name="Group 11"/>
            <p:cNvGrpSpPr/>
            <p:nvPr/>
          </p:nvGrpSpPr>
          <p:grpSpPr>
            <a:xfrm>
              <a:off x="1506054" y="4676504"/>
              <a:ext cx="2700187" cy="1201782"/>
              <a:chOff x="1506053" y="3422469"/>
              <a:chExt cx="2700187" cy="1201782"/>
            </a:xfrm>
          </p:grpSpPr>
          <p:sp>
            <p:nvSpPr>
              <p:cNvPr id="6" name="Rectangle 5"/>
              <p:cNvSpPr/>
              <p:nvPr/>
            </p:nvSpPr>
            <p:spPr>
              <a:xfrm>
                <a:off x="1506053" y="3422469"/>
                <a:ext cx="2700187" cy="1201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p:cNvSpPr txBox="1"/>
                  <p:nvPr/>
                </p:nvSpPr>
                <p:spPr>
                  <a:xfrm>
                    <a:off x="1730828" y="3931920"/>
                    <a:ext cx="2272937" cy="532966"/>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a:latin typeface="Cambria" panose="02040503050406030204" pitchFamily="18" charset="0"/>
                        <a:ea typeface="Cambria" panose="02040503050406030204" pitchFamily="18" charset="0"/>
                      </a:rPr>
                      <a:t> 2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𝐜</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730828" y="3931920"/>
                    <a:ext cx="2272937" cy="532966"/>
                  </a:xfrm>
                  <a:prstGeom prst="rect">
                    <a:avLst/>
                  </a:prstGeom>
                  <a:blipFill>
                    <a:blip r:embed="rId2"/>
                    <a:stretch>
                      <a:fillRect l="-5630" t="-11494" b="-31034"/>
                    </a:stretch>
                  </a:blipFill>
                </p:spPr>
                <p:txBody>
                  <a:bodyPr/>
                  <a:lstStyle/>
                  <a:p>
                    <a:r>
                      <a:rPr lang="en-US">
                        <a:noFill/>
                      </a:rPr>
                      <a:t> </a:t>
                    </a:r>
                  </a:p>
                </p:txBody>
              </p:sp>
            </mc:Fallback>
          </mc:AlternateContent>
        </p:grpSp>
        <p:grpSp>
          <p:nvGrpSpPr>
            <p:cNvPr id="13" name="Group 12"/>
            <p:cNvGrpSpPr/>
            <p:nvPr/>
          </p:nvGrpSpPr>
          <p:grpSpPr>
            <a:xfrm>
              <a:off x="4784501" y="3685695"/>
              <a:ext cx="2840712" cy="2195809"/>
              <a:chOff x="4997002" y="2455817"/>
              <a:chExt cx="2840712" cy="2195809"/>
            </a:xfrm>
          </p:grpSpPr>
          <p:sp>
            <p:nvSpPr>
              <p:cNvPr id="7" name="Rectangle 6"/>
              <p:cNvSpPr/>
              <p:nvPr/>
            </p:nvSpPr>
            <p:spPr>
              <a:xfrm>
                <a:off x="4997002" y="2455817"/>
                <a:ext cx="2840712" cy="2195809"/>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006339" y="3931920"/>
                    <a:ext cx="2831375" cy="470000"/>
                  </a:xfrm>
                  <a:prstGeom prst="rect">
                    <a:avLst/>
                  </a:prstGeom>
                  <a:noFill/>
                </p:spPr>
                <p:txBody>
                  <a:bodyPr wrap="square" rtlCol="0">
                    <a:spAutoFit/>
                  </a:bodyPr>
                  <a:lstStyle/>
                  <a:p>
                    <a:r>
                      <a:rPr lang="en-US" sz="2400" b="1">
                        <a:latin typeface="Cambria" panose="02040503050406030204" pitchFamily="18" charset="0"/>
                        <a:ea typeface="Cambria" panose="02040503050406030204" pitchFamily="18" charset="0"/>
                      </a:rPr>
                      <a:t>100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𝐝</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r>
                      <a:rPr lang="en-US" sz="2400" b="1">
                        <a:latin typeface="Cambria" panose="02040503050406030204" pitchFamily="18" charset="0"/>
                        <a:ea typeface="Cambria" panose="02040503050406030204" pitchFamily="18" charset="0"/>
                      </a:rPr>
                      <a:t> 400 </a:t>
                    </a:r>
                    <a14:m>
                      <m:oMath xmlns:m="http://schemas.openxmlformats.org/officeDocument/2006/math">
                        <m:sSup>
                          <m:sSupPr>
                            <m:ctrlPr>
                              <a:rPr lang="en-GB" sz="2400" b="1" i="1">
                                <a:latin typeface="Cambria Math" panose="02040503050406030204" pitchFamily="18" charset="0"/>
                                <a:ea typeface="Cambria Math" panose="02040503050406030204" pitchFamily="18" charset="0"/>
                              </a:rPr>
                            </m:ctrlPr>
                          </m:sSupPr>
                          <m:e>
                            <m:r>
                              <a:rPr lang="en-US" sz="2400" b="1" i="0" smtClean="0">
                                <a:latin typeface="Cambria Math" panose="02040503050406030204" pitchFamily="18" charset="0"/>
                                <a:ea typeface="Cambria Math" panose="02040503050406030204" pitchFamily="18" charset="0"/>
                              </a:rPr>
                              <m:t>𝐦</m:t>
                            </m:r>
                            <m:r>
                              <a:rPr lang="en-GB" sz="2400" b="1">
                                <a:latin typeface="Cambria Math" panose="02040503050406030204" pitchFamily="18" charset="0"/>
                                <a:ea typeface="Cambria Math" panose="02040503050406030204" pitchFamily="18" charset="0"/>
                              </a:rPr>
                              <m:t>𝐦</m:t>
                            </m:r>
                          </m:e>
                          <m:sup>
                            <m:r>
                              <a:rPr lang="en-GB" sz="2400" b="1">
                                <a:latin typeface="Cambria Math" panose="02040503050406030204" pitchFamily="18" charset="0"/>
                                <a:ea typeface="Cambria Math" panose="02040503050406030204" pitchFamily="18" charset="0"/>
                              </a:rPr>
                              <m:t>𝟐</m:t>
                            </m:r>
                          </m:sup>
                        </m:sSup>
                      </m:oMath>
                    </a14:m>
                    <a:endParaRPr lang="en-US" sz="2400" b="1">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006339" y="3931920"/>
                    <a:ext cx="2831375" cy="470000"/>
                  </a:xfrm>
                  <a:prstGeom prst="rect">
                    <a:avLst/>
                  </a:prstGeom>
                  <a:blipFill>
                    <a:blip r:embed="rId3"/>
                    <a:stretch>
                      <a:fillRect l="-3226" t="-9091" b="-28571"/>
                    </a:stretch>
                  </a:blipFill>
                </p:spPr>
                <p:txBody>
                  <a:bodyPr/>
                  <a:lstStyle/>
                  <a:p>
                    <a:r>
                      <a:rPr lang="en-US">
                        <a:noFill/>
                      </a:rPr>
                      <a:t> </a:t>
                    </a:r>
                  </a:p>
                </p:txBody>
              </p:sp>
            </mc:Fallback>
          </mc:AlternateContent>
        </p:grpSp>
        <p:grpSp>
          <p:nvGrpSpPr>
            <p:cNvPr id="14" name="Group 13"/>
            <p:cNvGrpSpPr/>
            <p:nvPr/>
          </p:nvGrpSpPr>
          <p:grpSpPr>
            <a:xfrm>
              <a:off x="8203474" y="3685695"/>
              <a:ext cx="3119217" cy="2192591"/>
              <a:chOff x="8203473" y="2431660"/>
              <a:chExt cx="3119217" cy="2192591"/>
            </a:xfrm>
          </p:grpSpPr>
          <p:sp>
            <p:nvSpPr>
              <p:cNvPr id="8" name="Isosceles Triangle 7"/>
              <p:cNvSpPr/>
              <p:nvPr/>
            </p:nvSpPr>
            <p:spPr>
              <a:xfrm>
                <a:off x="8203473" y="2431660"/>
                <a:ext cx="3119217" cy="2192591"/>
              </a:xfrm>
              <a:prstGeom prst="triangl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8487360" y="4041369"/>
                    <a:ext cx="2733634" cy="532966"/>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1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r>
                      <a:rPr lang="en-US" sz="2800" b="1">
                        <a:latin typeface="Cambria" panose="02040503050406030204" pitchFamily="18" charset="0"/>
                        <a:ea typeface="Cambria" panose="02040503050406030204" pitchFamily="18" charset="0"/>
                      </a:rPr>
                      <a:t> 300 </a:t>
                    </a:r>
                    <a14:m>
                      <m:oMath xmlns:m="http://schemas.openxmlformats.org/officeDocument/2006/math">
                        <m:sSup>
                          <m:sSupPr>
                            <m:ctrlPr>
                              <a:rPr lang="en-GB" sz="2800" b="1" i="1">
                                <a:latin typeface="Cambria Math" panose="02040503050406030204" pitchFamily="18" charset="0"/>
                                <a:ea typeface="Cambria Math" panose="02040503050406030204" pitchFamily="18" charset="0"/>
                              </a:rPr>
                            </m:ctrlPr>
                          </m:sSupPr>
                          <m:e>
                            <m:r>
                              <a:rPr lang="en-US" sz="2800" b="1" i="0" smtClean="0">
                                <a:latin typeface="Cambria Math" panose="02040503050406030204" pitchFamily="18" charset="0"/>
                                <a:ea typeface="Cambria Math" panose="02040503050406030204" pitchFamily="18" charset="0"/>
                              </a:rPr>
                              <m:t>𝐦</m:t>
                            </m:r>
                            <m:r>
                              <a:rPr lang="en-GB" sz="2800" b="1">
                                <a:latin typeface="Cambria Math" panose="02040503050406030204" pitchFamily="18" charset="0"/>
                                <a:ea typeface="Cambria Math" panose="02040503050406030204" pitchFamily="18" charset="0"/>
                              </a:rPr>
                              <m:t>𝐦</m:t>
                            </m:r>
                          </m:e>
                          <m:sup>
                            <m:r>
                              <a:rPr lang="en-GB" sz="2800" b="1">
                                <a:latin typeface="Cambria Math" panose="02040503050406030204" pitchFamily="18" charset="0"/>
                                <a:ea typeface="Cambria Math" panose="02040503050406030204" pitchFamily="18" charset="0"/>
                              </a:rPr>
                              <m:t>𝟐</m:t>
                            </m:r>
                          </m:sup>
                        </m:sSup>
                      </m:oMath>
                    </a14:m>
                    <a:endParaRPr lang="en-US" sz="2800" b="1">
                      <a:latin typeface="Cambria" panose="02040503050406030204" pitchFamily="18" charset="0"/>
                      <a:ea typeface="Cambria" panose="020405030504060302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87360" y="4041369"/>
                    <a:ext cx="2733634" cy="532966"/>
                  </a:xfrm>
                  <a:prstGeom prst="rect">
                    <a:avLst/>
                  </a:prstGeom>
                  <a:blipFill>
                    <a:blip r:embed="rId4"/>
                    <a:stretch>
                      <a:fillRect l="-4454" t="-11494" b="-31034"/>
                    </a:stretch>
                  </a:blipFill>
                </p:spPr>
                <p:txBody>
                  <a:bodyPr/>
                  <a:lstStyle/>
                  <a:p>
                    <a:r>
                      <a:rPr lang="en-US">
                        <a:noFill/>
                      </a:rPr>
                      <a:t> </a:t>
                    </a:r>
                  </a:p>
                </p:txBody>
              </p:sp>
            </mc:Fallback>
          </mc:AlternateContent>
        </p:grpSp>
        <p:sp>
          <p:nvSpPr>
            <p:cNvPr id="15" name="TextBox 14"/>
            <p:cNvSpPr txBox="1"/>
            <p:nvPr/>
          </p:nvSpPr>
          <p:spPr>
            <a:xfrm>
              <a:off x="927793" y="5396798"/>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A.</a:t>
              </a:r>
            </a:p>
          </p:txBody>
        </p:sp>
        <p:sp>
          <p:nvSpPr>
            <p:cNvPr id="16" name="TextBox 15"/>
            <p:cNvSpPr txBox="1"/>
            <p:nvPr/>
          </p:nvSpPr>
          <p:spPr>
            <a:xfrm>
              <a:off x="4255159" y="5396798"/>
              <a:ext cx="600561"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B.</a:t>
              </a:r>
            </a:p>
          </p:txBody>
        </p:sp>
        <p:sp>
          <p:nvSpPr>
            <p:cNvPr id="17" name="TextBox 16"/>
            <p:cNvSpPr txBox="1"/>
            <p:nvPr/>
          </p:nvSpPr>
          <p:spPr>
            <a:xfrm>
              <a:off x="7690691" y="5452438"/>
              <a:ext cx="600561"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C.</a:t>
              </a:r>
            </a:p>
          </p:txBody>
        </p:sp>
      </p:grpSp>
      <mc:AlternateContent xmlns:mc="http://schemas.openxmlformats.org/markup-compatibility/2006" xmlns:a14="http://schemas.microsoft.com/office/drawing/2010/main">
        <mc:Choice Requires="a14">
          <p:sp>
            <p:nvSpPr>
              <p:cNvPr id="19" name="TextBox 18"/>
              <p:cNvSpPr txBox="1"/>
              <p:nvPr/>
            </p:nvSpPr>
            <p:spPr>
              <a:xfrm>
                <a:off x="1364770" y="3750431"/>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1 000 200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64770" y="3750431"/>
                <a:ext cx="3190669" cy="595932"/>
              </a:xfrm>
              <a:prstGeom prst="rect">
                <a:avLst/>
              </a:prstGeom>
              <a:blipFill>
                <a:blip r:embed="rId5"/>
                <a:stretch>
                  <a:fillRect l="-49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781003" y="2916109"/>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a:t>
                </a:r>
                <a14:m>
                  <m:oMath xmlns:m="http://schemas.openxmlformats.org/officeDocument/2006/math">
                    <m:r>
                      <a:rPr lang="en-US" sz="3200" b="1" i="0" smtClean="0">
                        <a:solidFill>
                          <a:schemeClr val="accent4">
                            <a:lumMod val="75000"/>
                          </a:schemeClr>
                        </a:solidFill>
                        <a:latin typeface="Cambria Math" panose="02040503050406030204" pitchFamily="18" charset="0"/>
                        <a:ea typeface="Cambria Math" panose="02040503050406030204" pitchFamily="18" charset="0"/>
                      </a:rPr>
                      <m:t>𝟎𝟎𝟎</m:t>
                    </m:r>
                    <m:r>
                      <a:rPr lang="en-US" sz="3200" b="1" i="0" smtClean="0">
                        <a:solidFill>
                          <a:schemeClr val="accent4">
                            <a:lumMod val="75000"/>
                          </a:schemeClr>
                        </a:solidFill>
                        <a:latin typeface="Cambria Math" panose="02040503050406030204" pitchFamily="18" charset="0"/>
                        <a:ea typeface="Cambria Math" panose="02040503050406030204" pitchFamily="18" charset="0"/>
                      </a:rPr>
                      <m:t> </m:t>
                    </m:r>
                    <m:r>
                      <a:rPr lang="en-US" sz="3200" b="1" i="0" smtClean="0">
                        <a:solidFill>
                          <a:schemeClr val="accent4">
                            <a:lumMod val="75000"/>
                          </a:schemeClr>
                        </a:solidFill>
                        <a:latin typeface="Cambria Math" panose="02040503050406030204" pitchFamily="18" charset="0"/>
                        <a:ea typeface="Cambria Math" panose="02040503050406030204" pitchFamily="18" charset="0"/>
                      </a:rPr>
                      <m:t>𝟒𝟎𝟎</m:t>
                    </m:r>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81003" y="2916109"/>
                <a:ext cx="3190669" cy="595932"/>
              </a:xfrm>
              <a:prstGeom prst="rect">
                <a:avLst/>
              </a:prstGeom>
              <a:blipFill>
                <a:blip r:embed="rId6"/>
                <a:stretch>
                  <a:fillRect l="-4771" t="-11224" b="-326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258843" y="3097671"/>
                <a:ext cx="3190669"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1 000 300 </a:t>
                </a:r>
                <a14:m>
                  <m:oMath xmlns:m="http://schemas.openxmlformats.org/officeDocument/2006/math">
                    <m:sSup>
                      <m:sSupPr>
                        <m:ctrlPr>
                          <a:rPr lang="en-GB" sz="3200" b="1" i="1">
                            <a:solidFill>
                              <a:schemeClr val="accent4">
                                <a:lumMod val="75000"/>
                              </a:schemeClr>
                            </a:solidFill>
                            <a:latin typeface="Cambria Math" panose="02040503050406030204" pitchFamily="18" charset="0"/>
                            <a:ea typeface="Cambria Math" panose="02040503050406030204" pitchFamily="18" charset="0"/>
                          </a:rPr>
                        </m:ctrlPr>
                      </m:sSupPr>
                      <m:e>
                        <m:r>
                          <a:rPr lang="en-US" sz="3200" b="1" i="0" smtClean="0">
                            <a:solidFill>
                              <a:schemeClr val="accent4">
                                <a:lumMod val="75000"/>
                              </a:schemeClr>
                            </a:solidFill>
                            <a:latin typeface="Cambria Math" panose="02040503050406030204" pitchFamily="18" charset="0"/>
                            <a:ea typeface="Cambria Math" panose="02040503050406030204" pitchFamily="18" charset="0"/>
                          </a:rPr>
                          <m:t>𝐦</m:t>
                        </m:r>
                        <m:r>
                          <a:rPr lang="en-GB" sz="3200" b="1">
                            <a:solidFill>
                              <a:schemeClr val="accent4">
                                <a:lumMod val="75000"/>
                              </a:schemeClr>
                            </a:solidFill>
                            <a:latin typeface="Cambria Math" panose="02040503050406030204" pitchFamily="18" charset="0"/>
                            <a:ea typeface="Cambria Math" panose="02040503050406030204" pitchFamily="18" charset="0"/>
                          </a:rPr>
                          <m:t>𝐦</m:t>
                        </m:r>
                      </m:e>
                      <m:sup>
                        <m:r>
                          <a:rPr lang="en-GB" sz="3200" b="1">
                            <a:solidFill>
                              <a:schemeClr val="accent4">
                                <a:lumMod val="75000"/>
                              </a:schemeClr>
                            </a:solidFill>
                            <a:latin typeface="Cambria Math" panose="02040503050406030204" pitchFamily="18" charset="0"/>
                            <a:ea typeface="Cambria Math" panose="02040503050406030204" pitchFamily="18" charset="0"/>
                          </a:rPr>
                          <m:t>𝟐</m:t>
                        </m:r>
                      </m:sup>
                    </m:sSup>
                  </m:oMath>
                </a14:m>
                <a:endParaRPr lang="en-US" sz="3200" b="1">
                  <a:solidFill>
                    <a:schemeClr val="accent4">
                      <a:lumMod val="75000"/>
                    </a:schemeClr>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258843" y="3097671"/>
                <a:ext cx="3190669" cy="595932"/>
              </a:xfrm>
              <a:prstGeom prst="rect">
                <a:avLst/>
              </a:prstGeom>
              <a:blipFill>
                <a:blip r:embed="rId7"/>
                <a:stretch>
                  <a:fillRect l="-4971" t="-11224" b="-32653"/>
                </a:stretch>
              </a:blipFill>
            </p:spPr>
            <p:txBody>
              <a:bodyPr/>
              <a:lstStyle/>
              <a:p>
                <a:r>
                  <a:rPr lang="en-US">
                    <a:noFill/>
                  </a:rPr>
                  <a:t> </a:t>
                </a:r>
              </a:p>
            </p:txBody>
          </p:sp>
        </mc:Fallback>
      </mc:AlternateContent>
      <p:sp>
        <p:nvSpPr>
          <p:cNvPr id="22" name="Oval 21"/>
          <p:cNvSpPr/>
          <p:nvPr/>
        </p:nvSpPr>
        <p:spPr>
          <a:xfrm>
            <a:off x="4199875" y="5295404"/>
            <a:ext cx="655845" cy="7418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645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19" grpId="0"/>
      <p:bldP spid="20" grpId="0"/>
      <p:bldP spid="21" grpId="0"/>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2</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377459"/>
            <a:ext cx="7455065" cy="901465"/>
          </a:xfrm>
          <a:prstGeom prst="rect">
            <a:avLst/>
          </a:prstGeom>
          <a:noFill/>
        </p:spPr>
        <p:txBody>
          <a:bodyPr wrap="square" rtlCol="0">
            <a:spAutoFit/>
          </a:bodyPr>
          <a:lstStyle/>
          <a:p>
            <a:pPr>
              <a:lnSpc>
                <a:spcPct val="150000"/>
              </a:lnSpc>
            </a:pPr>
            <a:r>
              <a:rPr lang="en-US" sz="4000">
                <a:solidFill>
                  <a:schemeClr val="accent3">
                    <a:lumMod val="50000"/>
                  </a:schemeClr>
                </a:solidFill>
                <a:latin typeface="Cambria" panose="02040503050406030204" pitchFamily="18" charset="0"/>
                <a:ea typeface="Cambria" panose="02040503050406030204" pitchFamily="18" charset="0"/>
              </a:rPr>
              <a:t> </a:t>
            </a:r>
            <a:r>
              <a:rPr lang="en-US" sz="4000" b="1">
                <a:solidFill>
                  <a:schemeClr val="accent3">
                    <a:lumMod val="50000"/>
                  </a:schemeClr>
                </a:solidFill>
                <a:latin typeface="Cambria" panose="02040503050406030204" pitchFamily="18" charset="0"/>
                <a:ea typeface="Cambria" panose="02040503050406030204" pitchFamily="18" charset="0"/>
              </a:rPr>
              <a:t>Chọn câu trả lời đúng.</a:t>
            </a:r>
            <a:endParaRPr lang="en-US" sz="4000" b="1" dirty="0">
              <a:solidFill>
                <a:schemeClr val="accent3">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23429152-A037-A543-AE6D-99BB235C8846}"/>
              </a:ext>
            </a:extLst>
          </p:cNvPr>
          <p:cNvSpPr txBox="1"/>
          <p:nvPr/>
        </p:nvSpPr>
        <p:spPr>
          <a:xfrm>
            <a:off x="797294" y="1320917"/>
            <a:ext cx="10763794" cy="1200329"/>
          </a:xfrm>
          <a:prstGeom prst="rect">
            <a:avLst/>
          </a:prstGeom>
          <a:noFill/>
        </p:spPr>
        <p:txBody>
          <a:bodyPr wrap="square" rtlCol="0">
            <a:spAutoFit/>
          </a:bodyPr>
          <a:lstStyle/>
          <a:p>
            <a:pPr algn="just"/>
            <a:r>
              <a:rPr lang="en-US" sz="40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b) Mỗi ô tô chở số cân nặng hàng hóa được ghi như hình vẽ sau. Hỏi ô tô nào chở nhẹ nhất?</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29" name="Group 28"/>
          <p:cNvGrpSpPr/>
          <p:nvPr/>
        </p:nvGrpSpPr>
        <p:grpSpPr>
          <a:xfrm>
            <a:off x="1042462" y="2856166"/>
            <a:ext cx="9992122" cy="3438562"/>
            <a:chOff x="721187" y="2856166"/>
            <a:chExt cx="9992122" cy="3438562"/>
          </a:xfrm>
        </p:grpSpPr>
        <p:pic>
          <p:nvPicPr>
            <p:cNvPr id="5" name="Picture 4"/>
            <p:cNvPicPr>
              <a:picLocks noChangeAspect="1"/>
            </p:cNvPicPr>
            <p:nvPr/>
          </p:nvPicPr>
          <p:blipFill>
            <a:blip r:embed="rId2"/>
            <a:stretch>
              <a:fillRect/>
            </a:stretch>
          </p:blipFill>
          <p:spPr>
            <a:xfrm>
              <a:off x="1201102" y="2857073"/>
              <a:ext cx="3402272" cy="1741963"/>
            </a:xfrm>
            <a:prstGeom prst="rect">
              <a:avLst/>
            </a:prstGeom>
          </p:spPr>
        </p:pic>
        <p:pic>
          <p:nvPicPr>
            <p:cNvPr id="23" name="Picture 22"/>
            <p:cNvPicPr>
              <a:picLocks noChangeAspect="1"/>
            </p:cNvPicPr>
            <p:nvPr/>
          </p:nvPicPr>
          <p:blipFill>
            <a:blip r:embed="rId3"/>
            <a:stretch>
              <a:fillRect/>
            </a:stretch>
          </p:blipFill>
          <p:spPr>
            <a:xfrm>
              <a:off x="7329183" y="2856166"/>
              <a:ext cx="3384126" cy="1723818"/>
            </a:xfrm>
            <a:prstGeom prst="rect">
              <a:avLst/>
            </a:prstGeom>
          </p:spPr>
        </p:pic>
        <p:pic>
          <p:nvPicPr>
            <p:cNvPr id="24" name="Picture 23"/>
            <p:cNvPicPr>
              <a:picLocks noChangeAspect="1"/>
            </p:cNvPicPr>
            <p:nvPr/>
          </p:nvPicPr>
          <p:blipFill>
            <a:blip r:embed="rId4"/>
            <a:stretch>
              <a:fillRect/>
            </a:stretch>
          </p:blipFill>
          <p:spPr>
            <a:xfrm>
              <a:off x="4652802" y="4579984"/>
              <a:ext cx="3411344" cy="1714744"/>
            </a:xfrm>
            <a:prstGeom prst="rect">
              <a:avLst/>
            </a:prstGeom>
          </p:spPr>
        </p:pic>
        <p:sp>
          <p:nvSpPr>
            <p:cNvPr id="26" name="TextBox 25"/>
            <p:cNvSpPr txBox="1"/>
            <p:nvPr/>
          </p:nvSpPr>
          <p:spPr>
            <a:xfrm>
              <a:off x="721187" y="3864560"/>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A.</a:t>
              </a:r>
            </a:p>
          </p:txBody>
        </p:sp>
        <p:sp>
          <p:nvSpPr>
            <p:cNvPr id="27" name="TextBox 26"/>
            <p:cNvSpPr txBox="1"/>
            <p:nvPr/>
          </p:nvSpPr>
          <p:spPr>
            <a:xfrm>
              <a:off x="6799840" y="3847339"/>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B.</a:t>
              </a:r>
            </a:p>
          </p:txBody>
        </p:sp>
        <p:sp>
          <p:nvSpPr>
            <p:cNvPr id="28" name="TextBox 27"/>
            <p:cNvSpPr txBox="1"/>
            <p:nvPr/>
          </p:nvSpPr>
          <p:spPr>
            <a:xfrm>
              <a:off x="4074031" y="5606863"/>
              <a:ext cx="529343" cy="584775"/>
            </a:xfrm>
            <a:prstGeom prst="rect">
              <a:avLst/>
            </a:prstGeom>
            <a:noFill/>
          </p:spPr>
          <p:txBody>
            <a:bodyPr wrap="square" rtlCol="0">
              <a:spAutoFit/>
            </a:bodyPr>
            <a:lstStyle/>
            <a:p>
              <a:r>
                <a:rPr lang="en-US" sz="3200">
                  <a:solidFill>
                    <a:schemeClr val="accent4">
                      <a:lumMod val="60000"/>
                      <a:lumOff val="40000"/>
                    </a:schemeClr>
                  </a:solidFill>
                  <a:latin typeface="Cambria" panose="02040503050406030204" pitchFamily="18" charset="0"/>
                  <a:ea typeface="Cambria" panose="02040503050406030204" pitchFamily="18" charset="0"/>
                </a:rPr>
                <a:t>C.</a:t>
              </a:r>
            </a:p>
          </p:txBody>
        </p:sp>
      </p:grpSp>
      <p:sp>
        <p:nvSpPr>
          <p:cNvPr id="30" name="TextBox 29"/>
          <p:cNvSpPr txBox="1"/>
          <p:nvPr/>
        </p:nvSpPr>
        <p:spPr>
          <a:xfrm>
            <a:off x="5325367" y="3984052"/>
            <a:ext cx="1847727"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257 yến</a:t>
            </a:r>
          </a:p>
        </p:txBody>
      </p:sp>
      <p:sp>
        <p:nvSpPr>
          <p:cNvPr id="31" name="TextBox 30"/>
          <p:cNvSpPr txBox="1"/>
          <p:nvPr/>
        </p:nvSpPr>
        <p:spPr>
          <a:xfrm>
            <a:off x="8171540" y="4543458"/>
            <a:ext cx="1847727" cy="595932"/>
          </a:xfrm>
          <a:prstGeom prst="rect">
            <a:avLst/>
          </a:prstGeom>
          <a:noFill/>
        </p:spPr>
        <p:txBody>
          <a:bodyPr wrap="square" rtlCol="0">
            <a:spAutoFit/>
          </a:bodyPr>
          <a:lstStyle/>
          <a:p>
            <a:r>
              <a:rPr lang="en-US" sz="3200" b="1">
                <a:solidFill>
                  <a:schemeClr val="accent4">
                    <a:lumMod val="75000"/>
                  </a:schemeClr>
                </a:solidFill>
                <a:latin typeface="Cambria" panose="02040503050406030204" pitchFamily="18" charset="0"/>
                <a:ea typeface="Cambria" panose="02040503050406030204" pitchFamily="18" charset="0"/>
              </a:rPr>
              <a:t>250 yến</a:t>
            </a:r>
          </a:p>
        </p:txBody>
      </p:sp>
      <p:sp>
        <p:nvSpPr>
          <p:cNvPr id="32" name="Oval 31"/>
          <p:cNvSpPr/>
          <p:nvPr/>
        </p:nvSpPr>
        <p:spPr>
          <a:xfrm>
            <a:off x="7083854" y="3822625"/>
            <a:ext cx="618583" cy="6414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7060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0" grpId="0"/>
      <p:bldP spid="31" grpId="0"/>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7294" y="571252"/>
            <a:ext cx="10657420" cy="2554545"/>
            <a:chOff x="797294" y="571252"/>
            <a:chExt cx="10657420" cy="2554545"/>
          </a:xfrm>
        </p:grpSpPr>
        <p:sp>
          <p:nvSpPr>
            <p:cNvPr id="2" name="Oval 1">
              <a:extLst>
                <a:ext uri="{FF2B5EF4-FFF2-40B4-BE49-F238E27FC236}">
                  <a16:creationId xmlns:a16="http://schemas.microsoft.com/office/drawing/2014/main" id="{C7C8E020-3831-1948-A36C-6DE158156858}"/>
                </a:ext>
              </a:extLst>
            </p:cNvPr>
            <p:cNvSpPr/>
            <p:nvPr/>
          </p:nvSpPr>
          <p:spPr>
            <a:xfrm>
              <a:off x="797294" y="571252"/>
              <a:ext cx="708760" cy="6974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3</a:t>
              </a:r>
              <a:endParaRPr lang="en-US" sz="40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506054" y="571252"/>
              <a:ext cx="9948660" cy="2554545"/>
            </a:xfrm>
            <a:prstGeom prst="rect">
              <a:avLst/>
            </a:prstGeom>
            <a:noFill/>
          </p:spPr>
          <p:txBody>
            <a:bodyPr wrap="square" rtlCol="0">
              <a:spAutoFit/>
            </a:bodyPr>
            <a:lstStyle/>
            <a:p>
              <a:pPr algn="just"/>
              <a:r>
                <a:rPr lang="en-US" sz="3200" b="1">
                  <a:solidFill>
                    <a:schemeClr val="accent3">
                      <a:lumMod val="50000"/>
                    </a:schemeClr>
                  </a:solidFill>
                  <a:latin typeface="Cambria" panose="02040503050406030204" pitchFamily="18" charset="0"/>
                  <a:ea typeface="Cambria" panose="02040503050406030204" pitchFamily="18" charset="0"/>
                </a:rPr>
                <a:t> </a:t>
              </a:r>
              <a:r>
                <a:rPr lang="vi-VN" sz="32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a:t>
              </a:r>
              <a:r>
                <a:rPr lang="en-US" sz="3200" b="1">
                  <a:solidFill>
                    <a:schemeClr val="accent3">
                      <a:lumMod val="50000"/>
                    </a:schemeClr>
                  </a:solidFill>
                  <a:latin typeface="Cambria" panose="02040503050406030204" pitchFamily="18" charset="0"/>
                  <a:ea typeface="Cambria" panose="02040503050406030204" pitchFamily="18" charset="0"/>
                </a:rPr>
                <a:t>ố</a:t>
              </a:r>
              <a:r>
                <a:rPr lang="vi-VN" sz="3200" b="1">
                  <a:solidFill>
                    <a:schemeClr val="accent3">
                      <a:lumMod val="50000"/>
                    </a:schemeClr>
                  </a:solidFill>
                  <a:latin typeface="Cambria" panose="02040503050406030204" pitchFamily="18" charset="0"/>
                  <a:ea typeface="Cambria" panose="02040503050406030204" pitchFamily="18" charset="0"/>
                </a:rPr>
                <a:t> học sinh của mỗi môn vào 5 lớp. Hỏi một lớp học bơi như vậy nhiều hơn một lớp học bóng đá bao nhiêu học sinh?</a:t>
              </a:r>
              <a:endParaRPr lang="en-US" sz="32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5" name="Speech Bubble: Oval 34">
            <a:extLst>
              <a:ext uri="{FF2B5EF4-FFF2-40B4-BE49-F238E27FC236}">
                <a16:creationId xmlns:a16="http://schemas.microsoft.com/office/drawing/2014/main" id="{69723E99-F487-2E67-D478-372B9D739B15}"/>
              </a:ext>
            </a:extLst>
          </p:cNvPr>
          <p:cNvSpPr/>
          <p:nvPr/>
        </p:nvSpPr>
        <p:spPr>
          <a:xfrm>
            <a:off x="7750629" y="4223656"/>
            <a:ext cx="3402595" cy="195150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A3659"/>
                </a:solidFill>
                <a:latin typeface="UTM Avo" panose="02040603050506020204" pitchFamily="18" charset="0"/>
                <a:ea typeface="Cambria" panose="02040503050406030204" pitchFamily="18" charset="0"/>
              </a:rPr>
              <a:t>Bài toán cho biết gì?ư</a:t>
            </a:r>
          </a:p>
        </p:txBody>
      </p:sp>
      <p:cxnSp>
        <p:nvCxnSpPr>
          <p:cNvPr id="6" name="Straight Connector 5"/>
          <p:cNvCxnSpPr/>
          <p:nvPr/>
        </p:nvCxnSpPr>
        <p:spPr>
          <a:xfrm>
            <a:off x="1713353" y="1078398"/>
            <a:ext cx="960120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51568" y="1566122"/>
            <a:ext cx="9692640"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89783" y="2040783"/>
            <a:ext cx="473795" cy="130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285882" y="2051244"/>
            <a:ext cx="905256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89783" y="2512842"/>
            <a:ext cx="640080" cy="13063"/>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Speech Bubble: Oval 38">
            <a:extLst>
              <a:ext uri="{FF2B5EF4-FFF2-40B4-BE49-F238E27FC236}">
                <a16:creationId xmlns:a16="http://schemas.microsoft.com/office/drawing/2014/main" id="{512DEC50-8341-9C22-EF7E-8EC75E2E2CF2}"/>
              </a:ext>
            </a:extLst>
          </p:cNvPr>
          <p:cNvSpPr/>
          <p:nvPr/>
        </p:nvSpPr>
        <p:spPr>
          <a:xfrm>
            <a:off x="7750629" y="4223656"/>
            <a:ext cx="3563924" cy="1951499"/>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a:solidFill>
                  <a:srgbClr val="C00000"/>
                </a:solidFill>
                <a:latin typeface="UTM Avo" panose="02040603050506020204" pitchFamily="18" charset="0"/>
                <a:ea typeface="Cambria" panose="02040503050406030204" pitchFamily="18" charset="0"/>
              </a:rPr>
              <a:t>Bài toán hỏi gì?</a:t>
            </a:r>
          </a:p>
        </p:txBody>
      </p:sp>
      <p:cxnSp>
        <p:nvCxnSpPr>
          <p:cNvPr id="13" name="Straight Connector 12"/>
          <p:cNvCxnSpPr/>
          <p:nvPr/>
        </p:nvCxnSpPr>
        <p:spPr>
          <a:xfrm>
            <a:off x="2466878" y="2536984"/>
            <a:ext cx="886968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589783" y="3024002"/>
            <a:ext cx="5943600" cy="1306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68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1" nodeType="clickEffect">
                                  <p:stCondLst>
                                    <p:cond delay="0"/>
                                  </p:stCondLst>
                                  <p:childTnLst>
                                    <p:animEffect transition="out" filter="fade">
                                      <p:cBhvr>
                                        <p:cTn id="16" dur="1000"/>
                                        <p:tgtEl>
                                          <p:spTgt spid="5"/>
                                        </p:tgtEl>
                                      </p:cBhvr>
                                    </p:animEffect>
                                    <p:anim calcmode="lin" valueType="num">
                                      <p:cBhvr>
                                        <p:cTn id="17" dur="1000"/>
                                        <p:tgtEl>
                                          <p:spTgt spid="5"/>
                                        </p:tgtEl>
                                        <p:attrNameLst>
                                          <p:attrName>ppt_x</p:attrName>
                                        </p:attrNameLst>
                                      </p:cBhvr>
                                      <p:tavLst>
                                        <p:tav tm="0">
                                          <p:val>
                                            <p:strVal val="ppt_x"/>
                                          </p:val>
                                        </p:tav>
                                        <p:tav tm="100000">
                                          <p:val>
                                            <p:strVal val="ppt_x"/>
                                          </p:val>
                                        </p:tav>
                                      </p:tavLst>
                                    </p:anim>
                                    <p:anim calcmode="lin" valueType="num">
                                      <p:cBhvr>
                                        <p:cTn id="18" dur="1000"/>
                                        <p:tgtEl>
                                          <p:spTgt spid="5"/>
                                        </p:tgtEl>
                                        <p:attrNameLst>
                                          <p:attrName>ppt_y</p:attrName>
                                        </p:attrNameLst>
                                      </p:cBhvr>
                                      <p:tavLst>
                                        <p:tav tm="0">
                                          <p:val>
                                            <p:strVal val="ppt_y"/>
                                          </p:val>
                                        </p:tav>
                                        <p:tav tm="100000">
                                          <p:val>
                                            <p:strVal val="ppt_y+.1"/>
                                          </p:val>
                                        </p:tav>
                                      </p:tavLst>
                                    </p:anim>
                                    <p:set>
                                      <p:cBhvr>
                                        <p:cTn id="19" dur="1" fill="hold">
                                          <p:stCondLst>
                                            <p:cond delay="9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right)">
                                      <p:cBhvr>
                                        <p:cTn id="46" dur="500"/>
                                        <p:tgtEl>
                                          <p:spTgt spid="12"/>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42" presetClass="exit" presetSubtype="0" fill="hold" grpId="1" nodeType="clickEffect">
                                  <p:stCondLst>
                                    <p:cond delay="0"/>
                                  </p:stCondLst>
                                  <p:childTnLst>
                                    <p:animEffect transition="out" filter="fade">
                                      <p:cBhvr>
                                        <p:cTn id="50" dur="1000"/>
                                        <p:tgtEl>
                                          <p:spTgt spid="12"/>
                                        </p:tgtEl>
                                      </p:cBhvr>
                                    </p:animEffect>
                                    <p:anim calcmode="lin" valueType="num">
                                      <p:cBhvr>
                                        <p:cTn id="51" dur="1000"/>
                                        <p:tgtEl>
                                          <p:spTgt spid="12"/>
                                        </p:tgtEl>
                                        <p:attrNameLst>
                                          <p:attrName>ppt_x</p:attrName>
                                        </p:attrNameLst>
                                      </p:cBhvr>
                                      <p:tavLst>
                                        <p:tav tm="0">
                                          <p:val>
                                            <p:strVal val="ppt_x"/>
                                          </p:val>
                                        </p:tav>
                                        <p:tav tm="100000">
                                          <p:val>
                                            <p:strVal val="ppt_x"/>
                                          </p:val>
                                        </p:tav>
                                      </p:tavLst>
                                    </p:anim>
                                    <p:anim calcmode="lin" valueType="num">
                                      <p:cBhvr>
                                        <p:cTn id="52" dur="1000"/>
                                        <p:tgtEl>
                                          <p:spTgt spid="12"/>
                                        </p:tgtEl>
                                        <p:attrNameLst>
                                          <p:attrName>ppt_y</p:attrName>
                                        </p:attrNameLst>
                                      </p:cBhvr>
                                      <p:tavLst>
                                        <p:tav tm="0">
                                          <p:val>
                                            <p:strVal val="ppt_y"/>
                                          </p:val>
                                        </p:tav>
                                        <p:tav tm="100000">
                                          <p:val>
                                            <p:strVal val="ppt_y+.1"/>
                                          </p:val>
                                        </p:tav>
                                      </p:tavLst>
                                    </p:anim>
                                    <p:set>
                                      <p:cBhvr>
                                        <p:cTn id="53" dur="1" fill="hold">
                                          <p:stCondLst>
                                            <p:cond delay="999"/>
                                          </p:stCondLst>
                                        </p:cTn>
                                        <p:tgtEl>
                                          <p:spTgt spid="1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8440" y="571252"/>
            <a:ext cx="10756274" cy="1569660"/>
            <a:chOff x="698440" y="571252"/>
            <a:chExt cx="10756274" cy="1569660"/>
          </a:xfrm>
        </p:grpSpPr>
        <p:sp>
          <p:nvSpPr>
            <p:cNvPr id="2" name="Oval 1">
              <a:extLst>
                <a:ext uri="{FF2B5EF4-FFF2-40B4-BE49-F238E27FC236}">
                  <a16:creationId xmlns:a16="http://schemas.microsoft.com/office/drawing/2014/main" id="{C7C8E020-3831-1948-A36C-6DE158156858}"/>
                </a:ext>
              </a:extLst>
            </p:cNvPr>
            <p:cNvSpPr/>
            <p:nvPr/>
          </p:nvSpPr>
          <p:spPr>
            <a:xfrm>
              <a:off x="698440" y="571253"/>
              <a:ext cx="660803" cy="577926"/>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3</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359243" y="571252"/>
              <a:ext cx="10095471" cy="1569660"/>
            </a:xfrm>
            <a:prstGeom prst="rect">
              <a:avLst/>
            </a:prstGeom>
            <a:noFill/>
          </p:spPr>
          <p:txBody>
            <a:bodyPr wrap="square" rtlCol="0">
              <a:spAutoFit/>
            </a:bodyPr>
            <a:lstStyle/>
            <a:p>
              <a:pPr algn="just"/>
              <a:r>
                <a:rPr lang="en-US" sz="2400" b="1">
                  <a:solidFill>
                    <a:schemeClr val="accent3">
                      <a:lumMod val="50000"/>
                    </a:schemeClr>
                  </a:solidFill>
                  <a:latin typeface="Cambria" panose="02040503050406030204" pitchFamily="18" charset="0"/>
                  <a:ea typeface="Cambria" panose="02040503050406030204" pitchFamily="18" charset="0"/>
                </a:rPr>
                <a:t> </a:t>
              </a:r>
              <a:r>
                <a:rPr lang="vi-VN" sz="2400" b="1">
                  <a:solidFill>
                    <a:schemeClr val="accent3">
                      <a:lumMod val="50000"/>
                    </a:schemeClr>
                  </a:solidFill>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a:t>
              </a:r>
              <a:r>
                <a:rPr lang="en-US" sz="2400" b="1">
                  <a:solidFill>
                    <a:schemeClr val="accent3">
                      <a:lumMod val="50000"/>
                    </a:schemeClr>
                  </a:solidFill>
                  <a:latin typeface="Cambria" panose="02040503050406030204" pitchFamily="18" charset="0"/>
                  <a:ea typeface="Cambria" panose="02040503050406030204" pitchFamily="18" charset="0"/>
                </a:rPr>
                <a:t>ố</a:t>
              </a:r>
              <a:r>
                <a:rPr lang="vi-VN" sz="2400" b="1">
                  <a:solidFill>
                    <a:schemeClr val="accent3">
                      <a:lumMod val="50000"/>
                    </a:schemeClr>
                  </a:solidFill>
                  <a:latin typeface="Cambria" panose="02040503050406030204" pitchFamily="18" charset="0"/>
                  <a:ea typeface="Cambria" panose="02040503050406030204" pitchFamily="18" charset="0"/>
                </a:rPr>
                <a:t> học sinh của mỗi môn vào 5 lớp. Hỏi một lớp học bơi như vậy nhiều hơn một lớp học bóng đá bao nhiêu học sinh?</a:t>
              </a:r>
              <a:endParaRPr lang="en-US" sz="2400" b="1" dirty="0">
                <a:solidFill>
                  <a:schemeClr val="accent3">
                    <a:lumMod val="50000"/>
                  </a:schemeClr>
                </a:solidFill>
                <a:latin typeface="Cambria" panose="02040503050406030204" pitchFamily="18" charset="0"/>
                <a:ea typeface="Cambria" panose="02040503050406030204" pitchFamily="18" charset="0"/>
              </a:endParaRPr>
            </a:p>
          </p:txBody>
        </p:sp>
      </p:grpSp>
      <p:sp>
        <p:nvSpPr>
          <p:cNvPr id="15" name="TextBox 14"/>
          <p:cNvSpPr txBox="1"/>
          <p:nvPr/>
        </p:nvSpPr>
        <p:spPr>
          <a:xfrm>
            <a:off x="5161418" y="2004985"/>
            <a:ext cx="2044519" cy="523220"/>
          </a:xfrm>
          <a:prstGeom prst="rect">
            <a:avLst/>
          </a:prstGeom>
          <a:noFill/>
        </p:spPr>
        <p:txBody>
          <a:bodyPr wrap="square" rtlCol="0">
            <a:spAutoFit/>
          </a:bodyPr>
          <a:lstStyle/>
          <a:p>
            <a:r>
              <a:rPr lang="en-US" sz="2800" b="1" u="sng">
                <a:solidFill>
                  <a:srgbClr val="7030A0"/>
                </a:solidFill>
                <a:latin typeface="Cambria" panose="02040503050406030204" pitchFamily="18" charset="0"/>
                <a:ea typeface="Cambria" panose="02040503050406030204" pitchFamily="18" charset="0"/>
              </a:rPr>
              <a:t>Bài giải</a:t>
            </a:r>
          </a:p>
        </p:txBody>
      </p:sp>
      <p:sp>
        <p:nvSpPr>
          <p:cNvPr id="16" name="TextBox 15"/>
          <p:cNvSpPr txBox="1"/>
          <p:nvPr/>
        </p:nvSpPr>
        <p:spPr>
          <a:xfrm>
            <a:off x="1931276" y="2515850"/>
            <a:ext cx="9313373" cy="3834896"/>
          </a:xfrm>
          <a:prstGeom prst="rect">
            <a:avLst/>
          </a:prstGeom>
          <a:noFill/>
        </p:spPr>
        <p:txBody>
          <a:bodyPr wrap="square" rtlCol="0">
            <a:spAutoFit/>
          </a:bodyPr>
          <a:lstStyle/>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120 : 5 = 24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60 : 5 =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nSpc>
                <a:spcPct val="95000"/>
              </a:lnSpc>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p>
          <a:p>
            <a:pPr>
              <a:lnSpc>
                <a:spcPct val="95000"/>
              </a:lnSpc>
            </a:pPr>
            <a:r>
              <a:rPr lang="en-US" sz="3200" dirty="0">
                <a:latin typeface="Cambria" panose="02040503050406030204" pitchFamily="18" charset="0"/>
                <a:ea typeface="Cambria" panose="02040503050406030204" pitchFamily="18" charset="0"/>
              </a:rPr>
              <a:t>	24 – 12 =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a:p>
            <a:pPr algn="ctr">
              <a:lnSpc>
                <a:spcPct val="95000"/>
              </a:lnSpc>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12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sinh</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48689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Tổng số mỗi loại huy chương vàng,</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bạc,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6413153" y="4419240"/>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2508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Tổng số mỗi loại huy chương vàng,</a:t>
            </a:r>
            <a:r>
              <a:rPr lang="en-US" sz="2800">
                <a:solidFill>
                  <a:srgbClr val="002060"/>
                </a:solidFill>
                <a:latin typeface="Cambria" panose="02040503050406030204" pitchFamily="18" charset="0"/>
                <a:ea typeface="Cambria" panose="02040503050406030204" pitchFamily="18" charset="0"/>
              </a:rPr>
              <a:t> </a:t>
            </a:r>
            <a:r>
              <a:rPr lang="vi-VN" sz="2800">
                <a:solidFill>
                  <a:srgbClr val="002060"/>
                </a:solidFill>
                <a:latin typeface="Cambria" panose="02040503050406030204" pitchFamily="18" charset="0"/>
                <a:ea typeface="Cambria" panose="02040503050406030204" pitchFamily="18" charset="0"/>
              </a:rPr>
              <a:t>bạc, đồng là bao nhiêu chiếc.</a:t>
            </a:r>
            <a:endParaRPr lang="en-US" sz="40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1272744" y="6005384"/>
            <a:ext cx="5029202" cy="4209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209236007"/>
              </p:ext>
            </p:extLst>
          </p:nvPr>
        </p:nvGraphicFramePr>
        <p:xfrm>
          <a:off x="6554573" y="4564447"/>
          <a:ext cx="4758039" cy="1036320"/>
        </p:xfrm>
        <a:graphic>
          <a:graphicData uri="http://schemas.openxmlformats.org/drawingml/2006/table">
            <a:tbl>
              <a:tblPr firstRow="1" bandRow="1">
                <a:tableStyleId>{D7AC3CCA-C797-4891-BE02-D94E43425B78}</a:tableStyleId>
              </a:tblPr>
              <a:tblGrid>
                <a:gridCol w="1586013">
                  <a:extLst>
                    <a:ext uri="{9D8B030D-6E8A-4147-A177-3AD203B41FA5}">
                      <a16:colId xmlns:a16="http://schemas.microsoft.com/office/drawing/2014/main" val="1512854194"/>
                    </a:ext>
                  </a:extLst>
                </a:gridCol>
                <a:gridCol w="1586013">
                  <a:extLst>
                    <a:ext uri="{9D8B030D-6E8A-4147-A177-3AD203B41FA5}">
                      <a16:colId xmlns:a16="http://schemas.microsoft.com/office/drawing/2014/main" val="3167521619"/>
                    </a:ext>
                  </a:extLst>
                </a:gridCol>
                <a:gridCol w="1586013">
                  <a:extLst>
                    <a:ext uri="{9D8B030D-6E8A-4147-A177-3AD203B41FA5}">
                      <a16:colId xmlns:a16="http://schemas.microsoft.com/office/drawing/2014/main" val="2907287865"/>
                    </a:ext>
                  </a:extLst>
                </a:gridCol>
              </a:tblGrid>
              <a:tr h="478949">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HCV</a:t>
                      </a:r>
                    </a:p>
                  </a:txBody>
                  <a:tcPr anchor="ctr">
                    <a:solidFill>
                      <a:schemeClr val="accent4">
                        <a:lumMod val="20000"/>
                        <a:lumOff val="80000"/>
                      </a:schemeClr>
                    </a:solidFill>
                  </a:tcPr>
                </a:tc>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HCB</a:t>
                      </a:r>
                    </a:p>
                  </a:txBody>
                  <a:tcPr anchor="ctr">
                    <a:solidFill>
                      <a:schemeClr val="accent4">
                        <a:lumMod val="20000"/>
                        <a:lumOff val="80000"/>
                      </a:schemeClr>
                    </a:solidFill>
                  </a:tcPr>
                </a:tc>
                <a:tc>
                  <a:txBody>
                    <a:bodyPr/>
                    <a:lstStyle/>
                    <a:p>
                      <a:pPr algn="ctr"/>
                      <a:r>
                        <a:rPr lang="en-US" sz="2800">
                          <a:solidFill>
                            <a:schemeClr val="accent6">
                              <a:lumMod val="50000"/>
                            </a:schemeClr>
                          </a:solidFill>
                          <a:latin typeface="Cambria" panose="02040503050406030204" pitchFamily="18" charset="0"/>
                          <a:ea typeface="Cambria" panose="02040503050406030204" pitchFamily="18" charset="0"/>
                        </a:rPr>
                        <a:t>HCĐ</a:t>
                      </a:r>
                    </a:p>
                  </a:txBody>
                  <a:tcPr anchor="ctr">
                    <a:solidFill>
                      <a:schemeClr val="accent4">
                        <a:lumMod val="20000"/>
                        <a:lumOff val="80000"/>
                      </a:schemeClr>
                    </a:solidFill>
                  </a:tcPr>
                </a:tc>
                <a:extLst>
                  <a:ext uri="{0D108BD9-81ED-4DB2-BD59-A6C34878D82A}">
                    <a16:rowId xmlns:a16="http://schemas.microsoft.com/office/drawing/2014/main" val="133029207"/>
                  </a:ext>
                </a:extLst>
              </a:tr>
              <a:tr h="478949">
                <a:tc>
                  <a:txBody>
                    <a:bodyPr/>
                    <a:lstStyle/>
                    <a:p>
                      <a:pPr algn="ctr"/>
                      <a:r>
                        <a:rPr lang="en-US" sz="2800" b="1">
                          <a:latin typeface="Cambria" panose="02040503050406030204" pitchFamily="18" charset="0"/>
                          <a:ea typeface="Cambria" panose="02040503050406030204" pitchFamily="18" charset="0"/>
                        </a:rPr>
                        <a:t>65</a:t>
                      </a:r>
                    </a:p>
                  </a:txBody>
                  <a:tcPr anchor="ctr">
                    <a:noFill/>
                  </a:tcPr>
                </a:tc>
                <a:tc>
                  <a:txBody>
                    <a:bodyPr/>
                    <a:lstStyle/>
                    <a:p>
                      <a:pPr algn="ctr"/>
                      <a:r>
                        <a:rPr lang="en-US" sz="2800" b="1">
                          <a:latin typeface="Cambria" panose="02040503050406030204" pitchFamily="18" charset="0"/>
                          <a:ea typeface="Cambria" panose="02040503050406030204" pitchFamily="18" charset="0"/>
                        </a:rPr>
                        <a:t>62</a:t>
                      </a:r>
                    </a:p>
                  </a:txBody>
                  <a:tcPr anchor="ctr">
                    <a:noFill/>
                  </a:tcPr>
                </a:tc>
                <a:tc>
                  <a:txBody>
                    <a:bodyPr/>
                    <a:lstStyle/>
                    <a:p>
                      <a:pPr algn="ctr"/>
                      <a:r>
                        <a:rPr lang="en-US" sz="2800" b="1">
                          <a:latin typeface="Cambria" panose="02040503050406030204" pitchFamily="18" charset="0"/>
                          <a:ea typeface="Cambria" panose="02040503050406030204" pitchFamily="18" charset="0"/>
                        </a:rPr>
                        <a:t>56</a:t>
                      </a:r>
                    </a:p>
                  </a:txBody>
                  <a:tcPr anchor="ctr">
                    <a:noFill/>
                  </a:tcPr>
                </a:tc>
                <a:extLst>
                  <a:ext uri="{0D108BD9-81ED-4DB2-BD59-A6C34878D82A}">
                    <a16:rowId xmlns:a16="http://schemas.microsoft.com/office/drawing/2014/main" val="3385962689"/>
                  </a:ext>
                </a:extLst>
              </a:tr>
            </a:tbl>
          </a:graphicData>
        </a:graphic>
      </p:graphicFrame>
    </p:spTree>
    <p:extLst>
      <p:ext uri="{BB962C8B-B14F-4D97-AF65-F5344CB8AC3E}">
        <p14:creationId xmlns:p14="http://schemas.microsoft.com/office/powerpoint/2010/main" val="3361990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529" y="-15539"/>
            <a:ext cx="3105150" cy="2563742"/>
          </a:xfrm>
          <a:prstGeom prst="rect">
            <a:avLst/>
          </a:prstGeom>
        </p:spPr>
      </p:pic>
      <p:pic>
        <p:nvPicPr>
          <p:cNvPr id="4"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484236" y="3942373"/>
            <a:ext cx="3314064" cy="2915627"/>
          </a:xfrm>
          <a:prstGeom prst="rect">
            <a:avLst/>
          </a:prstGeom>
        </p:spPr>
      </p:pic>
      <p:sp>
        <p:nvSpPr>
          <p:cNvPr id="6" name="TextBox 5"/>
          <p:cNvSpPr txBox="1"/>
          <p:nvPr/>
        </p:nvSpPr>
        <p:spPr>
          <a:xfrm>
            <a:off x="1266081" y="2188625"/>
            <a:ext cx="9298578" cy="2554545"/>
          </a:xfrm>
          <a:prstGeom prst="rect">
            <a:avLst/>
          </a:prstGeom>
          <a:noFill/>
        </p:spPr>
        <p:txBody>
          <a:bodyPr wrap="square" rtlCol="0">
            <a:spAutoFit/>
          </a:bodyPr>
          <a:lstStyle/>
          <a:p>
            <a:pPr algn="just"/>
            <a:r>
              <a:rPr lang="en-US" sz="3200" b="1">
                <a:solidFill>
                  <a:schemeClr val="accent4">
                    <a:lumMod val="75000"/>
                  </a:schemeClr>
                </a:solidFill>
                <a:latin typeface="Cambria" panose="02040503050406030204" pitchFamily="18" charset="0"/>
                <a:ea typeface="Cambria" panose="02040503050406030204" pitchFamily="18" charset="0"/>
              </a:rPr>
              <a:t>- Ôn tập, củng cố kiến thức về nhân chia (cho) số có một chữ số; về giải toán về tìm hai số khi biết tổng và hiệu của hai số đó.</a:t>
            </a:r>
          </a:p>
          <a:p>
            <a:pPr algn="just"/>
            <a:r>
              <a:rPr lang="en-US" sz="3200" b="1">
                <a:solidFill>
                  <a:schemeClr val="accent4">
                    <a:lumMod val="75000"/>
                  </a:schemeClr>
                </a:solidFill>
                <a:latin typeface="Cambria" panose="02040503050406030204" pitchFamily="18" charset="0"/>
                <a:ea typeface="Cambria" panose="02040503050406030204" pitchFamily="18" charset="0"/>
              </a:rPr>
              <a:t>- Phát triển năng lực tư duy và lập luận toán học.</a:t>
            </a:r>
          </a:p>
          <a:p>
            <a:pPr algn="just"/>
            <a:r>
              <a:rPr lang="en-US" sz="3200" b="1">
                <a:solidFill>
                  <a:schemeClr val="accent4">
                    <a:lumMod val="75000"/>
                  </a:schemeClr>
                </a:solidFill>
                <a:latin typeface="Cambria" panose="02040503050406030204" pitchFamily="18" charset="0"/>
                <a:ea typeface="Cambria" panose="02040503050406030204" pitchFamily="18" charset="0"/>
              </a:rPr>
              <a:t>- Vận dụng bài học vào thực tiễn.</a:t>
            </a:r>
          </a:p>
        </p:txBody>
      </p:sp>
      <p:pic>
        <p:nvPicPr>
          <p:cNvPr id="7" name="Picture 6"/>
          <p:cNvPicPr>
            <a:picLocks noChangeAspect="1"/>
          </p:cNvPicPr>
          <p:nvPr/>
        </p:nvPicPr>
        <p:blipFill>
          <a:blip r:embed="rId5"/>
          <a:stretch>
            <a:fillRect/>
          </a:stretch>
        </p:blipFill>
        <p:spPr>
          <a:xfrm>
            <a:off x="2330612" y="241169"/>
            <a:ext cx="7169517" cy="1847248"/>
          </a:xfrm>
          <a:prstGeom prst="rect">
            <a:avLst/>
          </a:prstGeom>
        </p:spPr>
      </p:pic>
    </p:spTree>
    <p:extLst>
      <p:ext uri="{BB962C8B-B14F-4D97-AF65-F5344CB8AC3E}">
        <p14:creationId xmlns:p14="http://schemas.microsoft.com/office/powerpoint/2010/main" val="28609689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4</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643527"/>
          </a:xfrm>
          <a:prstGeom prst="rect">
            <a:avLst/>
          </a:prstGeom>
          <a:noFill/>
        </p:spPr>
        <p:txBody>
          <a:bodyPr wrap="square" rtlCol="0">
            <a:spAutoFit/>
          </a:bodyPr>
          <a:lstStyle/>
          <a:p>
            <a:pPr algn="just">
              <a:lnSpc>
                <a:spcPct val="90000"/>
              </a:lnSpc>
            </a:pPr>
            <a:r>
              <a:rPr lang="en-US" sz="2800">
                <a:solidFill>
                  <a:schemeClr val="accent3">
                    <a:lumMod val="50000"/>
                  </a:schemeClr>
                </a:solidFill>
                <a:latin typeface="Cambria" panose="02040503050406030204" pitchFamily="18" charset="0"/>
                <a:ea typeface="Cambria" panose="02040503050406030204" pitchFamily="18" charset="0"/>
              </a:rPr>
              <a:t>Bảng sau thống kê số huy chương vàng (HCV), huy chương bạc (HCB), huy chương đồng (HCĐ) mà đoàn thể thao người khuyết tật Việt Nam giành được tại ASEAN Para Games 11 (theo báo Quân đội nhân dân, ngày 06/08/2022).</a:t>
            </a:r>
            <a:endParaRPr lang="en-US" sz="2800" dirty="0">
              <a:solidFill>
                <a:schemeClr val="accent3">
                  <a:lumMod val="50000"/>
                </a:schemeClr>
              </a:solidFill>
              <a:latin typeface="Cambria" panose="02040503050406030204" pitchFamily="18" charset="0"/>
              <a:ea typeface="Cambria" panose="020405030504060302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02706359"/>
              </p:ext>
            </p:extLst>
          </p:nvPr>
        </p:nvGraphicFramePr>
        <p:xfrm>
          <a:off x="672755" y="2189649"/>
          <a:ext cx="5629191" cy="4236720"/>
        </p:xfrm>
        <a:graphic>
          <a:graphicData uri="http://schemas.openxmlformats.org/drawingml/2006/table">
            <a:tbl>
              <a:tblPr firstRow="1" bandRow="1">
                <a:tableStyleId>{22838BEF-8BB2-4498-84A7-C5851F593DF1}</a:tableStyleId>
              </a:tblPr>
              <a:tblGrid>
                <a:gridCol w="686485">
                  <a:extLst>
                    <a:ext uri="{9D8B030D-6E8A-4147-A177-3AD203B41FA5}">
                      <a16:colId xmlns:a16="http://schemas.microsoft.com/office/drawing/2014/main" val="2947879291"/>
                    </a:ext>
                  </a:extLst>
                </a:gridCol>
                <a:gridCol w="1828803">
                  <a:extLst>
                    <a:ext uri="{9D8B030D-6E8A-4147-A177-3AD203B41FA5}">
                      <a16:colId xmlns:a16="http://schemas.microsoft.com/office/drawing/2014/main" val="2399432447"/>
                    </a:ext>
                  </a:extLst>
                </a:gridCol>
                <a:gridCol w="1025611">
                  <a:extLst>
                    <a:ext uri="{9D8B030D-6E8A-4147-A177-3AD203B41FA5}">
                      <a16:colId xmlns:a16="http://schemas.microsoft.com/office/drawing/2014/main" val="3561124472"/>
                    </a:ext>
                  </a:extLst>
                </a:gridCol>
                <a:gridCol w="1161535">
                  <a:extLst>
                    <a:ext uri="{9D8B030D-6E8A-4147-A177-3AD203B41FA5}">
                      <a16:colId xmlns:a16="http://schemas.microsoft.com/office/drawing/2014/main" val="2901993253"/>
                    </a:ext>
                  </a:extLst>
                </a:gridCol>
                <a:gridCol w="926757">
                  <a:extLst>
                    <a:ext uri="{9D8B030D-6E8A-4147-A177-3AD203B41FA5}">
                      <a16:colId xmlns:a16="http://schemas.microsoft.com/office/drawing/2014/main" val="3075295077"/>
                    </a:ext>
                  </a:extLst>
                </a:gridCol>
              </a:tblGrid>
              <a:tr h="357159">
                <a:tc>
                  <a:txBody>
                    <a:bodyPr/>
                    <a:lstStyle/>
                    <a:p>
                      <a:pPr algn="ctr"/>
                      <a:r>
                        <a:rPr lang="en-US" sz="2000">
                          <a:latin typeface="Cambria" panose="02040503050406030204" pitchFamily="18" charset="0"/>
                          <a:ea typeface="Cambria" panose="02040503050406030204" pitchFamily="18" charset="0"/>
                        </a:rPr>
                        <a:t>STT</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Môn</a:t>
                      </a:r>
                      <a:r>
                        <a:rPr lang="en-US" sz="2000" baseline="0">
                          <a:latin typeface="Cambria" panose="02040503050406030204" pitchFamily="18" charset="0"/>
                          <a:ea typeface="Cambria" panose="02040503050406030204" pitchFamily="18" charset="0"/>
                        </a:rPr>
                        <a:t> </a:t>
                      </a:r>
                      <a:endParaRPr lang="en-US" sz="2000">
                        <a:latin typeface="Cambria" panose="02040503050406030204" pitchFamily="18" charset="0"/>
                        <a:ea typeface="Cambria" panose="02040503050406030204" pitchFamily="18" charset="0"/>
                      </a:endParaRP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HCV</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HCB</a:t>
                      </a:r>
                    </a:p>
                  </a:txBody>
                  <a:tcPr anchor="ctr">
                    <a:solidFill>
                      <a:schemeClr val="accent1">
                        <a:lumMod val="60000"/>
                        <a:lumOff val="40000"/>
                      </a:schemeClr>
                    </a:solidFill>
                  </a:tcPr>
                </a:tc>
                <a:tc>
                  <a:txBody>
                    <a:bodyPr/>
                    <a:lstStyle/>
                    <a:p>
                      <a:pPr algn="ctr"/>
                      <a:r>
                        <a:rPr lang="en-US" sz="2000">
                          <a:latin typeface="Cambria" panose="02040503050406030204" pitchFamily="18" charset="0"/>
                          <a:ea typeface="Cambria" panose="02040503050406030204" pitchFamily="18" charset="0"/>
                        </a:rPr>
                        <a:t>HCĐ</a:t>
                      </a:r>
                    </a:p>
                  </a:txBody>
                  <a:tcPr anchor="ctr">
                    <a:solidFill>
                      <a:schemeClr val="accent1">
                        <a:lumMod val="60000"/>
                        <a:lumOff val="40000"/>
                      </a:schemeClr>
                    </a:solidFill>
                  </a:tcPr>
                </a:tc>
                <a:extLst>
                  <a:ext uri="{0D108BD9-81ED-4DB2-BD59-A6C34878D82A}">
                    <a16:rowId xmlns:a16="http://schemas.microsoft.com/office/drawing/2014/main" val="3369408544"/>
                  </a:ext>
                </a:extLst>
              </a:tr>
              <a:tr h="384587">
                <a:tc>
                  <a:txBody>
                    <a:bodyPr/>
                    <a:lstStyle/>
                    <a:p>
                      <a:pPr algn="ctr"/>
                      <a:r>
                        <a:rPr lang="en-US" sz="2100">
                          <a:latin typeface="Cambria" panose="02040503050406030204" pitchFamily="18" charset="0"/>
                          <a:ea typeface="Cambria" panose="02040503050406030204" pitchFamily="18" charset="0"/>
                        </a:rPr>
                        <a:t>1</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Bơi</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27</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12</a:t>
                      </a:r>
                    </a:p>
                  </a:txBody>
                  <a:tcPr anchor="ctr">
                    <a:solidFill>
                      <a:schemeClr val="bg1"/>
                    </a:solidFill>
                  </a:tcPr>
                </a:tc>
                <a:extLst>
                  <a:ext uri="{0D108BD9-81ED-4DB2-BD59-A6C34878D82A}">
                    <a16:rowId xmlns:a16="http://schemas.microsoft.com/office/drawing/2014/main" val="602113741"/>
                  </a:ext>
                </a:extLst>
              </a:tr>
              <a:tr h="384587">
                <a:tc>
                  <a:txBody>
                    <a:bodyPr/>
                    <a:lstStyle/>
                    <a:p>
                      <a:pPr algn="ctr"/>
                      <a:r>
                        <a:rPr lang="en-US" sz="2100">
                          <a:latin typeface="Cambria" panose="02040503050406030204" pitchFamily="18" charset="0"/>
                          <a:ea typeface="Cambria" panose="02040503050406030204" pitchFamily="18" charset="0"/>
                        </a:rPr>
                        <a:t>2</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Điền kinh</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16</a:t>
                      </a:r>
                    </a:p>
                  </a:txBody>
                  <a:tcPr anchor="ctr">
                    <a:solidFill>
                      <a:schemeClr val="bg1"/>
                    </a:solidFill>
                  </a:tcPr>
                </a:tc>
                <a:extLst>
                  <a:ext uri="{0D108BD9-81ED-4DB2-BD59-A6C34878D82A}">
                    <a16:rowId xmlns:a16="http://schemas.microsoft.com/office/drawing/2014/main" val="3234616943"/>
                  </a:ext>
                </a:extLst>
              </a:tr>
              <a:tr h="384587">
                <a:tc>
                  <a:txBody>
                    <a:bodyPr/>
                    <a:lstStyle/>
                    <a:p>
                      <a:pPr algn="ctr"/>
                      <a:r>
                        <a:rPr lang="en-US" sz="2100">
                          <a:latin typeface="Cambria" panose="02040503050406030204" pitchFamily="18" charset="0"/>
                          <a:ea typeface="Cambria" panose="02040503050406030204" pitchFamily="18" charset="0"/>
                        </a:rPr>
                        <a:t>3</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Cử tạ</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8</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1762248848"/>
                  </a:ext>
                </a:extLst>
              </a:tr>
              <a:tr h="384587">
                <a:tc>
                  <a:txBody>
                    <a:bodyPr/>
                    <a:lstStyle/>
                    <a:p>
                      <a:pPr algn="ctr"/>
                      <a:r>
                        <a:rPr lang="en-US" sz="2100">
                          <a:latin typeface="Cambria" panose="02040503050406030204" pitchFamily="18" charset="0"/>
                          <a:ea typeface="Cambria" panose="02040503050406030204" pitchFamily="18" charset="0"/>
                        </a:rPr>
                        <a:t>4</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Cầu lông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3</a:t>
                      </a:r>
                    </a:p>
                  </a:txBody>
                  <a:tcPr anchor="ctr">
                    <a:solidFill>
                      <a:schemeClr val="bg1"/>
                    </a:solidFill>
                  </a:tcPr>
                </a:tc>
                <a:extLst>
                  <a:ext uri="{0D108BD9-81ED-4DB2-BD59-A6C34878D82A}">
                    <a16:rowId xmlns:a16="http://schemas.microsoft.com/office/drawing/2014/main" val="3878375798"/>
                  </a:ext>
                </a:extLst>
              </a:tr>
              <a:tr h="384587">
                <a:tc>
                  <a:txBody>
                    <a:bodyPr/>
                    <a:lstStyle/>
                    <a:p>
                      <a:pPr algn="ctr"/>
                      <a:r>
                        <a:rPr lang="en-US" sz="2100">
                          <a:latin typeface="Cambria" panose="02040503050406030204" pitchFamily="18" charset="0"/>
                          <a:ea typeface="Cambria" panose="02040503050406030204" pitchFamily="18" charset="0"/>
                        </a:rPr>
                        <a:t>5</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Bóng</a:t>
                      </a:r>
                      <a:r>
                        <a:rPr lang="en-US" sz="2200" baseline="0">
                          <a:latin typeface="Cambria" panose="02040503050406030204" pitchFamily="18" charset="0"/>
                          <a:ea typeface="Cambria" panose="02040503050406030204" pitchFamily="18" charset="0"/>
                        </a:rPr>
                        <a:t> bàn </a:t>
                      </a: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10</a:t>
                      </a:r>
                    </a:p>
                  </a:txBody>
                  <a:tcPr anchor="ctr">
                    <a:solidFill>
                      <a:schemeClr val="bg1"/>
                    </a:solidFill>
                  </a:tcPr>
                </a:tc>
                <a:extLst>
                  <a:ext uri="{0D108BD9-81ED-4DB2-BD59-A6C34878D82A}">
                    <a16:rowId xmlns:a16="http://schemas.microsoft.com/office/drawing/2014/main" val="1443680661"/>
                  </a:ext>
                </a:extLst>
              </a:tr>
              <a:tr h="384587">
                <a:tc>
                  <a:txBody>
                    <a:bodyPr/>
                    <a:lstStyle/>
                    <a:p>
                      <a:pPr algn="ctr"/>
                      <a:r>
                        <a:rPr lang="en-US" sz="2100">
                          <a:latin typeface="Cambria" panose="02040503050406030204" pitchFamily="18" charset="0"/>
                          <a:ea typeface="Cambria" panose="02040503050406030204" pitchFamily="18" charset="0"/>
                        </a:rPr>
                        <a:t>6</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Cờ vua </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13</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11</a:t>
                      </a:r>
                    </a:p>
                  </a:txBody>
                  <a:tcPr anchor="ctr">
                    <a:solidFill>
                      <a:schemeClr val="bg1"/>
                    </a:solidFill>
                  </a:tcPr>
                </a:tc>
                <a:extLst>
                  <a:ext uri="{0D108BD9-81ED-4DB2-BD59-A6C34878D82A}">
                    <a16:rowId xmlns:a16="http://schemas.microsoft.com/office/drawing/2014/main" val="4150778179"/>
                  </a:ext>
                </a:extLst>
              </a:tr>
              <a:tr h="384587">
                <a:tc>
                  <a:txBody>
                    <a:bodyPr/>
                    <a:lstStyle/>
                    <a:p>
                      <a:pPr algn="ctr"/>
                      <a:r>
                        <a:rPr lang="en-US" sz="2100">
                          <a:latin typeface="Cambria" panose="02040503050406030204" pitchFamily="18" charset="0"/>
                          <a:ea typeface="Cambria" panose="02040503050406030204" pitchFamily="18" charset="0"/>
                        </a:rPr>
                        <a:t>7</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Judo</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1</a:t>
                      </a:r>
                    </a:p>
                  </a:txBody>
                  <a:tcPr anchor="ctr">
                    <a:solidFill>
                      <a:schemeClr val="bg1"/>
                    </a:solidFill>
                  </a:tcPr>
                </a:tc>
                <a:extLst>
                  <a:ext uri="{0D108BD9-81ED-4DB2-BD59-A6C34878D82A}">
                    <a16:rowId xmlns:a16="http://schemas.microsoft.com/office/drawing/2014/main" val="1193581521"/>
                  </a:ext>
                </a:extLst>
              </a:tr>
              <a:tr h="384587">
                <a:tc>
                  <a:txBody>
                    <a:bodyPr/>
                    <a:lstStyle/>
                    <a:p>
                      <a:pPr algn="ctr"/>
                      <a:r>
                        <a:rPr lang="en-US" sz="2100">
                          <a:latin typeface="Cambria" panose="02040503050406030204" pitchFamily="18" charset="0"/>
                          <a:ea typeface="Cambria" panose="02040503050406030204" pitchFamily="18" charset="0"/>
                        </a:rPr>
                        <a:t>8</a:t>
                      </a:r>
                    </a:p>
                  </a:txBody>
                  <a:tcPr anchor="ctr">
                    <a:solidFill>
                      <a:schemeClr val="bg1"/>
                    </a:solidFill>
                  </a:tcPr>
                </a:tc>
                <a:tc>
                  <a:txBody>
                    <a:bodyPr/>
                    <a:lstStyle/>
                    <a:p>
                      <a:pPr algn="l"/>
                      <a:r>
                        <a:rPr lang="en-US" sz="2200">
                          <a:latin typeface="Cambria" panose="02040503050406030204" pitchFamily="18" charset="0"/>
                          <a:ea typeface="Cambria" panose="02040503050406030204" pitchFamily="18" charset="0"/>
                        </a:rPr>
                        <a:t>Bắn cung</a:t>
                      </a: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sz="22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716811949"/>
                  </a:ext>
                </a:extLst>
              </a:tr>
              <a:tr h="357159">
                <a:tc gridSpan="2">
                  <a:txBody>
                    <a:bodyPr/>
                    <a:lstStyle/>
                    <a:p>
                      <a:pPr algn="ctr"/>
                      <a:r>
                        <a:rPr lang="en-US" sz="2200">
                          <a:latin typeface="Cambria" panose="02040503050406030204" pitchFamily="18" charset="0"/>
                          <a:ea typeface="Cambria" panose="02040503050406030204" pitchFamily="18" charset="0"/>
                        </a:rPr>
                        <a:t>Tổng </a:t>
                      </a:r>
                    </a:p>
                  </a:txBody>
                  <a:tcPr anchor="ctr">
                    <a:solidFill>
                      <a:schemeClr val="bg1"/>
                    </a:solidFill>
                  </a:tcPr>
                </a:tc>
                <a:tc hMerge="1">
                  <a:txBody>
                    <a:bodyPr/>
                    <a:lstStyle/>
                    <a:p>
                      <a:pPr algn="ctr"/>
                      <a:endParaRPr lang="en-US">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65</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62</a:t>
                      </a:r>
                    </a:p>
                  </a:txBody>
                  <a:tcPr anchor="ctr">
                    <a:solidFill>
                      <a:schemeClr val="bg1"/>
                    </a:solidFill>
                  </a:tcPr>
                </a:tc>
                <a:tc>
                  <a:txBody>
                    <a:bodyPr/>
                    <a:lstStyle/>
                    <a:p>
                      <a:pPr algn="ctr"/>
                      <a:r>
                        <a:rPr lang="en-US" sz="2200">
                          <a:latin typeface="Cambria" panose="02040503050406030204" pitchFamily="18" charset="0"/>
                          <a:ea typeface="Cambria" panose="02040503050406030204" pitchFamily="18" charset="0"/>
                        </a:rPr>
                        <a:t>56</a:t>
                      </a:r>
                    </a:p>
                  </a:txBody>
                  <a:tcPr anchor="ctr">
                    <a:solidFill>
                      <a:schemeClr val="bg1"/>
                    </a:solidFill>
                  </a:tcPr>
                </a:tc>
                <a:extLst>
                  <a:ext uri="{0D108BD9-81ED-4DB2-BD59-A6C34878D82A}">
                    <a16:rowId xmlns:a16="http://schemas.microsoft.com/office/drawing/2014/main" val="1807926541"/>
                  </a:ext>
                </a:extLst>
              </a:tr>
            </a:tbl>
          </a:graphicData>
        </a:graphic>
      </p:graphicFrame>
      <p:sp>
        <p:nvSpPr>
          <p:cNvPr id="5" name="TextBox 4"/>
          <p:cNvSpPr txBox="1"/>
          <p:nvPr/>
        </p:nvSpPr>
        <p:spPr>
          <a:xfrm>
            <a:off x="6369907" y="2066082"/>
            <a:ext cx="4609070" cy="954107"/>
          </a:xfrm>
          <a:prstGeom prst="rect">
            <a:avLst/>
          </a:prstGeom>
          <a:noFill/>
        </p:spPr>
        <p:txBody>
          <a:bodyPr wrap="square" rtlCol="0">
            <a:spAutoFit/>
          </a:bodyPr>
          <a:lstStyle/>
          <a:p>
            <a:pPr algn="just"/>
            <a:r>
              <a:rPr lang="en-US" sz="2800" b="1">
                <a:solidFill>
                  <a:srgbClr val="0070C0"/>
                </a:solidFill>
                <a:latin typeface="Cambria" panose="02040503050406030204" pitchFamily="18" charset="0"/>
                <a:ea typeface="Cambria" panose="02040503050406030204" pitchFamily="18" charset="0"/>
              </a:rPr>
              <a:t>Dựa vào bảng thống kê, hãy cho biết:</a:t>
            </a:r>
          </a:p>
        </p:txBody>
      </p:sp>
      <p:sp>
        <p:nvSpPr>
          <p:cNvPr id="6" name="TextBox 5"/>
          <p:cNvSpPr txBox="1"/>
          <p:nvPr/>
        </p:nvSpPr>
        <p:spPr>
          <a:xfrm>
            <a:off x="6437867" y="3020189"/>
            <a:ext cx="4961242" cy="1384995"/>
          </a:xfrm>
          <a:prstGeom prst="rect">
            <a:avLst/>
          </a:prstGeom>
          <a:noFill/>
        </p:spPr>
        <p:txBody>
          <a:bodyPr wrap="square" rtlCol="0">
            <a:spAutoFit/>
          </a:bodyPr>
          <a:lstStyle/>
          <a:p>
            <a:pPr algn="just"/>
            <a:r>
              <a:rPr lang="vi-VN" sz="280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lang="en-US" sz="5400">
              <a:solidFill>
                <a:srgbClr val="002060"/>
              </a:solidFill>
              <a:latin typeface="Cambria" panose="02040503050406030204" pitchFamily="18" charset="0"/>
              <a:ea typeface="Cambria" panose="02040503050406030204" pitchFamily="18" charset="0"/>
            </a:endParaRPr>
          </a:p>
        </p:txBody>
      </p:sp>
      <p:sp>
        <p:nvSpPr>
          <p:cNvPr id="8" name="Rectangle 7"/>
          <p:cNvSpPr/>
          <p:nvPr/>
        </p:nvSpPr>
        <p:spPr>
          <a:xfrm>
            <a:off x="3212755" y="2189649"/>
            <a:ext cx="1013256" cy="37786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85751" y="2570204"/>
            <a:ext cx="654908" cy="449985"/>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388443" y="4386650"/>
            <a:ext cx="4985952" cy="1417586"/>
          </a:xfrm>
          <a:prstGeom prst="rect">
            <a:avLst/>
          </a:prstGeom>
          <a:noFill/>
        </p:spPr>
        <p:txBody>
          <a:bodyPr wrap="square" rtlCol="0">
            <a:spAutoFit/>
          </a:bodyPr>
          <a:lstStyle/>
          <a:p>
            <a:pPr algn="ctr"/>
            <a:r>
              <a:rPr lang="en-US" sz="2800" b="1">
                <a:solidFill>
                  <a:schemeClr val="accent4">
                    <a:lumMod val="75000"/>
                  </a:schemeClr>
                </a:solidFill>
                <a:latin typeface="Cambria" panose="02040503050406030204" pitchFamily="18" charset="0"/>
                <a:ea typeface="Cambria" panose="02040503050406030204" pitchFamily="18" charset="0"/>
              </a:rPr>
              <a:t>Môn bơi có số huy chương vàng nhiều nhất là: 27 huy chương.</a:t>
            </a:r>
          </a:p>
        </p:txBody>
      </p:sp>
    </p:spTree>
    <p:extLst>
      <p:ext uri="{BB962C8B-B14F-4D97-AF65-F5344CB8AC3E}">
        <p14:creationId xmlns:p14="http://schemas.microsoft.com/office/powerpoint/2010/main" val="845275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865126"/>
          </a:xfrm>
          <a:prstGeom prst="rect">
            <a:avLst/>
          </a:prstGeom>
          <a:noFill/>
        </p:spPr>
        <p:txBody>
          <a:bodyPr wrap="square" rtlCol="0">
            <a:spAutoFit/>
          </a:bodyPr>
          <a:lstStyle/>
          <a:p>
            <a:pPr algn="just">
              <a:lnSpc>
                <a:spcPct val="90000"/>
              </a:lnSpc>
            </a:pPr>
            <a:r>
              <a:rPr lang="vi-VN" sz="32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400" dirty="0">
              <a:solidFill>
                <a:srgbClr val="002060"/>
              </a:solidFill>
              <a:latin typeface="Cambria" panose="02040503050406030204" pitchFamily="18" charset="0"/>
              <a:ea typeface="Cambria" panose="02040503050406030204" pitchFamily="18" charset="0"/>
            </a:endParaRPr>
          </a:p>
        </p:txBody>
      </p:sp>
      <p:sp>
        <p:nvSpPr>
          <p:cNvPr id="4" name="Speech Bubble: Oval 38">
            <a:extLst>
              <a:ext uri="{FF2B5EF4-FFF2-40B4-BE49-F238E27FC236}">
                <a16:creationId xmlns:a16="http://schemas.microsoft.com/office/drawing/2014/main" id="{512DEC50-8341-9C22-EF7E-8EC75E2E2CF2}"/>
              </a:ext>
            </a:extLst>
          </p:cNvPr>
          <p:cNvSpPr/>
          <p:nvPr/>
        </p:nvSpPr>
        <p:spPr>
          <a:xfrm>
            <a:off x="7678057" y="3429000"/>
            <a:ext cx="3364648" cy="1982010"/>
          </a:xfrm>
          <a:custGeom>
            <a:avLst/>
            <a:gdLst>
              <a:gd name="connsiteX0" fmla="*/ 2947857 w 2745359"/>
              <a:gd name="connsiteY0" fmla="*/ 1758784 h 2348302"/>
              <a:gd name="connsiteX1" fmla="*/ 2504531 w 2745359"/>
              <a:gd name="connsiteY1" fmla="*/ 1838462 h 2348302"/>
              <a:gd name="connsiteX2" fmla="*/ 854489 w 2745359"/>
              <a:gd name="connsiteY2" fmla="*/ 2261424 h 2348302"/>
              <a:gd name="connsiteX3" fmla="*/ 115494 w 2745359"/>
              <a:gd name="connsiteY3" fmla="*/ 702736 h 2348302"/>
              <a:gd name="connsiteX4" fmla="*/ 1692097 w 2745359"/>
              <a:gd name="connsiteY4" fmla="*/ 32229 h 2348302"/>
              <a:gd name="connsiteX5" fmla="*/ 2713047 w 2745359"/>
              <a:gd name="connsiteY5" fmla="*/ 1427412 h 2348302"/>
              <a:gd name="connsiteX6" fmla="*/ 2947857 w 2745359"/>
              <a:gd name="connsiteY6" fmla="*/ 1758784 h 234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5359" h="2348302" fill="none" extrusionOk="0">
                <a:moveTo>
                  <a:pt x="2947857" y="1758784"/>
                </a:moveTo>
                <a:cubicBezTo>
                  <a:pt x="2785067" y="1817950"/>
                  <a:pt x="2696136" y="1817847"/>
                  <a:pt x="2504531" y="1838462"/>
                </a:cubicBezTo>
                <a:cubicBezTo>
                  <a:pt x="2085825" y="2241332"/>
                  <a:pt x="1514370" y="2541547"/>
                  <a:pt x="854489" y="2261424"/>
                </a:cubicBezTo>
                <a:cubicBezTo>
                  <a:pt x="212520" y="1921270"/>
                  <a:pt x="-259770" y="1302717"/>
                  <a:pt x="115494" y="702736"/>
                </a:cubicBezTo>
                <a:cubicBezTo>
                  <a:pt x="381603" y="149951"/>
                  <a:pt x="922656" y="-138704"/>
                  <a:pt x="1692097" y="32229"/>
                </a:cubicBezTo>
                <a:cubicBezTo>
                  <a:pt x="2402999" y="172005"/>
                  <a:pt x="2883270" y="797102"/>
                  <a:pt x="2713047" y="1427412"/>
                </a:cubicBezTo>
                <a:cubicBezTo>
                  <a:pt x="2744647" y="1486571"/>
                  <a:pt x="2820096" y="1602141"/>
                  <a:pt x="2947857" y="1758784"/>
                </a:cubicBezTo>
                <a:close/>
              </a:path>
              <a:path w="2745359" h="2348302" stroke="0" extrusionOk="0">
                <a:moveTo>
                  <a:pt x="2947857" y="1758784"/>
                </a:moveTo>
                <a:cubicBezTo>
                  <a:pt x="2797836" y="1815639"/>
                  <a:pt x="2562440" y="1814899"/>
                  <a:pt x="2504531" y="1838462"/>
                </a:cubicBezTo>
                <a:cubicBezTo>
                  <a:pt x="2078453" y="2300221"/>
                  <a:pt x="1438502" y="2521732"/>
                  <a:pt x="854489" y="2261424"/>
                </a:cubicBezTo>
                <a:cubicBezTo>
                  <a:pt x="104007" y="2114998"/>
                  <a:pt x="-167449" y="1325988"/>
                  <a:pt x="115494" y="702736"/>
                </a:cubicBezTo>
                <a:cubicBezTo>
                  <a:pt x="373452" y="221386"/>
                  <a:pt x="969535" y="-87207"/>
                  <a:pt x="1692097" y="32229"/>
                </a:cubicBezTo>
                <a:cubicBezTo>
                  <a:pt x="2371939" y="161794"/>
                  <a:pt x="2912972" y="810783"/>
                  <a:pt x="2713047" y="1427412"/>
                </a:cubicBezTo>
                <a:cubicBezTo>
                  <a:pt x="2763482" y="1519669"/>
                  <a:pt x="2858685" y="1634191"/>
                  <a:pt x="2947857" y="1758784"/>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7376"/>
                      <a:gd name="adj2" fmla="val 2489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b="1">
                <a:solidFill>
                  <a:srgbClr val="C00000"/>
                </a:solidFill>
                <a:latin typeface="Cambria" panose="02040503050406030204" pitchFamily="18" charset="0"/>
                <a:ea typeface="Cambria" panose="02040503050406030204" pitchFamily="18" charset="0"/>
              </a:rPr>
              <a:t>Đây là dạng toán nào?</a:t>
            </a:r>
          </a:p>
        </p:txBody>
      </p:sp>
      <p:sp>
        <p:nvSpPr>
          <p:cNvPr id="5" name="TextBox 4"/>
          <p:cNvSpPr txBox="1"/>
          <p:nvPr/>
        </p:nvSpPr>
        <p:spPr>
          <a:xfrm>
            <a:off x="795135" y="3200402"/>
            <a:ext cx="5721179" cy="1077218"/>
          </a:xfrm>
          <a:prstGeom prst="rect">
            <a:avLst/>
          </a:prstGeom>
          <a:noFill/>
        </p:spPr>
        <p:txBody>
          <a:bodyPr wrap="square" rtlCol="0">
            <a:spAutoFit/>
          </a:bodyPr>
          <a:lstStyle/>
          <a:p>
            <a:pPr algn="ctr"/>
            <a:r>
              <a:rPr lang="en-US" sz="3200" b="1">
                <a:solidFill>
                  <a:schemeClr val="accent3">
                    <a:lumMod val="50000"/>
                  </a:schemeClr>
                </a:solidFill>
                <a:latin typeface="Cambria" panose="02040503050406030204" pitchFamily="18" charset="0"/>
                <a:ea typeface="Cambria" panose="02040503050406030204" pitchFamily="18" charset="0"/>
              </a:rPr>
              <a:t>Tìm hai số khi biết tổng và hiệu của hai số đó.</a:t>
            </a:r>
          </a:p>
        </p:txBody>
      </p:sp>
    </p:spTree>
    <p:extLst>
      <p:ext uri="{BB962C8B-B14F-4D97-AF65-F5344CB8AC3E}">
        <p14:creationId xmlns:p14="http://schemas.microsoft.com/office/powerpoint/2010/main" val="289588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7C8E020-3831-1948-A36C-6DE158156858}"/>
              </a:ext>
            </a:extLst>
          </p:cNvPr>
          <p:cNvSpPr/>
          <p:nvPr/>
        </p:nvSpPr>
        <p:spPr>
          <a:xfrm>
            <a:off x="698438" y="558895"/>
            <a:ext cx="574306" cy="553213"/>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5</a:t>
            </a:r>
            <a:endParaRPr lang="en-US" sz="3600" b="1" dirty="0"/>
          </a:p>
        </p:txBody>
      </p:sp>
      <p:sp>
        <p:nvSpPr>
          <p:cNvPr id="3" name="TextBox 2">
            <a:extLst>
              <a:ext uri="{FF2B5EF4-FFF2-40B4-BE49-F238E27FC236}">
                <a16:creationId xmlns:a16="http://schemas.microsoft.com/office/drawing/2014/main" id="{23429152-A037-A543-AE6D-99BB235C8846}"/>
              </a:ext>
            </a:extLst>
          </p:cNvPr>
          <p:cNvSpPr txBox="1"/>
          <p:nvPr/>
        </p:nvSpPr>
        <p:spPr>
          <a:xfrm>
            <a:off x="1272744" y="521824"/>
            <a:ext cx="10194327" cy="1255728"/>
          </a:xfrm>
          <a:prstGeom prst="rect">
            <a:avLst/>
          </a:prstGeom>
          <a:noFill/>
        </p:spPr>
        <p:txBody>
          <a:bodyPr wrap="square" rtlCol="0">
            <a:spAutoFit/>
          </a:bodyPr>
          <a:lstStyle/>
          <a:p>
            <a:pPr algn="just">
              <a:lnSpc>
                <a:spcPct val="90000"/>
              </a:lnSpc>
            </a:pPr>
            <a:r>
              <a:rPr lang="vi-VN" sz="2800">
                <a:solidFill>
                  <a:srgbClr val="002060"/>
                </a:solidFill>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lang="en-US" sz="4000" dirty="0">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5161418" y="2004985"/>
            <a:ext cx="2044519" cy="523220"/>
          </a:xfrm>
          <a:prstGeom prst="rect">
            <a:avLst/>
          </a:prstGeom>
          <a:noFill/>
        </p:spPr>
        <p:txBody>
          <a:bodyPr wrap="square" rtlCol="0">
            <a:spAutoFit/>
          </a:bodyPr>
          <a:lstStyle/>
          <a:p>
            <a:r>
              <a:rPr lang="en-US" sz="2800" b="1" u="sng">
                <a:solidFill>
                  <a:srgbClr val="7030A0"/>
                </a:solidFill>
                <a:latin typeface="Cambria" panose="02040503050406030204" pitchFamily="18" charset="0"/>
                <a:ea typeface="Cambria" panose="02040503050406030204" pitchFamily="18" charset="0"/>
              </a:rPr>
              <a:t>Bài giải</a:t>
            </a:r>
          </a:p>
        </p:txBody>
      </p:sp>
      <p:sp>
        <p:nvSpPr>
          <p:cNvPr id="7" name="TextBox 6"/>
          <p:cNvSpPr txBox="1"/>
          <p:nvPr/>
        </p:nvSpPr>
        <p:spPr>
          <a:xfrm>
            <a:off x="988542" y="2515850"/>
            <a:ext cx="10256107" cy="3108543"/>
          </a:xfrm>
          <a:prstGeom prst="rect">
            <a:avLst/>
          </a:prstGeom>
          <a:noFill/>
        </p:spPr>
        <p:txBody>
          <a:bodyPr wrap="square" rtlCol="0">
            <a:spAutoFit/>
          </a:bodyPr>
          <a:lstStyle/>
          <a:p>
            <a:pPr algn="ctr"/>
            <a:r>
              <a:rPr lang="en-US" sz="2800">
                <a:latin typeface="Cambria" panose="02040503050406030204" pitchFamily="18" charset="0"/>
                <a:ea typeface="Cambria" panose="02040503050406030204" pitchFamily="18" charset="0"/>
              </a:rPr>
              <a:t>Đổi 5 tấn = 50 (tạ)</a:t>
            </a:r>
          </a:p>
          <a:p>
            <a:pPr algn="ctr"/>
            <a:r>
              <a:rPr lang="en-US" sz="2800">
                <a:latin typeface="Cambria" panose="02040503050406030204" pitchFamily="18" charset="0"/>
                <a:ea typeface="Cambria" panose="02040503050406030204" pitchFamily="18" charset="0"/>
              </a:rPr>
              <a:t>Số muối ô tô thứ nhất chở là:</a:t>
            </a:r>
          </a:p>
          <a:p>
            <a:pPr algn="ctr"/>
            <a:r>
              <a:rPr lang="en-US" sz="2800">
                <a:latin typeface="Cambria" panose="02040503050406030204" pitchFamily="18" charset="0"/>
                <a:ea typeface="Cambria" panose="02040503050406030204" pitchFamily="18" charset="0"/>
              </a:rPr>
              <a:t>(50 +4) : 2  = 27 (tạ)</a:t>
            </a:r>
          </a:p>
          <a:p>
            <a:pPr algn="ctr"/>
            <a:r>
              <a:rPr lang="en-US" sz="2800">
                <a:latin typeface="Cambria" panose="02040503050406030204" pitchFamily="18" charset="0"/>
                <a:ea typeface="Cambria" panose="02040503050406030204" pitchFamily="18" charset="0"/>
              </a:rPr>
              <a:t>Số muối ô tô thứ hai chở là:</a:t>
            </a:r>
          </a:p>
          <a:p>
            <a:pPr algn="ctr"/>
            <a:r>
              <a:rPr lang="en-US" sz="2800">
                <a:latin typeface="Cambria" panose="02040503050406030204" pitchFamily="18" charset="0"/>
                <a:ea typeface="Cambria" panose="02040503050406030204" pitchFamily="18" charset="0"/>
              </a:rPr>
              <a:t>50 - 27 = 23 (tạ)</a:t>
            </a:r>
          </a:p>
          <a:p>
            <a:pPr algn="ctr"/>
            <a:r>
              <a:rPr lang="en-US" sz="2800">
                <a:latin typeface="Cambria" panose="02040503050406030204" pitchFamily="18" charset="0"/>
                <a:ea typeface="Cambria" panose="02040503050406030204" pitchFamily="18" charset="0"/>
              </a:rPr>
              <a:t>           Đáp số: Ô tô thứ nhất:27 tạ muối</a:t>
            </a:r>
          </a:p>
          <a:p>
            <a:pPr algn="ctr"/>
            <a:r>
              <a:rPr lang="en-US" sz="2800">
                <a:latin typeface="Cambria" panose="02040503050406030204" pitchFamily="18" charset="0"/>
                <a:ea typeface="Cambria" panose="02040503050406030204" pitchFamily="18" charset="0"/>
              </a:rPr>
              <a:t>                         Ô tô thứ hai: 23 tạ muối</a:t>
            </a:r>
          </a:p>
        </p:txBody>
      </p:sp>
    </p:spTree>
    <p:extLst>
      <p:ext uri="{BB962C8B-B14F-4D97-AF65-F5344CB8AC3E}">
        <p14:creationId xmlns:p14="http://schemas.microsoft.com/office/powerpoint/2010/main" val="689551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216" y="2336297"/>
            <a:ext cx="3256136" cy="3750850"/>
          </a:xfrm>
          <a:prstGeom prst="rect">
            <a:avLst/>
          </a:prstGeom>
        </p:spPr>
      </p:pic>
      <p:pic>
        <p:nvPicPr>
          <p:cNvPr id="4" name="图片 14"/>
          <p:cNvPicPr>
            <a:picLocks noChangeAspect="1"/>
          </p:cNvPicPr>
          <p:nvPr/>
        </p:nvPicPr>
        <p:blipFill rotWithShape="1">
          <a:blip r:embed="rId4"/>
          <a:srcRect l="16051" t="13178"/>
          <a:stretch/>
        </p:blipFill>
        <p:spPr>
          <a:xfrm>
            <a:off x="0" y="183961"/>
            <a:ext cx="3105150" cy="2563742"/>
          </a:xfrm>
          <a:prstGeom prst="rect">
            <a:avLst/>
          </a:prstGeom>
        </p:spPr>
      </p:pic>
      <p:pic>
        <p:nvPicPr>
          <p:cNvPr id="8" name="Picture 7"/>
          <p:cNvPicPr>
            <a:picLocks noChangeAspect="1"/>
          </p:cNvPicPr>
          <p:nvPr/>
        </p:nvPicPr>
        <p:blipFill>
          <a:blip r:embed="rId5"/>
          <a:stretch>
            <a:fillRect/>
          </a:stretch>
        </p:blipFill>
        <p:spPr>
          <a:xfrm>
            <a:off x="1627256" y="238255"/>
            <a:ext cx="6218459" cy="2786113"/>
          </a:xfrm>
          <a:prstGeom prst="rect">
            <a:avLst/>
          </a:prstGeom>
        </p:spPr>
      </p:pic>
      <p:pic>
        <p:nvPicPr>
          <p:cNvPr id="9" name="Picture 8"/>
          <p:cNvPicPr>
            <a:picLocks noChangeAspect="1"/>
          </p:cNvPicPr>
          <p:nvPr/>
        </p:nvPicPr>
        <p:blipFill>
          <a:blip r:embed="rId6"/>
          <a:stretch>
            <a:fillRect/>
          </a:stretch>
        </p:blipFill>
        <p:spPr>
          <a:xfrm>
            <a:off x="4045791" y="1950706"/>
            <a:ext cx="3603048" cy="2743438"/>
          </a:xfrm>
          <a:prstGeom prst="rect">
            <a:avLst/>
          </a:prstGeom>
        </p:spPr>
      </p:pic>
      <p:pic>
        <p:nvPicPr>
          <p:cNvPr id="10" name="Picture 9"/>
          <p:cNvPicPr>
            <a:picLocks noChangeAspect="1"/>
          </p:cNvPicPr>
          <p:nvPr/>
        </p:nvPicPr>
        <p:blipFill>
          <a:blip r:embed="rId7"/>
          <a:stretch>
            <a:fillRect/>
          </a:stretch>
        </p:blipFill>
        <p:spPr>
          <a:xfrm>
            <a:off x="7481845" y="3365100"/>
            <a:ext cx="3767655" cy="2743438"/>
          </a:xfrm>
          <a:prstGeom prst="rect">
            <a:avLst/>
          </a:prstGeom>
        </p:spPr>
      </p:pic>
    </p:spTree>
    <p:extLst>
      <p:ext uri="{BB962C8B-B14F-4D97-AF65-F5344CB8AC3E}">
        <p14:creationId xmlns:p14="http://schemas.microsoft.com/office/powerpoint/2010/main" val="3412130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p:cNvPicPr>
            <a:picLocks noChangeAspect="1"/>
          </p:cNvPicPr>
          <p:nvPr/>
        </p:nvPicPr>
        <p:blipFill>
          <a:blip r:embed="rId2"/>
          <a:stretch>
            <a:fillRect/>
          </a:stretch>
        </p:blipFill>
        <p:spPr>
          <a:xfrm>
            <a:off x="-529" y="-15539"/>
            <a:ext cx="12193057" cy="6889077"/>
          </a:xfrm>
          <a:prstGeom prst="rect">
            <a:avLst/>
          </a:prstGeom>
        </p:spPr>
      </p:pic>
      <p:pic>
        <p:nvPicPr>
          <p:cNvPr id="3" name="图片 14"/>
          <p:cNvPicPr>
            <a:picLocks noChangeAspect="1"/>
          </p:cNvPicPr>
          <p:nvPr/>
        </p:nvPicPr>
        <p:blipFill rotWithShape="1">
          <a:blip r:embed="rId3"/>
          <a:srcRect l="16051" t="13178"/>
          <a:stretch/>
        </p:blipFill>
        <p:spPr>
          <a:xfrm>
            <a:off x="0" y="183961"/>
            <a:ext cx="3105150" cy="2563742"/>
          </a:xfrm>
          <a:prstGeom prst="rect">
            <a:avLst/>
          </a:prstGeom>
        </p:spPr>
      </p:pic>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7735" y="3066849"/>
            <a:ext cx="4306209" cy="3806689"/>
          </a:xfrm>
          <a:prstGeom prst="rect">
            <a:avLst/>
          </a:prstGeom>
        </p:spPr>
      </p:pic>
      <p:pic>
        <p:nvPicPr>
          <p:cNvPr id="6" name="Picture 5"/>
          <p:cNvPicPr>
            <a:picLocks noChangeAspect="1"/>
          </p:cNvPicPr>
          <p:nvPr/>
        </p:nvPicPr>
        <p:blipFill>
          <a:blip r:embed="rId5"/>
          <a:stretch>
            <a:fillRect/>
          </a:stretch>
        </p:blipFill>
        <p:spPr>
          <a:xfrm>
            <a:off x="2188048" y="2116964"/>
            <a:ext cx="8009704" cy="3653894"/>
          </a:xfrm>
          <a:prstGeom prst="rect">
            <a:avLst/>
          </a:prstGeom>
        </p:spPr>
      </p:pic>
    </p:spTree>
    <p:extLst>
      <p:ext uri="{BB962C8B-B14F-4D97-AF65-F5344CB8AC3E}">
        <p14:creationId xmlns:p14="http://schemas.microsoft.com/office/powerpoint/2010/main" val="1102702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rotWithShape="1">
          <a:blip r:embed="rId2"/>
          <a:srcRect r="2233"/>
          <a:stretch/>
        </p:blipFill>
        <p:spPr>
          <a:xfrm>
            <a:off x="-529" y="-15539"/>
            <a:ext cx="12192529" cy="6889077"/>
          </a:xfrm>
          <a:prstGeom prst="rect">
            <a:avLst/>
          </a:prstGeom>
        </p:spPr>
      </p:pic>
      <p:pic>
        <p:nvPicPr>
          <p:cNvPr id="3" name="图片 11"/>
          <p:cNvPicPr>
            <a:picLocks noChangeAspect="1"/>
          </p:cNvPicPr>
          <p:nvPr/>
        </p:nvPicPr>
        <p:blipFill rotWithShape="1">
          <a:blip r:embed="rId3"/>
          <a:srcRect l="16051" t="13178"/>
          <a:stretch/>
        </p:blipFill>
        <p:spPr>
          <a:xfrm>
            <a:off x="0" y="120461"/>
            <a:ext cx="2638237" cy="2178239"/>
          </a:xfrm>
          <a:prstGeom prst="rect">
            <a:avLst/>
          </a:prstGeom>
        </p:spPr>
      </p:pic>
      <p:pic>
        <p:nvPicPr>
          <p:cNvPr id="4"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9248" t="11066" r="11377" b="12684"/>
          <a:stretch/>
        </p:blipFill>
        <p:spPr>
          <a:xfrm>
            <a:off x="9018642" y="3574560"/>
            <a:ext cx="1727704" cy="3345712"/>
          </a:xfrm>
          <a:prstGeom prst="rect">
            <a:avLst/>
          </a:prstGeom>
        </p:spPr>
      </p:pic>
      <p:pic>
        <p:nvPicPr>
          <p:cNvPr id="5"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65243" y="4159386"/>
            <a:ext cx="2898017" cy="2898017"/>
          </a:xfrm>
          <a:prstGeom prst="rect">
            <a:avLst/>
          </a:prstGeom>
        </p:spPr>
      </p:pic>
      <p:pic>
        <p:nvPicPr>
          <p:cNvPr id="7" name="Picture 6"/>
          <p:cNvPicPr>
            <a:picLocks noChangeAspect="1"/>
          </p:cNvPicPr>
          <p:nvPr/>
        </p:nvPicPr>
        <p:blipFill>
          <a:blip r:embed="rId6"/>
          <a:stretch>
            <a:fillRect/>
          </a:stretch>
        </p:blipFill>
        <p:spPr>
          <a:xfrm>
            <a:off x="965793" y="1805985"/>
            <a:ext cx="10010500" cy="4255377"/>
          </a:xfrm>
          <a:prstGeom prst="rect">
            <a:avLst/>
          </a:prstGeom>
        </p:spPr>
      </p:pic>
    </p:spTree>
    <p:extLst>
      <p:ext uri="{BB962C8B-B14F-4D97-AF65-F5344CB8AC3E}">
        <p14:creationId xmlns:p14="http://schemas.microsoft.com/office/powerpoint/2010/main" val="861019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0A1F9440-6F6F-4C61-A9B5-AF780D0CE114}"/>
              </a:ext>
            </a:extLst>
          </p:cNvPr>
          <p:cNvGrpSpPr/>
          <p:nvPr/>
        </p:nvGrpSpPr>
        <p:grpSpPr>
          <a:xfrm>
            <a:off x="1324798" y="3782235"/>
            <a:ext cx="9685679" cy="2101471"/>
            <a:chOff x="1324798" y="3782235"/>
            <a:chExt cx="9685679" cy="2839281"/>
          </a:xfrm>
        </p:grpSpPr>
        <p:sp>
          <p:nvSpPr>
            <p:cNvPr id="24" name="Rounded Rectangle 7">
              <a:extLst>
                <a:ext uri="{FF2B5EF4-FFF2-40B4-BE49-F238E27FC236}">
                  <a16:creationId xmlns:a16="http://schemas.microsoft.com/office/drawing/2014/main" id="{CC831A9E-62EF-4089-8387-0A9C7D2C0D04}"/>
                </a:ext>
              </a:extLst>
            </p:cNvPr>
            <p:cNvSpPr/>
            <p:nvPr/>
          </p:nvSpPr>
          <p:spPr>
            <a:xfrm>
              <a:off x="1324798" y="3782235"/>
              <a:ext cx="9587923" cy="2839281"/>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1D1938F-5C5D-4F91-910B-1A2AC53ED722}"/>
                </a:ext>
              </a:extLst>
            </p:cNvPr>
            <p:cNvSpPr/>
            <p:nvPr/>
          </p:nvSpPr>
          <p:spPr>
            <a:xfrm>
              <a:off x="1422554" y="3859142"/>
              <a:ext cx="958792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Để</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cây</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phát</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triển</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và</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có</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những</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đóa</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hoa</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tươi</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thắm</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chúng</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ta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làm</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nhỉ</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Hãy</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sẵn</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sàng</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trải</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nghiệm</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với</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tớ</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nhé</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  </a:t>
              </a:r>
            </a:p>
          </p:txBody>
        </p:sp>
      </p:grpSp>
      <p:sp>
        <p:nvSpPr>
          <p:cNvPr id="2" name="TextBox 1">
            <a:extLst>
              <a:ext uri="{FF2B5EF4-FFF2-40B4-BE49-F238E27FC236}">
                <a16:creationId xmlns:a16="http://schemas.microsoft.com/office/drawing/2014/main" id="{9863BBC7-D906-40CB-BE93-B031CB83A524}"/>
              </a:ext>
            </a:extLst>
          </p:cNvPr>
          <p:cNvSpPr txBox="1"/>
          <p:nvPr/>
        </p:nvSpPr>
        <p:spPr>
          <a:xfrm>
            <a:off x="3473481" y="419229"/>
            <a:ext cx="523875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Cuộc thi trồng hoa</a:t>
            </a:r>
          </a:p>
        </p:txBody>
      </p:sp>
    </p:spTree>
    <p:extLst>
      <p:ext uri="{BB962C8B-B14F-4D97-AF65-F5344CB8AC3E}">
        <p14:creationId xmlns:p14="http://schemas.microsoft.com/office/powerpoint/2010/main" val="3147454031"/>
      </p:ext>
    </p:extLst>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50000">
                                          <p:cBhvr additive="base">
                                            <p:cTn id="12"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13"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750" fill="hold"/>
                                            <p:tgtEl>
                                              <p:spTgt spid="30"/>
                                            </p:tgtEl>
                                            <p:attrNameLst>
                                              <p:attrName>ppt_x</p:attrName>
                                            </p:attrNameLst>
                                          </p:cBhvr>
                                          <p:tavLst>
                                            <p:tav tm="0">
                                              <p:val>
                                                <p:strVal val="#ppt_x"/>
                                              </p:val>
                                            </p:tav>
                                            <p:tav tm="100000">
                                              <p:val>
                                                <p:strVal val="#ppt_x"/>
                                              </p:val>
                                            </p:tav>
                                          </p:tavLst>
                                        </p:anim>
                                        <p:anim calcmode="lin" valueType="num">
                                          <p:cBhvr additive="base">
                                            <p:cTn id="13" dur="75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Lavender  premium icon">
            <a:extLst>
              <a:ext uri="{FF2B5EF4-FFF2-40B4-BE49-F238E27FC236}">
                <a16:creationId xmlns:a16="http://schemas.microsoft.com/office/drawing/2014/main" id="{D09AB5A5-508F-4CF0-89BB-063A476D11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725497" y="3599683"/>
            <a:ext cx="1925995" cy="192599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lowers  premium icon">
            <a:extLst>
              <a:ext uri="{FF2B5EF4-FFF2-40B4-BE49-F238E27FC236}">
                <a16:creationId xmlns:a16="http://schemas.microsoft.com/office/drawing/2014/main" id="{A45535DC-C77B-4D7C-9E8B-EF23EC5DAC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604858" y="356547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30103E74-31E0-43D1-AC87-AC8AF75AE1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97072" y="3521936"/>
            <a:ext cx="2024743" cy="202474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374F4E8A-2CD5-48B9-AB71-0488045945C8}"/>
              </a:ext>
            </a:extLst>
          </p:cNvPr>
          <p:cNvGrpSpPr/>
          <p:nvPr/>
        </p:nvGrpSpPr>
        <p:grpSpPr>
          <a:xfrm>
            <a:off x="741972" y="-84877"/>
            <a:ext cx="2166977" cy="2699291"/>
            <a:chOff x="167992" y="-107883"/>
            <a:chExt cx="2166977" cy="2699291"/>
          </a:xfrm>
        </p:grpSpPr>
        <p:grpSp>
          <p:nvGrpSpPr>
            <p:cNvPr id="22" name="Group 21">
              <a:extLst>
                <a:ext uri="{FF2B5EF4-FFF2-40B4-BE49-F238E27FC236}">
                  <a16:creationId xmlns:a16="http://schemas.microsoft.com/office/drawing/2014/main" id="{DE125325-FC7C-47F2-AA14-539CE4B36BD4}"/>
                </a:ext>
              </a:extLst>
            </p:cNvPr>
            <p:cNvGrpSpPr/>
            <p:nvPr/>
          </p:nvGrpSpPr>
          <p:grpSpPr>
            <a:xfrm>
              <a:off x="167992" y="-107883"/>
              <a:ext cx="2166977" cy="2457542"/>
              <a:chOff x="116632" y="59299"/>
              <a:chExt cx="2491059" cy="2690344"/>
            </a:xfrm>
          </p:grpSpPr>
          <p:sp>
            <p:nvSpPr>
              <p:cNvPr id="6" name="Rounded Rectangle 20">
                <a:extLst>
                  <a:ext uri="{FF2B5EF4-FFF2-40B4-BE49-F238E27FC236}">
                    <a16:creationId xmlns:a16="http://schemas.microsoft.com/office/drawing/2014/main" id="{90E8574A-06FF-40FB-B826-52F7C69A23A7}"/>
                  </a:ext>
                </a:extLst>
              </p:cNvPr>
              <p:cNvSpPr/>
              <p:nvPr/>
            </p:nvSpPr>
            <p:spPr>
              <a:xfrm>
                <a:off x="317338" y="495198"/>
                <a:ext cx="2130326" cy="1681848"/>
              </a:xfrm>
              <a:prstGeom prst="roundRect">
                <a:avLst/>
              </a:prstGeom>
              <a:solidFill>
                <a:schemeClr val="bg1"/>
              </a:solidFill>
              <a:ln w="44450">
                <a:solidFill>
                  <a:srgbClr val="FFC00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8" name="Picture 20" descr="Growing plant in soil Royalty Free Vector Image">
                <a:extLst>
                  <a:ext uri="{FF2B5EF4-FFF2-40B4-BE49-F238E27FC236}">
                    <a16:creationId xmlns:a16="http://schemas.microsoft.com/office/drawing/2014/main" id="{193094BE-8406-4640-ACE9-3FCC3104FC8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4600" y1="24722" x2="34600" y2="24722"/>
                            <a14:foregroundMark x1="34200" y1="45741" x2="34200" y2="45741"/>
                          </a14:backgroundRemoval>
                        </a14:imgEffect>
                      </a14:imgLayer>
                    </a14:imgProps>
                  </a:ext>
                  <a:ext uri="{28A0092B-C50C-407E-A947-70E740481C1C}">
                    <a14:useLocalDpi xmlns:a14="http://schemas.microsoft.com/office/drawing/2010/main" val="0"/>
                  </a:ext>
                </a:extLst>
              </a:blip>
              <a:srcRect/>
              <a:stretch>
                <a:fillRect/>
              </a:stretch>
            </p:blipFill>
            <p:spPr bwMode="auto">
              <a:xfrm>
                <a:off x="116632" y="59299"/>
                <a:ext cx="2491059" cy="2690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16D30F91-F23A-45CC-960D-33A20178FB36}"/>
                </a:ext>
              </a:extLst>
            </p:cNvPr>
            <p:cNvGrpSpPr/>
            <p:nvPr/>
          </p:nvGrpSpPr>
          <p:grpSpPr>
            <a:xfrm>
              <a:off x="545675" y="1636165"/>
              <a:ext cx="1531837" cy="955243"/>
              <a:chOff x="561450" y="580608"/>
              <a:chExt cx="1787380" cy="1460840"/>
            </a:xfrm>
            <a:effectLst>
              <a:outerShdw blurRad="50800" dist="38100" dir="2700000" algn="tl" rotWithShape="0">
                <a:prstClr val="black">
                  <a:alpha val="40000"/>
                </a:prstClr>
              </a:outerShdw>
            </a:effectLst>
          </p:grpSpPr>
          <p:pic>
            <p:nvPicPr>
              <p:cNvPr id="41" name="Picture 40">
                <a:extLst>
                  <a:ext uri="{FF2B5EF4-FFF2-40B4-BE49-F238E27FC236}">
                    <a16:creationId xmlns:a16="http://schemas.microsoft.com/office/drawing/2014/main" id="{3BE4F053-9E29-4ED9-BA72-249BE224B41D}"/>
                  </a:ext>
                </a:extLst>
              </p:cNvPr>
              <p:cNvPicPr>
                <a:picLocks noChangeAspect="1"/>
              </p:cNvPicPr>
              <p:nvPr/>
            </p:nvPicPr>
            <p:blipFill>
              <a:blip r:embed="rId10">
                <a:duotone>
                  <a:prstClr val="black"/>
                  <a:srgbClr val="D9C3A5">
                    <a:tint val="50000"/>
                    <a:satMod val="180000"/>
                  </a:srgbClr>
                </a:duotone>
              </a:blip>
              <a:stretch>
                <a:fillRect/>
              </a:stretch>
            </p:blipFill>
            <p:spPr>
              <a:xfrm>
                <a:off x="561450" y="580608"/>
                <a:ext cx="1787380" cy="1460840"/>
              </a:xfrm>
              <a:prstGeom prst="rect">
                <a:avLst/>
              </a:prstGeom>
            </p:spPr>
          </p:pic>
          <p:sp>
            <p:nvSpPr>
              <p:cNvPr id="42" name="TextBox 41">
                <a:extLst>
                  <a:ext uri="{FF2B5EF4-FFF2-40B4-BE49-F238E27FC236}">
                    <a16:creationId xmlns:a16="http://schemas.microsoft.com/office/drawing/2014/main" id="{60EC7469-D9BA-42D2-BA1E-49470D9D924D}"/>
                  </a:ext>
                </a:extLst>
              </p:cNvPr>
              <p:cNvSpPr txBox="1"/>
              <p:nvPr/>
            </p:nvSpPr>
            <p:spPr>
              <a:xfrm>
                <a:off x="1128752" y="915109"/>
                <a:ext cx="65277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Đất</a:t>
                </a:r>
              </a:p>
            </p:txBody>
          </p:sp>
        </p:grpSp>
      </p:grpSp>
      <p:grpSp>
        <p:nvGrpSpPr>
          <p:cNvPr id="30" name="Group 29">
            <a:extLst>
              <a:ext uri="{FF2B5EF4-FFF2-40B4-BE49-F238E27FC236}">
                <a16:creationId xmlns:a16="http://schemas.microsoft.com/office/drawing/2014/main" id="{FDCCC76B-D6B6-43B9-A556-691D8EF49D2E}"/>
              </a:ext>
            </a:extLst>
          </p:cNvPr>
          <p:cNvGrpSpPr/>
          <p:nvPr/>
        </p:nvGrpSpPr>
        <p:grpSpPr>
          <a:xfrm>
            <a:off x="6599851" y="160096"/>
            <a:ext cx="1853175" cy="2220426"/>
            <a:chOff x="5074352" y="194302"/>
            <a:chExt cx="1853175" cy="2220426"/>
          </a:xfrm>
        </p:grpSpPr>
        <p:grpSp>
          <p:nvGrpSpPr>
            <p:cNvPr id="25" name="Group 24">
              <a:extLst>
                <a:ext uri="{FF2B5EF4-FFF2-40B4-BE49-F238E27FC236}">
                  <a16:creationId xmlns:a16="http://schemas.microsoft.com/office/drawing/2014/main" id="{2ADD96A0-2296-4AD9-A0CC-9ABBE19BAC08}"/>
                </a:ext>
              </a:extLst>
            </p:cNvPr>
            <p:cNvGrpSpPr/>
            <p:nvPr/>
          </p:nvGrpSpPr>
          <p:grpSpPr>
            <a:xfrm>
              <a:off x="5074352" y="194302"/>
              <a:ext cx="1853175" cy="1524660"/>
              <a:chOff x="5086134" y="402472"/>
              <a:chExt cx="2130326" cy="1750734"/>
            </a:xfrm>
          </p:grpSpPr>
          <p:sp>
            <p:nvSpPr>
              <p:cNvPr id="26" name="Rounded Rectangle 21">
                <a:extLst>
                  <a:ext uri="{FF2B5EF4-FFF2-40B4-BE49-F238E27FC236}">
                    <a16:creationId xmlns:a16="http://schemas.microsoft.com/office/drawing/2014/main" id="{BF036D98-E96F-4893-91B6-276CB542F45D}"/>
                  </a:ext>
                </a:extLst>
              </p:cNvPr>
              <p:cNvSpPr/>
              <p:nvPr/>
            </p:nvSpPr>
            <p:spPr>
              <a:xfrm>
                <a:off x="5086134" y="471358"/>
                <a:ext cx="2130326" cy="1681848"/>
              </a:xfrm>
              <a:prstGeom prst="roundRect">
                <a:avLst/>
              </a:prstGeom>
              <a:solidFill>
                <a:schemeClr val="bg1"/>
              </a:solidFill>
              <a:ln w="44450">
                <a:solidFill>
                  <a:srgbClr val="69A12B"/>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66" name="Picture 18">
                <a:extLst>
                  <a:ext uri="{FF2B5EF4-FFF2-40B4-BE49-F238E27FC236}">
                    <a16:creationId xmlns:a16="http://schemas.microsoft.com/office/drawing/2014/main" id="{0DBDFB8B-2924-43D1-A253-878F33CB9A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8850" y="402472"/>
                <a:ext cx="1697570" cy="16975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15EBA93D-1D26-4A10-B444-C79FE768521B}"/>
                </a:ext>
              </a:extLst>
            </p:cNvPr>
            <p:cNvGrpSpPr/>
            <p:nvPr/>
          </p:nvGrpSpPr>
          <p:grpSpPr>
            <a:xfrm>
              <a:off x="5249937" y="1585018"/>
              <a:ext cx="1531837" cy="829710"/>
              <a:chOff x="561450" y="580610"/>
              <a:chExt cx="1787380" cy="1268864"/>
            </a:xfrm>
            <a:effectLst>
              <a:outerShdw blurRad="50800" dist="38100" dir="2700000" algn="tl" rotWithShape="0">
                <a:prstClr val="black">
                  <a:alpha val="40000"/>
                </a:prstClr>
              </a:outerShdw>
            </a:effectLst>
          </p:grpSpPr>
          <p:pic>
            <p:nvPicPr>
              <p:cNvPr id="47" name="Picture 46">
                <a:extLst>
                  <a:ext uri="{FF2B5EF4-FFF2-40B4-BE49-F238E27FC236}">
                    <a16:creationId xmlns:a16="http://schemas.microsoft.com/office/drawing/2014/main" id="{8BAE96D1-78E1-40BE-B7A5-6F24916C28EF}"/>
                  </a:ext>
                </a:extLst>
              </p:cNvPr>
              <p:cNvPicPr>
                <a:picLocks noChangeAspect="1"/>
              </p:cNvPicPr>
              <p:nvPr/>
            </p:nvPicPr>
            <p:blipFill>
              <a:blip r:embed="rId10">
                <a:duotone>
                  <a:prstClr val="black"/>
                  <a:srgbClr val="00B0F0">
                    <a:tint val="45000"/>
                    <a:satMod val="400000"/>
                  </a:srgbClr>
                </a:duotone>
              </a:blip>
              <a:stretch>
                <a:fillRect/>
              </a:stretch>
            </p:blipFill>
            <p:spPr>
              <a:xfrm>
                <a:off x="561450" y="580610"/>
                <a:ext cx="1787380" cy="1268864"/>
              </a:xfrm>
              <a:prstGeom prst="rect">
                <a:avLst/>
              </a:prstGeom>
            </p:spPr>
          </p:pic>
          <p:sp>
            <p:nvSpPr>
              <p:cNvPr id="48" name="TextBox 47">
                <a:extLst>
                  <a:ext uri="{FF2B5EF4-FFF2-40B4-BE49-F238E27FC236}">
                    <a16:creationId xmlns:a16="http://schemas.microsoft.com/office/drawing/2014/main" id="{3FEA4D6C-D09C-43C7-89E2-F4C4C48CD1D4}"/>
                  </a:ext>
                </a:extLst>
              </p:cNvPr>
              <p:cNvSpPr txBox="1"/>
              <p:nvPr/>
            </p:nvSpPr>
            <p:spPr>
              <a:xfrm>
                <a:off x="989411" y="915109"/>
                <a:ext cx="931468"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Nước</a:t>
                </a:r>
              </a:p>
            </p:txBody>
          </p:sp>
        </p:grpSp>
      </p:grpSp>
      <p:grpSp>
        <p:nvGrpSpPr>
          <p:cNvPr id="29" name="Group 28">
            <a:extLst>
              <a:ext uri="{FF2B5EF4-FFF2-40B4-BE49-F238E27FC236}">
                <a16:creationId xmlns:a16="http://schemas.microsoft.com/office/drawing/2014/main" id="{71932868-9254-41E9-B53F-B40B640244DA}"/>
              </a:ext>
            </a:extLst>
          </p:cNvPr>
          <p:cNvGrpSpPr/>
          <p:nvPr/>
        </p:nvGrpSpPr>
        <p:grpSpPr>
          <a:xfrm>
            <a:off x="3608704" y="176544"/>
            <a:ext cx="1886477" cy="2307036"/>
            <a:chOff x="2685692" y="107691"/>
            <a:chExt cx="1886477" cy="2307036"/>
          </a:xfrm>
        </p:grpSpPr>
        <p:grpSp>
          <p:nvGrpSpPr>
            <p:cNvPr id="27" name="Group 26">
              <a:extLst>
                <a:ext uri="{FF2B5EF4-FFF2-40B4-BE49-F238E27FC236}">
                  <a16:creationId xmlns:a16="http://schemas.microsoft.com/office/drawing/2014/main" id="{CC0FD2F3-EEB4-4C0C-9C28-E94931432102}"/>
                </a:ext>
              </a:extLst>
            </p:cNvPr>
            <p:cNvGrpSpPr/>
            <p:nvPr/>
          </p:nvGrpSpPr>
          <p:grpSpPr>
            <a:xfrm>
              <a:off x="2685692" y="107691"/>
              <a:ext cx="1853175" cy="1464669"/>
              <a:chOff x="2701736" y="450538"/>
              <a:chExt cx="2130326" cy="1681848"/>
            </a:xfrm>
          </p:grpSpPr>
          <p:sp>
            <p:nvSpPr>
              <p:cNvPr id="3" name="Rounded Rectangle 7">
                <a:extLst>
                  <a:ext uri="{FF2B5EF4-FFF2-40B4-BE49-F238E27FC236}">
                    <a16:creationId xmlns:a16="http://schemas.microsoft.com/office/drawing/2014/main" id="{5F7357D8-408F-46CA-9509-1D42E458233F}"/>
                  </a:ext>
                </a:extLst>
              </p:cNvPr>
              <p:cNvSpPr/>
              <p:nvPr/>
            </p:nvSpPr>
            <p:spPr>
              <a:xfrm>
                <a:off x="2701736" y="450538"/>
                <a:ext cx="2130326" cy="1681848"/>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070" name="Picture 22">
                <a:extLst>
                  <a:ext uri="{FF2B5EF4-FFF2-40B4-BE49-F238E27FC236}">
                    <a16:creationId xmlns:a16="http://schemas.microsoft.com/office/drawing/2014/main" id="{AAEC8C02-D4C9-4742-839C-6B8C99CAB4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08612" y="546026"/>
                <a:ext cx="1463594" cy="14635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120DABD6-32F8-4038-BFFC-F721DB923FBD}"/>
                </a:ext>
              </a:extLst>
            </p:cNvPr>
            <p:cNvGrpSpPr/>
            <p:nvPr/>
          </p:nvGrpSpPr>
          <p:grpSpPr>
            <a:xfrm>
              <a:off x="2732857" y="1459484"/>
              <a:ext cx="1839312" cy="955243"/>
              <a:chOff x="561450" y="580608"/>
              <a:chExt cx="1787380" cy="1460840"/>
            </a:xfrm>
            <a:effectLst>
              <a:outerShdw blurRad="50800" dist="38100" dir="2700000" algn="tl" rotWithShape="0">
                <a:prstClr val="black">
                  <a:alpha val="40000"/>
                </a:prstClr>
              </a:outerShdw>
            </a:effectLst>
          </p:grpSpPr>
          <p:pic>
            <p:nvPicPr>
              <p:cNvPr id="50" name="Picture 49">
                <a:extLst>
                  <a:ext uri="{FF2B5EF4-FFF2-40B4-BE49-F238E27FC236}">
                    <a16:creationId xmlns:a16="http://schemas.microsoft.com/office/drawing/2014/main" id="{36472F7C-1B3F-4A83-9FC3-8E5FEFB6ADA0}"/>
                  </a:ext>
                </a:extLst>
              </p:cNvPr>
              <p:cNvPicPr>
                <a:picLocks noChangeAspect="1"/>
              </p:cNvPicPr>
              <p:nvPr/>
            </p:nvPicPr>
            <p:blipFill>
              <a:blip r:embed="rId10">
                <a:duotone>
                  <a:prstClr val="black"/>
                  <a:srgbClr val="92D050">
                    <a:tint val="45000"/>
                    <a:satMod val="400000"/>
                  </a:srgbClr>
                </a:duotone>
              </a:blip>
              <a:stretch>
                <a:fillRect/>
              </a:stretch>
            </p:blipFill>
            <p:spPr>
              <a:xfrm>
                <a:off x="561450" y="580608"/>
                <a:ext cx="1787380" cy="1460840"/>
              </a:xfrm>
              <a:prstGeom prst="rect">
                <a:avLst/>
              </a:prstGeom>
            </p:spPr>
          </p:pic>
          <p:sp>
            <p:nvSpPr>
              <p:cNvPr id="51" name="TextBox 50">
                <a:extLst>
                  <a:ext uri="{FF2B5EF4-FFF2-40B4-BE49-F238E27FC236}">
                    <a16:creationId xmlns:a16="http://schemas.microsoft.com/office/drawing/2014/main" id="{EDBD201D-7C57-4F6A-8DD4-2B472FC9F66E}"/>
                  </a:ext>
                </a:extLst>
              </p:cNvPr>
              <p:cNvSpPr txBox="1"/>
              <p:nvPr/>
            </p:nvSpPr>
            <p:spPr>
              <a:xfrm>
                <a:off x="739358" y="915109"/>
                <a:ext cx="1431566" cy="65895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iCiel Cadena" panose="02000503000000020004" pitchFamily="50" charset="0"/>
                    <a:ea typeface="+mn-ea"/>
                    <a:cs typeface="+mn-cs"/>
                  </a:rPr>
                  <a:t>Phân bón</a:t>
                </a:r>
              </a:p>
            </p:txBody>
          </p:sp>
        </p:grpSp>
      </p:grpSp>
      <p:grpSp>
        <p:nvGrpSpPr>
          <p:cNvPr id="34" name="Group 33">
            <a:extLst>
              <a:ext uri="{FF2B5EF4-FFF2-40B4-BE49-F238E27FC236}">
                <a16:creationId xmlns:a16="http://schemas.microsoft.com/office/drawing/2014/main" id="{8A9F9D99-F2D5-4206-9F83-B16C239DE59F}"/>
              </a:ext>
            </a:extLst>
          </p:cNvPr>
          <p:cNvGrpSpPr/>
          <p:nvPr/>
        </p:nvGrpSpPr>
        <p:grpSpPr>
          <a:xfrm>
            <a:off x="3656059" y="4654987"/>
            <a:ext cx="2165778" cy="2132385"/>
            <a:chOff x="2753321" y="4704794"/>
            <a:chExt cx="2165778" cy="2132385"/>
          </a:xfrm>
        </p:grpSpPr>
        <p:pic>
          <p:nvPicPr>
            <p:cNvPr id="16" name="Picture 8">
              <a:hlinkClick r:id="rId13" action="ppaction://hlinksldjump"/>
              <a:extLst>
                <a:ext uri="{FF2B5EF4-FFF2-40B4-BE49-F238E27FC236}">
                  <a16:creationId xmlns:a16="http://schemas.microsoft.com/office/drawing/2014/main" id="{CD0857BD-147D-4DAC-9447-AE3A253038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3321" y="4704794"/>
              <a:ext cx="2165778" cy="2132385"/>
            </a:xfrm>
            <a:prstGeom prst="rect">
              <a:avLst/>
            </a:prstGeom>
            <a:noFill/>
            <a:extLst>
              <a:ext uri="{909E8E84-426E-40DD-AFC4-6F175D3DCCD1}">
                <a14:hiddenFill xmlns:a14="http://schemas.microsoft.com/office/drawing/2010/main">
                  <a:solidFill>
                    <a:srgbClr val="FFFFFF"/>
                  </a:solidFill>
                </a14:hiddenFill>
              </a:ext>
            </a:extLst>
          </p:spPr>
        </p:pic>
        <p:sp>
          <p:nvSpPr>
            <p:cNvPr id="61" name="Oval 60">
              <a:hlinkClick r:id="rId15" action="ppaction://hlinksldjump"/>
              <a:extLst>
                <a:ext uri="{FF2B5EF4-FFF2-40B4-BE49-F238E27FC236}">
                  <a16:creationId xmlns:a16="http://schemas.microsoft.com/office/drawing/2014/main" id="{14E59885-2100-4BF5-A45E-E20FFF18F2C4}"/>
                </a:ext>
              </a:extLst>
            </p:cNvPr>
            <p:cNvSpPr/>
            <p:nvPr/>
          </p:nvSpPr>
          <p:spPr>
            <a:xfrm>
              <a:off x="3555029" y="6180315"/>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33" name="Group 32">
            <a:extLst>
              <a:ext uri="{FF2B5EF4-FFF2-40B4-BE49-F238E27FC236}">
                <a16:creationId xmlns:a16="http://schemas.microsoft.com/office/drawing/2014/main" id="{5E6301BB-4B5D-44D9-8360-23DD48F1F17E}"/>
              </a:ext>
            </a:extLst>
          </p:cNvPr>
          <p:cNvGrpSpPr/>
          <p:nvPr/>
        </p:nvGrpSpPr>
        <p:grpSpPr>
          <a:xfrm>
            <a:off x="557098" y="4612055"/>
            <a:ext cx="2245945" cy="2245945"/>
            <a:chOff x="375720" y="4612055"/>
            <a:chExt cx="2245945" cy="2245945"/>
          </a:xfrm>
        </p:grpSpPr>
        <p:pic>
          <p:nvPicPr>
            <p:cNvPr id="2052" name="Picture 4">
              <a:extLst>
                <a:ext uri="{FF2B5EF4-FFF2-40B4-BE49-F238E27FC236}">
                  <a16:creationId xmlns:a16="http://schemas.microsoft.com/office/drawing/2014/main" id="{646E77FA-D884-4BC9-B614-CE8FB75CA65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720" y="4612055"/>
              <a:ext cx="2245945" cy="2245945"/>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a:hlinkClick r:id="rId17" action="ppaction://hlinksldjump"/>
              <a:extLst>
                <a:ext uri="{FF2B5EF4-FFF2-40B4-BE49-F238E27FC236}">
                  <a16:creationId xmlns:a16="http://schemas.microsoft.com/office/drawing/2014/main" id="{29B065C0-E7A7-482D-A289-C26626A28F06}"/>
                </a:ext>
              </a:extLst>
            </p:cNvPr>
            <p:cNvSpPr/>
            <p:nvPr/>
          </p:nvSpPr>
          <p:spPr>
            <a:xfrm>
              <a:off x="1250731" y="6183017"/>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1</a:t>
              </a:r>
            </a:p>
          </p:txBody>
        </p:sp>
      </p:grpSp>
      <p:grpSp>
        <p:nvGrpSpPr>
          <p:cNvPr id="35" name="Group 34">
            <a:extLst>
              <a:ext uri="{FF2B5EF4-FFF2-40B4-BE49-F238E27FC236}">
                <a16:creationId xmlns:a16="http://schemas.microsoft.com/office/drawing/2014/main" id="{2E955764-A7F8-4AAC-BA7C-1B18BBF74A4D}"/>
              </a:ext>
            </a:extLst>
          </p:cNvPr>
          <p:cNvGrpSpPr/>
          <p:nvPr/>
        </p:nvGrpSpPr>
        <p:grpSpPr>
          <a:xfrm>
            <a:off x="6425443" y="4698530"/>
            <a:ext cx="2675795" cy="2188269"/>
            <a:chOff x="4832062" y="4704795"/>
            <a:chExt cx="2675795" cy="2188269"/>
          </a:xfrm>
        </p:grpSpPr>
        <p:pic>
          <p:nvPicPr>
            <p:cNvPr id="2054" name="Picture 6">
              <a:extLst>
                <a:ext uri="{FF2B5EF4-FFF2-40B4-BE49-F238E27FC236}">
                  <a16:creationId xmlns:a16="http://schemas.microsoft.com/office/drawing/2014/main" id="{32226AC5-51FD-497D-872E-47501468DC5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32062" y="4704795"/>
              <a:ext cx="2675795" cy="2188269"/>
            </a:xfrm>
            <a:prstGeom prst="rect">
              <a:avLst/>
            </a:prstGeom>
            <a:noFill/>
            <a:extLst>
              <a:ext uri="{909E8E84-426E-40DD-AFC4-6F175D3DCCD1}">
                <a14:hiddenFill xmlns:a14="http://schemas.microsoft.com/office/drawing/2010/main">
                  <a:solidFill>
                    <a:srgbClr val="FFFFFF"/>
                  </a:solidFill>
                </a14:hiddenFill>
              </a:ext>
            </a:extLst>
          </p:spPr>
        </p:pic>
        <p:sp>
          <p:nvSpPr>
            <p:cNvPr id="63" name="Oval 62">
              <a:hlinkClick r:id="rId19" action="ppaction://hlinksldjump"/>
              <a:extLst>
                <a:ext uri="{FF2B5EF4-FFF2-40B4-BE49-F238E27FC236}">
                  <a16:creationId xmlns:a16="http://schemas.microsoft.com/office/drawing/2014/main" id="{411FDA15-CF5F-403E-963E-8E33CEF4331B}"/>
                </a:ext>
              </a:extLst>
            </p:cNvPr>
            <p:cNvSpPr/>
            <p:nvPr/>
          </p:nvSpPr>
          <p:spPr>
            <a:xfrm>
              <a:off x="5906735" y="6184601"/>
              <a:ext cx="593422" cy="574831"/>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pic>
        <p:nvPicPr>
          <p:cNvPr id="57" name="Graphic 56">
            <a:hlinkClick r:id="rId13" action="ppaction://hlinksldjump"/>
            <a:extLst>
              <a:ext uri="{FF2B5EF4-FFF2-40B4-BE49-F238E27FC236}">
                <a16:creationId xmlns:a16="http://schemas.microsoft.com/office/drawing/2014/main" id="{1CEF9014-5024-4CBF-BAD6-1721D57B728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rot="21343529" flipH="1">
            <a:off x="11120772" y="6042599"/>
            <a:ext cx="1100593" cy="745812"/>
          </a:xfrm>
          <a:prstGeom prst="rect">
            <a:avLst/>
          </a:prstGeom>
        </p:spPr>
      </p:pic>
      <p:pic>
        <p:nvPicPr>
          <p:cNvPr id="36" name="Picture 12" descr="Sunflower  premium icon">
            <a:extLst>
              <a:ext uri="{FF2B5EF4-FFF2-40B4-BE49-F238E27FC236}">
                <a16:creationId xmlns:a16="http://schemas.microsoft.com/office/drawing/2014/main" id="{C322737E-859F-4A90-B4FB-66FFF2941262}"/>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30663" y="3282349"/>
            <a:ext cx="2289761" cy="228976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8DBF526-5CC2-433F-BB90-C2E6C5C467DE}"/>
              </a:ext>
            </a:extLst>
          </p:cNvPr>
          <p:cNvGrpSpPr/>
          <p:nvPr/>
        </p:nvGrpSpPr>
        <p:grpSpPr>
          <a:xfrm>
            <a:off x="9462350" y="219362"/>
            <a:ext cx="1853175" cy="2076837"/>
            <a:chOff x="7603731" y="190849"/>
            <a:chExt cx="1853175" cy="2076837"/>
          </a:xfrm>
        </p:grpSpPr>
        <p:grpSp>
          <p:nvGrpSpPr>
            <p:cNvPr id="38" name="Group 37">
              <a:extLst>
                <a:ext uri="{FF2B5EF4-FFF2-40B4-BE49-F238E27FC236}">
                  <a16:creationId xmlns:a16="http://schemas.microsoft.com/office/drawing/2014/main" id="{09848179-7DA8-4151-8AD5-9AC522FAB80F}"/>
                </a:ext>
              </a:extLst>
            </p:cNvPr>
            <p:cNvGrpSpPr/>
            <p:nvPr/>
          </p:nvGrpSpPr>
          <p:grpSpPr>
            <a:xfrm>
              <a:off x="7603731" y="190849"/>
              <a:ext cx="1853175" cy="1464669"/>
              <a:chOff x="7614010" y="493769"/>
              <a:chExt cx="2130326" cy="1681848"/>
            </a:xfrm>
          </p:grpSpPr>
          <p:sp>
            <p:nvSpPr>
              <p:cNvPr id="45" name="Rounded Rectangle 21">
                <a:extLst>
                  <a:ext uri="{FF2B5EF4-FFF2-40B4-BE49-F238E27FC236}">
                    <a16:creationId xmlns:a16="http://schemas.microsoft.com/office/drawing/2014/main" id="{F022E5E8-5F10-43CE-8B93-051279346CE7}"/>
                  </a:ext>
                </a:extLst>
              </p:cNvPr>
              <p:cNvSpPr/>
              <p:nvPr/>
            </p:nvSpPr>
            <p:spPr>
              <a:xfrm>
                <a:off x="7614010" y="493769"/>
                <a:ext cx="2130326" cy="1681848"/>
              </a:xfrm>
              <a:prstGeom prst="roundRect">
                <a:avLst/>
              </a:prstGeom>
              <a:solidFill>
                <a:schemeClr val="bg1"/>
              </a:solidFill>
              <a:ln w="44450">
                <a:solidFill>
                  <a:srgbClr val="0070C0"/>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2" name="Picture 16">
                <a:extLst>
                  <a:ext uri="{FF2B5EF4-FFF2-40B4-BE49-F238E27FC236}">
                    <a16:creationId xmlns:a16="http://schemas.microsoft.com/office/drawing/2014/main" id="{41AEBD42-1742-4696-AA15-E6E8CE957C6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883084" y="508692"/>
                <a:ext cx="1607180" cy="1607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43081E39-F2C9-47CE-8EAE-E49D459CF1CB}"/>
                </a:ext>
              </a:extLst>
            </p:cNvPr>
            <p:cNvGrpSpPr/>
            <p:nvPr/>
          </p:nvGrpSpPr>
          <p:grpSpPr>
            <a:xfrm>
              <a:off x="7768273" y="1494548"/>
              <a:ext cx="1675209" cy="773138"/>
              <a:chOff x="708192" y="733393"/>
              <a:chExt cx="1518948" cy="870930"/>
            </a:xfrm>
            <a:effectLst>
              <a:outerShdw blurRad="50800" dist="38100" dir="2700000" algn="tl" rotWithShape="0">
                <a:prstClr val="black">
                  <a:alpha val="40000"/>
                </a:prstClr>
              </a:outerShdw>
            </a:effectLst>
          </p:grpSpPr>
          <p:pic>
            <p:nvPicPr>
              <p:cNvPr id="43" name="Picture 42">
                <a:extLst>
                  <a:ext uri="{FF2B5EF4-FFF2-40B4-BE49-F238E27FC236}">
                    <a16:creationId xmlns:a16="http://schemas.microsoft.com/office/drawing/2014/main" id="{5F374A00-A9FB-4C42-BCB2-8E164D07ED73}"/>
                  </a:ext>
                </a:extLst>
              </p:cNvPr>
              <p:cNvPicPr>
                <a:picLocks noChangeAspect="1"/>
              </p:cNvPicPr>
              <p:nvPr/>
            </p:nvPicPr>
            <p:blipFill>
              <a:blip r:embed="rId10"/>
              <a:stretch>
                <a:fillRect/>
              </a:stretch>
            </p:blipFill>
            <p:spPr>
              <a:xfrm>
                <a:off x="708192" y="733393"/>
                <a:ext cx="1501397" cy="870930"/>
              </a:xfrm>
              <a:prstGeom prst="rect">
                <a:avLst/>
              </a:prstGeom>
            </p:spPr>
          </p:pic>
          <p:sp>
            <p:nvSpPr>
              <p:cNvPr id="44" name="TextBox 43">
                <a:extLst>
                  <a:ext uri="{FF2B5EF4-FFF2-40B4-BE49-F238E27FC236}">
                    <a16:creationId xmlns:a16="http://schemas.microsoft.com/office/drawing/2014/main" id="{C0F3864E-DAD4-4579-9050-E08CBDC41DA0}"/>
                  </a:ext>
                </a:extLst>
              </p:cNvPr>
              <p:cNvSpPr txBox="1"/>
              <p:nvPr/>
            </p:nvSpPr>
            <p:spPr>
              <a:xfrm>
                <a:off x="763344" y="883444"/>
                <a:ext cx="1463796" cy="485389"/>
              </a:xfrm>
              <a:prstGeom prst="rect">
                <a:avLst/>
              </a:prstGeom>
              <a:noFill/>
            </p:spPr>
            <p:txBody>
              <a:bodyPr wrap="square" lIns="0" tIns="0" rIns="0" bIns="0" rtlCol="0">
                <a:spAutoFit/>
              </a:bodyPr>
              <a:lstStyle/>
              <a:p>
                <a:pPr algn="ctr"/>
                <a:r>
                  <a:rPr lang="en-US" sz="2800">
                    <a:solidFill>
                      <a:srgbClr val="002060"/>
                    </a:solidFill>
                    <a:latin typeface="iCiel Cadena" panose="02000503000000020004" pitchFamily="50" charset="0"/>
                  </a:rPr>
                  <a:t>Ánh sáng</a:t>
                </a:r>
              </a:p>
            </p:txBody>
          </p:sp>
        </p:grpSp>
      </p:grpSp>
      <p:grpSp>
        <p:nvGrpSpPr>
          <p:cNvPr id="53" name="Group 52">
            <a:extLst>
              <a:ext uri="{FF2B5EF4-FFF2-40B4-BE49-F238E27FC236}">
                <a16:creationId xmlns:a16="http://schemas.microsoft.com/office/drawing/2014/main" id="{65A05638-9A39-417C-ADEF-B10523C9FDF3}"/>
              </a:ext>
            </a:extLst>
          </p:cNvPr>
          <p:cNvGrpSpPr/>
          <p:nvPr/>
        </p:nvGrpSpPr>
        <p:grpSpPr>
          <a:xfrm>
            <a:off x="9286975" y="4797362"/>
            <a:ext cx="2041407" cy="2045895"/>
            <a:chOff x="7428356" y="4768849"/>
            <a:chExt cx="2041407" cy="2045895"/>
          </a:xfrm>
        </p:grpSpPr>
        <p:pic>
          <p:nvPicPr>
            <p:cNvPr id="54" name="Picture 2">
              <a:extLst>
                <a:ext uri="{FF2B5EF4-FFF2-40B4-BE49-F238E27FC236}">
                  <a16:creationId xmlns:a16="http://schemas.microsoft.com/office/drawing/2014/main" id="{250B9CED-3BE4-4DA3-B067-81A257FABDB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428356" y="4768849"/>
              <a:ext cx="2041407" cy="2041407"/>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hlinkClick r:id="" action="ppaction://noaction"/>
              <a:extLst>
                <a:ext uri="{FF2B5EF4-FFF2-40B4-BE49-F238E27FC236}">
                  <a16:creationId xmlns:a16="http://schemas.microsoft.com/office/drawing/2014/main" id="{DD362DCD-EC4E-4E41-9A93-AA2AAA4F427B}"/>
                </a:ext>
              </a:extLst>
            </p:cNvPr>
            <p:cNvSpPr/>
            <p:nvPr/>
          </p:nvSpPr>
          <p:spPr>
            <a:xfrm>
              <a:off x="8159499" y="6244750"/>
              <a:ext cx="574730" cy="569994"/>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spTree>
    <p:extLst>
      <p:ext uri="{BB962C8B-B14F-4D97-AF65-F5344CB8AC3E}">
        <p14:creationId xmlns:p14="http://schemas.microsoft.com/office/powerpoint/2010/main" val="3805120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1000"/>
                                        <p:tgtEl>
                                          <p:spTgt spid="53"/>
                                        </p:tgtEl>
                                      </p:cBhvr>
                                    </p:animEffect>
                                    <p:anim calcmode="lin" valueType="num">
                                      <p:cBhvr>
                                        <p:cTn id="43" dur="1000" fill="hold"/>
                                        <p:tgtEl>
                                          <p:spTgt spid="53"/>
                                        </p:tgtEl>
                                        <p:attrNameLst>
                                          <p:attrName>ppt_x</p:attrName>
                                        </p:attrNameLst>
                                      </p:cBhvr>
                                      <p:tavLst>
                                        <p:tav tm="0">
                                          <p:val>
                                            <p:strVal val="#ppt_x"/>
                                          </p:val>
                                        </p:tav>
                                        <p:tav tm="100000">
                                          <p:val>
                                            <p:strVal val="#ppt_x"/>
                                          </p:val>
                                        </p:tav>
                                      </p:tavLst>
                                    </p:anim>
                                    <p:anim calcmode="lin" valueType="num">
                                      <p:cBhvr>
                                        <p:cTn id="4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8"/>
                    </p:tgtEl>
                  </p:cond>
                </p:stCondLst>
                <p:endSync evt="end" delay="0">
                  <p:rtn val="all"/>
                </p:endSync>
                <p:childTnLst>
                  <p:par>
                    <p:cTn id="46" fill="hold">
                      <p:stCondLst>
                        <p:cond delay="0"/>
                      </p:stCondLst>
                      <p:childTnLst>
                        <p:par>
                          <p:cTn id="47" fill="hold">
                            <p:stCondLst>
                              <p:cond delay="0"/>
                            </p:stCondLst>
                            <p:childTnLst>
                              <p:par>
                                <p:cTn id="48" presetID="42" presetClass="entr" presetSubtype="0" fill="hold" nodeType="withEffect">
                                  <p:stCondLst>
                                    <p:cond delay="0"/>
                                  </p:stCondLst>
                                  <p:childTnLst>
                                    <p:set>
                                      <p:cBhvr>
                                        <p:cTn id="49" dur="1" fill="hold">
                                          <p:stCondLst>
                                            <p:cond delay="0"/>
                                          </p:stCondLst>
                                        </p:cTn>
                                        <p:tgtEl>
                                          <p:spTgt spid="2058"/>
                                        </p:tgtEl>
                                        <p:attrNameLst>
                                          <p:attrName>style.visibility</p:attrName>
                                        </p:attrNameLst>
                                      </p:cBhvr>
                                      <p:to>
                                        <p:strVal val="visible"/>
                                      </p:to>
                                    </p:set>
                                    <p:animEffect transition="in" filter="fade">
                                      <p:cBhvr>
                                        <p:cTn id="50" dur="1000"/>
                                        <p:tgtEl>
                                          <p:spTgt spid="2058"/>
                                        </p:tgtEl>
                                      </p:cBhvr>
                                    </p:animEffect>
                                    <p:anim calcmode="lin" valueType="num">
                                      <p:cBhvr>
                                        <p:cTn id="51" dur="1000" fill="hold"/>
                                        <p:tgtEl>
                                          <p:spTgt spid="2058"/>
                                        </p:tgtEl>
                                        <p:attrNameLst>
                                          <p:attrName>ppt_x</p:attrName>
                                        </p:attrNameLst>
                                      </p:cBhvr>
                                      <p:tavLst>
                                        <p:tav tm="0">
                                          <p:val>
                                            <p:strVal val="#ppt_x"/>
                                          </p:val>
                                        </p:tav>
                                        <p:tav tm="100000">
                                          <p:val>
                                            <p:strVal val="#ppt_x"/>
                                          </p:val>
                                        </p:tav>
                                      </p:tavLst>
                                    </p:anim>
                                    <p:anim calcmode="lin" valueType="num">
                                      <p:cBhvr>
                                        <p:cTn id="52" dur="1000" fill="hold"/>
                                        <p:tgtEl>
                                          <p:spTgt spid="2058"/>
                                        </p:tgtEl>
                                        <p:attrNameLst>
                                          <p:attrName>ppt_y</p:attrName>
                                        </p:attrNameLst>
                                      </p:cBhvr>
                                      <p:tavLst>
                                        <p:tav tm="0">
                                          <p:val>
                                            <p:strVal val="#ppt_y+.1"/>
                                          </p:val>
                                        </p:tav>
                                        <p:tav tm="100000">
                                          <p:val>
                                            <p:strVal val="#ppt_y"/>
                                          </p:val>
                                        </p:tav>
                                      </p:tavLst>
                                    </p:anim>
                                  </p:childTnLst>
                                </p:cTn>
                              </p:par>
                              <p:par>
                                <p:cTn id="53" presetID="32" presetClass="emph" presetSubtype="0" fill="hold" nodeType="withEffect">
                                  <p:stCondLst>
                                    <p:cond delay="0"/>
                                  </p:stCondLst>
                                  <p:childTnLst>
                                    <p:animRot by="120000">
                                      <p:cBhvr>
                                        <p:cTn id="54" dur="100" fill="hold">
                                          <p:stCondLst>
                                            <p:cond delay="0"/>
                                          </p:stCondLst>
                                        </p:cTn>
                                        <p:tgtEl>
                                          <p:spTgt spid="2058"/>
                                        </p:tgtEl>
                                        <p:attrNameLst>
                                          <p:attrName>r</p:attrName>
                                        </p:attrNameLst>
                                      </p:cBhvr>
                                    </p:animRot>
                                    <p:animRot by="-240000">
                                      <p:cBhvr>
                                        <p:cTn id="55" dur="200" fill="hold">
                                          <p:stCondLst>
                                            <p:cond delay="200"/>
                                          </p:stCondLst>
                                        </p:cTn>
                                        <p:tgtEl>
                                          <p:spTgt spid="2058"/>
                                        </p:tgtEl>
                                        <p:attrNameLst>
                                          <p:attrName>r</p:attrName>
                                        </p:attrNameLst>
                                      </p:cBhvr>
                                    </p:animRot>
                                    <p:animRot by="240000">
                                      <p:cBhvr>
                                        <p:cTn id="56" dur="200" fill="hold">
                                          <p:stCondLst>
                                            <p:cond delay="400"/>
                                          </p:stCondLst>
                                        </p:cTn>
                                        <p:tgtEl>
                                          <p:spTgt spid="2058"/>
                                        </p:tgtEl>
                                        <p:attrNameLst>
                                          <p:attrName>r</p:attrName>
                                        </p:attrNameLst>
                                      </p:cBhvr>
                                    </p:animRot>
                                    <p:animRot by="-240000">
                                      <p:cBhvr>
                                        <p:cTn id="57" dur="200" fill="hold">
                                          <p:stCondLst>
                                            <p:cond delay="600"/>
                                          </p:stCondLst>
                                        </p:cTn>
                                        <p:tgtEl>
                                          <p:spTgt spid="2058"/>
                                        </p:tgtEl>
                                        <p:attrNameLst>
                                          <p:attrName>r</p:attrName>
                                        </p:attrNameLst>
                                      </p:cBhvr>
                                    </p:animRot>
                                    <p:animRot by="120000">
                                      <p:cBhvr>
                                        <p:cTn id="58" dur="200" fill="hold">
                                          <p:stCondLst>
                                            <p:cond delay="800"/>
                                          </p:stCondLst>
                                        </p:cTn>
                                        <p:tgtEl>
                                          <p:spTgt spid="2058"/>
                                        </p:tgtEl>
                                        <p:attrNameLst>
                                          <p:attrName>r</p:attrName>
                                        </p:attrNameLst>
                                      </p:cBhvr>
                                    </p:animRo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29"/>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par>
                                <p:cTn id="67" presetID="32" presetClass="emph" presetSubtype="0" fill="hold" nodeType="withEffect">
                                  <p:stCondLst>
                                    <p:cond delay="0"/>
                                  </p:stCondLst>
                                  <p:childTnLst>
                                    <p:animRot by="120000">
                                      <p:cBhvr>
                                        <p:cTn id="68" dur="100" fill="hold">
                                          <p:stCondLst>
                                            <p:cond delay="0"/>
                                          </p:stCondLst>
                                        </p:cTn>
                                        <p:tgtEl>
                                          <p:spTgt spid="14"/>
                                        </p:tgtEl>
                                        <p:attrNameLst>
                                          <p:attrName>r</p:attrName>
                                        </p:attrNameLst>
                                      </p:cBhvr>
                                    </p:animRot>
                                    <p:animRot by="-240000">
                                      <p:cBhvr>
                                        <p:cTn id="69" dur="200" fill="hold">
                                          <p:stCondLst>
                                            <p:cond delay="200"/>
                                          </p:stCondLst>
                                        </p:cTn>
                                        <p:tgtEl>
                                          <p:spTgt spid="14"/>
                                        </p:tgtEl>
                                        <p:attrNameLst>
                                          <p:attrName>r</p:attrName>
                                        </p:attrNameLst>
                                      </p:cBhvr>
                                    </p:animRot>
                                    <p:animRot by="240000">
                                      <p:cBhvr>
                                        <p:cTn id="70" dur="200" fill="hold">
                                          <p:stCondLst>
                                            <p:cond delay="400"/>
                                          </p:stCondLst>
                                        </p:cTn>
                                        <p:tgtEl>
                                          <p:spTgt spid="14"/>
                                        </p:tgtEl>
                                        <p:attrNameLst>
                                          <p:attrName>r</p:attrName>
                                        </p:attrNameLst>
                                      </p:cBhvr>
                                    </p:animRot>
                                    <p:animRot by="-240000">
                                      <p:cBhvr>
                                        <p:cTn id="71" dur="200" fill="hold">
                                          <p:stCondLst>
                                            <p:cond delay="600"/>
                                          </p:stCondLst>
                                        </p:cTn>
                                        <p:tgtEl>
                                          <p:spTgt spid="14"/>
                                        </p:tgtEl>
                                        <p:attrNameLst>
                                          <p:attrName>r</p:attrName>
                                        </p:attrNameLst>
                                      </p:cBhvr>
                                    </p:animRot>
                                    <p:animRot by="120000">
                                      <p:cBhvr>
                                        <p:cTn id="72" dur="200" fill="hold">
                                          <p:stCondLst>
                                            <p:cond delay="800"/>
                                          </p:stCondLst>
                                        </p:cTn>
                                        <p:tgtEl>
                                          <p:spTgt spid="14"/>
                                        </p:tgtEl>
                                        <p:attrNameLst>
                                          <p:attrName>r</p:attrName>
                                        </p:attrNameLst>
                                      </p:cBhvr>
                                    </p:animRot>
                                  </p:childTnLst>
                                </p:cTn>
                              </p:par>
                            </p:childTnLst>
                          </p:cTn>
                        </p:par>
                      </p:childTnLst>
                    </p:cTn>
                  </p:par>
                </p:childTnLst>
              </p:cTn>
              <p:nextCondLst>
                <p:cond evt="onClick" delay="0">
                  <p:tgtEl>
                    <p:spTgt spid="29"/>
                  </p:tgtEl>
                </p:cond>
              </p:nextCondLst>
            </p:seq>
            <p:seq concurrent="1" nextAc="seek">
              <p:cTn id="73" restart="whenNotActive" fill="hold" evtFilter="cancelBubble" nodeType="interactiveSeq">
                <p:stCondLst>
                  <p:cond evt="onClick" delay="0">
                    <p:tgtEl>
                      <p:spTgt spid="30"/>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nodeType="withEffect">
                                  <p:stCondLst>
                                    <p:cond delay="0"/>
                                  </p:stCondLst>
                                  <p:childTnLst>
                                    <p:set>
                                      <p:cBhvr>
                                        <p:cTn id="77" dur="1" fill="hold">
                                          <p:stCondLst>
                                            <p:cond delay="0"/>
                                          </p:stCondLst>
                                        </p:cTn>
                                        <p:tgtEl>
                                          <p:spTgt spid="2062"/>
                                        </p:tgtEl>
                                        <p:attrNameLst>
                                          <p:attrName>style.visibility</p:attrName>
                                        </p:attrNameLst>
                                      </p:cBhvr>
                                      <p:to>
                                        <p:strVal val="visible"/>
                                      </p:to>
                                    </p:set>
                                    <p:animEffect transition="in" filter="fade">
                                      <p:cBhvr>
                                        <p:cTn id="78" dur="1000"/>
                                        <p:tgtEl>
                                          <p:spTgt spid="2062"/>
                                        </p:tgtEl>
                                      </p:cBhvr>
                                    </p:animEffect>
                                    <p:anim calcmode="lin" valueType="num">
                                      <p:cBhvr>
                                        <p:cTn id="79" dur="1000" fill="hold"/>
                                        <p:tgtEl>
                                          <p:spTgt spid="2062"/>
                                        </p:tgtEl>
                                        <p:attrNameLst>
                                          <p:attrName>ppt_x</p:attrName>
                                        </p:attrNameLst>
                                      </p:cBhvr>
                                      <p:tavLst>
                                        <p:tav tm="0">
                                          <p:val>
                                            <p:strVal val="#ppt_x"/>
                                          </p:val>
                                        </p:tav>
                                        <p:tav tm="100000">
                                          <p:val>
                                            <p:strVal val="#ppt_x"/>
                                          </p:val>
                                        </p:tav>
                                      </p:tavLst>
                                    </p:anim>
                                    <p:anim calcmode="lin" valueType="num">
                                      <p:cBhvr>
                                        <p:cTn id="80" dur="1000" fill="hold"/>
                                        <p:tgtEl>
                                          <p:spTgt spid="2062"/>
                                        </p:tgtEl>
                                        <p:attrNameLst>
                                          <p:attrName>ppt_y</p:attrName>
                                        </p:attrNameLst>
                                      </p:cBhvr>
                                      <p:tavLst>
                                        <p:tav tm="0">
                                          <p:val>
                                            <p:strVal val="#ppt_y+.1"/>
                                          </p:val>
                                        </p:tav>
                                        <p:tav tm="100000">
                                          <p:val>
                                            <p:strVal val="#ppt_y"/>
                                          </p:val>
                                        </p:tav>
                                      </p:tavLst>
                                    </p:anim>
                                  </p:childTnLst>
                                </p:cTn>
                              </p:par>
                              <p:par>
                                <p:cTn id="81" presetID="32" presetClass="emph" presetSubtype="0" fill="hold" nodeType="withEffect">
                                  <p:stCondLst>
                                    <p:cond delay="0"/>
                                  </p:stCondLst>
                                  <p:childTnLst>
                                    <p:animRot by="120000">
                                      <p:cBhvr>
                                        <p:cTn id="82" dur="100" fill="hold">
                                          <p:stCondLst>
                                            <p:cond delay="0"/>
                                          </p:stCondLst>
                                        </p:cTn>
                                        <p:tgtEl>
                                          <p:spTgt spid="2062"/>
                                        </p:tgtEl>
                                        <p:attrNameLst>
                                          <p:attrName>r</p:attrName>
                                        </p:attrNameLst>
                                      </p:cBhvr>
                                    </p:animRot>
                                    <p:animRot by="-240000">
                                      <p:cBhvr>
                                        <p:cTn id="83" dur="200" fill="hold">
                                          <p:stCondLst>
                                            <p:cond delay="200"/>
                                          </p:stCondLst>
                                        </p:cTn>
                                        <p:tgtEl>
                                          <p:spTgt spid="2062"/>
                                        </p:tgtEl>
                                        <p:attrNameLst>
                                          <p:attrName>r</p:attrName>
                                        </p:attrNameLst>
                                      </p:cBhvr>
                                    </p:animRot>
                                    <p:animRot by="240000">
                                      <p:cBhvr>
                                        <p:cTn id="84" dur="200" fill="hold">
                                          <p:stCondLst>
                                            <p:cond delay="400"/>
                                          </p:stCondLst>
                                        </p:cTn>
                                        <p:tgtEl>
                                          <p:spTgt spid="2062"/>
                                        </p:tgtEl>
                                        <p:attrNameLst>
                                          <p:attrName>r</p:attrName>
                                        </p:attrNameLst>
                                      </p:cBhvr>
                                    </p:animRot>
                                    <p:animRot by="-240000">
                                      <p:cBhvr>
                                        <p:cTn id="85" dur="200" fill="hold">
                                          <p:stCondLst>
                                            <p:cond delay="600"/>
                                          </p:stCondLst>
                                        </p:cTn>
                                        <p:tgtEl>
                                          <p:spTgt spid="2062"/>
                                        </p:tgtEl>
                                        <p:attrNameLst>
                                          <p:attrName>r</p:attrName>
                                        </p:attrNameLst>
                                      </p:cBhvr>
                                    </p:animRot>
                                    <p:animRot by="120000">
                                      <p:cBhvr>
                                        <p:cTn id="86" dur="200" fill="hold">
                                          <p:stCondLst>
                                            <p:cond delay="800"/>
                                          </p:stCondLst>
                                        </p:cTn>
                                        <p:tgtEl>
                                          <p:spTgt spid="2062"/>
                                        </p:tgtEl>
                                        <p:attrNameLst>
                                          <p:attrName>r</p:attrName>
                                        </p:attrNameLst>
                                      </p:cBhvr>
                                    </p:animRot>
                                  </p:childTnLst>
                                </p:cTn>
                              </p:par>
                            </p:childTnLst>
                          </p:cTn>
                        </p:par>
                      </p:childTnLst>
                    </p:cTn>
                  </p:par>
                </p:childTnLst>
              </p:cTn>
              <p:nextCondLst>
                <p:cond evt="onClick" delay="0">
                  <p:tgtEl>
                    <p:spTgt spid="30"/>
                  </p:tgtEl>
                </p:cond>
              </p:nextCondLst>
            </p:seq>
            <p:seq concurrent="1" nextAc="seek">
              <p:cTn id="87" restart="whenNotActive" fill="hold" evtFilter="cancelBubble" nodeType="interactiveSeq">
                <p:stCondLst>
                  <p:cond evt="onClick" delay="0">
                    <p:tgtEl>
                      <p:spTgt spid="37"/>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1000"/>
                                        <p:tgtEl>
                                          <p:spTgt spid="36"/>
                                        </p:tgtEl>
                                      </p:cBhvr>
                                    </p:animEffect>
                                    <p:anim calcmode="lin" valueType="num">
                                      <p:cBhvr>
                                        <p:cTn id="93" dur="1000" fill="hold"/>
                                        <p:tgtEl>
                                          <p:spTgt spid="36"/>
                                        </p:tgtEl>
                                        <p:attrNameLst>
                                          <p:attrName>ppt_x</p:attrName>
                                        </p:attrNameLst>
                                      </p:cBhvr>
                                      <p:tavLst>
                                        <p:tav tm="0">
                                          <p:val>
                                            <p:strVal val="#ppt_x"/>
                                          </p:val>
                                        </p:tav>
                                        <p:tav tm="100000">
                                          <p:val>
                                            <p:strVal val="#ppt_x"/>
                                          </p:val>
                                        </p:tav>
                                      </p:tavLst>
                                    </p:anim>
                                    <p:anim calcmode="lin" valueType="num">
                                      <p:cBhvr>
                                        <p:cTn id="94" dur="1000" fill="hold"/>
                                        <p:tgtEl>
                                          <p:spTgt spid="36"/>
                                        </p:tgtEl>
                                        <p:attrNameLst>
                                          <p:attrName>ppt_y</p:attrName>
                                        </p:attrNameLst>
                                      </p:cBhvr>
                                      <p:tavLst>
                                        <p:tav tm="0">
                                          <p:val>
                                            <p:strVal val="#ppt_y+.1"/>
                                          </p:val>
                                        </p:tav>
                                        <p:tav tm="100000">
                                          <p:val>
                                            <p:strVal val="#ppt_y"/>
                                          </p:val>
                                        </p:tav>
                                      </p:tavLst>
                                    </p:anim>
                                  </p:childTnLst>
                                </p:cTn>
                              </p:par>
                              <p:par>
                                <p:cTn id="95" presetID="32" presetClass="emph" presetSubtype="0" fill="hold" nodeType="withEffect">
                                  <p:stCondLst>
                                    <p:cond delay="0"/>
                                  </p:stCondLst>
                                  <p:childTnLst>
                                    <p:animRot by="120000">
                                      <p:cBhvr>
                                        <p:cTn id="96" dur="100" fill="hold">
                                          <p:stCondLst>
                                            <p:cond delay="0"/>
                                          </p:stCondLst>
                                        </p:cTn>
                                        <p:tgtEl>
                                          <p:spTgt spid="36"/>
                                        </p:tgtEl>
                                        <p:attrNameLst>
                                          <p:attrName>r</p:attrName>
                                        </p:attrNameLst>
                                      </p:cBhvr>
                                    </p:animRot>
                                    <p:animRot by="-240000">
                                      <p:cBhvr>
                                        <p:cTn id="97" dur="200" fill="hold">
                                          <p:stCondLst>
                                            <p:cond delay="200"/>
                                          </p:stCondLst>
                                        </p:cTn>
                                        <p:tgtEl>
                                          <p:spTgt spid="36"/>
                                        </p:tgtEl>
                                        <p:attrNameLst>
                                          <p:attrName>r</p:attrName>
                                        </p:attrNameLst>
                                      </p:cBhvr>
                                    </p:animRot>
                                    <p:animRot by="240000">
                                      <p:cBhvr>
                                        <p:cTn id="98" dur="200" fill="hold">
                                          <p:stCondLst>
                                            <p:cond delay="400"/>
                                          </p:stCondLst>
                                        </p:cTn>
                                        <p:tgtEl>
                                          <p:spTgt spid="36"/>
                                        </p:tgtEl>
                                        <p:attrNameLst>
                                          <p:attrName>r</p:attrName>
                                        </p:attrNameLst>
                                      </p:cBhvr>
                                    </p:animRot>
                                    <p:animRot by="-240000">
                                      <p:cBhvr>
                                        <p:cTn id="99" dur="200" fill="hold">
                                          <p:stCondLst>
                                            <p:cond delay="600"/>
                                          </p:stCondLst>
                                        </p:cTn>
                                        <p:tgtEl>
                                          <p:spTgt spid="36"/>
                                        </p:tgtEl>
                                        <p:attrNameLst>
                                          <p:attrName>r</p:attrName>
                                        </p:attrNameLst>
                                      </p:cBhvr>
                                    </p:animRot>
                                    <p:animRot by="120000">
                                      <p:cBhvr>
                                        <p:cTn id="100"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0" y="3262608"/>
            <a:ext cx="3049817" cy="3632449"/>
            <a:chOff x="149629" y="3225551"/>
            <a:chExt cx="3049817"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36860" y="1239897"/>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149629" y="4855839"/>
              <a:ext cx="3049817"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205 700 020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3988013" y="185936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336911" y="4235672"/>
              <a:ext cx="2872465"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250 700 020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34148" cy="3632449"/>
            <a:chOff x="6414721" y="3225550"/>
            <a:chExt cx="2834148"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68033" y="279044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414721" y="5168629"/>
              <a:ext cx="2834148"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25 700 020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30503" y="2323018"/>
            <a:ext cx="2933223" cy="3744799"/>
            <a:chOff x="9280132" y="2285961"/>
            <a:chExt cx="2933223"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06132" y="3612730"/>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416702" y="4247437"/>
              <a:ext cx="279665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200</a:t>
              </a:r>
              <a:r>
                <a:rPr kumimoji="0" lang="en-US" sz="36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507 020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353989" y="-678189"/>
            <a:ext cx="12569375" cy="2831664"/>
            <a:chOff x="-353989" y="-678189"/>
            <a:chExt cx="12569375" cy="283166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678189"/>
              <a:ext cx="10270672" cy="2831664"/>
              <a:chOff x="960664" y="-678189"/>
              <a:chExt cx="10270672" cy="283166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678189"/>
                <a:ext cx="10270672" cy="2831664"/>
                <a:chOff x="3588005" y="-158570"/>
                <a:chExt cx="5866667" cy="1919049"/>
              </a:xfrm>
            </p:grpSpPr>
            <p:sp>
              <p:nvSpPr>
                <p:cNvPr id="32" name="Freeform 43">
                  <a:extLst>
                    <a:ext uri="{FF2B5EF4-FFF2-40B4-BE49-F238E27FC236}">
                      <a16:creationId xmlns:a16="http://schemas.microsoft.com/office/drawing/2014/main" id="{691DFF42-B2AD-4350-83C5-5D88B5B782BC}"/>
                    </a:ext>
                  </a:extLst>
                </p:cNvPr>
                <p:cNvSpPr/>
                <p:nvPr/>
              </p:nvSpPr>
              <p:spPr>
                <a:xfrm>
                  <a:off x="3588005" y="502424"/>
                  <a:ext cx="5866667" cy="1258055"/>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1830" y="-15857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152208"/>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1346329" y="381627"/>
                <a:ext cx="93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altLang="en-US" sz="3600" b="1" i="0" u="none" strike="noStrike" kern="1200" cap="none" spc="0" normalizeH="0" baseline="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Hai trăm linh năm triệu</a:t>
                </a:r>
                <a:r>
                  <a:rPr kumimoji="0" lang="en-US" altLang="en-US" sz="3600" b="1" i="0" u="none" strike="noStrike" kern="1200" cap="none" spc="0" normalizeH="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 bảy trăm nghìn không trăm hai mươi</a:t>
                </a:r>
                <a:r>
                  <a:rPr kumimoji="0" lang="en-US" altLang="en-US" sz="3600" b="1" i="0" u="none" strike="noStrike" kern="1200" cap="none" spc="0" normalizeH="0" baseline="0" noProof="0">
                    <a:ln>
                      <a:noFill/>
                    </a:ln>
                    <a:solidFill>
                      <a:srgbClr val="3C730B"/>
                    </a:solidFill>
                    <a:effectLst/>
                    <a:uLnTx/>
                    <a:uFillTx/>
                    <a:latin typeface="Cambria" panose="02040503050406030204" pitchFamily="18" charset="0"/>
                    <a:ea typeface="Cambria" panose="02040503050406030204" pitchFamily="18" charset="0"/>
                    <a:cs typeface="Times New Roman" panose="02020603050405020304" charset="0"/>
                    <a:sym typeface="+mn-ea"/>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Được viết là:</a:t>
                </a:r>
                <a:endParaRPr kumimoji="0" lang="en-US" sz="36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3989" y="-243181"/>
              <a:ext cx="2326214" cy="1407409"/>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489606" y="34890"/>
              <a:ext cx="1725780" cy="911528"/>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83469" y="2981271"/>
            <a:ext cx="823312" cy="817823"/>
          </a:xfrm>
          <a:prstGeom prst="rect">
            <a:avLst/>
          </a:prstGeom>
        </p:spPr>
      </p:pic>
      <p:grpSp>
        <p:nvGrpSpPr>
          <p:cNvPr id="38" name="Group 37">
            <a:extLst>
              <a:ext uri="{FF2B5EF4-FFF2-40B4-BE49-F238E27FC236}">
                <a16:creationId xmlns:a16="http://schemas.microsoft.com/office/drawing/2014/main" id="{3D61C088-1A11-46CB-A9FB-170B04B5D716}"/>
              </a:ext>
            </a:extLst>
          </p:cNvPr>
          <p:cNvGrpSpPr/>
          <p:nvPr/>
        </p:nvGrpSpPr>
        <p:grpSpPr>
          <a:xfrm>
            <a:off x="897725" y="2302566"/>
            <a:ext cx="1476193" cy="1920078"/>
            <a:chOff x="856400" y="2568097"/>
            <a:chExt cx="1476193" cy="1920078"/>
          </a:xfrm>
        </p:grpSpPr>
        <p:pic>
          <p:nvPicPr>
            <p:cNvPr id="39" name="Picture 10" descr="Lavender  premium icon">
              <a:extLst>
                <a:ext uri="{FF2B5EF4-FFF2-40B4-BE49-F238E27FC236}">
                  <a16:creationId xmlns:a16="http://schemas.microsoft.com/office/drawing/2014/main" id="{ED98C685-DE42-40A8-8101-A3115CC2EFFF}"/>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104715" y="2568097"/>
              <a:ext cx="1102074" cy="110207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598C2BD7-683E-49E9-B15E-795C2679B8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6400" y="3011982"/>
              <a:ext cx="1476193" cy="1476193"/>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1" action="ppaction://hlinksldjump"/>
            <a:extLst>
              <a:ext uri="{FF2B5EF4-FFF2-40B4-BE49-F238E27FC236}">
                <a16:creationId xmlns:a16="http://schemas.microsoft.com/office/drawing/2014/main" id="{1FD4A630-7FA8-4228-86F6-CF6B521F551D}"/>
              </a:ext>
            </a:extLst>
          </p:cNvPr>
          <p:cNvPicPr>
            <a:picLocks noChangeAspect="1"/>
          </p:cNvPicPr>
          <p:nvPr/>
        </p:nvPicPr>
        <p:blipFill>
          <a:blip r:embed="rId12">
            <a:clrChange>
              <a:clrFrom>
                <a:srgbClr val="6E0621">
                  <a:alpha val="63137"/>
                </a:srgbClr>
              </a:clrFrom>
              <a:clrTo>
                <a:srgbClr val="6E0621">
                  <a:alpha val="0"/>
                </a:srgbClr>
              </a:clrTo>
            </a:clrChange>
            <a:extLst>
              <a:ext uri="{96DAC541-7B7A-43D3-8B79-37D633B846F1}">
                <asvg:svgBlip xmlns:asvg="http://schemas.microsoft.com/office/drawing/2016/SVG/main" r:embed="rId13"/>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016447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2" name="dung-2.wav"/>
                                        </p:tgtEl>
                                      </p:cMediaNode>
                                    </p:audio>
                                  </p:sub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ppt_w</p:attrName>
                                        </p:attrNameLst>
                                      </p:cBhvr>
                                      <p:tavLst>
                                        <p:tav tm="0">
                                          <p:val>
                                            <p:fltVal val="0"/>
                                          </p:val>
                                        </p:tav>
                                        <p:tav tm="100000">
                                          <p:val>
                                            <p:strVal val="#ppt_w"/>
                                          </p:val>
                                        </p:tav>
                                      </p:tavLst>
                                    </p:anim>
                                    <p:anim calcmode="lin" valueType="num">
                                      <p:cBhvr>
                                        <p:cTn id="54" dur="500" fill="hold"/>
                                        <p:tgtEl>
                                          <p:spTgt spid="37"/>
                                        </p:tgtEl>
                                        <p:attrNameLst>
                                          <p:attrName>ppt_h</p:attrName>
                                        </p:attrNameLst>
                                      </p:cBhvr>
                                      <p:tavLst>
                                        <p:tav tm="0">
                                          <p:val>
                                            <p:fltVal val="0"/>
                                          </p:val>
                                        </p:tav>
                                        <p:tav tm="100000">
                                          <p:val>
                                            <p:strVal val="#ppt_h"/>
                                          </p:val>
                                        </p:tav>
                                      </p:tavLst>
                                    </p:anim>
                                    <p:animEffect transition="in" filter="fade">
                                      <p:cBhvr>
                                        <p:cTn id="55" dur="500"/>
                                        <p:tgtEl>
                                          <p:spTgt spid="37"/>
                                        </p:tgtEl>
                                      </p:cBhvr>
                                    </p:animEffec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p:cTn id="61" dur="500" fill="hold"/>
                                        <p:tgtEl>
                                          <p:spTgt spid="35"/>
                                        </p:tgtEl>
                                        <p:attrNameLst>
                                          <p:attrName>ppt_w</p:attrName>
                                        </p:attrNameLst>
                                      </p:cBhvr>
                                      <p:tavLst>
                                        <p:tav tm="0">
                                          <p:val>
                                            <p:fltVal val="0"/>
                                          </p:val>
                                        </p:tav>
                                        <p:tav tm="100000">
                                          <p:val>
                                            <p:strVal val="#ppt_w"/>
                                          </p:val>
                                        </p:tav>
                                      </p:tavLst>
                                    </p:anim>
                                    <p:anim calcmode="lin" valueType="num">
                                      <p:cBhvr>
                                        <p:cTn id="62" dur="500" fill="hold"/>
                                        <p:tgtEl>
                                          <p:spTgt spid="35"/>
                                        </p:tgtEl>
                                        <p:attrNameLst>
                                          <p:attrName>ppt_h</p:attrName>
                                        </p:attrNameLst>
                                      </p:cBhvr>
                                      <p:tavLst>
                                        <p:tav tm="0">
                                          <p:val>
                                            <p:fltVal val="0"/>
                                          </p:val>
                                        </p:tav>
                                        <p:tav tm="100000">
                                          <p:val>
                                            <p:strVal val="#ppt_h"/>
                                          </p:val>
                                        </p:tav>
                                      </p:tavLst>
                                    </p:anim>
                                    <p:animEffect transition="in" filter="fade">
                                      <p:cBhvr>
                                        <p:cTn id="63" dur="500"/>
                                        <p:tgtEl>
                                          <p:spTgt spid="35"/>
                                        </p:tgtEl>
                                      </p:cBhvr>
                                    </p:animEffect>
                                  </p:child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D0BB79C-83BA-45B5-B97C-4ED8143A7152}"/>
              </a:ext>
            </a:extLst>
          </p:cNvPr>
          <p:cNvGrpSpPr/>
          <p:nvPr/>
        </p:nvGrpSpPr>
        <p:grpSpPr>
          <a:xfrm>
            <a:off x="100946" y="2369155"/>
            <a:ext cx="2753942" cy="3632449"/>
            <a:chOff x="319899" y="3225551"/>
            <a:chExt cx="2753942" cy="3632449"/>
          </a:xfrm>
        </p:grpSpPr>
        <p:pic>
          <p:nvPicPr>
            <p:cNvPr id="3" name="Graphic 29">
              <a:extLst>
                <a:ext uri="{FF2B5EF4-FFF2-40B4-BE49-F238E27FC236}">
                  <a16:creationId xmlns:a16="http://schemas.microsoft.com/office/drawing/2014/main" id="{13656D2D-937B-41ED-87EA-6111A0C35B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250025F-8A76-4050-919A-FC639C450B2D}"/>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CC0DA60-FA7E-4187-AD94-8509DD72CA03}"/>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uLnTx/>
                  <a:uFillTx/>
                  <a:latin typeface="Calibri Light"/>
                  <a:ea typeface="+mn-ea"/>
                  <a:cs typeface="+mn-cs"/>
                </a:endParaRPr>
              </a:p>
            </p:txBody>
          </p:sp>
          <p:sp>
            <p:nvSpPr>
              <p:cNvPr id="7" name="TextBox 6">
                <a:extLst>
                  <a:ext uri="{FF2B5EF4-FFF2-40B4-BE49-F238E27FC236}">
                    <a16:creationId xmlns:a16="http://schemas.microsoft.com/office/drawing/2014/main" id="{D898B6F9-BEF7-4912-B755-C6F3BE1478C3}"/>
                  </a:ext>
                </a:extLst>
              </p:cNvPr>
              <p:cNvSpPr txBox="1"/>
              <p:nvPr/>
            </p:nvSpPr>
            <p:spPr>
              <a:xfrm>
                <a:off x="3336860" y="1239897"/>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9AFAF">
                        <a:lumMod val="75000"/>
                      </a:srgbClr>
                    </a:solidFill>
                    <a:uLnTx/>
                    <a:uFillTx/>
                    <a:latin typeface="Arial" panose="020B0604020202020204" pitchFamily="34" charset="0"/>
                    <a:ea typeface="+mn-ea"/>
                    <a:cs typeface="Arial" panose="020B0604020202020204" pitchFamily="34" charset="0"/>
                  </a:rPr>
                  <a:t>A</a:t>
                </a:r>
                <a:endParaRPr kumimoji="0" lang="zh-CN" altLang="en-US" sz="3600" b="1" i="0" u="none" strike="noStrike" kern="1200" cap="none" spc="0" normalizeH="0" baseline="0" noProof="0" dirty="0">
                  <a:ln>
                    <a:noFill/>
                  </a:ln>
                  <a:solidFill>
                    <a:srgbClr val="F9AFAF">
                      <a:lumMod val="75000"/>
                    </a:srgbClr>
                  </a:solidFill>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543418D9-F24D-47CD-8040-E10A8CAE033D}"/>
                </a:ext>
              </a:extLst>
            </p:cNvPr>
            <p:cNvSpPr txBox="1"/>
            <p:nvPr/>
          </p:nvSpPr>
          <p:spPr>
            <a:xfrm>
              <a:off x="409962" y="4043374"/>
              <a:ext cx="2573816" cy="175432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Hàng</a:t>
              </a:r>
              <a:r>
                <a:rPr kumimoji="0" lang="en-US" sz="3600" b="1" i="0" u="none" strike="noStrike" kern="1200" cap="none" spc="0" normalizeH="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 nghìn, lớp chục nghìn</a:t>
              </a:r>
              <a:endParaRPr kumimoji="0" lang="en-US" sz="3600" b="1" i="0" u="none" strike="noStrike" kern="1200" cap="none" spc="0" normalizeH="0" baseline="0" noProof="0" dirty="0">
                <a:ln>
                  <a:noFill/>
                </a:ln>
                <a:solidFill>
                  <a:srgbClr val="F9AFAF">
                    <a:lumMod val="10000"/>
                  </a:srgbClr>
                </a:solidFill>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22FA3AE-B57C-40EE-9FF7-A3C47F36F9DA}"/>
              </a:ext>
            </a:extLst>
          </p:cNvPr>
          <p:cNvGrpSpPr/>
          <p:nvPr/>
        </p:nvGrpSpPr>
        <p:grpSpPr>
          <a:xfrm>
            <a:off x="3123097" y="2949475"/>
            <a:ext cx="2911868" cy="3877286"/>
            <a:chOff x="3297508" y="2285961"/>
            <a:chExt cx="2911868" cy="3877286"/>
          </a:xfrm>
        </p:grpSpPr>
        <p:pic>
          <p:nvPicPr>
            <p:cNvPr id="9" name="Graphic 35">
              <a:extLst>
                <a:ext uri="{FF2B5EF4-FFF2-40B4-BE49-F238E27FC236}">
                  <a16:creationId xmlns:a16="http://schemas.microsoft.com/office/drawing/2014/main" id="{6BA68CDC-61E9-4370-89DE-913C02B22D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F6540C39-BDAD-469E-A534-10FEDC9E2EE7}"/>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B46D1D9-A60F-407D-8151-37A96AA6C023}"/>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uLnTx/>
                  <a:uFillTx/>
                  <a:latin typeface="Calibri Light"/>
                  <a:ea typeface="+mn-ea"/>
                  <a:cs typeface="+mn-cs"/>
                </a:endParaRPr>
              </a:p>
            </p:txBody>
          </p:sp>
          <p:sp>
            <p:nvSpPr>
              <p:cNvPr id="13" name="TextBox 12">
                <a:extLst>
                  <a:ext uri="{FF2B5EF4-FFF2-40B4-BE49-F238E27FC236}">
                    <a16:creationId xmlns:a16="http://schemas.microsoft.com/office/drawing/2014/main" id="{5C1E3CED-6771-4A2E-85A6-5378F600DAD9}"/>
                  </a:ext>
                </a:extLst>
              </p:cNvPr>
              <p:cNvSpPr txBox="1"/>
              <p:nvPr/>
            </p:nvSpPr>
            <p:spPr>
              <a:xfrm>
                <a:off x="3988013" y="185936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F2665">
                        <a:lumMod val="75000"/>
                      </a:srgbClr>
                    </a:solidFill>
                    <a:uLnTx/>
                    <a:uFillTx/>
                    <a:latin typeface="Arial" panose="020B0604020202020204" pitchFamily="34" charset="0"/>
                    <a:ea typeface="+mn-ea"/>
                    <a:cs typeface="Arial" panose="020B0604020202020204" pitchFamily="34" charset="0"/>
                  </a:rPr>
                  <a:t>B</a:t>
                </a:r>
                <a:endParaRPr kumimoji="0" lang="zh-CN" altLang="en-US" sz="3600" b="1" i="0" u="none" strike="noStrike" kern="1200" cap="none" spc="0" normalizeH="0" baseline="0" noProof="0" dirty="0">
                  <a:ln>
                    <a:noFill/>
                  </a:ln>
                  <a:solidFill>
                    <a:srgbClr val="CF2665">
                      <a:lumMod val="75000"/>
                    </a:srgbClr>
                  </a:solidFill>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FBACC8AD-5358-41D9-B7E9-B39DC308AD21}"/>
                </a:ext>
              </a:extLst>
            </p:cNvPr>
            <p:cNvSpPr txBox="1"/>
            <p:nvPr/>
          </p:nvSpPr>
          <p:spPr>
            <a:xfrm>
              <a:off x="3646245" y="3340784"/>
              <a:ext cx="2366527" cy="175432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Hàng</a:t>
              </a:r>
              <a:r>
                <a:rPr kumimoji="0" lang="en-US" sz="3600" b="1" i="0" u="none" strike="noStrike" kern="1200" cap="none" spc="0" normalizeH="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 nghìn, lớp nghìn</a:t>
              </a:r>
              <a:endParaRPr kumimoji="0" lang="en-US" sz="3600" b="1" i="0" u="none" strike="noStrike" kern="1200" cap="none" spc="0" normalizeH="0" baseline="0" noProof="0" dirty="0">
                <a:ln>
                  <a:noFill/>
                </a:ln>
                <a:solidFill>
                  <a:srgbClr val="F9AFAF">
                    <a:lumMod val="10000"/>
                  </a:srgbClr>
                </a:solidFill>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7C2F2294-7FCB-4AB2-915C-B16948AA41C6}"/>
              </a:ext>
            </a:extLst>
          </p:cNvPr>
          <p:cNvGrpSpPr/>
          <p:nvPr/>
        </p:nvGrpSpPr>
        <p:grpSpPr>
          <a:xfrm>
            <a:off x="6241046" y="3061825"/>
            <a:ext cx="2803142" cy="3632449"/>
            <a:chOff x="6414721" y="3225550"/>
            <a:chExt cx="2803142" cy="3632449"/>
          </a:xfrm>
        </p:grpSpPr>
        <p:pic>
          <p:nvPicPr>
            <p:cNvPr id="15" name="Graphic 41">
              <a:extLst>
                <a:ext uri="{FF2B5EF4-FFF2-40B4-BE49-F238E27FC236}">
                  <a16:creationId xmlns:a16="http://schemas.microsoft.com/office/drawing/2014/main" id="{D8B8B138-AB0A-4BD9-9B1F-C78BA7BB55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D72F7DC7-3730-4B68-9BC2-8B3F0875D223}"/>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EA99B9C5-47BD-4EC8-99D8-E73496D1198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uLnTx/>
                  <a:uFillTx/>
                  <a:latin typeface="Calibri Light"/>
                  <a:ea typeface="+mn-ea"/>
                  <a:cs typeface="+mn-cs"/>
                </a:endParaRPr>
              </a:p>
            </p:txBody>
          </p:sp>
          <p:sp>
            <p:nvSpPr>
              <p:cNvPr id="19" name="TextBox 18">
                <a:extLst>
                  <a:ext uri="{FF2B5EF4-FFF2-40B4-BE49-F238E27FC236}">
                    <a16:creationId xmlns:a16="http://schemas.microsoft.com/office/drawing/2014/main" id="{DA66D7DA-29E9-44A6-B759-73B2BC1BB1EF}"/>
                  </a:ext>
                </a:extLst>
              </p:cNvPr>
              <p:cNvSpPr txBox="1"/>
              <p:nvPr/>
            </p:nvSpPr>
            <p:spPr>
              <a:xfrm>
                <a:off x="4168033" y="279044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C</a:t>
                </a:r>
                <a:endParaRPr kumimoji="0" lang="zh-CN" altLang="en-US" sz="36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A4FD4BA6-E2BD-4CA9-B6A1-F9957A38D041}"/>
                </a:ext>
              </a:extLst>
            </p:cNvPr>
            <p:cNvSpPr txBox="1"/>
            <p:nvPr/>
          </p:nvSpPr>
          <p:spPr>
            <a:xfrm>
              <a:off x="6684914" y="4112366"/>
              <a:ext cx="2387261" cy="175432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Hàng</a:t>
              </a:r>
              <a:r>
                <a:rPr kumimoji="0" lang="en-US" sz="3600" b="1" i="0" u="none" strike="noStrike" kern="1200" cap="none" spc="0" normalizeH="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 trăm, lớp nghìn</a:t>
              </a:r>
              <a:endParaRPr kumimoji="0" lang="en-US" sz="3600" b="1" i="0" u="none" strike="noStrike" kern="1200" cap="none" spc="0" normalizeH="0" baseline="0" noProof="0" dirty="0">
                <a:ln>
                  <a:noFill/>
                </a:ln>
                <a:solidFill>
                  <a:srgbClr val="F9AFAF">
                    <a:lumMod val="10000"/>
                  </a:srgbClr>
                </a:solidFill>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29E5DE06-6CDA-4494-BB41-D843E3D0A3C6}"/>
              </a:ext>
            </a:extLst>
          </p:cNvPr>
          <p:cNvGrpSpPr/>
          <p:nvPr/>
        </p:nvGrpSpPr>
        <p:grpSpPr>
          <a:xfrm>
            <a:off x="9161113" y="2369155"/>
            <a:ext cx="2911868" cy="3744799"/>
            <a:chOff x="9280132" y="2285961"/>
            <a:chExt cx="2911868" cy="3744799"/>
          </a:xfrm>
        </p:grpSpPr>
        <p:pic>
          <p:nvPicPr>
            <p:cNvPr id="21" name="Graphic 47">
              <a:extLst>
                <a:ext uri="{FF2B5EF4-FFF2-40B4-BE49-F238E27FC236}">
                  <a16:creationId xmlns:a16="http://schemas.microsoft.com/office/drawing/2014/main" id="{BCFAC12C-4843-49F3-BE36-C4AD6A91AE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2C3AB441-A723-4340-A3CE-D6349DBDC7C6}"/>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CD83A160-3E68-4825-B53A-6E6D7D8431B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uLnTx/>
                  <a:uFillTx/>
                  <a:latin typeface="Calibri Light"/>
                  <a:ea typeface="+mn-ea"/>
                  <a:cs typeface="+mn-cs"/>
                </a:endParaRPr>
              </a:p>
            </p:txBody>
          </p:sp>
          <p:sp>
            <p:nvSpPr>
              <p:cNvPr id="25" name="TextBox 24">
                <a:extLst>
                  <a:ext uri="{FF2B5EF4-FFF2-40B4-BE49-F238E27FC236}">
                    <a16:creationId xmlns:a16="http://schemas.microsoft.com/office/drawing/2014/main" id="{FF537139-D390-46EC-8969-A59C97B50BC2}"/>
                  </a:ext>
                </a:extLst>
              </p:cNvPr>
              <p:cNvSpPr txBox="1"/>
              <p:nvPr/>
            </p:nvSpPr>
            <p:spPr>
              <a:xfrm>
                <a:off x="3606132" y="3612730"/>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rPr>
                  <a:t>D</a:t>
                </a:r>
                <a:endParaRPr kumimoji="0" lang="zh-CN" altLang="en-US" sz="3600" b="1" i="0" u="none" strike="noStrike" kern="1200" cap="none" spc="0" normalizeH="0" baseline="0" noProof="0" dirty="0">
                  <a:ln>
                    <a:noFill/>
                  </a:ln>
                  <a:solidFill>
                    <a:prstClr val="white"/>
                  </a:solidFill>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682937F3-D7A2-4B23-BB66-D831F2EA51D5}"/>
                </a:ext>
              </a:extLst>
            </p:cNvPr>
            <p:cNvSpPr txBox="1"/>
            <p:nvPr/>
          </p:nvSpPr>
          <p:spPr>
            <a:xfrm>
              <a:off x="9744037" y="3239792"/>
              <a:ext cx="2130681" cy="175432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Hàng</a:t>
              </a:r>
              <a:r>
                <a:rPr kumimoji="0" lang="en-US" sz="3600" b="1" i="0" u="none" strike="noStrike" kern="1200" cap="none" spc="0" normalizeH="0" noProof="0">
                  <a:ln>
                    <a:noFill/>
                  </a:ln>
                  <a:solidFill>
                    <a:srgbClr val="F9AFAF">
                      <a:lumMod val="10000"/>
                    </a:srgbClr>
                  </a:solidFill>
                  <a:uLnTx/>
                  <a:uFillTx/>
                  <a:latin typeface="Times New Roman" panose="02020603050405020304" pitchFamily="18" charset="0"/>
                  <a:ea typeface="+mn-ea"/>
                  <a:cs typeface="Times New Roman" panose="02020603050405020304" pitchFamily="18" charset="0"/>
                </a:rPr>
                <a:t> triệu, lớp triệu</a:t>
              </a:r>
              <a:endParaRPr kumimoji="0" lang="en-US" sz="3600" b="1" i="0" u="none" strike="noStrike" kern="1200" cap="none" spc="0" normalizeH="0" baseline="0" noProof="0" dirty="0">
                <a:ln>
                  <a:noFill/>
                </a:ln>
                <a:solidFill>
                  <a:srgbClr val="F9AFAF">
                    <a:lumMod val="10000"/>
                  </a:srgbClr>
                </a:solidFill>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B95014C6-9627-4AE7-827A-1B42DD3436E0}"/>
              </a:ext>
            </a:extLst>
          </p:cNvPr>
          <p:cNvGrpSpPr/>
          <p:nvPr/>
        </p:nvGrpSpPr>
        <p:grpSpPr>
          <a:xfrm>
            <a:off x="-649312" y="-541645"/>
            <a:ext cx="13324756" cy="2695119"/>
            <a:chOff x="-649312" y="-541645"/>
            <a:chExt cx="13324756" cy="2695119"/>
          </a:xfrm>
        </p:grpSpPr>
        <p:grpSp>
          <p:nvGrpSpPr>
            <p:cNvPr id="27" name="Group 26">
              <a:extLst>
                <a:ext uri="{FF2B5EF4-FFF2-40B4-BE49-F238E27FC236}">
                  <a16:creationId xmlns:a16="http://schemas.microsoft.com/office/drawing/2014/main" id="{6117A0CA-8E65-4A90-B274-EA500501A8E4}"/>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8DAE2EC5-437E-4B5E-95D5-5C485C9E527E}"/>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A5F0F373-0E83-448A-BCC5-8DAA91882FD3}"/>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3215384-6236-4A74-91F8-0F9DA1E85015}"/>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7F64E5A-0C25-4343-A664-EE2759938E31}"/>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F87952E-DBE6-4E54-B9FC-0A8AA03AC2A9}"/>
                  </a:ext>
                </a:extLst>
              </p:cNvPr>
              <p:cNvSpPr txBox="1"/>
              <p:nvPr/>
            </p:nvSpPr>
            <p:spPr>
              <a:xfrm>
                <a:off x="1648128" y="715979"/>
                <a:ext cx="90422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2: </a:t>
                </a:r>
                <a:r>
                  <a:rPr lang="en-US" sz="3600" b="1">
                    <a:solidFill>
                      <a:srgbClr val="0070C0"/>
                    </a:solidFill>
                    <a:latin typeface="Cambria" panose="02040503050406030204" pitchFamily="18" charset="0"/>
                    <a:ea typeface="Cambria" panose="02040503050406030204" pitchFamily="18" charset="0"/>
                    <a:cs typeface="Times New Roman" panose="02020603050405020304" pitchFamily="18" charset="0"/>
                  </a:rPr>
                  <a:t>Chữ số 3 trong số </a:t>
                </a:r>
                <a:r>
                  <a:rPr lang="en-US" sz="3600" b="1">
                    <a:solidFill>
                      <a:srgbClr val="FF0000"/>
                    </a:solidFill>
                    <a:latin typeface="Cambria" panose="02040503050406030204" pitchFamily="18" charset="0"/>
                    <a:ea typeface="Cambria" panose="02040503050406030204" pitchFamily="18" charset="0"/>
                    <a:cs typeface="Times New Roman" panose="02020603050405020304" pitchFamily="18" charset="0"/>
                  </a:rPr>
                  <a:t>12 743 008 </a:t>
                </a:r>
                <a:r>
                  <a:rPr lang="en-US" sz="3600" b="1">
                    <a:solidFill>
                      <a:srgbClr val="0070C0"/>
                    </a:solidFill>
                    <a:latin typeface="Cambria" panose="02040503050406030204" pitchFamily="18" charset="0"/>
                    <a:ea typeface="Cambria" panose="02040503050406030204" pitchFamily="18" charset="0"/>
                    <a:cs typeface="Times New Roman" panose="02020603050405020304" pitchFamily="18" charset="0"/>
                  </a:rPr>
                  <a:t>thuộc hàng nào, lớp nào?</a:t>
                </a:r>
                <a:endPar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54">
              <a:extLst>
                <a:ext uri="{FF2B5EF4-FFF2-40B4-BE49-F238E27FC236}">
                  <a16:creationId xmlns:a16="http://schemas.microsoft.com/office/drawing/2014/main" id="{BDA559CB-0768-48ED-97E6-A7ED7142E9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9312" y="-481876"/>
              <a:ext cx="2955470" cy="1788123"/>
            </a:xfrm>
            <a:prstGeom prst="rect">
              <a:avLst/>
            </a:prstGeom>
          </p:spPr>
        </p:pic>
        <p:pic>
          <p:nvPicPr>
            <p:cNvPr id="29" name="Graphic 55">
              <a:extLst>
                <a:ext uri="{FF2B5EF4-FFF2-40B4-BE49-F238E27FC236}">
                  <a16:creationId xmlns:a16="http://schemas.microsoft.com/office/drawing/2014/main" id="{0ACD6048-D6CD-4B39-8C58-C8237BEDB3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71485" y="-541645"/>
              <a:ext cx="3103959" cy="1639460"/>
            </a:xfrm>
            <a:prstGeom prst="rect">
              <a:avLst/>
            </a:prstGeom>
          </p:spPr>
        </p:pic>
      </p:grpSp>
      <p:pic>
        <p:nvPicPr>
          <p:cNvPr id="35" name="Picture 34">
            <a:extLst>
              <a:ext uri="{FF2B5EF4-FFF2-40B4-BE49-F238E27FC236}">
                <a16:creationId xmlns:a16="http://schemas.microsoft.com/office/drawing/2014/main" id="{BAA2C797-55E0-4AFA-87D5-6A831658038B}"/>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390599" y="2186017"/>
            <a:ext cx="823312" cy="817823"/>
          </a:xfrm>
          <a:prstGeom prst="rect">
            <a:avLst/>
          </a:prstGeom>
        </p:spPr>
      </p:pic>
      <p:pic>
        <p:nvPicPr>
          <p:cNvPr id="36" name="Picture 35">
            <a:extLst>
              <a:ext uri="{FF2B5EF4-FFF2-40B4-BE49-F238E27FC236}">
                <a16:creationId xmlns:a16="http://schemas.microsoft.com/office/drawing/2014/main" id="{006453C3-A2F1-4EA0-87D2-EEF22C23FBA1}"/>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25099" y="2297741"/>
            <a:ext cx="823312" cy="817823"/>
          </a:xfrm>
          <a:prstGeom prst="rect">
            <a:avLst/>
          </a:prstGeom>
        </p:spPr>
      </p:pic>
      <p:pic>
        <p:nvPicPr>
          <p:cNvPr id="37" name="Picture 36">
            <a:extLst>
              <a:ext uri="{FF2B5EF4-FFF2-40B4-BE49-F238E27FC236}">
                <a16:creationId xmlns:a16="http://schemas.microsoft.com/office/drawing/2014/main" id="{965BEDDF-E79A-48E1-A0FE-2BD30467AD61}"/>
              </a:ext>
            </a:extLst>
          </p:cNvPr>
          <p:cNvPicPr>
            <a:picLocks noChangeAspect="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30066" y="3020088"/>
            <a:ext cx="823312" cy="817823"/>
          </a:xfrm>
          <a:prstGeom prst="rect">
            <a:avLst/>
          </a:prstGeom>
        </p:spPr>
      </p:pic>
      <p:grpSp>
        <p:nvGrpSpPr>
          <p:cNvPr id="42" name="Group 41">
            <a:extLst>
              <a:ext uri="{FF2B5EF4-FFF2-40B4-BE49-F238E27FC236}">
                <a16:creationId xmlns:a16="http://schemas.microsoft.com/office/drawing/2014/main" id="{ED1F332C-B875-405C-89B6-9F90E5F8909A}"/>
              </a:ext>
            </a:extLst>
          </p:cNvPr>
          <p:cNvGrpSpPr/>
          <p:nvPr/>
        </p:nvGrpSpPr>
        <p:grpSpPr>
          <a:xfrm>
            <a:off x="3895836" y="2218539"/>
            <a:ext cx="1608926" cy="1797557"/>
            <a:chOff x="-3263792" y="3362174"/>
            <a:chExt cx="2277611" cy="3121764"/>
          </a:xfrm>
        </p:grpSpPr>
        <p:pic>
          <p:nvPicPr>
            <p:cNvPr id="43" name="Picture 4">
              <a:extLst>
                <a:ext uri="{FF2B5EF4-FFF2-40B4-BE49-F238E27FC236}">
                  <a16:creationId xmlns:a16="http://schemas.microsoft.com/office/drawing/2014/main" id="{D4C57D6F-EEA2-44C4-A573-3E3637E9C0E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010924" y="3362174"/>
              <a:ext cx="2024743" cy="202474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a:hlinkClick r:id="rId10" action="ppaction://hlinksldjump"/>
              <a:extLst>
                <a:ext uri="{FF2B5EF4-FFF2-40B4-BE49-F238E27FC236}">
                  <a16:creationId xmlns:a16="http://schemas.microsoft.com/office/drawing/2014/main" id="{74C5ADC8-AD48-435A-B7DC-4123864827C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63792" y="4691868"/>
              <a:ext cx="2165778" cy="179207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64">
            <a:hlinkClick r:id="rId12" action="ppaction://hlinksldjump"/>
            <a:extLst>
              <a:ext uri="{FF2B5EF4-FFF2-40B4-BE49-F238E27FC236}">
                <a16:creationId xmlns:a16="http://schemas.microsoft.com/office/drawing/2014/main" id="{E8A17FEC-FF74-44B2-98AD-1DD4663AC9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55960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randombar(horizontal)">
                                      <p:cBhvr>
                                        <p:cTn id="45" dur="500"/>
                                        <p:tgtEl>
                                          <p:spTgt spid="42"/>
                                        </p:tgtEl>
                                      </p:cBhvr>
                                    </p:animEffect>
                                  </p:childTnLst>
                                  <p:subTnLst>
                                    <p:audio>
                                      <p:cMediaNode>
                                        <p:cTn display="0" masterRel="sameClick">
                                          <p:stCondLst>
                                            <p:cond evt="begin" delay="0">
                                              <p:tn val="43"/>
                                            </p:cond>
                                          </p:stCondLst>
                                          <p:endCondLst>
                                            <p:cond evt="onStopAudio" delay="0">
                                              <p:tgtEl>
                                                <p:sldTgt/>
                                              </p:tgtEl>
                                            </p:cond>
                                          </p:endCondLst>
                                        </p:cTn>
                                        <p:tgtEl>
                                          <p:sndTgt r:embed="rId2" name="dung-2.wav"/>
                                        </p:tgtEl>
                                      </p:cMediaNode>
                                    </p:audio>
                                  </p:sub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animEffect transition="in" filter="fade">
                                      <p:cBhvr>
                                        <p:cTn id="53" dur="500"/>
                                        <p:tgtEl>
                                          <p:spTgt spid="37"/>
                                        </p:tgtEl>
                                      </p:cBhvr>
                                    </p:animEffect>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Effect transition="in" filter="fade">
                                      <p:cBhvr>
                                        <p:cTn id="61" dur="500"/>
                                        <p:tgtEl>
                                          <p:spTgt spid="35"/>
                                        </p:tgtEl>
                                      </p:cBhvr>
                                    </p:animEffect>
                                  </p:child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C21242-1D2C-4331-BF0F-453C680300A3}"/>
              </a:ext>
            </a:extLst>
          </p:cNvPr>
          <p:cNvGrpSpPr/>
          <p:nvPr/>
        </p:nvGrpSpPr>
        <p:grpSpPr>
          <a:xfrm>
            <a:off x="220367" y="2342531"/>
            <a:ext cx="2753942" cy="3632449"/>
            <a:chOff x="319899" y="3225551"/>
            <a:chExt cx="2753942" cy="3632449"/>
          </a:xfrm>
        </p:grpSpPr>
        <p:pic>
          <p:nvPicPr>
            <p:cNvPr id="3"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A8D4ADD0-9BC5-46DB-AAAB-BF8F2325B1D5}"/>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509A4663-D51E-4A18-AB83-D77F3E4ABFAD}"/>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4351F704-A170-4923-9278-7BABDC0CDFED}"/>
                  </a:ext>
                </a:extLst>
              </p:cNvPr>
              <p:cNvSpPr txBox="1"/>
              <p:nvPr/>
            </p:nvSpPr>
            <p:spPr>
              <a:xfrm>
                <a:off x="3336860" y="1239897"/>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BE3A3CB6-BF7C-4EE3-B6E9-6249F72076B4}"/>
                </a:ext>
              </a:extLst>
            </p:cNvPr>
            <p:cNvSpPr txBox="1"/>
            <p:nvPr/>
          </p:nvSpPr>
          <p:spPr>
            <a:xfrm>
              <a:off x="567933" y="5205443"/>
              <a:ext cx="2257874"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1 999</a:t>
              </a:r>
              <a:r>
                <a:rPr kumimoji="0" lang="en-US" sz="3600" b="1" i="0" u="none" strike="noStrike" kern="1200" cap="none" spc="0" normalizeH="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999</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ABE5D476-A9D5-41BE-9619-31999014EC29}"/>
              </a:ext>
            </a:extLst>
          </p:cNvPr>
          <p:cNvGrpSpPr/>
          <p:nvPr/>
        </p:nvGrpSpPr>
        <p:grpSpPr>
          <a:xfrm>
            <a:off x="3147879" y="2323018"/>
            <a:ext cx="2911868" cy="3877286"/>
            <a:chOff x="3297508" y="2285961"/>
            <a:chExt cx="2911868" cy="3877286"/>
          </a:xfrm>
        </p:grpSpPr>
        <p:pic>
          <p:nvPicPr>
            <p:cNvPr id="9"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0AD768F1-071A-49D4-A866-40C4E5BCFDDA}"/>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3EA2F430-A79B-4AA1-92FC-76CBC7AF76C9}"/>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E23E274-76DA-4197-855E-CB1A0F21ACCE}"/>
                  </a:ext>
                </a:extLst>
              </p:cNvPr>
              <p:cNvSpPr txBox="1"/>
              <p:nvPr/>
            </p:nvSpPr>
            <p:spPr>
              <a:xfrm>
                <a:off x="3988013" y="185936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44E82AEE-17FC-45DF-AAD8-ED77B23DB2ED}"/>
                </a:ext>
              </a:extLst>
            </p:cNvPr>
            <p:cNvSpPr txBox="1"/>
            <p:nvPr/>
          </p:nvSpPr>
          <p:spPr>
            <a:xfrm>
              <a:off x="3648136" y="4484469"/>
              <a:ext cx="2287446"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1 000 000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15"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2B94FE0A-94EF-42DB-8D7A-89D4667CF6E9}"/>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A44014E2-3BC6-4082-A32D-38C3CEC08709}"/>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5876B0F9-CB1F-4361-8A08-CE41BF4D980D}"/>
                  </a:ext>
                </a:extLst>
              </p:cNvPr>
              <p:cNvSpPr txBox="1"/>
              <p:nvPr/>
            </p:nvSpPr>
            <p:spPr>
              <a:xfrm>
                <a:off x="4168033" y="279044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52CE1859-840B-496D-A726-C0729EB3288A}"/>
                </a:ext>
              </a:extLst>
            </p:cNvPr>
            <p:cNvSpPr txBox="1"/>
            <p:nvPr/>
          </p:nvSpPr>
          <p:spPr>
            <a:xfrm>
              <a:off x="6770730" y="5184510"/>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990 999</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78D2E936-2414-46B2-AE39-210FAB57F825}"/>
              </a:ext>
            </a:extLst>
          </p:cNvPr>
          <p:cNvGrpSpPr/>
          <p:nvPr/>
        </p:nvGrpSpPr>
        <p:grpSpPr>
          <a:xfrm>
            <a:off x="9146165" y="3060012"/>
            <a:ext cx="2911868" cy="3744799"/>
            <a:chOff x="9280132" y="2285961"/>
            <a:chExt cx="2911868" cy="3744799"/>
          </a:xfrm>
        </p:grpSpPr>
        <p:pic>
          <p:nvPicPr>
            <p:cNvPr id="21"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38335D5B-AE15-41F9-9A2D-C7D91AAE2180}"/>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BC3BFFCB-4D98-48F5-BABF-A72830C21DA0}"/>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F63331A3-DB70-417A-B5D1-6C44D1820DE4}"/>
                  </a:ext>
                </a:extLst>
              </p:cNvPr>
              <p:cNvSpPr txBox="1"/>
              <p:nvPr/>
            </p:nvSpPr>
            <p:spPr>
              <a:xfrm>
                <a:off x="3606132" y="3612730"/>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F6D51230-DEF6-4808-8094-7BAEEC02B191}"/>
                </a:ext>
              </a:extLst>
            </p:cNvPr>
            <p:cNvSpPr txBox="1"/>
            <p:nvPr/>
          </p:nvSpPr>
          <p:spPr>
            <a:xfrm>
              <a:off x="9690504" y="4285652"/>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909 999</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27" name="Group 26">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DC2AA7E-E516-4C2B-89FA-4C43539B2321}"/>
                  </a:ext>
                </a:extLst>
              </p:cNvPr>
              <p:cNvSpPr txBox="1"/>
              <p:nvPr/>
            </p:nvSpPr>
            <p:spPr>
              <a:xfrm>
                <a:off x="2079319" y="990788"/>
                <a:ext cx="78134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uLnTx/>
                    <a:uFillTx/>
                    <a:latin typeface="Cambria" panose="02040503050406030204" pitchFamily="18" charset="0"/>
                    <a:ea typeface="Cambria" panose="02040503050406030204" pitchFamily="18" charset="0"/>
                    <a:cs typeface="Times New Roman" panose="02020603050405020304" pitchFamily="18" charset="0"/>
                  </a:rPr>
                  <a:t>Câu 3: </a:t>
                </a:r>
                <a:r>
                  <a:rPr kumimoji="0" lang="en-US"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3600" b="1" i="0" u="none" strike="noStrike" kern="1200" cap="none" spc="0" normalizeH="0" noProof="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nào bé nhất trong các số:</a:t>
                </a:r>
                <a:endParaRPr kumimoji="0" lang="en-US" sz="3600" b="1" i="0"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2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74AEEE14-599A-4A48-A9EB-E57DE41E29C5}"/>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00845" y="2192249"/>
            <a:ext cx="823312" cy="817823"/>
          </a:xfrm>
          <a:prstGeom prst="rect">
            <a:avLst/>
          </a:prstGeom>
        </p:spPr>
      </p:pic>
      <p:pic>
        <p:nvPicPr>
          <p:cNvPr id="36" name="Picture 35">
            <a:extLst>
              <a:ext uri="{FF2B5EF4-FFF2-40B4-BE49-F238E27FC236}">
                <a16:creationId xmlns:a16="http://schemas.microsoft.com/office/drawing/2014/main" id="{D04ECBCA-8586-4721-9493-D4384D143510}"/>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4327" y="2175526"/>
            <a:ext cx="823312" cy="817823"/>
          </a:xfrm>
          <a:prstGeom prst="rect">
            <a:avLst/>
          </a:prstGeom>
        </p:spPr>
      </p:pic>
      <p:pic>
        <p:nvPicPr>
          <p:cNvPr id="37" name="Picture 36">
            <a:extLst>
              <a:ext uri="{FF2B5EF4-FFF2-40B4-BE49-F238E27FC236}">
                <a16:creationId xmlns:a16="http://schemas.microsoft.com/office/drawing/2014/main" id="{5500CA65-525D-4D71-BA25-D917643D0F3F}"/>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192368" y="2999074"/>
            <a:ext cx="823312" cy="817823"/>
          </a:xfrm>
          <a:prstGeom prst="rect">
            <a:avLst/>
          </a:prstGeom>
        </p:spPr>
      </p:pic>
      <p:grpSp>
        <p:nvGrpSpPr>
          <p:cNvPr id="42" name="Group 41">
            <a:extLst>
              <a:ext uri="{FF2B5EF4-FFF2-40B4-BE49-F238E27FC236}">
                <a16:creationId xmlns:a16="http://schemas.microsoft.com/office/drawing/2014/main" id="{3AAF996C-86A4-4A3D-879E-A7245F534410}"/>
              </a:ext>
            </a:extLst>
          </p:cNvPr>
          <p:cNvGrpSpPr/>
          <p:nvPr/>
        </p:nvGrpSpPr>
        <p:grpSpPr>
          <a:xfrm>
            <a:off x="9681915" y="2008900"/>
            <a:ext cx="2111282" cy="2172896"/>
            <a:chOff x="-3084661" y="3828708"/>
            <a:chExt cx="2521763" cy="2995377"/>
          </a:xfrm>
        </p:grpSpPr>
        <p:pic>
          <p:nvPicPr>
            <p:cNvPr id="43" name="Picture 14" descr="Flowers  premium icon">
              <a:extLst>
                <a:ext uri="{FF2B5EF4-FFF2-40B4-BE49-F238E27FC236}">
                  <a16:creationId xmlns:a16="http://schemas.microsoft.com/office/drawing/2014/main" id="{E8C1AB38-2323-4E88-A1C2-E09A50DA9CC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913396" flipH="1">
              <a:off x="-2259234" y="3828708"/>
              <a:ext cx="1696336" cy="202474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hlinkClick r:id="rId9" action="ppaction://hlinksldjump"/>
              <a:extLst>
                <a:ext uri="{FF2B5EF4-FFF2-40B4-BE49-F238E27FC236}">
                  <a16:creationId xmlns:a16="http://schemas.microsoft.com/office/drawing/2014/main" id="{9B394DC0-A961-4BB7-8D1C-24B314B6FB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4661" y="4940729"/>
              <a:ext cx="2302950" cy="1883356"/>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8">
            <a:hlinkClick r:id="rId11"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18764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p:cTn id="53" dur="500" fill="hold"/>
                                        <p:tgtEl>
                                          <p:spTgt spid="37"/>
                                        </p:tgtEl>
                                        <p:attrNameLst>
                                          <p:attrName>ppt_w</p:attrName>
                                        </p:attrNameLst>
                                      </p:cBhvr>
                                      <p:tavLst>
                                        <p:tav tm="0">
                                          <p:val>
                                            <p:fltVal val="0"/>
                                          </p:val>
                                        </p:tav>
                                        <p:tav tm="100000">
                                          <p:val>
                                            <p:strVal val="#ppt_w"/>
                                          </p:val>
                                        </p:tav>
                                      </p:tavLst>
                                    </p:anim>
                                    <p:anim calcmode="lin" valueType="num">
                                      <p:cBhvr>
                                        <p:cTn id="54" dur="500" fill="hold"/>
                                        <p:tgtEl>
                                          <p:spTgt spid="37"/>
                                        </p:tgtEl>
                                        <p:attrNameLst>
                                          <p:attrName>ppt_h</p:attrName>
                                        </p:attrNameLst>
                                      </p:cBhvr>
                                      <p:tavLst>
                                        <p:tav tm="0">
                                          <p:val>
                                            <p:fltVal val="0"/>
                                          </p:val>
                                        </p:tav>
                                        <p:tav tm="100000">
                                          <p:val>
                                            <p:strVal val="#ppt_h"/>
                                          </p:val>
                                        </p:tav>
                                      </p:tavLst>
                                    </p:anim>
                                    <p:animEffect transition="in" filter="fade">
                                      <p:cBhvr>
                                        <p:cTn id="55" dur="500"/>
                                        <p:tgtEl>
                                          <p:spTgt spid="37"/>
                                        </p:tgtEl>
                                      </p:cBhvr>
                                    </p:animEffec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subTnLst>
                                    <p:audio>
                                      <p:cMediaNode>
                                        <p:cTn display="0" masterRel="sameClick">
                                          <p:stCondLst>
                                            <p:cond evt="begin" delay="0">
                                              <p:tn val="59"/>
                                            </p:cond>
                                          </p:stCondLst>
                                          <p:endCondLst>
                                            <p:cond evt="onStopAudio" delay="0">
                                              <p:tgtEl>
                                                <p:sldTgt/>
                                              </p:tgtEl>
                                            </p:cond>
                                          </p:endCondLst>
                                        </p:cTn>
                                        <p:tgtEl>
                                          <p:sndTgt r:embed="rId2" name="dung-2.wav"/>
                                        </p:tgtEl>
                                      </p:cMediaNode>
                                    </p:audio>
                                  </p:subTnLst>
                                </p:cTn>
                              </p:par>
                            </p:childTnLst>
                          </p:cTn>
                        </p:par>
                      </p:childTnLst>
                    </p:cTn>
                  </p:par>
                </p:childTnLst>
              </p:cTn>
              <p:nextCondLst>
                <p:cond evt="onClick" delay="0">
                  <p:tgtEl>
                    <p:spTgt spid="2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86D334-41DF-428C-AE5F-8D8634258BC0}"/>
              </a:ext>
            </a:extLst>
          </p:cNvPr>
          <p:cNvGrpSpPr/>
          <p:nvPr/>
        </p:nvGrpSpPr>
        <p:grpSpPr>
          <a:xfrm>
            <a:off x="224176" y="3132898"/>
            <a:ext cx="2753942" cy="3632449"/>
            <a:chOff x="319899" y="3225551"/>
            <a:chExt cx="2753942" cy="3632449"/>
          </a:xfrm>
        </p:grpSpPr>
        <p:pic>
          <p:nvPicPr>
            <p:cNvPr id="3" name="Graphic 49">
              <a:extLst>
                <a:ext uri="{FF2B5EF4-FFF2-40B4-BE49-F238E27FC236}">
                  <a16:creationId xmlns:a16="http://schemas.microsoft.com/office/drawing/2014/main" id="{95C8C282-EE5F-412F-837A-41028592FB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grpSp>
          <p:nvGrpSpPr>
            <p:cNvPr id="4" name="组合 20">
              <a:extLst>
                <a:ext uri="{FF2B5EF4-FFF2-40B4-BE49-F238E27FC236}">
                  <a16:creationId xmlns:a16="http://schemas.microsoft.com/office/drawing/2014/main" id="{BF3BD97C-9B11-41A3-897A-1B98BBEC3470}"/>
                </a:ext>
              </a:extLst>
            </p:cNvPr>
            <p:cNvGrpSpPr/>
            <p:nvPr/>
          </p:nvGrpSpPr>
          <p:grpSpPr>
            <a:xfrm>
              <a:off x="1262833" y="5913329"/>
              <a:ext cx="792000" cy="792000"/>
              <a:chOff x="3203030" y="1095630"/>
              <a:chExt cx="792000" cy="792000"/>
            </a:xfrm>
          </p:grpSpPr>
          <p:sp>
            <p:nvSpPr>
              <p:cNvPr id="6" name="椭圆 21">
                <a:extLst>
                  <a:ext uri="{FF2B5EF4-FFF2-40B4-BE49-F238E27FC236}">
                    <a16:creationId xmlns:a16="http://schemas.microsoft.com/office/drawing/2014/main" id="{646CEA3B-7861-4FDC-9CE9-B508C4C2B8C8}"/>
                  </a:ext>
                </a:extLst>
              </p:cNvPr>
              <p:cNvSpPr/>
              <p:nvPr/>
            </p:nvSpPr>
            <p:spPr>
              <a:xfrm>
                <a:off x="3203030" y="1095630"/>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07EF0D83-5760-46C5-A432-D630E8D3E0FC}"/>
                  </a:ext>
                </a:extLst>
              </p:cNvPr>
              <p:cNvSpPr txBox="1"/>
              <p:nvPr/>
            </p:nvSpPr>
            <p:spPr>
              <a:xfrm>
                <a:off x="3336860" y="1239897"/>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rPr>
                  <a:t>A</a:t>
                </a:r>
                <a:endParaRPr kumimoji="0" lang="zh-CN" altLang="en-US" sz="3600" b="1" i="0" u="none" strike="noStrike" kern="1200" cap="none" spc="0" normalizeH="0" baseline="0" noProof="0" dirty="0">
                  <a:ln>
                    <a:noFill/>
                  </a:ln>
                  <a:solidFill>
                    <a:srgbClr val="F9AFAF">
                      <a:lumMod val="75000"/>
                    </a:srgbClr>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EAB27CDE-EF6F-453E-B1B0-00379C44BFDE}"/>
                </a:ext>
              </a:extLst>
            </p:cNvPr>
            <p:cNvSpPr txBox="1"/>
            <p:nvPr/>
          </p:nvSpPr>
          <p:spPr>
            <a:xfrm>
              <a:off x="651309" y="4687831"/>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7 910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8" name="Group 7">
            <a:extLst>
              <a:ext uri="{FF2B5EF4-FFF2-40B4-BE49-F238E27FC236}">
                <a16:creationId xmlns:a16="http://schemas.microsoft.com/office/drawing/2014/main" id="{552132A9-3673-482B-B120-52C24B5BC7F2}"/>
              </a:ext>
            </a:extLst>
          </p:cNvPr>
          <p:cNvGrpSpPr/>
          <p:nvPr/>
        </p:nvGrpSpPr>
        <p:grpSpPr>
          <a:xfrm>
            <a:off x="3166169" y="2979532"/>
            <a:ext cx="2911868" cy="3877286"/>
            <a:chOff x="3297508" y="2285961"/>
            <a:chExt cx="2911868" cy="3877286"/>
          </a:xfrm>
        </p:grpSpPr>
        <p:pic>
          <p:nvPicPr>
            <p:cNvPr id="9" name="Graphic 55">
              <a:extLst>
                <a:ext uri="{FF2B5EF4-FFF2-40B4-BE49-F238E27FC236}">
                  <a16:creationId xmlns:a16="http://schemas.microsoft.com/office/drawing/2014/main" id="{C307C785-B8D6-44A7-B2D7-BD55BF7BE9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grpSp>
          <p:nvGrpSpPr>
            <p:cNvPr id="10" name="组合 23">
              <a:extLst>
                <a:ext uri="{FF2B5EF4-FFF2-40B4-BE49-F238E27FC236}">
                  <a16:creationId xmlns:a16="http://schemas.microsoft.com/office/drawing/2014/main" id="{9FF49E53-5CDA-456D-B907-8C535B2BC5F0}"/>
                </a:ext>
              </a:extLst>
            </p:cNvPr>
            <p:cNvGrpSpPr/>
            <p:nvPr/>
          </p:nvGrpSpPr>
          <p:grpSpPr>
            <a:xfrm>
              <a:off x="4395859" y="5371247"/>
              <a:ext cx="792000" cy="792000"/>
              <a:chOff x="3851014" y="1743614"/>
              <a:chExt cx="792000" cy="792000"/>
            </a:xfrm>
          </p:grpSpPr>
          <p:sp>
            <p:nvSpPr>
              <p:cNvPr id="12" name="椭圆 24">
                <a:extLst>
                  <a:ext uri="{FF2B5EF4-FFF2-40B4-BE49-F238E27FC236}">
                    <a16:creationId xmlns:a16="http://schemas.microsoft.com/office/drawing/2014/main" id="{25863999-768E-40D9-9284-CE2D8CC5C1DA}"/>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TextBox 12">
                <a:extLst>
                  <a:ext uri="{FF2B5EF4-FFF2-40B4-BE49-F238E27FC236}">
                    <a16:creationId xmlns:a16="http://schemas.microsoft.com/office/drawing/2014/main" id="{8DC7644A-85F5-4055-91E4-ECC2C04FBA92}"/>
                  </a:ext>
                </a:extLst>
              </p:cNvPr>
              <p:cNvSpPr txBox="1"/>
              <p:nvPr/>
            </p:nvSpPr>
            <p:spPr>
              <a:xfrm>
                <a:off x="3988013" y="185936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rPr>
                  <a:t>B</a:t>
                </a:r>
                <a:endParaRPr kumimoji="0" lang="zh-CN" altLang="en-US" sz="3600" b="1" i="0" u="none" strike="noStrike" kern="1200" cap="none" spc="0" normalizeH="0" baseline="0" noProof="0" dirty="0">
                  <a:ln>
                    <a:noFill/>
                  </a:ln>
                  <a:solidFill>
                    <a:srgbClr val="CF2665">
                      <a:lumMod val="75000"/>
                    </a:srgbClr>
                  </a:solidFill>
                  <a:effectLst/>
                  <a:uLnTx/>
                  <a:uFillTx/>
                  <a:latin typeface="Arial" panose="020B0604020202020204" pitchFamily="34" charset="0"/>
                  <a:ea typeface="+mn-ea"/>
                  <a:cs typeface="Arial" panose="020B0604020202020204" pitchFamily="34" charset="0"/>
                </a:endParaRPr>
              </a:p>
            </p:txBody>
          </p:sp>
        </p:grpSp>
        <p:sp>
          <p:nvSpPr>
            <p:cNvPr id="11" name="TextBox 10">
              <a:extLst>
                <a:ext uri="{FF2B5EF4-FFF2-40B4-BE49-F238E27FC236}">
                  <a16:creationId xmlns:a16="http://schemas.microsoft.com/office/drawing/2014/main" id="{0EC6DD9F-2ECC-4A25-A9C2-C7DE13CAC442}"/>
                </a:ext>
              </a:extLst>
            </p:cNvPr>
            <p:cNvSpPr txBox="1"/>
            <p:nvPr/>
          </p:nvSpPr>
          <p:spPr>
            <a:xfrm>
              <a:off x="3673113" y="3979945"/>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7 960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Group 13">
            <a:extLst>
              <a:ext uri="{FF2B5EF4-FFF2-40B4-BE49-F238E27FC236}">
                <a16:creationId xmlns:a16="http://schemas.microsoft.com/office/drawing/2014/main" id="{F75F0117-3D33-4AF8-AD87-F112396F2E1B}"/>
              </a:ext>
            </a:extLst>
          </p:cNvPr>
          <p:cNvGrpSpPr/>
          <p:nvPr/>
        </p:nvGrpSpPr>
        <p:grpSpPr>
          <a:xfrm>
            <a:off x="6207766" y="2445867"/>
            <a:ext cx="2803142" cy="3632449"/>
            <a:chOff x="6414721" y="3225550"/>
            <a:chExt cx="2803142" cy="3632449"/>
          </a:xfrm>
        </p:grpSpPr>
        <p:pic>
          <p:nvPicPr>
            <p:cNvPr id="15" name="Graphic 61">
              <a:extLst>
                <a:ext uri="{FF2B5EF4-FFF2-40B4-BE49-F238E27FC236}">
                  <a16:creationId xmlns:a16="http://schemas.microsoft.com/office/drawing/2014/main" id="{9190A463-AAD3-4D72-8621-A26D59A30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grpSp>
          <p:nvGrpSpPr>
            <p:cNvPr id="16" name="组合 26">
              <a:extLst>
                <a:ext uri="{FF2B5EF4-FFF2-40B4-BE49-F238E27FC236}">
                  <a16:creationId xmlns:a16="http://schemas.microsoft.com/office/drawing/2014/main" id="{3BADB653-4340-4526-B236-19665DFBE262}"/>
                </a:ext>
              </a:extLst>
            </p:cNvPr>
            <p:cNvGrpSpPr/>
            <p:nvPr/>
          </p:nvGrpSpPr>
          <p:grpSpPr>
            <a:xfrm>
              <a:off x="7400485" y="6065999"/>
              <a:ext cx="792000" cy="792000"/>
              <a:chOff x="4031078" y="2679718"/>
              <a:chExt cx="792000" cy="792000"/>
            </a:xfrm>
          </p:grpSpPr>
          <p:sp>
            <p:nvSpPr>
              <p:cNvPr id="18" name="椭圆 27">
                <a:extLst>
                  <a:ext uri="{FF2B5EF4-FFF2-40B4-BE49-F238E27FC236}">
                    <a16:creationId xmlns:a16="http://schemas.microsoft.com/office/drawing/2014/main" id="{D1C53448-F734-40B4-94A6-04584CEF3F4B}"/>
                  </a:ext>
                </a:extLst>
              </p:cNvPr>
              <p:cNvSpPr/>
              <p:nvPr/>
            </p:nvSpPr>
            <p:spPr>
              <a:xfrm>
                <a:off x="4031078" y="2679718"/>
                <a:ext cx="792000" cy="792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TextBox 18">
                <a:extLst>
                  <a:ext uri="{FF2B5EF4-FFF2-40B4-BE49-F238E27FC236}">
                    <a16:creationId xmlns:a16="http://schemas.microsoft.com/office/drawing/2014/main" id="{C9091534-25DF-4029-9CDE-4EC4EC2451A9}"/>
                  </a:ext>
                </a:extLst>
              </p:cNvPr>
              <p:cNvSpPr txBox="1"/>
              <p:nvPr/>
            </p:nvSpPr>
            <p:spPr>
              <a:xfrm>
                <a:off x="4168033" y="2790448"/>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7" name="TextBox 16">
              <a:extLst>
                <a:ext uri="{FF2B5EF4-FFF2-40B4-BE49-F238E27FC236}">
                  <a16:creationId xmlns:a16="http://schemas.microsoft.com/office/drawing/2014/main" id="{EAA10AD4-2E27-41F0-9902-F946130CA41F}"/>
                </a:ext>
              </a:extLst>
            </p:cNvPr>
            <p:cNvSpPr txBox="1"/>
            <p:nvPr/>
          </p:nvSpPr>
          <p:spPr>
            <a:xfrm>
              <a:off x="6750923" y="4884817"/>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9AFAF">
                      <a:lumMod val="1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a:t>
              </a: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970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9DDE389-FF61-4866-97E7-41085BBF4335}"/>
              </a:ext>
            </a:extLst>
          </p:cNvPr>
          <p:cNvGrpSpPr/>
          <p:nvPr/>
        </p:nvGrpSpPr>
        <p:grpSpPr>
          <a:xfrm>
            <a:off x="9130503" y="2323018"/>
            <a:ext cx="2911868" cy="3744799"/>
            <a:chOff x="9280132" y="2285961"/>
            <a:chExt cx="2911868" cy="3744799"/>
          </a:xfrm>
        </p:grpSpPr>
        <p:pic>
          <p:nvPicPr>
            <p:cNvPr id="21" name="Graphic 67">
              <a:extLst>
                <a:ext uri="{FF2B5EF4-FFF2-40B4-BE49-F238E27FC236}">
                  <a16:creationId xmlns:a16="http://schemas.microsoft.com/office/drawing/2014/main" id="{231E51E9-5B16-49F9-BC91-A40C481851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grpSp>
          <p:nvGrpSpPr>
            <p:cNvPr id="22" name="组合 29">
              <a:extLst>
                <a:ext uri="{FF2B5EF4-FFF2-40B4-BE49-F238E27FC236}">
                  <a16:creationId xmlns:a16="http://schemas.microsoft.com/office/drawing/2014/main" id="{4CB1F839-AD17-48B2-BAF8-3A177D9F0769}"/>
                </a:ext>
              </a:extLst>
            </p:cNvPr>
            <p:cNvGrpSpPr/>
            <p:nvPr/>
          </p:nvGrpSpPr>
          <p:grpSpPr>
            <a:xfrm>
              <a:off x="10340066" y="5238760"/>
              <a:ext cx="792000" cy="792000"/>
              <a:chOff x="3455014" y="3471718"/>
              <a:chExt cx="792000" cy="792000"/>
            </a:xfrm>
          </p:grpSpPr>
          <p:sp>
            <p:nvSpPr>
              <p:cNvPr id="24" name="椭圆 30">
                <a:extLst>
                  <a:ext uri="{FF2B5EF4-FFF2-40B4-BE49-F238E27FC236}">
                    <a16:creationId xmlns:a16="http://schemas.microsoft.com/office/drawing/2014/main" id="{6931835B-787A-4D50-94EA-980DF487CC78}"/>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Light"/>
                  <a:ea typeface="+mn-ea"/>
                  <a:cs typeface="+mn-cs"/>
                </a:endParaRPr>
              </a:p>
            </p:txBody>
          </p:sp>
          <p:sp>
            <p:nvSpPr>
              <p:cNvPr id="25" name="TextBox 24">
                <a:extLst>
                  <a:ext uri="{FF2B5EF4-FFF2-40B4-BE49-F238E27FC236}">
                    <a16:creationId xmlns:a16="http://schemas.microsoft.com/office/drawing/2014/main" id="{A78B2151-CFE5-4626-B895-D85246563353}"/>
                  </a:ext>
                </a:extLst>
              </p:cNvPr>
              <p:cNvSpPr txBox="1"/>
              <p:nvPr/>
            </p:nvSpPr>
            <p:spPr>
              <a:xfrm>
                <a:off x="3606132" y="3612730"/>
                <a:ext cx="51809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zh-CN" alt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 name="TextBox 22">
              <a:extLst>
                <a:ext uri="{FF2B5EF4-FFF2-40B4-BE49-F238E27FC236}">
                  <a16:creationId xmlns:a16="http://schemas.microsoft.com/office/drawing/2014/main" id="{BDE7B246-CFB6-4738-962A-504C5AC52AF4}"/>
                </a:ext>
              </a:extLst>
            </p:cNvPr>
            <p:cNvSpPr txBox="1"/>
            <p:nvPr/>
          </p:nvSpPr>
          <p:spPr>
            <a:xfrm>
              <a:off x="9690504" y="4008848"/>
              <a:ext cx="2091123" cy="646331"/>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8 970</a:t>
              </a:r>
              <a:endParaRPr kumimoji="0" lang="en-US" sz="36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A42A5E07-1B28-4EBC-889A-EA97A3BD64A3}"/>
              </a:ext>
            </a:extLst>
          </p:cNvPr>
          <p:cNvGrpSpPr/>
          <p:nvPr/>
        </p:nvGrpSpPr>
        <p:grpSpPr>
          <a:xfrm>
            <a:off x="-201527" y="-444210"/>
            <a:ext cx="12466599" cy="2597684"/>
            <a:chOff x="-201527" y="-444210"/>
            <a:chExt cx="12466599" cy="2597684"/>
          </a:xfrm>
        </p:grpSpPr>
        <p:grpSp>
          <p:nvGrpSpPr>
            <p:cNvPr id="27" name="Group 26">
              <a:extLst>
                <a:ext uri="{FF2B5EF4-FFF2-40B4-BE49-F238E27FC236}">
                  <a16:creationId xmlns:a16="http://schemas.microsoft.com/office/drawing/2014/main" id="{04FA9D5B-5D8D-491E-B6AC-92C61130F4FA}"/>
                </a:ext>
              </a:extLst>
            </p:cNvPr>
            <p:cNvGrpSpPr/>
            <p:nvPr/>
          </p:nvGrpSpPr>
          <p:grpSpPr>
            <a:xfrm>
              <a:off x="960664" y="-444210"/>
              <a:ext cx="10270672" cy="2597684"/>
              <a:chOff x="960664" y="-444210"/>
              <a:chExt cx="10270672" cy="2597684"/>
            </a:xfrm>
          </p:grpSpPr>
          <p:grpSp>
            <p:nvGrpSpPr>
              <p:cNvPr id="30" name="Group 29">
                <a:extLst>
                  <a:ext uri="{FF2B5EF4-FFF2-40B4-BE49-F238E27FC236}">
                    <a16:creationId xmlns:a16="http://schemas.microsoft.com/office/drawing/2014/main" id="{E0603006-D9CD-4CFB-8946-905B7342E2BF}"/>
                  </a:ext>
                </a:extLst>
              </p:cNvPr>
              <p:cNvGrpSpPr/>
              <p:nvPr/>
            </p:nvGrpSpPr>
            <p:grpSpPr>
              <a:xfrm>
                <a:off x="960664" y="-444210"/>
                <a:ext cx="10270672" cy="2597684"/>
                <a:chOff x="3588005" y="0"/>
                <a:chExt cx="5866667" cy="1760478"/>
              </a:xfrm>
            </p:grpSpPr>
            <p:sp>
              <p:nvSpPr>
                <p:cNvPr id="32" name="Freeform 43">
                  <a:extLst>
                    <a:ext uri="{FF2B5EF4-FFF2-40B4-BE49-F238E27FC236}">
                      <a16:creationId xmlns:a16="http://schemas.microsoft.com/office/drawing/2014/main" id="{4BF9D8CE-A5D5-45A5-99CF-663D52DE120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3" name="Straight Connector 32">
                  <a:extLst>
                    <a:ext uri="{FF2B5EF4-FFF2-40B4-BE49-F238E27FC236}">
                      <a16:creationId xmlns:a16="http://schemas.microsoft.com/office/drawing/2014/main" id="{9E07E03F-896A-4854-8964-A6675F00F18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F4808D-0A29-4DE1-A3C3-ADCA105CBA63}"/>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945B2E0-EDCB-4276-95D1-AC93E42B6BFB}"/>
                  </a:ext>
                </a:extLst>
              </p:cNvPr>
              <p:cNvSpPr txBox="1"/>
              <p:nvPr/>
            </p:nvSpPr>
            <p:spPr>
              <a:xfrm>
                <a:off x="2050779" y="790183"/>
                <a:ext cx="8257866" cy="1200329"/>
              </a:xfrm>
              <a:prstGeom prst="rect">
                <a:avLst/>
              </a:prstGeom>
              <a:noFill/>
            </p:spPr>
            <p:txBody>
              <a:bodyPr wrap="square" rtlCol="0">
                <a:spAutoFit/>
              </a:bodyPr>
              <a:lstStyle/>
              <a:p>
                <a:pPr lvl="0" algn="ctr">
                  <a:defRPr/>
                </a:pPr>
                <a:r>
                  <a:rPr lang="en-US" sz="3600" b="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latin typeface="Cambria" panose="02040503050406030204" pitchFamily="18" charset="0"/>
                    <a:ea typeface="Cambria" panose="02040503050406030204" pitchFamily="18" charset="0"/>
                    <a:cs typeface="Times New Roman" panose="02020603050405020304" pitchFamily="18" charset="0"/>
                  </a:rPr>
                  <a:t>Câu 4: </a:t>
                </a:r>
                <a:r>
                  <a:rPr lang="en-US" sz="3600" b="1">
                    <a:solidFill>
                      <a:srgbClr val="0070C0"/>
                    </a:solidFill>
                    <a:latin typeface="Cambria" panose="02040503050406030204" pitchFamily="18" charset="0"/>
                    <a:ea typeface="Cambria" panose="02040503050406030204" pitchFamily="18" charset="0"/>
                    <a:cs typeface="Times New Roman" panose="02020603050405020304" pitchFamily="18" charset="0"/>
                  </a:rPr>
                  <a:t>Kết quả của phép tính </a:t>
                </a:r>
              </a:p>
              <a:p>
                <a:pPr lvl="0" algn="ctr">
                  <a:defRPr/>
                </a:pPr>
                <a:r>
                  <a:rPr lang="en-US" sz="3600" b="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4 502 + 3 468</a:t>
                </a:r>
              </a:p>
            </p:txBody>
          </p:sp>
        </p:grpSp>
        <p:pic>
          <p:nvPicPr>
            <p:cNvPr id="28" name="Graphic 74">
              <a:extLst>
                <a:ext uri="{FF2B5EF4-FFF2-40B4-BE49-F238E27FC236}">
                  <a16:creationId xmlns:a16="http://schemas.microsoft.com/office/drawing/2014/main" id="{48CDC146-B876-48D9-A5DB-92AEED5C39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29" name="Graphic 75">
              <a:extLst>
                <a:ext uri="{FF2B5EF4-FFF2-40B4-BE49-F238E27FC236}">
                  <a16:creationId xmlns:a16="http://schemas.microsoft.com/office/drawing/2014/main" id="{29C1F230-EE48-4F2F-ACDB-5EE65BA915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35" name="Picture 34">
            <a:extLst>
              <a:ext uri="{FF2B5EF4-FFF2-40B4-BE49-F238E27FC236}">
                <a16:creationId xmlns:a16="http://schemas.microsoft.com/office/drawing/2014/main" id="{8618E05D-98AC-49E6-AD2D-23B56E291C36}"/>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0132173" y="2186872"/>
            <a:ext cx="823312" cy="817823"/>
          </a:xfrm>
          <a:prstGeom prst="rect">
            <a:avLst/>
          </a:prstGeom>
        </p:spPr>
      </p:pic>
      <p:pic>
        <p:nvPicPr>
          <p:cNvPr id="36" name="Picture 35">
            <a:extLst>
              <a:ext uri="{FF2B5EF4-FFF2-40B4-BE49-F238E27FC236}">
                <a16:creationId xmlns:a16="http://schemas.microsoft.com/office/drawing/2014/main" id="{78FB2C72-5283-4700-8964-FBBAEDD9C909}"/>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339743" y="2658196"/>
            <a:ext cx="823312" cy="817823"/>
          </a:xfrm>
          <a:prstGeom prst="rect">
            <a:avLst/>
          </a:prstGeom>
        </p:spPr>
      </p:pic>
      <p:pic>
        <p:nvPicPr>
          <p:cNvPr id="37" name="Picture 36">
            <a:extLst>
              <a:ext uri="{FF2B5EF4-FFF2-40B4-BE49-F238E27FC236}">
                <a16:creationId xmlns:a16="http://schemas.microsoft.com/office/drawing/2014/main" id="{7C8D2A55-547F-4D35-9EE6-193DA1E75958}"/>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159907" y="2781903"/>
            <a:ext cx="823312" cy="817823"/>
          </a:xfrm>
          <a:prstGeom prst="rect">
            <a:avLst/>
          </a:prstGeom>
        </p:spPr>
      </p:pic>
      <p:grpSp>
        <p:nvGrpSpPr>
          <p:cNvPr id="42" name="Group 41">
            <a:extLst>
              <a:ext uri="{FF2B5EF4-FFF2-40B4-BE49-F238E27FC236}">
                <a16:creationId xmlns:a16="http://schemas.microsoft.com/office/drawing/2014/main" id="{1CEB1B31-DCCA-4DD5-B5A4-A3485FEF2D96}"/>
              </a:ext>
            </a:extLst>
          </p:cNvPr>
          <p:cNvGrpSpPr/>
          <p:nvPr/>
        </p:nvGrpSpPr>
        <p:grpSpPr>
          <a:xfrm>
            <a:off x="6966806" y="1880383"/>
            <a:ext cx="1285062" cy="1525607"/>
            <a:chOff x="-3860838" y="2443946"/>
            <a:chExt cx="2289761" cy="3439052"/>
          </a:xfrm>
        </p:grpSpPr>
        <p:pic>
          <p:nvPicPr>
            <p:cNvPr id="43" name="Picture 12" descr="Sunflower  premium icon">
              <a:extLst>
                <a:ext uri="{FF2B5EF4-FFF2-40B4-BE49-F238E27FC236}">
                  <a16:creationId xmlns:a16="http://schemas.microsoft.com/office/drawing/2014/main" id="{95533305-4473-4B97-A4EA-83A89AFC781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860838" y="2443946"/>
              <a:ext cx="2289761" cy="22897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hlinkClick r:id="rId10" action="ppaction://hlinksldjump"/>
              <a:extLst>
                <a:ext uri="{FF2B5EF4-FFF2-40B4-BE49-F238E27FC236}">
                  <a16:creationId xmlns:a16="http://schemas.microsoft.com/office/drawing/2014/main" id="{BB6155EE-F9AA-450E-82E5-A68B074B7C2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702255" y="3841591"/>
              <a:ext cx="2041407" cy="2041407"/>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Graphic 44">
            <a:hlinkClick r:id="rId10" action="ppaction://hlinksldjump"/>
            <a:extLst>
              <a:ext uri="{FF2B5EF4-FFF2-40B4-BE49-F238E27FC236}">
                <a16:creationId xmlns:a16="http://schemas.microsoft.com/office/drawing/2014/main" id="{E56348C6-6F6D-479D-9779-FD0AB6492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418661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fltVal val="0"/>
                                          </p:val>
                                        </p:tav>
                                        <p:tav tm="100000">
                                          <p:val>
                                            <p:strVal val="#ppt_h"/>
                                          </p:val>
                                        </p:tav>
                                      </p:tavLst>
                                    </p:anim>
                                    <p:animEffect transition="in" filter="fade">
                                      <p:cBhvr>
                                        <p:cTn id="47" dur="500"/>
                                        <p:tgtEl>
                                          <p:spTgt spid="36"/>
                                        </p:tgtEl>
                                      </p:cBhvr>
                                    </p:animEffect>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subTnLst>
                                    <p:audio>
                                      <p:cMediaNode>
                                        <p:cTn display="0" masterRel="sameClick">
                                          <p:stCondLst>
                                            <p:cond evt="begin" delay="0">
                                              <p:tn val="51"/>
                                            </p:cond>
                                          </p:stCondLst>
                                          <p:endCondLst>
                                            <p:cond evt="onStopAudio" delay="0">
                                              <p:tgtEl>
                                                <p:sldTgt/>
                                              </p:tgtEl>
                                            </p:cond>
                                          </p:endCondLst>
                                        </p:cTn>
                                        <p:tgtEl>
                                          <p:sndTgt r:embed="rId2" name="dung-2.wav"/>
                                        </p:tgtEl>
                                      </p:cMediaNode>
                                    </p:audio>
                                  </p:sub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500" fill="hold"/>
                                        <p:tgtEl>
                                          <p:spTgt spid="35"/>
                                        </p:tgtEl>
                                        <p:attrNameLst>
                                          <p:attrName>ppt_w</p:attrName>
                                        </p:attrNameLst>
                                      </p:cBhvr>
                                      <p:tavLst>
                                        <p:tav tm="0">
                                          <p:val>
                                            <p:fltVal val="0"/>
                                          </p:val>
                                        </p:tav>
                                        <p:tav tm="100000">
                                          <p:val>
                                            <p:strVal val="#ppt_w"/>
                                          </p:val>
                                        </p:tav>
                                      </p:tavLst>
                                    </p:anim>
                                    <p:anim calcmode="lin" valueType="num">
                                      <p:cBhvr>
                                        <p:cTn id="60" dur="500" fill="hold"/>
                                        <p:tgtEl>
                                          <p:spTgt spid="35"/>
                                        </p:tgtEl>
                                        <p:attrNameLst>
                                          <p:attrName>ppt_h</p:attrName>
                                        </p:attrNameLst>
                                      </p:cBhvr>
                                      <p:tavLst>
                                        <p:tav tm="0">
                                          <p:val>
                                            <p:fltVal val="0"/>
                                          </p:val>
                                        </p:tav>
                                        <p:tav tm="100000">
                                          <p:val>
                                            <p:strVal val="#ppt_h"/>
                                          </p:val>
                                        </p:tav>
                                      </p:tavLst>
                                    </p:anim>
                                    <p:animEffect transition="in" filter="fade">
                                      <p:cBhvr>
                                        <p:cTn id="61" dur="500"/>
                                        <p:tgtEl>
                                          <p:spTgt spid="35"/>
                                        </p:tgtEl>
                                      </p:cBhvr>
                                    </p:animEffect>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1226</Words>
  <Application>Microsoft Office PowerPoint</Application>
  <PresentationFormat>Widescreen</PresentationFormat>
  <Paragraphs>296</Paragraphs>
  <Slides>24</Slides>
  <Notes>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#9Slide03 SVNCintra</vt:lpstr>
      <vt:lpstr>#9Slide07 HoneyCream</vt:lpstr>
      <vt:lpstr>Arial</vt:lpstr>
      <vt:lpstr>Calibri</vt:lpstr>
      <vt:lpstr>Calibri Light</vt:lpstr>
      <vt:lpstr>Cambria</vt:lpstr>
      <vt:lpstr>Cambria Math</vt:lpstr>
      <vt:lpstr>iCiel Cadena</vt:lpstr>
      <vt:lpstr>Mali</vt:lpstr>
      <vt:lpstr>Times New Roman</vt:lpstr>
      <vt:lpstr>UTM Avo</vt:lpstr>
      <vt:lpstr>思源黑体 CN Medium</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MĂNGNON</cp:keywords>
  <dc:description>9Slide.vn</dc:description>
  <cp:lastModifiedBy>Hà Lê</cp:lastModifiedBy>
  <cp:revision>45</cp:revision>
  <dcterms:created xsi:type="dcterms:W3CDTF">2023-11-19T10:22:32Z</dcterms:created>
  <dcterms:modified xsi:type="dcterms:W3CDTF">2023-12-10T03:02:19Z</dcterms:modified>
  <cp:category>9Slide.vn</cp:category>
</cp:coreProperties>
</file>