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0"/>
  </p:notesMasterIdLst>
  <p:sldIdLst>
    <p:sldId id="257" r:id="rId2"/>
    <p:sldId id="258" r:id="rId3"/>
    <p:sldId id="259" r:id="rId4"/>
    <p:sldId id="262" r:id="rId5"/>
    <p:sldId id="263" r:id="rId6"/>
    <p:sldId id="264" r:id="rId7"/>
    <p:sldId id="265" r:id="rId8"/>
    <p:sldId id="260" r:id="rId9"/>
    <p:sldId id="266" r:id="rId10"/>
    <p:sldId id="267" r:id="rId11"/>
    <p:sldId id="268" r:id="rId12"/>
    <p:sldId id="269" r:id="rId13"/>
    <p:sldId id="271" r:id="rId14"/>
    <p:sldId id="270" r:id="rId15"/>
    <p:sldId id="273" r:id="rId16"/>
    <p:sldId id="272" r:id="rId17"/>
    <p:sldId id="261" r:id="rId18"/>
    <p:sldId id="274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>
        <p:scale>
          <a:sx n="50" d="100"/>
          <a:sy n="50" d="100"/>
        </p:scale>
        <p:origin x="744" y="5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669603-568B-4464-BFF7-82A3CECB6949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0C90BB-E1EE-4063-B643-C414DC4B0F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08831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432245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66801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58181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43001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70456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3DB197-84B0-484E-9C0F-88358ECCB797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2023/12/6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77DA78-E013-4A8C-AD75-63A150561B10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1327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3DB197-84B0-484E-9C0F-88358ECCB797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2023/12/6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77DA78-E013-4A8C-AD75-63A150561B10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矩形: 圆角 1">
            <a:extLst>
              <a:ext uri="{FF2B5EF4-FFF2-40B4-BE49-F238E27FC236}">
                <a16:creationId xmlns:a16="http://schemas.microsoft.com/office/drawing/2014/main" id="{2E5D7FA1-9D57-4A13-9F15-A08EA665623E}"/>
              </a:ext>
            </a:extLst>
          </p:cNvPr>
          <p:cNvSpPr/>
          <p:nvPr userDrawn="1"/>
        </p:nvSpPr>
        <p:spPr>
          <a:xfrm>
            <a:off x="374650" y="304800"/>
            <a:ext cx="11442700" cy="6248400"/>
          </a:xfrm>
          <a:prstGeom prst="roundRect">
            <a:avLst>
              <a:gd name="adj" fmla="val 2764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8562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3DB197-84B0-484E-9C0F-88358ECCB797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2023/12/6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77DA78-E013-4A8C-AD75-63A150561B10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3029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3DB197-84B0-484E-9C0F-88358ECCB797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2023/12/6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77DA78-E013-4A8C-AD75-63A150561B10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8380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7405DA56-BC8C-4A9B-96CE-8DF59675C762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2978" y="1673"/>
            <a:ext cx="12194978" cy="6856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4460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9" r:id="rId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43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2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12" Type="http://schemas.openxmlformats.org/officeDocument/2006/relationships/image" Target="../media/image26.sv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sv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0" Type="http://schemas.openxmlformats.org/officeDocument/2006/relationships/image" Target="../media/image24.svg"/><Relationship Id="rId4" Type="http://schemas.openxmlformats.org/officeDocument/2006/relationships/image" Target="../media/image18.svg"/><Relationship Id="rId9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12" Type="http://schemas.openxmlformats.org/officeDocument/2006/relationships/image" Target="../media/image26.sv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sv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0" Type="http://schemas.openxmlformats.org/officeDocument/2006/relationships/image" Target="../media/image24.svg"/><Relationship Id="rId4" Type="http://schemas.openxmlformats.org/officeDocument/2006/relationships/image" Target="../media/image18.svg"/><Relationship Id="rId9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svg"/><Relationship Id="rId3" Type="http://schemas.openxmlformats.org/officeDocument/2006/relationships/image" Target="../media/image27.png"/><Relationship Id="rId7" Type="http://schemas.openxmlformats.org/officeDocument/2006/relationships/image" Target="../media/image20.svg"/><Relationship Id="rId12" Type="http://schemas.openxmlformats.org/officeDocument/2006/relationships/image" Target="../media/image2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11" Type="http://schemas.openxmlformats.org/officeDocument/2006/relationships/image" Target="../media/image24.svg"/><Relationship Id="rId5" Type="http://schemas.openxmlformats.org/officeDocument/2006/relationships/image" Target="../media/image18.sv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svg"/><Relationship Id="rId3" Type="http://schemas.openxmlformats.org/officeDocument/2006/relationships/image" Target="../media/image27.png"/><Relationship Id="rId7" Type="http://schemas.openxmlformats.org/officeDocument/2006/relationships/image" Target="../media/image20.svg"/><Relationship Id="rId12" Type="http://schemas.openxmlformats.org/officeDocument/2006/relationships/image" Target="../media/image2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11" Type="http://schemas.openxmlformats.org/officeDocument/2006/relationships/image" Target="../media/image24.svg"/><Relationship Id="rId5" Type="http://schemas.openxmlformats.org/officeDocument/2006/relationships/image" Target="../media/image18.sv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8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 descr="D:\资料\PPT\1.12\图片2.png图片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flipH="1">
            <a:off x="376873" y="492125"/>
            <a:ext cx="11228705" cy="6020435"/>
          </a:xfrm>
          <a:prstGeom prst="rect">
            <a:avLst/>
          </a:prstGeom>
        </p:spPr>
      </p:pic>
      <p:pic>
        <p:nvPicPr>
          <p:cNvPr id="10" name="图片 9" descr="组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780000" flipH="1">
            <a:off x="397715" y="2150378"/>
            <a:ext cx="3300227" cy="5435804"/>
          </a:xfrm>
          <a:prstGeom prst="rect">
            <a:avLst/>
          </a:prstGeom>
        </p:spPr>
      </p:pic>
      <p:pic>
        <p:nvPicPr>
          <p:cNvPr id="30" name="图片 29" descr="图层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8370284" y="492125"/>
            <a:ext cx="3077999" cy="2695192"/>
          </a:xfrm>
          <a:prstGeom prst="rect">
            <a:avLst/>
          </a:prstGeom>
        </p:spPr>
      </p:pic>
      <p:pic>
        <p:nvPicPr>
          <p:cNvPr id="31" name="图片 30" descr="矢量智能对象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0944" y="311150"/>
            <a:ext cx="2065453" cy="1187172"/>
          </a:xfrm>
          <a:prstGeom prst="rect">
            <a:avLst/>
          </a:prstGeom>
        </p:spPr>
      </p:pic>
      <p:pic>
        <p:nvPicPr>
          <p:cNvPr id="32" name="图片 31" descr="矢量智能对象-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6873" y="1456805"/>
            <a:ext cx="811530" cy="464159"/>
          </a:xfrm>
          <a:prstGeom prst="rect">
            <a:avLst/>
          </a:prstGeom>
        </p:spPr>
      </p:pic>
      <p:pic>
        <p:nvPicPr>
          <p:cNvPr id="33" name="图片 32" descr="矢量智能对象-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633167" y="5154425"/>
            <a:ext cx="1319348" cy="1593357"/>
          </a:xfrm>
          <a:prstGeom prst="rect">
            <a:avLst/>
          </a:prstGeom>
        </p:spPr>
      </p:pic>
      <p:pic>
        <p:nvPicPr>
          <p:cNvPr id="34" name="图片 33" descr="矢量智能对象-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9260000">
            <a:off x="2840245" y="2080895"/>
            <a:ext cx="914400" cy="8763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16AA52A-2568-3B14-1382-2943F1A7FFD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80802" y="-150784"/>
            <a:ext cx="1523956" cy="167839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52626E4-62E4-C2F9-2F5A-BE63A0E88DF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892677" y="253113"/>
            <a:ext cx="2517866" cy="167044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732678" y="904736"/>
            <a:ext cx="6529382" cy="5438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9661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563215" y="499470"/>
            <a:ext cx="833718" cy="753037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410789" y="411051"/>
            <a:ext cx="102674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 hình tứ giác ABCD có góc đỉnh A và góc đỉnh C là góc vuông.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3699" y="1252507"/>
            <a:ext cx="5090601" cy="5340559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63216" y="1707469"/>
            <a:ext cx="55240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Hãy nêu từng cặp cạnh vuông góc với nhau.</a:t>
            </a:r>
          </a:p>
        </p:txBody>
      </p:sp>
      <p:sp>
        <p:nvSpPr>
          <p:cNvPr id="16" name="Rectangle 15"/>
          <p:cNvSpPr/>
          <p:nvPr/>
        </p:nvSpPr>
        <p:spPr>
          <a:xfrm rot="3037718">
            <a:off x="7518159" y="3282970"/>
            <a:ext cx="216956" cy="232882"/>
          </a:xfrm>
          <a:prstGeom prst="rect">
            <a:avLst/>
          </a:prstGeom>
          <a:ln w="38100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 rot="2441044">
            <a:off x="10871955" y="3293838"/>
            <a:ext cx="249798" cy="224066"/>
          </a:xfrm>
          <a:prstGeom prst="rect">
            <a:avLst/>
          </a:prstGeom>
          <a:ln w="38100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563216" y="2972083"/>
            <a:ext cx="55240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AB và AD</a:t>
            </a:r>
          </a:p>
        </p:txBody>
      </p:sp>
      <p:cxnSp>
        <p:nvCxnSpPr>
          <p:cNvPr id="9" name="Straight Connector 8"/>
          <p:cNvCxnSpPr/>
          <p:nvPr/>
        </p:nvCxnSpPr>
        <p:spPr>
          <a:xfrm flipH="1">
            <a:off x="7467810" y="1920240"/>
            <a:ext cx="1872133" cy="1458746"/>
          </a:xfrm>
          <a:prstGeom prst="line">
            <a:avLst/>
          </a:prstGeom>
          <a:noFill/>
          <a:ln w="5715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10" name="Straight Connector 9"/>
          <p:cNvCxnSpPr/>
          <p:nvPr/>
        </p:nvCxnSpPr>
        <p:spPr>
          <a:xfrm flipH="1" flipV="1">
            <a:off x="7467808" y="3406074"/>
            <a:ext cx="1872135" cy="2354646"/>
          </a:xfrm>
          <a:prstGeom prst="line">
            <a:avLst/>
          </a:prstGeom>
          <a:noFill/>
          <a:ln w="5715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sp>
        <p:nvSpPr>
          <p:cNvPr id="13" name="TextBox 12"/>
          <p:cNvSpPr txBox="1"/>
          <p:nvPr/>
        </p:nvSpPr>
        <p:spPr>
          <a:xfrm>
            <a:off x="520638" y="3701368"/>
            <a:ext cx="55240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CB và CD</a:t>
            </a:r>
          </a:p>
        </p:txBody>
      </p:sp>
      <p:cxnSp>
        <p:nvCxnSpPr>
          <p:cNvPr id="18" name="Straight Connector 17"/>
          <p:cNvCxnSpPr/>
          <p:nvPr/>
        </p:nvCxnSpPr>
        <p:spPr>
          <a:xfrm flipH="1" flipV="1">
            <a:off x="9339943" y="1920240"/>
            <a:ext cx="1824658" cy="1455414"/>
          </a:xfrm>
          <a:prstGeom prst="line">
            <a:avLst/>
          </a:prstGeom>
          <a:noFill/>
          <a:ln w="5715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19" name="Straight Connector 18"/>
          <p:cNvCxnSpPr/>
          <p:nvPr/>
        </p:nvCxnSpPr>
        <p:spPr>
          <a:xfrm flipH="1">
            <a:off x="9339943" y="3399410"/>
            <a:ext cx="1824657" cy="2388398"/>
          </a:xfrm>
          <a:prstGeom prst="line">
            <a:avLst/>
          </a:prstGeom>
          <a:noFill/>
          <a:ln w="5715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</p:spTree>
    <p:extLst>
      <p:ext uri="{BB962C8B-B14F-4D97-AF65-F5344CB8AC3E}">
        <p14:creationId xmlns:p14="http://schemas.microsoft.com/office/powerpoint/2010/main" val="383306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22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6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8" grpId="0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563215" y="499470"/>
            <a:ext cx="833718" cy="753037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410789" y="411051"/>
            <a:ext cx="102674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 hình tứ giác ABCD có góc đỉnh A và góc đỉnh C là góc vuông.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3699" y="1252507"/>
            <a:ext cx="5090601" cy="5340559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63215" y="1707469"/>
            <a:ext cx="621640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Hãy nêu từng cặp cạnh cắt nhau và không vuông góc với nhau.</a:t>
            </a:r>
          </a:p>
        </p:txBody>
      </p:sp>
      <p:sp>
        <p:nvSpPr>
          <p:cNvPr id="16" name="Rectangle 15"/>
          <p:cNvSpPr/>
          <p:nvPr/>
        </p:nvSpPr>
        <p:spPr>
          <a:xfrm rot="3037718">
            <a:off x="7518159" y="3282970"/>
            <a:ext cx="216956" cy="232882"/>
          </a:xfrm>
          <a:prstGeom prst="rect">
            <a:avLst/>
          </a:prstGeom>
          <a:ln w="38100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 rot="2441044">
            <a:off x="10871955" y="3293838"/>
            <a:ext cx="249798" cy="224066"/>
          </a:xfrm>
          <a:prstGeom prst="rect">
            <a:avLst/>
          </a:prstGeom>
          <a:ln w="38100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545186" y="3572248"/>
            <a:ext cx="55240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BA và BC</a:t>
            </a:r>
          </a:p>
        </p:txBody>
      </p:sp>
      <p:cxnSp>
        <p:nvCxnSpPr>
          <p:cNvPr id="9" name="Straight Connector 8"/>
          <p:cNvCxnSpPr/>
          <p:nvPr/>
        </p:nvCxnSpPr>
        <p:spPr>
          <a:xfrm flipH="1">
            <a:off x="7467810" y="1920240"/>
            <a:ext cx="1872133" cy="1458746"/>
          </a:xfrm>
          <a:prstGeom prst="line">
            <a:avLst/>
          </a:prstGeom>
          <a:noFill/>
          <a:ln w="5715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10" name="Straight Connector 9"/>
          <p:cNvCxnSpPr/>
          <p:nvPr/>
        </p:nvCxnSpPr>
        <p:spPr>
          <a:xfrm flipH="1" flipV="1">
            <a:off x="9353006" y="1900562"/>
            <a:ext cx="1831428" cy="1491487"/>
          </a:xfrm>
          <a:prstGeom prst="line">
            <a:avLst/>
          </a:prstGeom>
          <a:noFill/>
          <a:ln w="5715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sp>
        <p:nvSpPr>
          <p:cNvPr id="13" name="TextBox 12"/>
          <p:cNvSpPr txBox="1"/>
          <p:nvPr/>
        </p:nvSpPr>
        <p:spPr>
          <a:xfrm>
            <a:off x="502608" y="4301533"/>
            <a:ext cx="55240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DA và DC</a:t>
            </a:r>
          </a:p>
        </p:txBody>
      </p:sp>
      <p:cxnSp>
        <p:nvCxnSpPr>
          <p:cNvPr id="18" name="Straight Connector 17"/>
          <p:cNvCxnSpPr/>
          <p:nvPr/>
        </p:nvCxnSpPr>
        <p:spPr>
          <a:xfrm flipH="1" flipV="1">
            <a:off x="7467809" y="3378986"/>
            <a:ext cx="1872137" cy="2388401"/>
          </a:xfrm>
          <a:prstGeom prst="line">
            <a:avLst/>
          </a:prstGeom>
          <a:noFill/>
          <a:ln w="5715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19" name="Straight Connector 18"/>
          <p:cNvCxnSpPr/>
          <p:nvPr/>
        </p:nvCxnSpPr>
        <p:spPr>
          <a:xfrm flipH="1">
            <a:off x="9356391" y="3378986"/>
            <a:ext cx="1824657" cy="2388398"/>
          </a:xfrm>
          <a:prstGeom prst="line">
            <a:avLst/>
          </a:prstGeom>
          <a:noFill/>
          <a:ln w="5715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</p:spTree>
    <p:extLst>
      <p:ext uri="{BB962C8B-B14F-4D97-AF65-F5344CB8AC3E}">
        <p14:creationId xmlns:p14="http://schemas.microsoft.com/office/powerpoint/2010/main" val="1374641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22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6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8" grpId="0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563675" y="510636"/>
            <a:ext cx="762986" cy="707886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459832" y="382300"/>
            <a:ext cx="101546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Vẽ hình chữ nhật ABCD và điểm M trên giấy kẻ ô vuông như hình dưới đây.</a:t>
            </a:r>
            <a:endParaRPr lang="en-US" sz="9600" b="1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6745" y="1733243"/>
            <a:ext cx="5558197" cy="2965365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945168" y="5067286"/>
            <a:ext cx="104023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Hãy vẽ đường thẳng đi qua điểm M và song song với cạnh AD. cắt cạnh CO tại điểm N.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5320838" y="2048418"/>
            <a:ext cx="1919175" cy="4002851"/>
          </a:xfrm>
          <a:prstGeom prst="rect">
            <a:avLst/>
          </a:prstGeom>
        </p:spPr>
      </p:pic>
      <p:pic>
        <p:nvPicPr>
          <p:cNvPr id="11" name="Picture 25" descr="ButCh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72034">
            <a:off x="4055087" y="2179416"/>
            <a:ext cx="887016" cy="745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2" name="Straight Connector 11"/>
          <p:cNvCxnSpPr/>
          <p:nvPr/>
        </p:nvCxnSpPr>
        <p:spPr>
          <a:xfrm>
            <a:off x="4278999" y="3082502"/>
            <a:ext cx="3108960" cy="332"/>
          </a:xfrm>
          <a:prstGeom prst="line">
            <a:avLst/>
          </a:prstGeom>
          <a:ln w="38100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val 12"/>
          <p:cNvSpPr/>
          <p:nvPr/>
        </p:nvSpPr>
        <p:spPr>
          <a:xfrm>
            <a:off x="7342413" y="3042996"/>
            <a:ext cx="71863" cy="72482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7414369" y="2770791"/>
            <a:ext cx="3748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N</a:t>
            </a:r>
          </a:p>
        </p:txBody>
      </p:sp>
    </p:spTree>
    <p:extLst>
      <p:ext uri="{BB962C8B-B14F-4D97-AF65-F5344CB8AC3E}">
        <p14:creationId xmlns:p14="http://schemas.microsoft.com/office/powerpoint/2010/main" val="748612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64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2.08333E-7 -7.40741E-7 L 0.25039 0.00509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13" y="255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000"/>
                            </p:stCondLst>
                            <p:childTnLst>
                              <p:par>
                                <p:cTn id="46" presetID="5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16" grpId="0"/>
      <p:bldP spid="13" grpId="0" animBg="1"/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563675" y="510636"/>
            <a:ext cx="762986" cy="707886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459832" y="382300"/>
            <a:ext cx="101546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Vẽ hình chữ nhật ABCD và điểm M trên giấy kẻ ô vuông như hình dưới đây.</a:t>
            </a:r>
            <a:endParaRPr lang="en-US" sz="9600" b="1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9308" y="1737719"/>
            <a:ext cx="5560034" cy="2969009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945168" y="5067286"/>
            <a:ext cx="104023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c) Dùng ê ke để kiểm tra xem đoạn thẳng MN có vuông góc với cạnh CD không.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 flipH="1">
            <a:off x="4401289" y="2041556"/>
            <a:ext cx="1919175" cy="4002851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1335999" y="5108227"/>
            <a:ext cx="104023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Đoạn thẳng MN có vuông góc với cạnh CD.</a:t>
            </a:r>
          </a:p>
        </p:txBody>
      </p:sp>
    </p:spTree>
    <p:extLst>
      <p:ext uri="{BB962C8B-B14F-4D97-AF65-F5344CB8AC3E}">
        <p14:creationId xmlns:p14="http://schemas.microsoft.com/office/powerpoint/2010/main" val="3302258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7" grpId="1"/>
      <p:bldP spid="2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563675" y="510636"/>
            <a:ext cx="762986" cy="707886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459832" y="382300"/>
            <a:ext cx="101546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>
                <a:latin typeface="Cambria" panose="02040503050406030204" pitchFamily="18" charset="0"/>
                <a:ea typeface="Cambria" panose="02040503050406030204" pitchFamily="18" charset="0"/>
              </a:rPr>
              <a:t>Chọn câu trả lời đúng.</a:t>
            </a:r>
            <a:endParaRPr lang="en-US" sz="9600" b="1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459832" y="944402"/>
            <a:ext cx="101546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 bên được xếp bởi các que tính.</a:t>
            </a:r>
            <a:endParaRPr lang="en-US" sz="9600" b="1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99412" y="1862044"/>
            <a:ext cx="4615072" cy="4243184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563675" y="1832064"/>
            <a:ext cx="68864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Trong hình bên có bao nhiêu hình thoi?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671105" y="3032393"/>
            <a:ext cx="12026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>
                <a:solidFill>
                  <a:srgbClr val="FF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A.</a:t>
            </a:r>
            <a:r>
              <a:rPr lang="en-US" sz="3600" b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3027059" y="3032392"/>
            <a:ext cx="12026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>
                <a:solidFill>
                  <a:srgbClr val="FF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B.</a:t>
            </a:r>
            <a:r>
              <a:rPr lang="en-US" sz="3600" b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661407" y="3818596"/>
            <a:ext cx="12026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>
                <a:solidFill>
                  <a:srgbClr val="FF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C.</a:t>
            </a:r>
            <a:r>
              <a:rPr lang="en-US" sz="3600" b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3027058" y="3783603"/>
            <a:ext cx="12026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>
                <a:solidFill>
                  <a:srgbClr val="FF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D.</a:t>
            </a:r>
            <a:r>
              <a:rPr lang="en-US" sz="3600" b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</a:p>
        </p:txBody>
      </p:sp>
      <p:sp>
        <p:nvSpPr>
          <p:cNvPr id="39" name="Oval 38"/>
          <p:cNvSpPr/>
          <p:nvPr/>
        </p:nvSpPr>
        <p:spPr>
          <a:xfrm>
            <a:off x="578665" y="3833586"/>
            <a:ext cx="650528" cy="64633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Diamond 39"/>
          <p:cNvSpPr/>
          <p:nvPr/>
        </p:nvSpPr>
        <p:spPr>
          <a:xfrm>
            <a:off x="8134939" y="1916625"/>
            <a:ext cx="2314037" cy="4074061"/>
          </a:xfrm>
          <a:prstGeom prst="diamond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Diamond 40"/>
          <p:cNvSpPr/>
          <p:nvPr/>
        </p:nvSpPr>
        <p:spPr>
          <a:xfrm rot="3535685">
            <a:off x="7550084" y="2962280"/>
            <a:ext cx="2314037" cy="4074061"/>
          </a:xfrm>
          <a:prstGeom prst="diamond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Diamond 41"/>
          <p:cNvSpPr/>
          <p:nvPr/>
        </p:nvSpPr>
        <p:spPr>
          <a:xfrm rot="18075803">
            <a:off x="8769485" y="2985919"/>
            <a:ext cx="2314037" cy="4074061"/>
          </a:xfrm>
          <a:prstGeom prst="diamond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4375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16" grpId="0"/>
      <p:bldP spid="34" grpId="0"/>
      <p:bldP spid="35" grpId="0"/>
      <p:bldP spid="36" grpId="0"/>
      <p:bldP spid="37" grpId="0"/>
      <p:bldP spid="38" grpId="0"/>
      <p:bldP spid="39" grpId="0" animBg="1"/>
      <p:bldP spid="40" grpId="0" animBg="1"/>
      <p:bldP spid="40" grpId="1" animBg="1"/>
      <p:bldP spid="41" grpId="0" animBg="1"/>
      <p:bldP spid="41" grpId="1" animBg="1"/>
      <p:bldP spid="42" grpId="0" animBg="1"/>
      <p:bldP spid="42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563675" y="510636"/>
            <a:ext cx="762986" cy="707886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459832" y="382300"/>
            <a:ext cx="101546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>
                <a:latin typeface="Cambria" panose="02040503050406030204" pitchFamily="18" charset="0"/>
                <a:ea typeface="Cambria" panose="02040503050406030204" pitchFamily="18" charset="0"/>
              </a:rPr>
              <a:t>Chọn câu trả lời đúng.</a:t>
            </a:r>
            <a:endParaRPr lang="en-US" sz="9600" b="1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459832" y="944402"/>
            <a:ext cx="101546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 bên được xếp bởi các que tính.</a:t>
            </a:r>
            <a:endParaRPr lang="en-US" sz="9600" b="1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99412" y="1862044"/>
            <a:ext cx="4615072" cy="4243184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563674" y="1832064"/>
            <a:ext cx="728492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b) Que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màu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đỏ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đươc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xếp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song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song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que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màu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dưới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đây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842555" y="3827722"/>
            <a:ext cx="27388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>
                <a:solidFill>
                  <a:srgbClr val="FF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A.</a:t>
            </a:r>
            <a:r>
              <a:rPr lang="en-US" sz="3600" b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Màu nâu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3911285" y="3827721"/>
            <a:ext cx="30881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>
                <a:solidFill>
                  <a:srgbClr val="FF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B.</a:t>
            </a:r>
            <a:r>
              <a:rPr lang="en-US" sz="3600" b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Màu xanh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832857" y="4613925"/>
            <a:ext cx="27485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>
                <a:solidFill>
                  <a:srgbClr val="FF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C.</a:t>
            </a:r>
            <a:r>
              <a:rPr lang="en-US" sz="3600" b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Màu tím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3911284" y="4578932"/>
            <a:ext cx="32705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>
                <a:solidFill>
                  <a:srgbClr val="FF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D.</a:t>
            </a:r>
            <a:r>
              <a:rPr lang="en-US" sz="3600" b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Màu da cam</a:t>
            </a:r>
          </a:p>
        </p:txBody>
      </p:sp>
      <p:sp>
        <p:nvSpPr>
          <p:cNvPr id="39" name="Oval 38"/>
          <p:cNvSpPr/>
          <p:nvPr/>
        </p:nvSpPr>
        <p:spPr>
          <a:xfrm>
            <a:off x="3823722" y="3827720"/>
            <a:ext cx="650528" cy="64633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 flipH="1" flipV="1">
            <a:off x="8179899" y="3902635"/>
            <a:ext cx="2237526" cy="11317"/>
          </a:xfrm>
          <a:prstGeom prst="line">
            <a:avLst/>
          </a:prstGeom>
          <a:noFill/>
          <a:ln w="5715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17" name="Straight Connector 16"/>
          <p:cNvCxnSpPr/>
          <p:nvPr/>
        </p:nvCxnSpPr>
        <p:spPr>
          <a:xfrm flipH="1">
            <a:off x="7136634" y="6069368"/>
            <a:ext cx="2125097" cy="0"/>
          </a:xfrm>
          <a:prstGeom prst="line">
            <a:avLst/>
          </a:prstGeom>
          <a:noFill/>
          <a:ln w="5715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</p:spTree>
    <p:extLst>
      <p:ext uri="{BB962C8B-B14F-4D97-AF65-F5344CB8AC3E}">
        <p14:creationId xmlns:p14="http://schemas.microsoft.com/office/powerpoint/2010/main" val="1434040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22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2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7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16" grpId="0"/>
      <p:bldP spid="34" grpId="0"/>
      <p:bldP spid="35" grpId="0"/>
      <p:bldP spid="36" grpId="0"/>
      <p:bldP spid="37" grpId="0"/>
      <p:bldP spid="38" grpId="0"/>
      <p:bldP spid="3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563675" y="510636"/>
            <a:ext cx="762986" cy="707886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443503" y="541413"/>
            <a:ext cx="101546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Vẽ hình rồi tô màu (theo mẫu).</a:t>
            </a:r>
            <a:endParaRPr lang="en-US" sz="9600" b="1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344" y="2307101"/>
            <a:ext cx="10376291" cy="2507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5706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7843" y="1046766"/>
            <a:ext cx="8808334" cy="5307826"/>
          </a:xfrm>
          <a:prstGeom prst="rect">
            <a:avLst/>
          </a:prstGeom>
        </p:spPr>
      </p:pic>
      <p:pic>
        <p:nvPicPr>
          <p:cNvPr id="3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2368" y="2518117"/>
            <a:ext cx="3287622" cy="3175225"/>
          </a:xfrm>
          <a:prstGeom prst="rect">
            <a:avLst/>
          </a:prstGeom>
        </p:spPr>
      </p:pic>
      <p:pic>
        <p:nvPicPr>
          <p:cNvPr id="4" name="图片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539" y="3088199"/>
            <a:ext cx="3680750" cy="3769801"/>
          </a:xfrm>
          <a:prstGeom prst="rect">
            <a:avLst/>
          </a:prstGeom>
        </p:spPr>
      </p:pic>
      <p:pic>
        <p:nvPicPr>
          <p:cNvPr id="5" name="图片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8297" y="-25080"/>
            <a:ext cx="2139700" cy="4343409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8217" y="287794"/>
            <a:ext cx="640080" cy="5334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6109" y="665766"/>
            <a:ext cx="457200" cy="381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8563" y="129843"/>
            <a:ext cx="457200" cy="381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565505" y="-304088"/>
            <a:ext cx="7340220" cy="365182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532162" y="2405146"/>
            <a:ext cx="378468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Hoàn thành bài tập.</a:t>
            </a:r>
          </a:p>
          <a:p>
            <a:r>
              <a:rPr lang="en-US" sz="3600" b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Chuẩn bị bài sau.</a:t>
            </a:r>
          </a:p>
        </p:txBody>
      </p:sp>
    </p:spTree>
    <p:extLst>
      <p:ext uri="{BB962C8B-B14F-4D97-AF65-F5344CB8AC3E}">
        <p14:creationId xmlns:p14="http://schemas.microsoft.com/office/powerpoint/2010/main" val="664482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 descr="D:\资料\PPT\1.12\图片2.png图片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flipH="1">
            <a:off x="376873" y="492125"/>
            <a:ext cx="11228705" cy="6020435"/>
          </a:xfrm>
          <a:prstGeom prst="rect">
            <a:avLst/>
          </a:prstGeom>
        </p:spPr>
      </p:pic>
      <p:pic>
        <p:nvPicPr>
          <p:cNvPr id="10" name="图片 9" descr="组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780000" flipH="1">
            <a:off x="397715" y="2150378"/>
            <a:ext cx="3300227" cy="5435804"/>
          </a:xfrm>
          <a:prstGeom prst="rect">
            <a:avLst/>
          </a:prstGeom>
        </p:spPr>
      </p:pic>
      <p:pic>
        <p:nvPicPr>
          <p:cNvPr id="30" name="图片 29" descr="图层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8370284" y="492125"/>
            <a:ext cx="3077999" cy="2695192"/>
          </a:xfrm>
          <a:prstGeom prst="rect">
            <a:avLst/>
          </a:prstGeom>
        </p:spPr>
      </p:pic>
      <p:pic>
        <p:nvPicPr>
          <p:cNvPr id="31" name="图片 30" descr="矢量智能对象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0944" y="311150"/>
            <a:ext cx="2065453" cy="1187172"/>
          </a:xfrm>
          <a:prstGeom prst="rect">
            <a:avLst/>
          </a:prstGeom>
        </p:spPr>
      </p:pic>
      <p:pic>
        <p:nvPicPr>
          <p:cNvPr id="32" name="图片 31" descr="矢量智能对象-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6873" y="1456805"/>
            <a:ext cx="811530" cy="464159"/>
          </a:xfrm>
          <a:prstGeom prst="rect">
            <a:avLst/>
          </a:prstGeom>
        </p:spPr>
      </p:pic>
      <p:pic>
        <p:nvPicPr>
          <p:cNvPr id="33" name="图片 32" descr="矢量智能对象-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633167" y="5154425"/>
            <a:ext cx="1319348" cy="1593357"/>
          </a:xfrm>
          <a:prstGeom prst="rect">
            <a:avLst/>
          </a:prstGeom>
        </p:spPr>
      </p:pic>
      <p:pic>
        <p:nvPicPr>
          <p:cNvPr id="34" name="图片 33" descr="矢量智能对象-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9260000">
            <a:off x="2840245" y="2080895"/>
            <a:ext cx="914400" cy="8763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16AA52A-2568-3B14-1382-2943F1A7FFD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80802" y="-150784"/>
            <a:ext cx="1523956" cy="167839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52626E4-62E4-C2F9-2F5A-BE63A0E88DF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892677" y="253113"/>
            <a:ext cx="2517866" cy="167044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7949" y="2104537"/>
            <a:ext cx="6735218" cy="2275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486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 descr="D:\资料\PPT\1.12\图片2.png图片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flipH="1">
            <a:off x="481648" y="418783"/>
            <a:ext cx="11228705" cy="6020435"/>
          </a:xfrm>
          <a:prstGeom prst="rect">
            <a:avLst/>
          </a:prstGeom>
        </p:spPr>
      </p:pic>
      <p:pic>
        <p:nvPicPr>
          <p:cNvPr id="39" name="图片 38" descr="矢量智能对象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3425" y="661670"/>
            <a:ext cx="1273810" cy="732155"/>
          </a:xfrm>
          <a:prstGeom prst="rect">
            <a:avLst/>
          </a:prstGeom>
        </p:spPr>
      </p:pic>
      <p:pic>
        <p:nvPicPr>
          <p:cNvPr id="40" name="图片 39" descr="矢量智能对象-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7190" y="1595755"/>
            <a:ext cx="688340" cy="393700"/>
          </a:xfrm>
          <a:prstGeom prst="rect">
            <a:avLst/>
          </a:prstGeom>
        </p:spPr>
      </p:pic>
      <p:pic>
        <p:nvPicPr>
          <p:cNvPr id="34" name="图片 41" descr="矢量智能对象-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6880" y="5669280"/>
            <a:ext cx="838650" cy="1012825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B5D2DAB1-4E2B-D3BA-EEFF-36D06A6A162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11693" y="125133"/>
            <a:ext cx="7206214" cy="150844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202277" y="1323153"/>
            <a:ext cx="971827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Nhận biết và viết được tên góc nhọn, góc vuông, góc tù…</a:t>
            </a:r>
          </a:p>
          <a:p>
            <a:pPr algn="just"/>
            <a:r>
              <a:rPr lang="en-US" sz="3200" b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Nhận biết được hình bình hành, hình thoi, cặp đoạn thẳng song song và cặp đoạn</a:t>
            </a:r>
          </a:p>
          <a:p>
            <a:pPr algn="just"/>
            <a:r>
              <a:rPr lang="en-US" sz="3200" b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thẳng vuông góc.</a:t>
            </a:r>
          </a:p>
          <a:p>
            <a:pPr algn="just"/>
            <a:r>
              <a:rPr lang="en-US" sz="3200" b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Dùng thước đo góc xác định được số đo góc.</a:t>
            </a:r>
          </a:p>
          <a:p>
            <a:pPr algn="just"/>
            <a:r>
              <a:rPr lang="en-US" sz="3200" b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Vẽ được hình thoi và góc trên giấy kẻ ô vuông.</a:t>
            </a:r>
          </a:p>
          <a:p>
            <a:pPr algn="just"/>
            <a:r>
              <a:rPr lang="en-US" sz="3200" b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Phát triển năng lực tư duy và lập luận toán học, năng lực sử dụng dụng cụ toán học, mô hình hóa.</a:t>
            </a:r>
          </a:p>
        </p:txBody>
      </p:sp>
    </p:spTree>
    <p:extLst>
      <p:ext uri="{BB962C8B-B14F-4D97-AF65-F5344CB8AC3E}">
        <p14:creationId xmlns:p14="http://schemas.microsoft.com/office/powerpoint/2010/main" val="759069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334373" y="91442"/>
            <a:ext cx="12053570" cy="6387918"/>
            <a:chOff x="3050" y="2034"/>
            <a:chExt cx="12787" cy="7225"/>
          </a:xfrm>
        </p:grpSpPr>
        <p:grpSp>
          <p:nvGrpSpPr>
            <p:cNvPr id="11" name="组合 10"/>
            <p:cNvGrpSpPr/>
            <p:nvPr/>
          </p:nvGrpSpPr>
          <p:grpSpPr>
            <a:xfrm>
              <a:off x="4373" y="3361"/>
              <a:ext cx="9379" cy="5297"/>
              <a:chOff x="6130" y="3768"/>
              <a:chExt cx="10922" cy="5297"/>
            </a:xfrm>
          </p:grpSpPr>
          <p:sp>
            <p:nvSpPr>
              <p:cNvPr id="8" name="矩形 7"/>
              <p:cNvSpPr/>
              <p:nvPr/>
            </p:nvSpPr>
            <p:spPr>
              <a:xfrm>
                <a:off x="6130" y="3768"/>
                <a:ext cx="10922" cy="5297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9" name="矩形 8"/>
              <p:cNvSpPr/>
              <p:nvPr/>
            </p:nvSpPr>
            <p:spPr>
              <a:xfrm>
                <a:off x="6358" y="3973"/>
                <a:ext cx="10494" cy="489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  <p:pic>
          <p:nvPicPr>
            <p:cNvPr id="2" name="图片 1" descr="文件夹 3 的副本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920" y="2034"/>
              <a:ext cx="3917" cy="4839"/>
            </a:xfrm>
            <a:prstGeom prst="rect">
              <a:avLst/>
            </a:prstGeom>
          </p:spPr>
        </p:pic>
        <p:pic>
          <p:nvPicPr>
            <p:cNvPr id="5" name="图片 4" descr="文件夹 3 的副本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 flipV="1">
              <a:off x="3050" y="6121"/>
              <a:ext cx="2540" cy="3138"/>
            </a:xfrm>
            <a:prstGeom prst="rect">
              <a:avLst/>
            </a:prstGeom>
          </p:spPr>
        </p:pic>
      </p:grpSp>
      <p:pic>
        <p:nvPicPr>
          <p:cNvPr id="21" name="图片 17" descr="6开学季文具上飞翔的儿童彩色素材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594104" y="219327"/>
            <a:ext cx="3485599" cy="348559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/>
          <a:srcRect b="41952"/>
          <a:stretch/>
        </p:blipFill>
        <p:spPr>
          <a:xfrm>
            <a:off x="4079703" y="1236067"/>
            <a:ext cx="5203782" cy="4584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249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Nhóm 37">
            <a:extLst>
              <a:ext uri="{FF2B5EF4-FFF2-40B4-BE49-F238E27FC236}">
                <a16:creationId xmlns:a16="http://schemas.microsoft.com/office/drawing/2014/main" id="{A7A052B7-A5F5-290D-70D1-9C208797CD5E}"/>
              </a:ext>
            </a:extLst>
          </p:cNvPr>
          <p:cNvGrpSpPr/>
          <p:nvPr/>
        </p:nvGrpSpPr>
        <p:grpSpPr>
          <a:xfrm>
            <a:off x="934556" y="657831"/>
            <a:ext cx="10362640" cy="1070623"/>
            <a:chOff x="873492" y="817645"/>
            <a:chExt cx="10362640" cy="1530535"/>
          </a:xfrm>
        </p:grpSpPr>
        <p:grpSp>
          <p:nvGrpSpPr>
            <p:cNvPr id="3" name="Đồ họa 51">
              <a:extLst>
                <a:ext uri="{FF2B5EF4-FFF2-40B4-BE49-F238E27FC236}">
                  <a16:creationId xmlns:a16="http://schemas.microsoft.com/office/drawing/2014/main" id="{5A225850-C7AA-23D0-A6E0-7A280443A8FD}"/>
                </a:ext>
              </a:extLst>
            </p:cNvPr>
            <p:cNvGrpSpPr/>
            <p:nvPr/>
          </p:nvGrpSpPr>
          <p:grpSpPr>
            <a:xfrm>
              <a:off x="873492" y="817645"/>
              <a:ext cx="10362640" cy="1530535"/>
              <a:chOff x="894773" y="780890"/>
              <a:chExt cx="10357437" cy="2500017"/>
            </a:xfrm>
          </p:grpSpPr>
          <p:sp>
            <p:nvSpPr>
              <p:cNvPr id="5" name="Hình tự do: Hình 20">
                <a:extLst>
                  <a:ext uri="{FF2B5EF4-FFF2-40B4-BE49-F238E27FC236}">
                    <a16:creationId xmlns:a16="http://schemas.microsoft.com/office/drawing/2014/main" id="{0093DD5D-1183-7D64-40D0-6C1F807CE8E3}"/>
                  </a:ext>
                </a:extLst>
              </p:cNvPr>
              <p:cNvSpPr/>
              <p:nvPr/>
            </p:nvSpPr>
            <p:spPr>
              <a:xfrm>
                <a:off x="1031052" y="1069073"/>
                <a:ext cx="10221158" cy="2211833"/>
              </a:xfrm>
              <a:custGeom>
                <a:avLst/>
                <a:gdLst>
                  <a:gd name="connsiteX0" fmla="*/ 10221158 w 10221158"/>
                  <a:gd name="connsiteY0" fmla="*/ 40575 h 2211833"/>
                  <a:gd name="connsiteX1" fmla="*/ 10221158 w 10221158"/>
                  <a:gd name="connsiteY1" fmla="*/ 2211834 h 2211833"/>
                  <a:gd name="connsiteX2" fmla="*/ 531 w 10221158"/>
                  <a:gd name="connsiteY2" fmla="*/ 2118200 h 2211833"/>
                  <a:gd name="connsiteX3" fmla="*/ 39025 w 10221158"/>
                  <a:gd name="connsiteY3" fmla="*/ 0 h 2211833"/>
                  <a:gd name="connsiteX4" fmla="*/ 10220118 w 10221158"/>
                  <a:gd name="connsiteY4" fmla="*/ 38494 h 2211833"/>
                  <a:gd name="connsiteX5" fmla="*/ 10221158 w 10221158"/>
                  <a:gd name="connsiteY5" fmla="*/ 40575 h 2211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221158" h="2211833">
                    <a:moveTo>
                      <a:pt x="10221158" y="40575"/>
                    </a:moveTo>
                    <a:lnTo>
                      <a:pt x="10221158" y="2211834"/>
                    </a:lnTo>
                    <a:cubicBezTo>
                      <a:pt x="6809774" y="2208713"/>
                      <a:pt x="3412956" y="2117160"/>
                      <a:pt x="531" y="2118200"/>
                    </a:cubicBezTo>
                    <a:cubicBezTo>
                      <a:pt x="-5711" y="1413867"/>
                      <a:pt x="45267" y="703292"/>
                      <a:pt x="39025" y="0"/>
                    </a:cubicBezTo>
                    <a:cubicBezTo>
                      <a:pt x="3432723" y="12484"/>
                      <a:pt x="6826421" y="26009"/>
                      <a:pt x="10220118" y="38494"/>
                    </a:cubicBezTo>
                    <a:lnTo>
                      <a:pt x="10221158" y="40575"/>
                    </a:lnTo>
                    <a:close/>
                  </a:path>
                </a:pathLst>
              </a:custGeom>
              <a:solidFill>
                <a:srgbClr val="CCCCCC"/>
              </a:solidFill>
              <a:ln w="103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 sz="4400"/>
              </a:p>
            </p:txBody>
          </p:sp>
          <p:sp>
            <p:nvSpPr>
              <p:cNvPr id="6" name="Hình tự do: Hình 21">
                <a:extLst>
                  <a:ext uri="{FF2B5EF4-FFF2-40B4-BE49-F238E27FC236}">
                    <a16:creationId xmlns:a16="http://schemas.microsoft.com/office/drawing/2014/main" id="{45155118-93CE-F5FD-5B19-DC58E04DC087}"/>
                  </a:ext>
                </a:extLst>
              </p:cNvPr>
              <p:cNvSpPr/>
              <p:nvPr/>
            </p:nvSpPr>
            <p:spPr>
              <a:xfrm>
                <a:off x="919883" y="805858"/>
                <a:ext cx="10221007" cy="2211833"/>
              </a:xfrm>
              <a:custGeom>
                <a:avLst/>
                <a:gdLst>
                  <a:gd name="connsiteX0" fmla="*/ 10221008 w 10221007"/>
                  <a:gd name="connsiteY0" fmla="*/ 41615 h 2211833"/>
                  <a:gd name="connsiteX1" fmla="*/ 10221008 w 10221007"/>
                  <a:gd name="connsiteY1" fmla="*/ 2211834 h 2211833"/>
                  <a:gd name="connsiteX2" fmla="*/ 381 w 10221007"/>
                  <a:gd name="connsiteY2" fmla="*/ 2118200 h 2211833"/>
                  <a:gd name="connsiteX3" fmla="*/ 39915 w 10221007"/>
                  <a:gd name="connsiteY3" fmla="*/ 0 h 2211833"/>
                  <a:gd name="connsiteX4" fmla="*/ 10221008 w 10221007"/>
                  <a:gd name="connsiteY4" fmla="*/ 38494 h 2211833"/>
                  <a:gd name="connsiteX5" fmla="*/ 10221008 w 10221007"/>
                  <a:gd name="connsiteY5" fmla="*/ 41615 h 2211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221007" h="2211833">
                    <a:moveTo>
                      <a:pt x="10221008" y="41615"/>
                    </a:moveTo>
                    <a:lnTo>
                      <a:pt x="10221008" y="2211834"/>
                    </a:lnTo>
                    <a:cubicBezTo>
                      <a:pt x="6809624" y="2208713"/>
                      <a:pt x="3412805" y="2117160"/>
                      <a:pt x="381" y="2118200"/>
                    </a:cubicBezTo>
                    <a:cubicBezTo>
                      <a:pt x="-4821" y="1414908"/>
                      <a:pt x="45117" y="704333"/>
                      <a:pt x="39915" y="0"/>
                    </a:cubicBezTo>
                    <a:cubicBezTo>
                      <a:pt x="3433612" y="12484"/>
                      <a:pt x="6827310" y="26009"/>
                      <a:pt x="10221008" y="38494"/>
                    </a:cubicBezTo>
                    <a:lnTo>
                      <a:pt x="10221008" y="41615"/>
                    </a:lnTo>
                    <a:close/>
                  </a:path>
                </a:pathLst>
              </a:custGeom>
              <a:solidFill>
                <a:srgbClr val="D7F0D3"/>
              </a:solidFill>
              <a:ln w="103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 sz="4400"/>
              </a:p>
            </p:txBody>
          </p:sp>
          <p:sp>
            <p:nvSpPr>
              <p:cNvPr id="7" name="Hình tự do: Hình 22">
                <a:extLst>
                  <a:ext uri="{FF2B5EF4-FFF2-40B4-BE49-F238E27FC236}">
                    <a16:creationId xmlns:a16="http://schemas.microsoft.com/office/drawing/2014/main" id="{420C31D7-8DCE-C67B-DB4A-B6E8F52A86ED}"/>
                  </a:ext>
                </a:extLst>
              </p:cNvPr>
              <p:cNvSpPr/>
              <p:nvPr/>
            </p:nvSpPr>
            <p:spPr>
              <a:xfrm>
                <a:off x="894773" y="780890"/>
                <a:ext cx="10271086" cy="2262812"/>
              </a:xfrm>
              <a:custGeom>
                <a:avLst/>
                <a:gdLst>
                  <a:gd name="connsiteX0" fmla="*/ 10246117 w 10271086"/>
                  <a:gd name="connsiteY0" fmla="*/ 2262812 h 2262812"/>
                  <a:gd name="connsiteX1" fmla="*/ 10246117 w 10271086"/>
                  <a:gd name="connsiteY1" fmla="*/ 2262812 h 2262812"/>
                  <a:gd name="connsiteX2" fmla="*/ 5263770 w 10271086"/>
                  <a:gd name="connsiteY2" fmla="*/ 2215995 h 2262812"/>
                  <a:gd name="connsiteX3" fmla="*/ 25490 w 10271086"/>
                  <a:gd name="connsiteY3" fmla="*/ 2169179 h 2262812"/>
                  <a:gd name="connsiteX4" fmla="*/ 521 w 10271086"/>
                  <a:gd name="connsiteY4" fmla="*/ 2144210 h 2262812"/>
                  <a:gd name="connsiteX5" fmla="*/ 20288 w 10271086"/>
                  <a:gd name="connsiteY5" fmla="*/ 1084069 h 2262812"/>
                  <a:gd name="connsiteX6" fmla="*/ 40055 w 10271086"/>
                  <a:gd name="connsiteY6" fmla="*/ 24969 h 2262812"/>
                  <a:gd name="connsiteX7" fmla="*/ 47338 w 10271086"/>
                  <a:gd name="connsiteY7" fmla="*/ 7283 h 2262812"/>
                  <a:gd name="connsiteX8" fmla="*/ 65024 w 10271086"/>
                  <a:gd name="connsiteY8" fmla="*/ 0 h 2262812"/>
                  <a:gd name="connsiteX9" fmla="*/ 65024 w 10271086"/>
                  <a:gd name="connsiteY9" fmla="*/ 0 h 2262812"/>
                  <a:gd name="connsiteX10" fmla="*/ 10246117 w 10271086"/>
                  <a:gd name="connsiteY10" fmla="*/ 38494 h 2262812"/>
                  <a:gd name="connsiteX11" fmla="*/ 10271086 w 10271086"/>
                  <a:gd name="connsiteY11" fmla="*/ 60342 h 2262812"/>
                  <a:gd name="connsiteX12" fmla="*/ 10271086 w 10271086"/>
                  <a:gd name="connsiteY12" fmla="*/ 62422 h 2262812"/>
                  <a:gd name="connsiteX13" fmla="*/ 10271086 w 10271086"/>
                  <a:gd name="connsiteY13" fmla="*/ 65544 h 2262812"/>
                  <a:gd name="connsiteX14" fmla="*/ 10271086 w 10271086"/>
                  <a:gd name="connsiteY14" fmla="*/ 2236803 h 2262812"/>
                  <a:gd name="connsiteX15" fmla="*/ 10263804 w 10271086"/>
                  <a:gd name="connsiteY15" fmla="*/ 2254489 h 2262812"/>
                  <a:gd name="connsiteX16" fmla="*/ 10246117 w 10271086"/>
                  <a:gd name="connsiteY16" fmla="*/ 2262812 h 2262812"/>
                  <a:gd name="connsiteX17" fmla="*/ 97276 w 10271086"/>
                  <a:gd name="connsiteY17" fmla="*/ 2118200 h 2262812"/>
                  <a:gd name="connsiteX18" fmla="*/ 5264810 w 10271086"/>
                  <a:gd name="connsiteY18" fmla="*/ 2165017 h 2262812"/>
                  <a:gd name="connsiteX19" fmla="*/ 10221149 w 10271086"/>
                  <a:gd name="connsiteY19" fmla="*/ 2211834 h 2262812"/>
                  <a:gd name="connsiteX20" fmla="*/ 10221149 w 10271086"/>
                  <a:gd name="connsiteY20" fmla="*/ 89472 h 2262812"/>
                  <a:gd name="connsiteX21" fmla="*/ 89993 w 10271086"/>
                  <a:gd name="connsiteY21" fmla="*/ 50978 h 2262812"/>
                  <a:gd name="connsiteX22" fmla="*/ 70226 w 10271086"/>
                  <a:gd name="connsiteY22" fmla="*/ 1085109 h 2262812"/>
                  <a:gd name="connsiteX23" fmla="*/ 50459 w 10271086"/>
                  <a:gd name="connsiteY23" fmla="*/ 2118200 h 2262812"/>
                  <a:gd name="connsiteX24" fmla="*/ 97276 w 10271086"/>
                  <a:gd name="connsiteY24" fmla="*/ 2118200 h 2262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0271086" h="2262812">
                    <a:moveTo>
                      <a:pt x="10246117" y="2262812"/>
                    </a:moveTo>
                    <a:cubicBezTo>
                      <a:pt x="10246117" y="2262812"/>
                      <a:pt x="10246117" y="2262812"/>
                      <a:pt x="10246117" y="2262812"/>
                    </a:cubicBezTo>
                    <a:cubicBezTo>
                      <a:pt x="8583601" y="2260731"/>
                      <a:pt x="6896115" y="2237843"/>
                      <a:pt x="5263770" y="2215995"/>
                    </a:cubicBezTo>
                    <a:cubicBezTo>
                      <a:pt x="3548194" y="2193107"/>
                      <a:pt x="1774358" y="2169179"/>
                      <a:pt x="25490" y="2169179"/>
                    </a:cubicBezTo>
                    <a:cubicBezTo>
                      <a:pt x="11965" y="2169179"/>
                      <a:pt x="521" y="2157734"/>
                      <a:pt x="521" y="2144210"/>
                    </a:cubicBezTo>
                    <a:cubicBezTo>
                      <a:pt x="-2600" y="1791523"/>
                      <a:pt x="8844" y="1431554"/>
                      <a:pt x="20288" y="1084069"/>
                    </a:cubicBezTo>
                    <a:cubicBezTo>
                      <a:pt x="30692" y="736584"/>
                      <a:pt x="42136" y="376615"/>
                      <a:pt x="40055" y="24969"/>
                    </a:cubicBezTo>
                    <a:cubicBezTo>
                      <a:pt x="40055" y="18727"/>
                      <a:pt x="42136" y="11444"/>
                      <a:pt x="47338" y="7283"/>
                    </a:cubicBezTo>
                    <a:cubicBezTo>
                      <a:pt x="51499" y="3121"/>
                      <a:pt x="57742" y="0"/>
                      <a:pt x="65024" y="0"/>
                    </a:cubicBezTo>
                    <a:cubicBezTo>
                      <a:pt x="65024" y="0"/>
                      <a:pt x="65024" y="0"/>
                      <a:pt x="65024" y="0"/>
                    </a:cubicBezTo>
                    <a:lnTo>
                      <a:pt x="10246117" y="38494"/>
                    </a:lnTo>
                    <a:cubicBezTo>
                      <a:pt x="10258602" y="38494"/>
                      <a:pt x="10269006" y="47857"/>
                      <a:pt x="10271086" y="60342"/>
                    </a:cubicBezTo>
                    <a:lnTo>
                      <a:pt x="10271086" y="62422"/>
                    </a:lnTo>
                    <a:cubicBezTo>
                      <a:pt x="10271086" y="63463"/>
                      <a:pt x="10271086" y="64503"/>
                      <a:pt x="10271086" y="65544"/>
                    </a:cubicBezTo>
                    <a:lnTo>
                      <a:pt x="10271086" y="2236803"/>
                    </a:lnTo>
                    <a:cubicBezTo>
                      <a:pt x="10271086" y="2243045"/>
                      <a:pt x="10267965" y="2250328"/>
                      <a:pt x="10263804" y="2254489"/>
                    </a:cubicBezTo>
                    <a:cubicBezTo>
                      <a:pt x="10259642" y="2259691"/>
                      <a:pt x="10253400" y="2262812"/>
                      <a:pt x="10246117" y="2262812"/>
                    </a:cubicBezTo>
                    <a:close/>
                    <a:moveTo>
                      <a:pt x="97276" y="2118200"/>
                    </a:moveTo>
                    <a:cubicBezTo>
                      <a:pt x="1823255" y="2118200"/>
                      <a:pt x="3572123" y="2142129"/>
                      <a:pt x="5264810" y="2165017"/>
                    </a:cubicBezTo>
                    <a:cubicBezTo>
                      <a:pt x="6887793" y="2186865"/>
                      <a:pt x="8566955" y="2209753"/>
                      <a:pt x="10221149" y="2211834"/>
                    </a:cubicBezTo>
                    <a:lnTo>
                      <a:pt x="10221149" y="89472"/>
                    </a:lnTo>
                    <a:lnTo>
                      <a:pt x="89993" y="50978"/>
                    </a:lnTo>
                    <a:cubicBezTo>
                      <a:pt x="92074" y="395342"/>
                      <a:pt x="81670" y="745948"/>
                      <a:pt x="70226" y="1085109"/>
                    </a:cubicBezTo>
                    <a:cubicBezTo>
                      <a:pt x="59822" y="1424271"/>
                      <a:pt x="48378" y="1774877"/>
                      <a:pt x="50459" y="2118200"/>
                    </a:cubicBezTo>
                    <a:cubicBezTo>
                      <a:pt x="67105" y="2118200"/>
                      <a:pt x="82711" y="2118200"/>
                      <a:pt x="97276" y="2118200"/>
                    </a:cubicBezTo>
                    <a:close/>
                  </a:path>
                </a:pathLst>
              </a:custGeom>
              <a:solidFill>
                <a:srgbClr val="454E5F"/>
              </a:solidFill>
              <a:ln w="103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 sz="4400"/>
              </a:p>
            </p:txBody>
          </p:sp>
        </p:grpSp>
        <p:sp>
          <p:nvSpPr>
            <p:cNvPr id="4" name="Hộp Văn bản 23">
              <a:extLst>
                <a:ext uri="{FF2B5EF4-FFF2-40B4-BE49-F238E27FC236}">
                  <a16:creationId xmlns:a16="http://schemas.microsoft.com/office/drawing/2014/main" id="{EEDD4267-A89F-8448-271A-A2ED16DEECC9}"/>
                </a:ext>
              </a:extLst>
            </p:cNvPr>
            <p:cNvSpPr txBox="1"/>
            <p:nvPr/>
          </p:nvSpPr>
          <p:spPr>
            <a:xfrm>
              <a:off x="960366" y="877161"/>
              <a:ext cx="10122825" cy="5678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r>
                <a:rPr lang="en-US" sz="3600" b="1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1</a:t>
              </a:r>
              <a:r>
                <a:rPr lang="en-US" sz="3600" b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: Để đo góc ta dùng dụng cụ nào sau đây:</a:t>
              </a:r>
              <a:endParaRPr lang="en-US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8" name="Nhóm 1">
            <a:extLst>
              <a:ext uri="{FF2B5EF4-FFF2-40B4-BE49-F238E27FC236}">
                <a16:creationId xmlns:a16="http://schemas.microsoft.com/office/drawing/2014/main" id="{62DB8E11-419E-A43C-EED0-262F708A0651}"/>
              </a:ext>
            </a:extLst>
          </p:cNvPr>
          <p:cNvGrpSpPr/>
          <p:nvPr/>
        </p:nvGrpSpPr>
        <p:grpSpPr>
          <a:xfrm>
            <a:off x="838773" y="2675142"/>
            <a:ext cx="5009148" cy="1152000"/>
            <a:chOff x="873492" y="2490890"/>
            <a:chExt cx="5009148" cy="1152000"/>
          </a:xfrm>
        </p:grpSpPr>
        <p:grpSp>
          <p:nvGrpSpPr>
            <p:cNvPr id="9" name="Nhóm 2">
              <a:extLst>
                <a:ext uri="{FF2B5EF4-FFF2-40B4-BE49-F238E27FC236}">
                  <a16:creationId xmlns:a16="http://schemas.microsoft.com/office/drawing/2014/main" id="{D8AF4CDD-7A68-BB03-F9E9-56E51A2E48DC}"/>
                </a:ext>
              </a:extLst>
            </p:cNvPr>
            <p:cNvGrpSpPr/>
            <p:nvPr/>
          </p:nvGrpSpPr>
          <p:grpSpPr>
            <a:xfrm>
              <a:off x="873492" y="2490890"/>
              <a:ext cx="5009148" cy="1152000"/>
              <a:chOff x="873492" y="2490890"/>
              <a:chExt cx="5009148" cy="1152000"/>
            </a:xfrm>
          </p:grpSpPr>
          <p:sp>
            <p:nvSpPr>
              <p:cNvPr id="11" name="Hình chữ nhật: Góc Tròn 4">
                <a:extLst>
                  <a:ext uri="{FF2B5EF4-FFF2-40B4-BE49-F238E27FC236}">
                    <a16:creationId xmlns:a16="http://schemas.microsoft.com/office/drawing/2014/main" id="{DE25DF4C-B883-5C8C-A3C9-F568AC266350}"/>
                  </a:ext>
                </a:extLst>
              </p:cNvPr>
              <p:cNvSpPr/>
              <p:nvPr/>
            </p:nvSpPr>
            <p:spPr>
              <a:xfrm>
                <a:off x="1526774" y="2519678"/>
                <a:ext cx="4355866" cy="1116000"/>
              </a:xfrm>
              <a:prstGeom prst="roundRect">
                <a:avLst/>
              </a:prstGeom>
              <a:noFill/>
              <a:ln w="38100">
                <a:solidFill>
                  <a:srgbClr val="FF462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32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12" name="Đồ họa 5">
                <a:extLst>
                  <a:ext uri="{FF2B5EF4-FFF2-40B4-BE49-F238E27FC236}">
                    <a16:creationId xmlns:a16="http://schemas.microsoft.com/office/drawing/2014/main" id="{16255886-0686-8A3F-B7E0-3E20397EF16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873492" y="2490890"/>
                <a:ext cx="1246685" cy="1152000"/>
              </a:xfrm>
              <a:prstGeom prst="rect">
                <a:avLst/>
              </a:prstGeom>
            </p:spPr>
          </p:pic>
        </p:grpSp>
        <p:sp>
          <p:nvSpPr>
            <p:cNvPr id="10" name="Hộp Văn bản 3">
              <a:extLst>
                <a:ext uri="{FF2B5EF4-FFF2-40B4-BE49-F238E27FC236}">
                  <a16:creationId xmlns:a16="http://schemas.microsoft.com/office/drawing/2014/main" id="{E94ED575-5FF2-57FD-CEF4-59821C47A061}"/>
                </a:ext>
              </a:extLst>
            </p:cNvPr>
            <p:cNvSpPr txBox="1"/>
            <p:nvPr/>
          </p:nvSpPr>
          <p:spPr>
            <a:xfrm>
              <a:off x="2194655" y="2693203"/>
              <a:ext cx="329510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>
                  <a:latin typeface="Cambria" panose="02040503050406030204" pitchFamily="18" charset="0"/>
                  <a:ea typeface="Cambria" panose="02040503050406030204" pitchFamily="18" charset="0"/>
                </a:rPr>
                <a:t>Thước kẻ</a:t>
              </a:r>
              <a:endParaRPr lang="en-US" sz="32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3" name="Nhóm 6">
            <a:extLst>
              <a:ext uri="{FF2B5EF4-FFF2-40B4-BE49-F238E27FC236}">
                <a16:creationId xmlns:a16="http://schemas.microsoft.com/office/drawing/2014/main" id="{3886914E-946F-9E78-DB52-75EC976B7127}"/>
              </a:ext>
            </a:extLst>
          </p:cNvPr>
          <p:cNvGrpSpPr/>
          <p:nvPr/>
        </p:nvGrpSpPr>
        <p:grpSpPr>
          <a:xfrm>
            <a:off x="6274643" y="2666328"/>
            <a:ext cx="4926770" cy="1152000"/>
            <a:chOff x="6309362" y="2482076"/>
            <a:chExt cx="4926770" cy="1152000"/>
          </a:xfrm>
        </p:grpSpPr>
        <p:grpSp>
          <p:nvGrpSpPr>
            <p:cNvPr id="14" name="Nhóm 31">
              <a:extLst>
                <a:ext uri="{FF2B5EF4-FFF2-40B4-BE49-F238E27FC236}">
                  <a16:creationId xmlns:a16="http://schemas.microsoft.com/office/drawing/2014/main" id="{59325CD6-D787-A557-CCE6-D3D20D218B5B}"/>
                </a:ext>
              </a:extLst>
            </p:cNvPr>
            <p:cNvGrpSpPr/>
            <p:nvPr/>
          </p:nvGrpSpPr>
          <p:grpSpPr>
            <a:xfrm>
              <a:off x="6309362" y="2482076"/>
              <a:ext cx="4926770" cy="1152000"/>
              <a:chOff x="6309362" y="2463371"/>
              <a:chExt cx="4926770" cy="1152000"/>
            </a:xfrm>
          </p:grpSpPr>
          <p:sp>
            <p:nvSpPr>
              <p:cNvPr id="16" name="Hình chữ nhật: Góc Tròn 39">
                <a:extLst>
                  <a:ext uri="{FF2B5EF4-FFF2-40B4-BE49-F238E27FC236}">
                    <a16:creationId xmlns:a16="http://schemas.microsoft.com/office/drawing/2014/main" id="{013F7C9B-A41F-0BD5-EFEE-7B4BD40B9162}"/>
                  </a:ext>
                </a:extLst>
              </p:cNvPr>
              <p:cNvSpPr/>
              <p:nvPr/>
            </p:nvSpPr>
            <p:spPr>
              <a:xfrm>
                <a:off x="6688190" y="2496527"/>
                <a:ext cx="4547942" cy="1117575"/>
              </a:xfrm>
              <a:prstGeom prst="roundRect">
                <a:avLst/>
              </a:prstGeom>
              <a:noFill/>
              <a:ln w="38100">
                <a:solidFill>
                  <a:srgbClr val="FFC91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3200"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17" name="Đồ họa 40">
                <a:extLst>
                  <a:ext uri="{FF2B5EF4-FFF2-40B4-BE49-F238E27FC236}">
                    <a16:creationId xmlns:a16="http://schemas.microsoft.com/office/drawing/2014/main" id="{8C8458EE-8507-F166-5706-396A4D27C52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6309362" y="2463371"/>
                <a:ext cx="1061053" cy="1152000"/>
              </a:xfrm>
              <a:prstGeom prst="rect">
                <a:avLst/>
              </a:prstGeom>
            </p:spPr>
          </p:pic>
        </p:grpSp>
        <p:sp>
          <p:nvSpPr>
            <p:cNvPr id="15" name="Hộp Văn bản 38">
              <a:extLst>
                <a:ext uri="{FF2B5EF4-FFF2-40B4-BE49-F238E27FC236}">
                  <a16:creationId xmlns:a16="http://schemas.microsoft.com/office/drawing/2014/main" id="{CE65AC0C-348F-EBCF-95FE-E29AA50CC901}"/>
                </a:ext>
              </a:extLst>
            </p:cNvPr>
            <p:cNvSpPr txBox="1"/>
            <p:nvPr/>
          </p:nvSpPr>
          <p:spPr>
            <a:xfrm>
              <a:off x="7217143" y="2675706"/>
              <a:ext cx="394809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>
                  <a:latin typeface="Cambria" panose="02040503050406030204" pitchFamily="18" charset="0"/>
                  <a:ea typeface="Cambria" panose="02040503050406030204" pitchFamily="18" charset="0"/>
                </a:rPr>
                <a:t>Thước đo góc</a:t>
              </a:r>
              <a:endParaRPr lang="vi-VN" sz="32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8" name="Nhóm 41">
            <a:extLst>
              <a:ext uri="{FF2B5EF4-FFF2-40B4-BE49-F238E27FC236}">
                <a16:creationId xmlns:a16="http://schemas.microsoft.com/office/drawing/2014/main" id="{084C21AB-7D0B-6E15-076A-ACC9B00756EB}"/>
              </a:ext>
            </a:extLst>
          </p:cNvPr>
          <p:cNvGrpSpPr/>
          <p:nvPr/>
        </p:nvGrpSpPr>
        <p:grpSpPr>
          <a:xfrm>
            <a:off x="958238" y="4492669"/>
            <a:ext cx="4924401" cy="1152000"/>
            <a:chOff x="958238" y="4423396"/>
            <a:chExt cx="4924401" cy="1152000"/>
          </a:xfrm>
        </p:grpSpPr>
        <p:grpSp>
          <p:nvGrpSpPr>
            <p:cNvPr id="19" name="Nhóm 42">
              <a:extLst>
                <a:ext uri="{FF2B5EF4-FFF2-40B4-BE49-F238E27FC236}">
                  <a16:creationId xmlns:a16="http://schemas.microsoft.com/office/drawing/2014/main" id="{93C7386E-6719-3B0E-B4AB-A0A67B5130CE}"/>
                </a:ext>
              </a:extLst>
            </p:cNvPr>
            <p:cNvGrpSpPr/>
            <p:nvPr/>
          </p:nvGrpSpPr>
          <p:grpSpPr>
            <a:xfrm>
              <a:off x="958238" y="4423396"/>
              <a:ext cx="4924401" cy="1152000"/>
              <a:chOff x="958238" y="4423396"/>
              <a:chExt cx="4924401" cy="1152000"/>
            </a:xfrm>
          </p:grpSpPr>
          <p:sp>
            <p:nvSpPr>
              <p:cNvPr id="21" name="Hình chữ nhật: Góc Tròn 44">
                <a:extLst>
                  <a:ext uri="{FF2B5EF4-FFF2-40B4-BE49-F238E27FC236}">
                    <a16:creationId xmlns:a16="http://schemas.microsoft.com/office/drawing/2014/main" id="{075C9BAB-D227-01CF-7DEB-898F09497BE9}"/>
                  </a:ext>
                </a:extLst>
              </p:cNvPr>
              <p:cNvSpPr/>
              <p:nvPr/>
            </p:nvSpPr>
            <p:spPr>
              <a:xfrm>
                <a:off x="1351279" y="4453999"/>
                <a:ext cx="4531360" cy="1116000"/>
              </a:xfrm>
              <a:prstGeom prst="roundRect">
                <a:avLst/>
              </a:prstGeom>
              <a:noFill/>
              <a:ln w="38100">
                <a:solidFill>
                  <a:srgbClr val="B4D84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32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22" name="Đồ họa 45">
                <a:extLst>
                  <a:ext uri="{FF2B5EF4-FFF2-40B4-BE49-F238E27FC236}">
                    <a16:creationId xmlns:a16="http://schemas.microsoft.com/office/drawing/2014/main" id="{31B2ABD0-2B5B-850D-AFF7-7A75E1F9517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958238" y="4423396"/>
                <a:ext cx="1077191" cy="1152000"/>
              </a:xfrm>
              <a:prstGeom prst="rect">
                <a:avLst/>
              </a:prstGeom>
            </p:spPr>
          </p:pic>
        </p:grpSp>
        <p:sp>
          <p:nvSpPr>
            <p:cNvPr id="20" name="Hộp Văn bản 43">
              <a:extLst>
                <a:ext uri="{FF2B5EF4-FFF2-40B4-BE49-F238E27FC236}">
                  <a16:creationId xmlns:a16="http://schemas.microsoft.com/office/drawing/2014/main" id="{1C9CB0A0-200C-0B42-D4B5-C57DBDBDDC0E}"/>
                </a:ext>
              </a:extLst>
            </p:cNvPr>
            <p:cNvSpPr txBox="1"/>
            <p:nvPr/>
          </p:nvSpPr>
          <p:spPr>
            <a:xfrm>
              <a:off x="2035427" y="4646547"/>
              <a:ext cx="357456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>
                  <a:latin typeface="Cambria" panose="02040503050406030204" pitchFamily="18" charset="0"/>
                  <a:ea typeface="Cambria" panose="02040503050406030204" pitchFamily="18" charset="0"/>
                </a:rPr>
                <a:t>Com - pa</a:t>
              </a:r>
              <a:endParaRPr lang="en-US" sz="32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3" name="Nhóm 46">
            <a:extLst>
              <a:ext uri="{FF2B5EF4-FFF2-40B4-BE49-F238E27FC236}">
                <a16:creationId xmlns:a16="http://schemas.microsoft.com/office/drawing/2014/main" id="{DF43F926-6653-CBC6-F3E8-99F6E4202C79}"/>
              </a:ext>
            </a:extLst>
          </p:cNvPr>
          <p:cNvGrpSpPr/>
          <p:nvPr/>
        </p:nvGrpSpPr>
        <p:grpSpPr>
          <a:xfrm>
            <a:off x="6309362" y="4523272"/>
            <a:ext cx="4987834" cy="1153269"/>
            <a:chOff x="6309362" y="4453999"/>
            <a:chExt cx="4987834" cy="1153269"/>
          </a:xfrm>
        </p:grpSpPr>
        <p:grpSp>
          <p:nvGrpSpPr>
            <p:cNvPr id="24" name="Nhóm 47">
              <a:extLst>
                <a:ext uri="{FF2B5EF4-FFF2-40B4-BE49-F238E27FC236}">
                  <a16:creationId xmlns:a16="http://schemas.microsoft.com/office/drawing/2014/main" id="{8DC20CD2-12BC-EABE-82B2-C0E7A43C09EB}"/>
                </a:ext>
              </a:extLst>
            </p:cNvPr>
            <p:cNvGrpSpPr/>
            <p:nvPr/>
          </p:nvGrpSpPr>
          <p:grpSpPr>
            <a:xfrm>
              <a:off x="6309362" y="4453999"/>
              <a:ext cx="4987834" cy="1153269"/>
              <a:chOff x="6309362" y="4395154"/>
              <a:chExt cx="4987834" cy="1153269"/>
            </a:xfrm>
          </p:grpSpPr>
          <p:sp>
            <p:nvSpPr>
              <p:cNvPr id="26" name="Hình chữ nhật: Góc Tròn 49">
                <a:extLst>
                  <a:ext uri="{FF2B5EF4-FFF2-40B4-BE49-F238E27FC236}">
                    <a16:creationId xmlns:a16="http://schemas.microsoft.com/office/drawing/2014/main" id="{F4FCBD0E-3613-A98C-1571-FBF9E931C5BC}"/>
                  </a:ext>
                </a:extLst>
              </p:cNvPr>
              <p:cNvSpPr/>
              <p:nvPr/>
            </p:nvSpPr>
            <p:spPr>
              <a:xfrm>
                <a:off x="6688190" y="4395154"/>
                <a:ext cx="4609006" cy="1117575"/>
              </a:xfrm>
              <a:prstGeom prst="roundRect">
                <a:avLst/>
              </a:prstGeom>
              <a:noFill/>
              <a:ln w="38100">
                <a:solidFill>
                  <a:srgbClr val="6FD3D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32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27" name="Đồ họa 50">
                <a:extLst>
                  <a:ext uri="{FF2B5EF4-FFF2-40B4-BE49-F238E27FC236}">
                    <a16:creationId xmlns:a16="http://schemas.microsoft.com/office/drawing/2014/main" id="{47A0F72D-0213-C1E1-88C4-ACC21935C53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6309362" y="4396423"/>
                <a:ext cx="1077191" cy="1152000"/>
              </a:xfrm>
              <a:prstGeom prst="rect">
                <a:avLst/>
              </a:prstGeom>
            </p:spPr>
          </p:pic>
        </p:grpSp>
        <p:sp>
          <p:nvSpPr>
            <p:cNvPr id="25" name="Hộp Văn bản 48">
              <a:extLst>
                <a:ext uri="{FF2B5EF4-FFF2-40B4-BE49-F238E27FC236}">
                  <a16:creationId xmlns:a16="http://schemas.microsoft.com/office/drawing/2014/main" id="{8360AA65-5513-46B8-37E6-0443393612EE}"/>
                </a:ext>
              </a:extLst>
            </p:cNvPr>
            <p:cNvSpPr txBox="1"/>
            <p:nvPr/>
          </p:nvSpPr>
          <p:spPr>
            <a:xfrm>
              <a:off x="7537804" y="4646547"/>
              <a:ext cx="357456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>
                  <a:latin typeface="Cambria" panose="02040503050406030204" pitchFamily="18" charset="0"/>
                  <a:ea typeface="Cambria" panose="02040503050406030204" pitchFamily="18" charset="0"/>
                </a:rPr>
                <a:t>Cân</a:t>
              </a:r>
              <a:endParaRPr lang="en-US" sz="32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28" name="Đồ họa 7">
            <a:extLst>
              <a:ext uri="{FF2B5EF4-FFF2-40B4-BE49-F238E27FC236}">
                <a16:creationId xmlns:a16="http://schemas.microsoft.com/office/drawing/2014/main" id="{F0C2F8AF-6601-A38D-46F2-43FC736B579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0880334" y="151112"/>
            <a:ext cx="1086595" cy="87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58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Nhóm 1">
            <a:extLst>
              <a:ext uri="{FF2B5EF4-FFF2-40B4-BE49-F238E27FC236}">
                <a16:creationId xmlns:a16="http://schemas.microsoft.com/office/drawing/2014/main" id="{298C6247-3443-58B2-9E99-86894E2AD33A}"/>
              </a:ext>
            </a:extLst>
          </p:cNvPr>
          <p:cNvGrpSpPr/>
          <p:nvPr/>
        </p:nvGrpSpPr>
        <p:grpSpPr>
          <a:xfrm>
            <a:off x="716024" y="998092"/>
            <a:ext cx="10504612" cy="1799540"/>
            <a:chOff x="873492" y="817645"/>
            <a:chExt cx="10362640" cy="1530535"/>
          </a:xfrm>
        </p:grpSpPr>
        <p:grpSp>
          <p:nvGrpSpPr>
            <p:cNvPr id="3" name="Đồ họa 51">
              <a:extLst>
                <a:ext uri="{FF2B5EF4-FFF2-40B4-BE49-F238E27FC236}">
                  <a16:creationId xmlns:a16="http://schemas.microsoft.com/office/drawing/2014/main" id="{0C82D9AE-CB81-9428-F9DE-114E59F2F60C}"/>
                </a:ext>
              </a:extLst>
            </p:cNvPr>
            <p:cNvGrpSpPr/>
            <p:nvPr/>
          </p:nvGrpSpPr>
          <p:grpSpPr>
            <a:xfrm>
              <a:off x="873492" y="817645"/>
              <a:ext cx="10362640" cy="1530535"/>
              <a:chOff x="894773" y="780890"/>
              <a:chExt cx="10357437" cy="2500017"/>
            </a:xfrm>
          </p:grpSpPr>
          <p:sp>
            <p:nvSpPr>
              <p:cNvPr id="5" name="Hình tự do: Hình 53">
                <a:extLst>
                  <a:ext uri="{FF2B5EF4-FFF2-40B4-BE49-F238E27FC236}">
                    <a16:creationId xmlns:a16="http://schemas.microsoft.com/office/drawing/2014/main" id="{75DFF928-6BE8-B94F-113F-E4A57D1DAFD8}"/>
                  </a:ext>
                </a:extLst>
              </p:cNvPr>
              <p:cNvSpPr/>
              <p:nvPr/>
            </p:nvSpPr>
            <p:spPr>
              <a:xfrm>
                <a:off x="1031052" y="1069073"/>
                <a:ext cx="10221158" cy="2211833"/>
              </a:xfrm>
              <a:custGeom>
                <a:avLst/>
                <a:gdLst>
                  <a:gd name="connsiteX0" fmla="*/ 10221158 w 10221158"/>
                  <a:gd name="connsiteY0" fmla="*/ 40575 h 2211833"/>
                  <a:gd name="connsiteX1" fmla="*/ 10221158 w 10221158"/>
                  <a:gd name="connsiteY1" fmla="*/ 2211834 h 2211833"/>
                  <a:gd name="connsiteX2" fmla="*/ 531 w 10221158"/>
                  <a:gd name="connsiteY2" fmla="*/ 2118200 h 2211833"/>
                  <a:gd name="connsiteX3" fmla="*/ 39025 w 10221158"/>
                  <a:gd name="connsiteY3" fmla="*/ 0 h 2211833"/>
                  <a:gd name="connsiteX4" fmla="*/ 10220118 w 10221158"/>
                  <a:gd name="connsiteY4" fmla="*/ 38494 h 2211833"/>
                  <a:gd name="connsiteX5" fmla="*/ 10221158 w 10221158"/>
                  <a:gd name="connsiteY5" fmla="*/ 40575 h 2211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221158" h="2211833">
                    <a:moveTo>
                      <a:pt x="10221158" y="40575"/>
                    </a:moveTo>
                    <a:lnTo>
                      <a:pt x="10221158" y="2211834"/>
                    </a:lnTo>
                    <a:cubicBezTo>
                      <a:pt x="6809774" y="2208713"/>
                      <a:pt x="3412956" y="2117160"/>
                      <a:pt x="531" y="2118200"/>
                    </a:cubicBezTo>
                    <a:cubicBezTo>
                      <a:pt x="-5711" y="1413867"/>
                      <a:pt x="45267" y="703292"/>
                      <a:pt x="39025" y="0"/>
                    </a:cubicBezTo>
                    <a:cubicBezTo>
                      <a:pt x="3432723" y="12484"/>
                      <a:pt x="6826421" y="26009"/>
                      <a:pt x="10220118" y="38494"/>
                    </a:cubicBezTo>
                    <a:lnTo>
                      <a:pt x="10221158" y="40575"/>
                    </a:lnTo>
                    <a:close/>
                  </a:path>
                </a:pathLst>
              </a:custGeom>
              <a:solidFill>
                <a:srgbClr val="CCCCCC"/>
              </a:solidFill>
              <a:ln w="103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 sz="1400"/>
              </a:p>
            </p:txBody>
          </p:sp>
          <p:sp>
            <p:nvSpPr>
              <p:cNvPr id="6" name="Hình tự do: Hình 54">
                <a:extLst>
                  <a:ext uri="{FF2B5EF4-FFF2-40B4-BE49-F238E27FC236}">
                    <a16:creationId xmlns:a16="http://schemas.microsoft.com/office/drawing/2014/main" id="{D62D141D-682D-EFC5-F3C3-898AFD766D12}"/>
                  </a:ext>
                </a:extLst>
              </p:cNvPr>
              <p:cNvSpPr/>
              <p:nvPr/>
            </p:nvSpPr>
            <p:spPr>
              <a:xfrm>
                <a:off x="919883" y="805858"/>
                <a:ext cx="10221007" cy="2211833"/>
              </a:xfrm>
              <a:custGeom>
                <a:avLst/>
                <a:gdLst>
                  <a:gd name="connsiteX0" fmla="*/ 10221008 w 10221007"/>
                  <a:gd name="connsiteY0" fmla="*/ 41615 h 2211833"/>
                  <a:gd name="connsiteX1" fmla="*/ 10221008 w 10221007"/>
                  <a:gd name="connsiteY1" fmla="*/ 2211834 h 2211833"/>
                  <a:gd name="connsiteX2" fmla="*/ 381 w 10221007"/>
                  <a:gd name="connsiteY2" fmla="*/ 2118200 h 2211833"/>
                  <a:gd name="connsiteX3" fmla="*/ 39915 w 10221007"/>
                  <a:gd name="connsiteY3" fmla="*/ 0 h 2211833"/>
                  <a:gd name="connsiteX4" fmla="*/ 10221008 w 10221007"/>
                  <a:gd name="connsiteY4" fmla="*/ 38494 h 2211833"/>
                  <a:gd name="connsiteX5" fmla="*/ 10221008 w 10221007"/>
                  <a:gd name="connsiteY5" fmla="*/ 41615 h 2211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221007" h="2211833">
                    <a:moveTo>
                      <a:pt x="10221008" y="41615"/>
                    </a:moveTo>
                    <a:lnTo>
                      <a:pt x="10221008" y="2211834"/>
                    </a:lnTo>
                    <a:cubicBezTo>
                      <a:pt x="6809624" y="2208713"/>
                      <a:pt x="3412805" y="2117160"/>
                      <a:pt x="381" y="2118200"/>
                    </a:cubicBezTo>
                    <a:cubicBezTo>
                      <a:pt x="-4821" y="1414908"/>
                      <a:pt x="45117" y="704333"/>
                      <a:pt x="39915" y="0"/>
                    </a:cubicBezTo>
                    <a:cubicBezTo>
                      <a:pt x="3433612" y="12484"/>
                      <a:pt x="6827310" y="26009"/>
                      <a:pt x="10221008" y="38494"/>
                    </a:cubicBezTo>
                    <a:lnTo>
                      <a:pt x="10221008" y="41615"/>
                    </a:lnTo>
                    <a:close/>
                  </a:path>
                </a:pathLst>
              </a:custGeom>
              <a:solidFill>
                <a:srgbClr val="D7F0D3"/>
              </a:solidFill>
              <a:ln w="103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 sz="1400"/>
              </a:p>
            </p:txBody>
          </p:sp>
          <p:sp>
            <p:nvSpPr>
              <p:cNvPr id="7" name="Hình tự do: Hình 55">
                <a:extLst>
                  <a:ext uri="{FF2B5EF4-FFF2-40B4-BE49-F238E27FC236}">
                    <a16:creationId xmlns:a16="http://schemas.microsoft.com/office/drawing/2014/main" id="{5B938E54-6F8D-CF57-D5C3-E27ABE896055}"/>
                  </a:ext>
                </a:extLst>
              </p:cNvPr>
              <p:cNvSpPr/>
              <p:nvPr/>
            </p:nvSpPr>
            <p:spPr>
              <a:xfrm>
                <a:off x="894773" y="780890"/>
                <a:ext cx="10271086" cy="2262812"/>
              </a:xfrm>
              <a:custGeom>
                <a:avLst/>
                <a:gdLst>
                  <a:gd name="connsiteX0" fmla="*/ 10246117 w 10271086"/>
                  <a:gd name="connsiteY0" fmla="*/ 2262812 h 2262812"/>
                  <a:gd name="connsiteX1" fmla="*/ 10246117 w 10271086"/>
                  <a:gd name="connsiteY1" fmla="*/ 2262812 h 2262812"/>
                  <a:gd name="connsiteX2" fmla="*/ 5263770 w 10271086"/>
                  <a:gd name="connsiteY2" fmla="*/ 2215995 h 2262812"/>
                  <a:gd name="connsiteX3" fmla="*/ 25490 w 10271086"/>
                  <a:gd name="connsiteY3" fmla="*/ 2169179 h 2262812"/>
                  <a:gd name="connsiteX4" fmla="*/ 521 w 10271086"/>
                  <a:gd name="connsiteY4" fmla="*/ 2144210 h 2262812"/>
                  <a:gd name="connsiteX5" fmla="*/ 20288 w 10271086"/>
                  <a:gd name="connsiteY5" fmla="*/ 1084069 h 2262812"/>
                  <a:gd name="connsiteX6" fmla="*/ 40055 w 10271086"/>
                  <a:gd name="connsiteY6" fmla="*/ 24969 h 2262812"/>
                  <a:gd name="connsiteX7" fmla="*/ 47338 w 10271086"/>
                  <a:gd name="connsiteY7" fmla="*/ 7283 h 2262812"/>
                  <a:gd name="connsiteX8" fmla="*/ 65024 w 10271086"/>
                  <a:gd name="connsiteY8" fmla="*/ 0 h 2262812"/>
                  <a:gd name="connsiteX9" fmla="*/ 65024 w 10271086"/>
                  <a:gd name="connsiteY9" fmla="*/ 0 h 2262812"/>
                  <a:gd name="connsiteX10" fmla="*/ 10246117 w 10271086"/>
                  <a:gd name="connsiteY10" fmla="*/ 38494 h 2262812"/>
                  <a:gd name="connsiteX11" fmla="*/ 10271086 w 10271086"/>
                  <a:gd name="connsiteY11" fmla="*/ 60342 h 2262812"/>
                  <a:gd name="connsiteX12" fmla="*/ 10271086 w 10271086"/>
                  <a:gd name="connsiteY12" fmla="*/ 62422 h 2262812"/>
                  <a:gd name="connsiteX13" fmla="*/ 10271086 w 10271086"/>
                  <a:gd name="connsiteY13" fmla="*/ 65544 h 2262812"/>
                  <a:gd name="connsiteX14" fmla="*/ 10271086 w 10271086"/>
                  <a:gd name="connsiteY14" fmla="*/ 2236803 h 2262812"/>
                  <a:gd name="connsiteX15" fmla="*/ 10263804 w 10271086"/>
                  <a:gd name="connsiteY15" fmla="*/ 2254489 h 2262812"/>
                  <a:gd name="connsiteX16" fmla="*/ 10246117 w 10271086"/>
                  <a:gd name="connsiteY16" fmla="*/ 2262812 h 2262812"/>
                  <a:gd name="connsiteX17" fmla="*/ 97276 w 10271086"/>
                  <a:gd name="connsiteY17" fmla="*/ 2118200 h 2262812"/>
                  <a:gd name="connsiteX18" fmla="*/ 5264810 w 10271086"/>
                  <a:gd name="connsiteY18" fmla="*/ 2165017 h 2262812"/>
                  <a:gd name="connsiteX19" fmla="*/ 10221149 w 10271086"/>
                  <a:gd name="connsiteY19" fmla="*/ 2211834 h 2262812"/>
                  <a:gd name="connsiteX20" fmla="*/ 10221149 w 10271086"/>
                  <a:gd name="connsiteY20" fmla="*/ 89472 h 2262812"/>
                  <a:gd name="connsiteX21" fmla="*/ 89993 w 10271086"/>
                  <a:gd name="connsiteY21" fmla="*/ 50978 h 2262812"/>
                  <a:gd name="connsiteX22" fmla="*/ 70226 w 10271086"/>
                  <a:gd name="connsiteY22" fmla="*/ 1085109 h 2262812"/>
                  <a:gd name="connsiteX23" fmla="*/ 50459 w 10271086"/>
                  <a:gd name="connsiteY23" fmla="*/ 2118200 h 2262812"/>
                  <a:gd name="connsiteX24" fmla="*/ 97276 w 10271086"/>
                  <a:gd name="connsiteY24" fmla="*/ 2118200 h 2262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0271086" h="2262812">
                    <a:moveTo>
                      <a:pt x="10246117" y="2262812"/>
                    </a:moveTo>
                    <a:cubicBezTo>
                      <a:pt x="10246117" y="2262812"/>
                      <a:pt x="10246117" y="2262812"/>
                      <a:pt x="10246117" y="2262812"/>
                    </a:cubicBezTo>
                    <a:cubicBezTo>
                      <a:pt x="8583601" y="2260731"/>
                      <a:pt x="6896115" y="2237843"/>
                      <a:pt x="5263770" y="2215995"/>
                    </a:cubicBezTo>
                    <a:cubicBezTo>
                      <a:pt x="3548194" y="2193107"/>
                      <a:pt x="1774358" y="2169179"/>
                      <a:pt x="25490" y="2169179"/>
                    </a:cubicBezTo>
                    <a:cubicBezTo>
                      <a:pt x="11965" y="2169179"/>
                      <a:pt x="521" y="2157734"/>
                      <a:pt x="521" y="2144210"/>
                    </a:cubicBezTo>
                    <a:cubicBezTo>
                      <a:pt x="-2600" y="1791523"/>
                      <a:pt x="8844" y="1431554"/>
                      <a:pt x="20288" y="1084069"/>
                    </a:cubicBezTo>
                    <a:cubicBezTo>
                      <a:pt x="30692" y="736584"/>
                      <a:pt x="42136" y="376615"/>
                      <a:pt x="40055" y="24969"/>
                    </a:cubicBezTo>
                    <a:cubicBezTo>
                      <a:pt x="40055" y="18727"/>
                      <a:pt x="42136" y="11444"/>
                      <a:pt x="47338" y="7283"/>
                    </a:cubicBezTo>
                    <a:cubicBezTo>
                      <a:pt x="51499" y="3121"/>
                      <a:pt x="57742" y="0"/>
                      <a:pt x="65024" y="0"/>
                    </a:cubicBezTo>
                    <a:cubicBezTo>
                      <a:pt x="65024" y="0"/>
                      <a:pt x="65024" y="0"/>
                      <a:pt x="65024" y="0"/>
                    </a:cubicBezTo>
                    <a:lnTo>
                      <a:pt x="10246117" y="38494"/>
                    </a:lnTo>
                    <a:cubicBezTo>
                      <a:pt x="10258602" y="38494"/>
                      <a:pt x="10269006" y="47857"/>
                      <a:pt x="10271086" y="60342"/>
                    </a:cubicBezTo>
                    <a:lnTo>
                      <a:pt x="10271086" y="62422"/>
                    </a:lnTo>
                    <a:cubicBezTo>
                      <a:pt x="10271086" y="63463"/>
                      <a:pt x="10271086" y="64503"/>
                      <a:pt x="10271086" y="65544"/>
                    </a:cubicBezTo>
                    <a:lnTo>
                      <a:pt x="10271086" y="2236803"/>
                    </a:lnTo>
                    <a:cubicBezTo>
                      <a:pt x="10271086" y="2243045"/>
                      <a:pt x="10267965" y="2250328"/>
                      <a:pt x="10263804" y="2254489"/>
                    </a:cubicBezTo>
                    <a:cubicBezTo>
                      <a:pt x="10259642" y="2259691"/>
                      <a:pt x="10253400" y="2262812"/>
                      <a:pt x="10246117" y="2262812"/>
                    </a:cubicBezTo>
                    <a:close/>
                    <a:moveTo>
                      <a:pt x="97276" y="2118200"/>
                    </a:moveTo>
                    <a:cubicBezTo>
                      <a:pt x="1823255" y="2118200"/>
                      <a:pt x="3572123" y="2142129"/>
                      <a:pt x="5264810" y="2165017"/>
                    </a:cubicBezTo>
                    <a:cubicBezTo>
                      <a:pt x="6887793" y="2186865"/>
                      <a:pt x="8566955" y="2209753"/>
                      <a:pt x="10221149" y="2211834"/>
                    </a:cubicBezTo>
                    <a:lnTo>
                      <a:pt x="10221149" y="89472"/>
                    </a:lnTo>
                    <a:lnTo>
                      <a:pt x="89993" y="50978"/>
                    </a:lnTo>
                    <a:cubicBezTo>
                      <a:pt x="92074" y="395342"/>
                      <a:pt x="81670" y="745948"/>
                      <a:pt x="70226" y="1085109"/>
                    </a:cubicBezTo>
                    <a:cubicBezTo>
                      <a:pt x="59822" y="1424271"/>
                      <a:pt x="48378" y="1774877"/>
                      <a:pt x="50459" y="2118200"/>
                    </a:cubicBezTo>
                    <a:cubicBezTo>
                      <a:pt x="67105" y="2118200"/>
                      <a:pt x="82711" y="2118200"/>
                      <a:pt x="97276" y="2118200"/>
                    </a:cubicBezTo>
                    <a:close/>
                  </a:path>
                </a:pathLst>
              </a:custGeom>
              <a:solidFill>
                <a:srgbClr val="454E5F"/>
              </a:solidFill>
              <a:ln w="103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 sz="1400"/>
              </a:p>
            </p:txBody>
          </p:sp>
        </p:grpSp>
        <p:sp>
          <p:nvSpPr>
            <p:cNvPr id="4" name="Hộp Văn bản 4">
              <a:extLst>
                <a:ext uri="{FF2B5EF4-FFF2-40B4-BE49-F238E27FC236}">
                  <a16:creationId xmlns:a16="http://schemas.microsoft.com/office/drawing/2014/main" id="{EF516165-5B97-E07D-DDF9-46462073D2E8}"/>
                </a:ext>
              </a:extLst>
            </p:cNvPr>
            <p:cNvSpPr txBox="1"/>
            <p:nvPr/>
          </p:nvSpPr>
          <p:spPr>
            <a:xfrm>
              <a:off x="1065325" y="1113353"/>
              <a:ext cx="9807410" cy="6020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r>
                <a:rPr lang="en-US" sz="4000" b="1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2</a:t>
              </a:r>
              <a:r>
                <a:rPr lang="en-US" sz="4000" b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: Góc tù là góc như thế nào?</a:t>
              </a:r>
              <a:endParaRPr lang="en-US" sz="4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8" name="Nhóm 48">
            <a:extLst>
              <a:ext uri="{FF2B5EF4-FFF2-40B4-BE49-F238E27FC236}">
                <a16:creationId xmlns:a16="http://schemas.microsoft.com/office/drawing/2014/main" id="{B3EDD716-564E-DE46-1E80-A76D4E2C1780}"/>
              </a:ext>
            </a:extLst>
          </p:cNvPr>
          <p:cNvGrpSpPr/>
          <p:nvPr/>
        </p:nvGrpSpPr>
        <p:grpSpPr>
          <a:xfrm>
            <a:off x="857996" y="3095321"/>
            <a:ext cx="5009148" cy="1152000"/>
            <a:chOff x="873492" y="2490890"/>
            <a:chExt cx="5009148" cy="1152000"/>
          </a:xfrm>
        </p:grpSpPr>
        <p:grpSp>
          <p:nvGrpSpPr>
            <p:cNvPr id="9" name="Nhóm 21">
              <a:extLst>
                <a:ext uri="{FF2B5EF4-FFF2-40B4-BE49-F238E27FC236}">
                  <a16:creationId xmlns:a16="http://schemas.microsoft.com/office/drawing/2014/main" id="{AF9A0302-C94E-086B-2875-D3116C04992D}"/>
                </a:ext>
              </a:extLst>
            </p:cNvPr>
            <p:cNvGrpSpPr/>
            <p:nvPr/>
          </p:nvGrpSpPr>
          <p:grpSpPr>
            <a:xfrm>
              <a:off x="873492" y="2490890"/>
              <a:ext cx="5009148" cy="1152000"/>
              <a:chOff x="873492" y="2490890"/>
              <a:chExt cx="5009148" cy="1152000"/>
            </a:xfrm>
          </p:grpSpPr>
          <p:sp>
            <p:nvSpPr>
              <p:cNvPr id="11" name="Hình chữ nhật: Góc Tròn 11">
                <a:extLst>
                  <a:ext uri="{FF2B5EF4-FFF2-40B4-BE49-F238E27FC236}">
                    <a16:creationId xmlns:a16="http://schemas.microsoft.com/office/drawing/2014/main" id="{AEDFFEB8-1946-B178-A58A-56FDB8A933E4}"/>
                  </a:ext>
                </a:extLst>
              </p:cNvPr>
              <p:cNvSpPr/>
              <p:nvPr/>
            </p:nvSpPr>
            <p:spPr>
              <a:xfrm>
                <a:off x="1526774" y="2519678"/>
                <a:ext cx="4355866" cy="1116000"/>
              </a:xfrm>
              <a:prstGeom prst="roundRect">
                <a:avLst/>
              </a:prstGeom>
              <a:noFill/>
              <a:ln w="38100">
                <a:solidFill>
                  <a:srgbClr val="FF462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14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12" name="Đồ họa 7">
                <a:extLst>
                  <a:ext uri="{FF2B5EF4-FFF2-40B4-BE49-F238E27FC236}">
                    <a16:creationId xmlns:a16="http://schemas.microsoft.com/office/drawing/2014/main" id="{A5849BBD-0199-2C1D-1F87-540060823F7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873492" y="2490890"/>
                <a:ext cx="1246685" cy="1152000"/>
              </a:xfrm>
              <a:prstGeom prst="rect">
                <a:avLst/>
              </a:prstGeom>
            </p:spPr>
          </p:pic>
        </p:grpSp>
        <p:sp>
          <p:nvSpPr>
            <p:cNvPr id="10" name="Hộp Văn bản 42">
              <a:extLst>
                <a:ext uri="{FF2B5EF4-FFF2-40B4-BE49-F238E27FC236}">
                  <a16:creationId xmlns:a16="http://schemas.microsoft.com/office/drawing/2014/main" id="{D102B154-E9F8-3C16-D917-551420A441D6}"/>
                </a:ext>
              </a:extLst>
            </p:cNvPr>
            <p:cNvSpPr txBox="1"/>
            <p:nvPr/>
          </p:nvSpPr>
          <p:spPr>
            <a:xfrm>
              <a:off x="2339283" y="2691401"/>
              <a:ext cx="335911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spcBef>
                  <a:spcPts val="600"/>
                </a:spcBef>
                <a:spcAft>
                  <a:spcPts val="600"/>
                </a:spcAft>
              </a:pPr>
              <a:r>
                <a:rPr lang="en-US" sz="3200" b="1">
                  <a:latin typeface="Cambria" panose="02040503050406030204" pitchFamily="18" charset="0"/>
                  <a:ea typeface="Cambria" panose="02040503050406030204" pitchFamily="18" charset="0"/>
                </a:rPr>
                <a:t>Có số đo &lt; 90</a:t>
              </a:r>
              <a:endParaRPr lang="vi-VN" sz="32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3" name="Nhóm 49">
            <a:extLst>
              <a:ext uri="{FF2B5EF4-FFF2-40B4-BE49-F238E27FC236}">
                <a16:creationId xmlns:a16="http://schemas.microsoft.com/office/drawing/2014/main" id="{57ECC7D7-533B-9476-3867-F9D2A1F680FF}"/>
              </a:ext>
            </a:extLst>
          </p:cNvPr>
          <p:cNvGrpSpPr/>
          <p:nvPr/>
        </p:nvGrpSpPr>
        <p:grpSpPr>
          <a:xfrm>
            <a:off x="6293866" y="3086507"/>
            <a:ext cx="4734694" cy="1152000"/>
            <a:chOff x="6309362" y="2482076"/>
            <a:chExt cx="4734694" cy="1152000"/>
          </a:xfrm>
        </p:grpSpPr>
        <p:grpSp>
          <p:nvGrpSpPr>
            <p:cNvPr id="14" name="Nhóm 22">
              <a:extLst>
                <a:ext uri="{FF2B5EF4-FFF2-40B4-BE49-F238E27FC236}">
                  <a16:creationId xmlns:a16="http://schemas.microsoft.com/office/drawing/2014/main" id="{245FA612-9223-C9D6-CF87-D31CC22FF960}"/>
                </a:ext>
              </a:extLst>
            </p:cNvPr>
            <p:cNvGrpSpPr/>
            <p:nvPr/>
          </p:nvGrpSpPr>
          <p:grpSpPr>
            <a:xfrm>
              <a:off x="6309362" y="2482076"/>
              <a:ext cx="4734694" cy="1152000"/>
              <a:chOff x="6309362" y="2463371"/>
              <a:chExt cx="4734694" cy="1152000"/>
            </a:xfrm>
          </p:grpSpPr>
          <p:sp>
            <p:nvSpPr>
              <p:cNvPr id="16" name="Hình chữ nhật: Góc Tròn 12">
                <a:extLst>
                  <a:ext uri="{FF2B5EF4-FFF2-40B4-BE49-F238E27FC236}">
                    <a16:creationId xmlns:a16="http://schemas.microsoft.com/office/drawing/2014/main" id="{52C72229-1BDB-7197-5BCB-B52287373EDD}"/>
                  </a:ext>
                </a:extLst>
              </p:cNvPr>
              <p:cNvSpPr/>
              <p:nvPr/>
            </p:nvSpPr>
            <p:spPr>
              <a:xfrm>
                <a:off x="6688190" y="2496527"/>
                <a:ext cx="4355866" cy="1117575"/>
              </a:xfrm>
              <a:prstGeom prst="roundRect">
                <a:avLst/>
              </a:prstGeom>
              <a:noFill/>
              <a:ln w="38100">
                <a:solidFill>
                  <a:srgbClr val="FFC91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140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17" name="Đồ họa 14">
                <a:extLst>
                  <a:ext uri="{FF2B5EF4-FFF2-40B4-BE49-F238E27FC236}">
                    <a16:creationId xmlns:a16="http://schemas.microsoft.com/office/drawing/2014/main" id="{A1E4C93E-6BE9-4051-EA64-A6676E0A8F0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6309362" y="2463371"/>
                <a:ext cx="1061053" cy="1152000"/>
              </a:xfrm>
              <a:prstGeom prst="rect">
                <a:avLst/>
              </a:prstGeom>
            </p:spPr>
          </p:pic>
        </p:grpSp>
        <p:sp>
          <p:nvSpPr>
            <p:cNvPr id="15" name="Hộp Văn bản 43">
              <a:extLst>
                <a:ext uri="{FF2B5EF4-FFF2-40B4-BE49-F238E27FC236}">
                  <a16:creationId xmlns:a16="http://schemas.microsoft.com/office/drawing/2014/main" id="{42784A90-390C-FDE1-57DB-3F2829B7EF40}"/>
                </a:ext>
              </a:extLst>
            </p:cNvPr>
            <p:cNvSpPr txBox="1"/>
            <p:nvPr/>
          </p:nvSpPr>
          <p:spPr>
            <a:xfrm>
              <a:off x="7589519" y="2691401"/>
              <a:ext cx="329955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spcBef>
                  <a:spcPts val="600"/>
                </a:spcBef>
                <a:spcAft>
                  <a:spcPts val="600"/>
                </a:spcAft>
              </a:pPr>
              <a:r>
                <a:rPr lang="en-US" sz="3200" b="1">
                  <a:latin typeface="Cambria" panose="02040503050406030204" pitchFamily="18" charset="0"/>
                  <a:ea typeface="Cambria" panose="02040503050406030204" pitchFamily="18" charset="0"/>
                </a:rPr>
                <a:t>Có số đo = 90</a:t>
              </a:r>
              <a:endParaRPr lang="vi-VN" sz="32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8" name="Nhóm 47">
            <a:extLst>
              <a:ext uri="{FF2B5EF4-FFF2-40B4-BE49-F238E27FC236}">
                <a16:creationId xmlns:a16="http://schemas.microsoft.com/office/drawing/2014/main" id="{1DED84F3-4250-F897-F677-DF1337BD280E}"/>
              </a:ext>
            </a:extLst>
          </p:cNvPr>
          <p:cNvGrpSpPr/>
          <p:nvPr/>
        </p:nvGrpSpPr>
        <p:grpSpPr>
          <a:xfrm>
            <a:off x="942742" y="4872847"/>
            <a:ext cx="4924401" cy="1152000"/>
            <a:chOff x="958238" y="4423396"/>
            <a:chExt cx="4924401" cy="1152000"/>
          </a:xfrm>
        </p:grpSpPr>
        <p:grpSp>
          <p:nvGrpSpPr>
            <p:cNvPr id="19" name="Nhóm 23">
              <a:extLst>
                <a:ext uri="{FF2B5EF4-FFF2-40B4-BE49-F238E27FC236}">
                  <a16:creationId xmlns:a16="http://schemas.microsoft.com/office/drawing/2014/main" id="{DD278742-E579-66B0-5492-6F3B021DA17C}"/>
                </a:ext>
              </a:extLst>
            </p:cNvPr>
            <p:cNvGrpSpPr/>
            <p:nvPr/>
          </p:nvGrpSpPr>
          <p:grpSpPr>
            <a:xfrm>
              <a:off x="958238" y="4423396"/>
              <a:ext cx="4924401" cy="1152000"/>
              <a:chOff x="958238" y="4423396"/>
              <a:chExt cx="4924401" cy="1152000"/>
            </a:xfrm>
          </p:grpSpPr>
          <p:sp>
            <p:nvSpPr>
              <p:cNvPr id="21" name="Hình chữ nhật: Góc Tròn 19">
                <a:extLst>
                  <a:ext uri="{FF2B5EF4-FFF2-40B4-BE49-F238E27FC236}">
                    <a16:creationId xmlns:a16="http://schemas.microsoft.com/office/drawing/2014/main" id="{EED8C667-9BF5-E569-6EDD-018FD1C214AB}"/>
                  </a:ext>
                </a:extLst>
              </p:cNvPr>
              <p:cNvSpPr/>
              <p:nvPr/>
            </p:nvSpPr>
            <p:spPr>
              <a:xfrm>
                <a:off x="1351279" y="4453999"/>
                <a:ext cx="4531360" cy="1116000"/>
              </a:xfrm>
              <a:prstGeom prst="roundRect">
                <a:avLst/>
              </a:prstGeom>
              <a:noFill/>
              <a:ln w="38100">
                <a:solidFill>
                  <a:srgbClr val="B4D84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14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22" name="Đồ họa 18">
                <a:extLst>
                  <a:ext uri="{FF2B5EF4-FFF2-40B4-BE49-F238E27FC236}">
                    <a16:creationId xmlns:a16="http://schemas.microsoft.com/office/drawing/2014/main" id="{626A8265-4505-8FAA-EF43-313C3211658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958238" y="4423396"/>
                <a:ext cx="1077191" cy="1152000"/>
              </a:xfrm>
              <a:prstGeom prst="rect">
                <a:avLst/>
              </a:prstGeom>
            </p:spPr>
          </p:pic>
        </p:grpSp>
        <p:sp>
          <p:nvSpPr>
            <p:cNvPr id="20" name="Hộp Văn bản 44">
              <a:extLst>
                <a:ext uri="{FF2B5EF4-FFF2-40B4-BE49-F238E27FC236}">
                  <a16:creationId xmlns:a16="http://schemas.microsoft.com/office/drawing/2014/main" id="{DFE3EE9F-D90C-5EBF-9925-55B329C94278}"/>
                </a:ext>
              </a:extLst>
            </p:cNvPr>
            <p:cNvSpPr txBox="1"/>
            <p:nvPr/>
          </p:nvSpPr>
          <p:spPr>
            <a:xfrm>
              <a:off x="2120177" y="4732258"/>
              <a:ext cx="362235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spcBef>
                  <a:spcPts val="600"/>
                </a:spcBef>
                <a:spcAft>
                  <a:spcPts val="600"/>
                </a:spcAft>
              </a:pPr>
              <a:r>
                <a:rPr lang="en-US" sz="3200" b="1">
                  <a:latin typeface="Cambria" panose="02040503050406030204" pitchFamily="18" charset="0"/>
                  <a:ea typeface="Cambria" panose="02040503050406030204" pitchFamily="18" charset="0"/>
                </a:rPr>
                <a:t>Có số đo = 180</a:t>
              </a:r>
              <a:endParaRPr lang="vi-VN" sz="32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3" name="Nhóm 46">
            <a:extLst>
              <a:ext uri="{FF2B5EF4-FFF2-40B4-BE49-F238E27FC236}">
                <a16:creationId xmlns:a16="http://schemas.microsoft.com/office/drawing/2014/main" id="{3C8FFE18-A1FF-723F-9CA5-6EF41AF72886}"/>
              </a:ext>
            </a:extLst>
          </p:cNvPr>
          <p:cNvGrpSpPr/>
          <p:nvPr/>
        </p:nvGrpSpPr>
        <p:grpSpPr>
          <a:xfrm>
            <a:off x="6293866" y="4903450"/>
            <a:ext cx="4734694" cy="1153269"/>
            <a:chOff x="6309362" y="4453999"/>
            <a:chExt cx="4734694" cy="1153269"/>
          </a:xfrm>
        </p:grpSpPr>
        <p:grpSp>
          <p:nvGrpSpPr>
            <p:cNvPr id="24" name="Nhóm 24">
              <a:extLst>
                <a:ext uri="{FF2B5EF4-FFF2-40B4-BE49-F238E27FC236}">
                  <a16:creationId xmlns:a16="http://schemas.microsoft.com/office/drawing/2014/main" id="{A077D454-59AB-0150-C11E-8134632BB74C}"/>
                </a:ext>
              </a:extLst>
            </p:cNvPr>
            <p:cNvGrpSpPr/>
            <p:nvPr/>
          </p:nvGrpSpPr>
          <p:grpSpPr>
            <a:xfrm>
              <a:off x="6309362" y="4453999"/>
              <a:ext cx="4734694" cy="1153269"/>
              <a:chOff x="6309362" y="4395154"/>
              <a:chExt cx="4734694" cy="1153269"/>
            </a:xfrm>
          </p:grpSpPr>
          <p:sp>
            <p:nvSpPr>
              <p:cNvPr id="26" name="Hình chữ nhật: Góc Tròn 20">
                <a:extLst>
                  <a:ext uri="{FF2B5EF4-FFF2-40B4-BE49-F238E27FC236}">
                    <a16:creationId xmlns:a16="http://schemas.microsoft.com/office/drawing/2014/main" id="{A22AD1BA-7919-2A18-A5E1-094B4F046682}"/>
                  </a:ext>
                </a:extLst>
              </p:cNvPr>
              <p:cNvSpPr/>
              <p:nvPr/>
            </p:nvSpPr>
            <p:spPr>
              <a:xfrm>
                <a:off x="6688190" y="4395154"/>
                <a:ext cx="4355866" cy="1117575"/>
              </a:xfrm>
              <a:prstGeom prst="roundRect">
                <a:avLst/>
              </a:prstGeom>
              <a:noFill/>
              <a:ln w="38100">
                <a:solidFill>
                  <a:srgbClr val="6FD3D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14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27" name="Đồ họa 16">
                <a:extLst>
                  <a:ext uri="{FF2B5EF4-FFF2-40B4-BE49-F238E27FC236}">
                    <a16:creationId xmlns:a16="http://schemas.microsoft.com/office/drawing/2014/main" id="{36A57397-DAC4-545C-A2AD-EA8061FA9E7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6309362" y="4396423"/>
                <a:ext cx="1077191" cy="1152000"/>
              </a:xfrm>
              <a:prstGeom prst="rect">
                <a:avLst/>
              </a:prstGeom>
            </p:spPr>
          </p:pic>
        </p:grpSp>
        <p:sp>
          <p:nvSpPr>
            <p:cNvPr id="25" name="Hộp Văn bản 45">
              <a:extLst>
                <a:ext uri="{FF2B5EF4-FFF2-40B4-BE49-F238E27FC236}">
                  <a16:creationId xmlns:a16="http://schemas.microsoft.com/office/drawing/2014/main" id="{6185C159-9C4B-F935-D927-2D577D6607B3}"/>
                </a:ext>
              </a:extLst>
            </p:cNvPr>
            <p:cNvSpPr txBox="1"/>
            <p:nvPr/>
          </p:nvSpPr>
          <p:spPr>
            <a:xfrm>
              <a:off x="7568836" y="4691947"/>
              <a:ext cx="332023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spcBef>
                  <a:spcPts val="600"/>
                </a:spcBef>
                <a:spcAft>
                  <a:spcPts val="600"/>
                </a:spcAft>
              </a:pPr>
              <a:r>
                <a:rPr lang="en-US" sz="3200" b="1">
                  <a:latin typeface="Cambria" panose="02040503050406030204" pitchFamily="18" charset="0"/>
                  <a:ea typeface="Cambria" panose="02040503050406030204" pitchFamily="18" charset="0"/>
                </a:rPr>
                <a:t>Có số đo &gt; 90</a:t>
              </a:r>
              <a:endParaRPr lang="vi-VN" sz="32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28" name="Đồ họa 2">
            <a:extLst>
              <a:ext uri="{FF2B5EF4-FFF2-40B4-BE49-F238E27FC236}">
                <a16:creationId xmlns:a16="http://schemas.microsoft.com/office/drawing/2014/main" id="{6624052A-AA64-594A-7636-4AF8EEE7E72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0419221" y="194872"/>
            <a:ext cx="1540166" cy="1238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899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/>
          <p:cNvGrpSpPr/>
          <p:nvPr/>
        </p:nvGrpSpPr>
        <p:grpSpPr>
          <a:xfrm>
            <a:off x="4597245" y="1156186"/>
            <a:ext cx="3771840" cy="3069432"/>
            <a:chOff x="4597245" y="1156186"/>
            <a:chExt cx="3771840" cy="3069432"/>
          </a:xfrm>
        </p:grpSpPr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97245" y="1156186"/>
              <a:ext cx="3771840" cy="3069432"/>
            </a:xfrm>
            <a:prstGeom prst="rect">
              <a:avLst/>
            </a:prstGeom>
          </p:spPr>
        </p:pic>
        <p:cxnSp>
          <p:nvCxnSpPr>
            <p:cNvPr id="31" name="Straight Connector 30"/>
            <p:cNvCxnSpPr/>
            <p:nvPr/>
          </p:nvCxnSpPr>
          <p:spPr>
            <a:xfrm>
              <a:off x="7346196" y="1658318"/>
              <a:ext cx="15499" cy="201168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" name="Nhóm 3">
            <a:extLst>
              <a:ext uri="{FF2B5EF4-FFF2-40B4-BE49-F238E27FC236}">
                <a16:creationId xmlns:a16="http://schemas.microsoft.com/office/drawing/2014/main" id="{13241BAC-2BA1-C1BE-5138-E23B04272B64}"/>
              </a:ext>
            </a:extLst>
          </p:cNvPr>
          <p:cNvGrpSpPr/>
          <p:nvPr/>
        </p:nvGrpSpPr>
        <p:grpSpPr>
          <a:xfrm>
            <a:off x="701664" y="240495"/>
            <a:ext cx="10627800" cy="1076859"/>
            <a:chOff x="873492" y="817645"/>
            <a:chExt cx="10362640" cy="1530534"/>
          </a:xfrm>
        </p:grpSpPr>
        <p:grpSp>
          <p:nvGrpSpPr>
            <p:cNvPr id="3" name="Đồ họa 51">
              <a:extLst>
                <a:ext uri="{FF2B5EF4-FFF2-40B4-BE49-F238E27FC236}">
                  <a16:creationId xmlns:a16="http://schemas.microsoft.com/office/drawing/2014/main" id="{E7ABEED8-4CD2-A7C6-600F-27207A83A874}"/>
                </a:ext>
              </a:extLst>
            </p:cNvPr>
            <p:cNvGrpSpPr/>
            <p:nvPr/>
          </p:nvGrpSpPr>
          <p:grpSpPr>
            <a:xfrm>
              <a:off x="873492" y="817645"/>
              <a:ext cx="10362640" cy="1530534"/>
              <a:chOff x="894773" y="780890"/>
              <a:chExt cx="10357437" cy="2500016"/>
            </a:xfrm>
          </p:grpSpPr>
          <p:sp>
            <p:nvSpPr>
              <p:cNvPr id="5" name="Hình tự do: Hình 6">
                <a:extLst>
                  <a:ext uri="{FF2B5EF4-FFF2-40B4-BE49-F238E27FC236}">
                    <a16:creationId xmlns:a16="http://schemas.microsoft.com/office/drawing/2014/main" id="{17EC9B0E-A507-EE80-FF76-05ED21D75B5A}"/>
                  </a:ext>
                </a:extLst>
              </p:cNvPr>
              <p:cNvSpPr/>
              <p:nvPr/>
            </p:nvSpPr>
            <p:spPr>
              <a:xfrm>
                <a:off x="1031052" y="1069073"/>
                <a:ext cx="10221158" cy="2211833"/>
              </a:xfrm>
              <a:custGeom>
                <a:avLst/>
                <a:gdLst>
                  <a:gd name="connsiteX0" fmla="*/ 10221158 w 10221158"/>
                  <a:gd name="connsiteY0" fmla="*/ 40575 h 2211833"/>
                  <a:gd name="connsiteX1" fmla="*/ 10221158 w 10221158"/>
                  <a:gd name="connsiteY1" fmla="*/ 2211834 h 2211833"/>
                  <a:gd name="connsiteX2" fmla="*/ 531 w 10221158"/>
                  <a:gd name="connsiteY2" fmla="*/ 2118200 h 2211833"/>
                  <a:gd name="connsiteX3" fmla="*/ 39025 w 10221158"/>
                  <a:gd name="connsiteY3" fmla="*/ 0 h 2211833"/>
                  <a:gd name="connsiteX4" fmla="*/ 10220118 w 10221158"/>
                  <a:gd name="connsiteY4" fmla="*/ 38494 h 2211833"/>
                  <a:gd name="connsiteX5" fmla="*/ 10221158 w 10221158"/>
                  <a:gd name="connsiteY5" fmla="*/ 40575 h 2211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221158" h="2211833">
                    <a:moveTo>
                      <a:pt x="10221158" y="40575"/>
                    </a:moveTo>
                    <a:lnTo>
                      <a:pt x="10221158" y="2211834"/>
                    </a:lnTo>
                    <a:cubicBezTo>
                      <a:pt x="6809774" y="2208713"/>
                      <a:pt x="3412956" y="2117160"/>
                      <a:pt x="531" y="2118200"/>
                    </a:cubicBezTo>
                    <a:cubicBezTo>
                      <a:pt x="-5711" y="1413867"/>
                      <a:pt x="45267" y="703292"/>
                      <a:pt x="39025" y="0"/>
                    </a:cubicBezTo>
                    <a:cubicBezTo>
                      <a:pt x="3432723" y="12484"/>
                      <a:pt x="6826421" y="26009"/>
                      <a:pt x="10220118" y="38494"/>
                    </a:cubicBezTo>
                    <a:lnTo>
                      <a:pt x="10221158" y="40575"/>
                    </a:lnTo>
                    <a:close/>
                  </a:path>
                </a:pathLst>
              </a:custGeom>
              <a:solidFill>
                <a:srgbClr val="CCCCCC"/>
              </a:solidFill>
              <a:ln w="103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4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" name="Hình tự do: Hình 19">
                <a:extLst>
                  <a:ext uri="{FF2B5EF4-FFF2-40B4-BE49-F238E27FC236}">
                    <a16:creationId xmlns:a16="http://schemas.microsoft.com/office/drawing/2014/main" id="{34B93E6E-3B18-D428-A68A-62E07654EA54}"/>
                  </a:ext>
                </a:extLst>
              </p:cNvPr>
              <p:cNvSpPr/>
              <p:nvPr/>
            </p:nvSpPr>
            <p:spPr>
              <a:xfrm>
                <a:off x="919883" y="805858"/>
                <a:ext cx="10221007" cy="2211834"/>
              </a:xfrm>
              <a:custGeom>
                <a:avLst/>
                <a:gdLst>
                  <a:gd name="connsiteX0" fmla="*/ 10221008 w 10221007"/>
                  <a:gd name="connsiteY0" fmla="*/ 41615 h 2211833"/>
                  <a:gd name="connsiteX1" fmla="*/ 10221008 w 10221007"/>
                  <a:gd name="connsiteY1" fmla="*/ 2211834 h 2211833"/>
                  <a:gd name="connsiteX2" fmla="*/ 381 w 10221007"/>
                  <a:gd name="connsiteY2" fmla="*/ 2118200 h 2211833"/>
                  <a:gd name="connsiteX3" fmla="*/ 39915 w 10221007"/>
                  <a:gd name="connsiteY3" fmla="*/ 0 h 2211833"/>
                  <a:gd name="connsiteX4" fmla="*/ 10221008 w 10221007"/>
                  <a:gd name="connsiteY4" fmla="*/ 38494 h 2211833"/>
                  <a:gd name="connsiteX5" fmla="*/ 10221008 w 10221007"/>
                  <a:gd name="connsiteY5" fmla="*/ 41615 h 2211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221007" h="2211833">
                    <a:moveTo>
                      <a:pt x="10221008" y="41615"/>
                    </a:moveTo>
                    <a:lnTo>
                      <a:pt x="10221008" y="2211834"/>
                    </a:lnTo>
                    <a:cubicBezTo>
                      <a:pt x="6809624" y="2208713"/>
                      <a:pt x="3412805" y="2117160"/>
                      <a:pt x="381" y="2118200"/>
                    </a:cubicBezTo>
                    <a:cubicBezTo>
                      <a:pt x="-4821" y="1414908"/>
                      <a:pt x="45117" y="704333"/>
                      <a:pt x="39915" y="0"/>
                    </a:cubicBezTo>
                    <a:cubicBezTo>
                      <a:pt x="3433612" y="12484"/>
                      <a:pt x="6827310" y="26009"/>
                      <a:pt x="10221008" y="38494"/>
                    </a:cubicBezTo>
                    <a:lnTo>
                      <a:pt x="10221008" y="41615"/>
                    </a:lnTo>
                    <a:close/>
                  </a:path>
                </a:pathLst>
              </a:custGeom>
              <a:solidFill>
                <a:srgbClr val="D7F0D3"/>
              </a:solidFill>
              <a:ln w="103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2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" name="Hình tự do: Hình 20">
                <a:extLst>
                  <a:ext uri="{FF2B5EF4-FFF2-40B4-BE49-F238E27FC236}">
                    <a16:creationId xmlns:a16="http://schemas.microsoft.com/office/drawing/2014/main" id="{927478D5-43CF-91AB-5077-04734E4B1452}"/>
                  </a:ext>
                </a:extLst>
              </p:cNvPr>
              <p:cNvSpPr/>
              <p:nvPr/>
            </p:nvSpPr>
            <p:spPr>
              <a:xfrm>
                <a:off x="894773" y="780890"/>
                <a:ext cx="10271086" cy="2262812"/>
              </a:xfrm>
              <a:custGeom>
                <a:avLst/>
                <a:gdLst>
                  <a:gd name="connsiteX0" fmla="*/ 10246117 w 10271086"/>
                  <a:gd name="connsiteY0" fmla="*/ 2262812 h 2262812"/>
                  <a:gd name="connsiteX1" fmla="*/ 10246117 w 10271086"/>
                  <a:gd name="connsiteY1" fmla="*/ 2262812 h 2262812"/>
                  <a:gd name="connsiteX2" fmla="*/ 5263770 w 10271086"/>
                  <a:gd name="connsiteY2" fmla="*/ 2215995 h 2262812"/>
                  <a:gd name="connsiteX3" fmla="*/ 25490 w 10271086"/>
                  <a:gd name="connsiteY3" fmla="*/ 2169179 h 2262812"/>
                  <a:gd name="connsiteX4" fmla="*/ 521 w 10271086"/>
                  <a:gd name="connsiteY4" fmla="*/ 2144210 h 2262812"/>
                  <a:gd name="connsiteX5" fmla="*/ 20288 w 10271086"/>
                  <a:gd name="connsiteY5" fmla="*/ 1084069 h 2262812"/>
                  <a:gd name="connsiteX6" fmla="*/ 40055 w 10271086"/>
                  <a:gd name="connsiteY6" fmla="*/ 24969 h 2262812"/>
                  <a:gd name="connsiteX7" fmla="*/ 47338 w 10271086"/>
                  <a:gd name="connsiteY7" fmla="*/ 7283 h 2262812"/>
                  <a:gd name="connsiteX8" fmla="*/ 65024 w 10271086"/>
                  <a:gd name="connsiteY8" fmla="*/ 0 h 2262812"/>
                  <a:gd name="connsiteX9" fmla="*/ 65024 w 10271086"/>
                  <a:gd name="connsiteY9" fmla="*/ 0 h 2262812"/>
                  <a:gd name="connsiteX10" fmla="*/ 10246117 w 10271086"/>
                  <a:gd name="connsiteY10" fmla="*/ 38494 h 2262812"/>
                  <a:gd name="connsiteX11" fmla="*/ 10271086 w 10271086"/>
                  <a:gd name="connsiteY11" fmla="*/ 60342 h 2262812"/>
                  <a:gd name="connsiteX12" fmla="*/ 10271086 w 10271086"/>
                  <a:gd name="connsiteY12" fmla="*/ 62422 h 2262812"/>
                  <a:gd name="connsiteX13" fmla="*/ 10271086 w 10271086"/>
                  <a:gd name="connsiteY13" fmla="*/ 65544 h 2262812"/>
                  <a:gd name="connsiteX14" fmla="*/ 10271086 w 10271086"/>
                  <a:gd name="connsiteY14" fmla="*/ 2236803 h 2262812"/>
                  <a:gd name="connsiteX15" fmla="*/ 10263804 w 10271086"/>
                  <a:gd name="connsiteY15" fmla="*/ 2254489 h 2262812"/>
                  <a:gd name="connsiteX16" fmla="*/ 10246117 w 10271086"/>
                  <a:gd name="connsiteY16" fmla="*/ 2262812 h 2262812"/>
                  <a:gd name="connsiteX17" fmla="*/ 97276 w 10271086"/>
                  <a:gd name="connsiteY17" fmla="*/ 2118200 h 2262812"/>
                  <a:gd name="connsiteX18" fmla="*/ 5264810 w 10271086"/>
                  <a:gd name="connsiteY18" fmla="*/ 2165017 h 2262812"/>
                  <a:gd name="connsiteX19" fmla="*/ 10221149 w 10271086"/>
                  <a:gd name="connsiteY19" fmla="*/ 2211834 h 2262812"/>
                  <a:gd name="connsiteX20" fmla="*/ 10221149 w 10271086"/>
                  <a:gd name="connsiteY20" fmla="*/ 89472 h 2262812"/>
                  <a:gd name="connsiteX21" fmla="*/ 89993 w 10271086"/>
                  <a:gd name="connsiteY21" fmla="*/ 50978 h 2262812"/>
                  <a:gd name="connsiteX22" fmla="*/ 70226 w 10271086"/>
                  <a:gd name="connsiteY22" fmla="*/ 1085109 h 2262812"/>
                  <a:gd name="connsiteX23" fmla="*/ 50459 w 10271086"/>
                  <a:gd name="connsiteY23" fmla="*/ 2118200 h 2262812"/>
                  <a:gd name="connsiteX24" fmla="*/ 97276 w 10271086"/>
                  <a:gd name="connsiteY24" fmla="*/ 2118200 h 2262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0271086" h="2262812">
                    <a:moveTo>
                      <a:pt x="10246117" y="2262812"/>
                    </a:moveTo>
                    <a:cubicBezTo>
                      <a:pt x="10246117" y="2262812"/>
                      <a:pt x="10246117" y="2262812"/>
                      <a:pt x="10246117" y="2262812"/>
                    </a:cubicBezTo>
                    <a:cubicBezTo>
                      <a:pt x="8583601" y="2260731"/>
                      <a:pt x="6896115" y="2237843"/>
                      <a:pt x="5263770" y="2215995"/>
                    </a:cubicBezTo>
                    <a:cubicBezTo>
                      <a:pt x="3548194" y="2193107"/>
                      <a:pt x="1774358" y="2169179"/>
                      <a:pt x="25490" y="2169179"/>
                    </a:cubicBezTo>
                    <a:cubicBezTo>
                      <a:pt x="11965" y="2169179"/>
                      <a:pt x="521" y="2157734"/>
                      <a:pt x="521" y="2144210"/>
                    </a:cubicBezTo>
                    <a:cubicBezTo>
                      <a:pt x="-2600" y="1791523"/>
                      <a:pt x="8844" y="1431554"/>
                      <a:pt x="20288" y="1084069"/>
                    </a:cubicBezTo>
                    <a:cubicBezTo>
                      <a:pt x="30692" y="736584"/>
                      <a:pt x="42136" y="376615"/>
                      <a:pt x="40055" y="24969"/>
                    </a:cubicBezTo>
                    <a:cubicBezTo>
                      <a:pt x="40055" y="18727"/>
                      <a:pt x="42136" y="11444"/>
                      <a:pt x="47338" y="7283"/>
                    </a:cubicBezTo>
                    <a:cubicBezTo>
                      <a:pt x="51499" y="3121"/>
                      <a:pt x="57742" y="0"/>
                      <a:pt x="65024" y="0"/>
                    </a:cubicBezTo>
                    <a:cubicBezTo>
                      <a:pt x="65024" y="0"/>
                      <a:pt x="65024" y="0"/>
                      <a:pt x="65024" y="0"/>
                    </a:cubicBezTo>
                    <a:lnTo>
                      <a:pt x="10246117" y="38494"/>
                    </a:lnTo>
                    <a:cubicBezTo>
                      <a:pt x="10258602" y="38494"/>
                      <a:pt x="10269006" y="47857"/>
                      <a:pt x="10271086" y="60342"/>
                    </a:cubicBezTo>
                    <a:lnTo>
                      <a:pt x="10271086" y="62422"/>
                    </a:lnTo>
                    <a:cubicBezTo>
                      <a:pt x="10271086" y="63463"/>
                      <a:pt x="10271086" y="64503"/>
                      <a:pt x="10271086" y="65544"/>
                    </a:cubicBezTo>
                    <a:lnTo>
                      <a:pt x="10271086" y="2236803"/>
                    </a:lnTo>
                    <a:cubicBezTo>
                      <a:pt x="10271086" y="2243045"/>
                      <a:pt x="10267965" y="2250328"/>
                      <a:pt x="10263804" y="2254489"/>
                    </a:cubicBezTo>
                    <a:cubicBezTo>
                      <a:pt x="10259642" y="2259691"/>
                      <a:pt x="10253400" y="2262812"/>
                      <a:pt x="10246117" y="2262812"/>
                    </a:cubicBezTo>
                    <a:close/>
                    <a:moveTo>
                      <a:pt x="97276" y="2118200"/>
                    </a:moveTo>
                    <a:cubicBezTo>
                      <a:pt x="1823255" y="2118200"/>
                      <a:pt x="3572123" y="2142129"/>
                      <a:pt x="5264810" y="2165017"/>
                    </a:cubicBezTo>
                    <a:cubicBezTo>
                      <a:pt x="6887793" y="2186865"/>
                      <a:pt x="8566955" y="2209753"/>
                      <a:pt x="10221149" y="2211834"/>
                    </a:cubicBezTo>
                    <a:lnTo>
                      <a:pt x="10221149" y="89472"/>
                    </a:lnTo>
                    <a:lnTo>
                      <a:pt x="89993" y="50978"/>
                    </a:lnTo>
                    <a:cubicBezTo>
                      <a:pt x="92074" y="395342"/>
                      <a:pt x="81670" y="745948"/>
                      <a:pt x="70226" y="1085109"/>
                    </a:cubicBezTo>
                    <a:cubicBezTo>
                      <a:pt x="59822" y="1424271"/>
                      <a:pt x="48378" y="1774877"/>
                      <a:pt x="50459" y="2118200"/>
                    </a:cubicBezTo>
                    <a:cubicBezTo>
                      <a:pt x="67105" y="2118200"/>
                      <a:pt x="82711" y="2118200"/>
                      <a:pt x="97276" y="2118200"/>
                    </a:cubicBezTo>
                    <a:close/>
                  </a:path>
                </a:pathLst>
              </a:custGeom>
              <a:solidFill>
                <a:srgbClr val="454E5F"/>
              </a:solidFill>
              <a:ln w="103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4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4" name="Hộp Văn bản 5">
              <a:extLst>
                <a:ext uri="{FF2B5EF4-FFF2-40B4-BE49-F238E27FC236}">
                  <a16:creationId xmlns:a16="http://schemas.microsoft.com/office/drawing/2014/main" id="{59257264-1088-E59B-6628-FC5CE884F377}"/>
                </a:ext>
              </a:extLst>
            </p:cNvPr>
            <p:cNvSpPr txBox="1"/>
            <p:nvPr/>
          </p:nvSpPr>
          <p:spPr>
            <a:xfrm>
              <a:off x="883920" y="1038848"/>
              <a:ext cx="9757116" cy="9186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3</a:t>
              </a:r>
              <a:r>
                <a:rPr kumimoji="0" lang="en-US" sz="36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: Hình</a:t>
              </a:r>
              <a:r>
                <a:rPr kumimoji="0" lang="en-US" sz="3600" b="1" i="0" u="none" strike="noStrike" kern="0" cap="none" spc="0" normalizeH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có mấy góc nhọn?</a:t>
              </a:r>
              <a:endPara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8" name="Nhóm 1">
            <a:extLst>
              <a:ext uri="{FF2B5EF4-FFF2-40B4-BE49-F238E27FC236}">
                <a16:creationId xmlns:a16="http://schemas.microsoft.com/office/drawing/2014/main" id="{5D919A39-535E-2705-5D44-7D32AF41840A}"/>
              </a:ext>
            </a:extLst>
          </p:cNvPr>
          <p:cNvGrpSpPr/>
          <p:nvPr/>
        </p:nvGrpSpPr>
        <p:grpSpPr>
          <a:xfrm>
            <a:off x="827342" y="4120356"/>
            <a:ext cx="5009148" cy="1152000"/>
            <a:chOff x="873492" y="2490890"/>
            <a:chExt cx="5009148" cy="1152000"/>
          </a:xfrm>
        </p:grpSpPr>
        <p:grpSp>
          <p:nvGrpSpPr>
            <p:cNvPr id="9" name="Nhóm 7">
              <a:extLst>
                <a:ext uri="{FF2B5EF4-FFF2-40B4-BE49-F238E27FC236}">
                  <a16:creationId xmlns:a16="http://schemas.microsoft.com/office/drawing/2014/main" id="{9C25E72F-3347-F5BA-1EF4-814B3861AB22}"/>
                </a:ext>
              </a:extLst>
            </p:cNvPr>
            <p:cNvGrpSpPr/>
            <p:nvPr/>
          </p:nvGrpSpPr>
          <p:grpSpPr>
            <a:xfrm>
              <a:off x="873492" y="2490890"/>
              <a:ext cx="5009148" cy="1152000"/>
              <a:chOff x="873492" y="2490890"/>
              <a:chExt cx="5009148" cy="1152000"/>
            </a:xfrm>
          </p:grpSpPr>
          <p:sp>
            <p:nvSpPr>
              <p:cNvPr id="11" name="Hình chữ nhật: Góc Tròn 8">
                <a:extLst>
                  <a:ext uri="{FF2B5EF4-FFF2-40B4-BE49-F238E27FC236}">
                    <a16:creationId xmlns:a16="http://schemas.microsoft.com/office/drawing/2014/main" id="{E269473F-6A8B-E80D-6775-3AD0F811E809}"/>
                  </a:ext>
                </a:extLst>
              </p:cNvPr>
              <p:cNvSpPr/>
              <p:nvPr/>
            </p:nvSpPr>
            <p:spPr>
              <a:xfrm>
                <a:off x="1526774" y="2519678"/>
                <a:ext cx="4355866" cy="1116000"/>
              </a:xfrm>
              <a:prstGeom prst="roundRect">
                <a:avLst/>
              </a:prstGeom>
              <a:noFill/>
              <a:ln w="38100" cap="flat" cmpd="sng" algn="ctr">
                <a:solidFill>
                  <a:srgbClr val="FF4622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36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pic>
            <p:nvPicPr>
              <p:cNvPr id="12" name="Đồ họa 9">
                <a:extLst>
                  <a:ext uri="{FF2B5EF4-FFF2-40B4-BE49-F238E27FC236}">
                    <a16:creationId xmlns:a16="http://schemas.microsoft.com/office/drawing/2014/main" id="{2C9DD5BC-4BCB-4B25-466C-AE5BF3D1159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873492" y="2490890"/>
                <a:ext cx="1246685" cy="1152000"/>
              </a:xfrm>
              <a:prstGeom prst="rect">
                <a:avLst/>
              </a:prstGeom>
            </p:spPr>
          </p:pic>
        </p:grpSp>
        <p:sp>
          <p:nvSpPr>
            <p:cNvPr id="10" name="Hộp Văn bản 23">
              <a:extLst>
                <a:ext uri="{FF2B5EF4-FFF2-40B4-BE49-F238E27FC236}">
                  <a16:creationId xmlns:a16="http://schemas.microsoft.com/office/drawing/2014/main" id="{AE8A3198-B922-95C5-0759-8657347CC3AA}"/>
                </a:ext>
              </a:extLst>
            </p:cNvPr>
            <p:cNvSpPr txBox="1"/>
            <p:nvPr/>
          </p:nvSpPr>
          <p:spPr>
            <a:xfrm>
              <a:off x="2275589" y="2724088"/>
              <a:ext cx="348688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</a:rPr>
                <a:t>2</a:t>
              </a:r>
              <a:endPara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3" name="Nhóm 2">
            <a:extLst>
              <a:ext uri="{FF2B5EF4-FFF2-40B4-BE49-F238E27FC236}">
                <a16:creationId xmlns:a16="http://schemas.microsoft.com/office/drawing/2014/main" id="{B4115996-510D-6A2B-BEBF-1EAD5C80FC98}"/>
              </a:ext>
            </a:extLst>
          </p:cNvPr>
          <p:cNvGrpSpPr/>
          <p:nvPr/>
        </p:nvGrpSpPr>
        <p:grpSpPr>
          <a:xfrm>
            <a:off x="6402694" y="4096044"/>
            <a:ext cx="4926770" cy="1152000"/>
            <a:chOff x="6309362" y="2482076"/>
            <a:chExt cx="4926770" cy="1152000"/>
          </a:xfrm>
        </p:grpSpPr>
        <p:grpSp>
          <p:nvGrpSpPr>
            <p:cNvPr id="14" name="Nhóm 10">
              <a:extLst>
                <a:ext uri="{FF2B5EF4-FFF2-40B4-BE49-F238E27FC236}">
                  <a16:creationId xmlns:a16="http://schemas.microsoft.com/office/drawing/2014/main" id="{175A95D1-2541-C698-5406-BAAB89D892AC}"/>
                </a:ext>
              </a:extLst>
            </p:cNvPr>
            <p:cNvGrpSpPr/>
            <p:nvPr/>
          </p:nvGrpSpPr>
          <p:grpSpPr>
            <a:xfrm>
              <a:off x="6309362" y="2482076"/>
              <a:ext cx="4926770" cy="1152000"/>
              <a:chOff x="6309362" y="2463371"/>
              <a:chExt cx="4926770" cy="1152000"/>
            </a:xfrm>
          </p:grpSpPr>
          <p:sp>
            <p:nvSpPr>
              <p:cNvPr id="16" name="Hình chữ nhật: Góc Tròn 11">
                <a:extLst>
                  <a:ext uri="{FF2B5EF4-FFF2-40B4-BE49-F238E27FC236}">
                    <a16:creationId xmlns:a16="http://schemas.microsoft.com/office/drawing/2014/main" id="{41570551-CF30-86B0-616C-56C5EF16E020}"/>
                  </a:ext>
                </a:extLst>
              </p:cNvPr>
              <p:cNvSpPr/>
              <p:nvPr/>
            </p:nvSpPr>
            <p:spPr>
              <a:xfrm>
                <a:off x="6688190" y="2496527"/>
                <a:ext cx="4547942" cy="1117575"/>
              </a:xfrm>
              <a:prstGeom prst="roundRect">
                <a:avLst/>
              </a:prstGeom>
              <a:noFill/>
              <a:ln w="38100" cap="flat" cmpd="sng" algn="ctr">
                <a:solidFill>
                  <a:srgbClr val="FFC91D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36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pic>
            <p:nvPicPr>
              <p:cNvPr id="17" name="Đồ họa 12">
                <a:extLst>
                  <a:ext uri="{FF2B5EF4-FFF2-40B4-BE49-F238E27FC236}">
                    <a16:creationId xmlns:a16="http://schemas.microsoft.com/office/drawing/2014/main" id="{BF458DFC-396D-4F2C-B38F-9FDE1B3662C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6309362" y="2463371"/>
                <a:ext cx="1061053" cy="1152000"/>
              </a:xfrm>
              <a:prstGeom prst="rect">
                <a:avLst/>
              </a:prstGeom>
            </p:spPr>
          </p:pic>
        </p:grpSp>
        <p:sp>
          <p:nvSpPr>
            <p:cNvPr id="15" name="Hộp Văn bản 24">
              <a:extLst>
                <a:ext uri="{FF2B5EF4-FFF2-40B4-BE49-F238E27FC236}">
                  <a16:creationId xmlns:a16="http://schemas.microsoft.com/office/drawing/2014/main" id="{709D10A9-E0E4-1F61-B017-5E54D7949015}"/>
                </a:ext>
              </a:extLst>
            </p:cNvPr>
            <p:cNvSpPr txBox="1"/>
            <p:nvPr/>
          </p:nvSpPr>
          <p:spPr>
            <a:xfrm>
              <a:off x="7749243" y="2681426"/>
              <a:ext cx="311382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</a:rPr>
                <a:t>3</a:t>
              </a:r>
              <a:endPara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8" name="Nhóm 21">
            <a:extLst>
              <a:ext uri="{FF2B5EF4-FFF2-40B4-BE49-F238E27FC236}">
                <a16:creationId xmlns:a16="http://schemas.microsoft.com/office/drawing/2014/main" id="{E1B3EBE0-1A03-71FF-4EF6-BBC720D376FD}"/>
              </a:ext>
            </a:extLst>
          </p:cNvPr>
          <p:cNvGrpSpPr/>
          <p:nvPr/>
        </p:nvGrpSpPr>
        <p:grpSpPr>
          <a:xfrm>
            <a:off x="1002184" y="5339784"/>
            <a:ext cx="4924401" cy="1152000"/>
            <a:chOff x="958238" y="4423396"/>
            <a:chExt cx="4924401" cy="1152000"/>
          </a:xfrm>
        </p:grpSpPr>
        <p:grpSp>
          <p:nvGrpSpPr>
            <p:cNvPr id="19" name="Nhóm 16">
              <a:extLst>
                <a:ext uri="{FF2B5EF4-FFF2-40B4-BE49-F238E27FC236}">
                  <a16:creationId xmlns:a16="http://schemas.microsoft.com/office/drawing/2014/main" id="{EC3EFBD6-C519-D613-E5FA-4B964968DFCC}"/>
                </a:ext>
              </a:extLst>
            </p:cNvPr>
            <p:cNvGrpSpPr/>
            <p:nvPr/>
          </p:nvGrpSpPr>
          <p:grpSpPr>
            <a:xfrm>
              <a:off x="958238" y="4423396"/>
              <a:ext cx="4924401" cy="1152000"/>
              <a:chOff x="958238" y="4423396"/>
              <a:chExt cx="4924401" cy="1152000"/>
            </a:xfrm>
          </p:grpSpPr>
          <p:sp>
            <p:nvSpPr>
              <p:cNvPr id="21" name="Hình chữ nhật: Góc Tròn 17">
                <a:extLst>
                  <a:ext uri="{FF2B5EF4-FFF2-40B4-BE49-F238E27FC236}">
                    <a16:creationId xmlns:a16="http://schemas.microsoft.com/office/drawing/2014/main" id="{940CE092-43E3-C439-BE96-F2A3F195B5DB}"/>
                  </a:ext>
                </a:extLst>
              </p:cNvPr>
              <p:cNvSpPr/>
              <p:nvPr/>
            </p:nvSpPr>
            <p:spPr>
              <a:xfrm>
                <a:off x="1351279" y="4453999"/>
                <a:ext cx="4531360" cy="1116000"/>
              </a:xfrm>
              <a:prstGeom prst="roundRect">
                <a:avLst/>
              </a:prstGeom>
              <a:noFill/>
              <a:ln w="38100" cap="flat" cmpd="sng" algn="ctr">
                <a:solidFill>
                  <a:srgbClr val="B4D841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36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pic>
            <p:nvPicPr>
              <p:cNvPr id="22" name="Đồ họa 18">
                <a:extLst>
                  <a:ext uri="{FF2B5EF4-FFF2-40B4-BE49-F238E27FC236}">
                    <a16:creationId xmlns:a16="http://schemas.microsoft.com/office/drawing/2014/main" id="{C6821B68-802E-2C33-43DE-528B28C5613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958238" y="4423396"/>
                <a:ext cx="1077191" cy="1152000"/>
              </a:xfrm>
              <a:prstGeom prst="rect">
                <a:avLst/>
              </a:prstGeom>
            </p:spPr>
          </p:pic>
        </p:grpSp>
        <p:sp>
          <p:nvSpPr>
            <p:cNvPr id="20" name="Hộp Văn bản 25">
              <a:extLst>
                <a:ext uri="{FF2B5EF4-FFF2-40B4-BE49-F238E27FC236}">
                  <a16:creationId xmlns:a16="http://schemas.microsoft.com/office/drawing/2014/main" id="{21AB69C4-0A06-7DD8-3B9F-558523C22576}"/>
                </a:ext>
              </a:extLst>
            </p:cNvPr>
            <p:cNvSpPr txBox="1"/>
            <p:nvPr/>
          </p:nvSpPr>
          <p:spPr>
            <a:xfrm>
              <a:off x="2398718" y="4646547"/>
              <a:ext cx="297795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</a:rPr>
                <a:t>4</a:t>
              </a:r>
              <a:endPara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3" name="Nhóm 22">
            <a:extLst>
              <a:ext uri="{FF2B5EF4-FFF2-40B4-BE49-F238E27FC236}">
                <a16:creationId xmlns:a16="http://schemas.microsoft.com/office/drawing/2014/main" id="{2EB559FE-FECD-11B4-CC5C-F13D7860583D}"/>
              </a:ext>
            </a:extLst>
          </p:cNvPr>
          <p:cNvGrpSpPr/>
          <p:nvPr/>
        </p:nvGrpSpPr>
        <p:grpSpPr>
          <a:xfrm>
            <a:off x="6399802" y="5370387"/>
            <a:ext cx="4987834" cy="1153269"/>
            <a:chOff x="6309362" y="4453999"/>
            <a:chExt cx="4987834" cy="1153269"/>
          </a:xfrm>
        </p:grpSpPr>
        <p:grpSp>
          <p:nvGrpSpPr>
            <p:cNvPr id="24" name="Nhóm 13">
              <a:extLst>
                <a:ext uri="{FF2B5EF4-FFF2-40B4-BE49-F238E27FC236}">
                  <a16:creationId xmlns:a16="http://schemas.microsoft.com/office/drawing/2014/main" id="{20EACA63-A1F6-E8E1-6CDE-EB245D7AB3E6}"/>
                </a:ext>
              </a:extLst>
            </p:cNvPr>
            <p:cNvGrpSpPr/>
            <p:nvPr/>
          </p:nvGrpSpPr>
          <p:grpSpPr>
            <a:xfrm>
              <a:off x="6309362" y="4453999"/>
              <a:ext cx="4987834" cy="1153269"/>
              <a:chOff x="6309362" y="4395154"/>
              <a:chExt cx="4987834" cy="1153269"/>
            </a:xfrm>
          </p:grpSpPr>
          <p:sp>
            <p:nvSpPr>
              <p:cNvPr id="26" name="Hình chữ nhật: Góc Tròn 14">
                <a:extLst>
                  <a:ext uri="{FF2B5EF4-FFF2-40B4-BE49-F238E27FC236}">
                    <a16:creationId xmlns:a16="http://schemas.microsoft.com/office/drawing/2014/main" id="{13F08971-0BB0-D010-61C5-D79ECECBE847}"/>
                  </a:ext>
                </a:extLst>
              </p:cNvPr>
              <p:cNvSpPr/>
              <p:nvPr/>
            </p:nvSpPr>
            <p:spPr>
              <a:xfrm>
                <a:off x="6688190" y="4395154"/>
                <a:ext cx="4609006" cy="1117575"/>
              </a:xfrm>
              <a:prstGeom prst="roundRect">
                <a:avLst/>
              </a:prstGeom>
              <a:noFill/>
              <a:ln w="38100" cap="flat" cmpd="sng" algn="ctr">
                <a:solidFill>
                  <a:srgbClr val="6FD3DD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36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pic>
            <p:nvPicPr>
              <p:cNvPr id="27" name="Đồ họa 15">
                <a:extLst>
                  <a:ext uri="{FF2B5EF4-FFF2-40B4-BE49-F238E27FC236}">
                    <a16:creationId xmlns:a16="http://schemas.microsoft.com/office/drawing/2014/main" id="{4E32717F-2AB4-DB99-1DF3-404F98DD558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p:blipFill>
            <p:spPr>
              <a:xfrm>
                <a:off x="6309362" y="4396423"/>
                <a:ext cx="1077191" cy="1152000"/>
              </a:xfrm>
              <a:prstGeom prst="rect">
                <a:avLst/>
              </a:prstGeom>
            </p:spPr>
          </p:pic>
        </p:grpSp>
        <p:sp>
          <p:nvSpPr>
            <p:cNvPr id="25" name="Hộp Văn bản 26">
              <a:extLst>
                <a:ext uri="{FF2B5EF4-FFF2-40B4-BE49-F238E27FC236}">
                  <a16:creationId xmlns:a16="http://schemas.microsoft.com/office/drawing/2014/main" id="{4F2B5AA1-5E36-362D-4100-84A2F8E87422}"/>
                </a:ext>
              </a:extLst>
            </p:cNvPr>
            <p:cNvSpPr txBox="1"/>
            <p:nvPr/>
          </p:nvSpPr>
          <p:spPr>
            <a:xfrm>
              <a:off x="7484144" y="4614675"/>
              <a:ext cx="357456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36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</a:rPr>
                <a:t>5</a:t>
              </a:r>
              <a:endPara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28" name="Đồ họa 27">
            <a:extLst>
              <a:ext uri="{FF2B5EF4-FFF2-40B4-BE49-F238E27FC236}">
                <a16:creationId xmlns:a16="http://schemas.microsoft.com/office/drawing/2014/main" id="{2BD22672-4DC2-7358-AD99-10EEF0B13EF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0625239" y="177750"/>
            <a:ext cx="1566761" cy="1260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877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4191689" y="1210868"/>
            <a:ext cx="3771840" cy="3069432"/>
            <a:chOff x="4597245" y="1156186"/>
            <a:chExt cx="3771840" cy="3069432"/>
          </a:xfrm>
        </p:grpSpPr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97245" y="1156186"/>
              <a:ext cx="3771840" cy="3069432"/>
            </a:xfrm>
            <a:prstGeom prst="rect">
              <a:avLst/>
            </a:prstGeom>
          </p:spPr>
        </p:pic>
        <p:cxnSp>
          <p:nvCxnSpPr>
            <p:cNvPr id="33" name="Straight Connector 32"/>
            <p:cNvCxnSpPr/>
            <p:nvPr/>
          </p:nvCxnSpPr>
          <p:spPr>
            <a:xfrm>
              <a:off x="7346196" y="1658318"/>
              <a:ext cx="15499" cy="201168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" name="Nhóm 3">
            <a:extLst>
              <a:ext uri="{FF2B5EF4-FFF2-40B4-BE49-F238E27FC236}">
                <a16:creationId xmlns:a16="http://schemas.microsoft.com/office/drawing/2014/main" id="{13241BAC-2BA1-C1BE-5138-E23B04272B64}"/>
              </a:ext>
            </a:extLst>
          </p:cNvPr>
          <p:cNvGrpSpPr/>
          <p:nvPr/>
        </p:nvGrpSpPr>
        <p:grpSpPr>
          <a:xfrm>
            <a:off x="716157" y="331754"/>
            <a:ext cx="10541188" cy="1087028"/>
            <a:chOff x="873492" y="817645"/>
            <a:chExt cx="10362640" cy="1530535"/>
          </a:xfrm>
        </p:grpSpPr>
        <p:grpSp>
          <p:nvGrpSpPr>
            <p:cNvPr id="3" name="Đồ họa 51">
              <a:extLst>
                <a:ext uri="{FF2B5EF4-FFF2-40B4-BE49-F238E27FC236}">
                  <a16:creationId xmlns:a16="http://schemas.microsoft.com/office/drawing/2014/main" id="{E7ABEED8-4CD2-A7C6-600F-27207A83A874}"/>
                </a:ext>
              </a:extLst>
            </p:cNvPr>
            <p:cNvGrpSpPr/>
            <p:nvPr/>
          </p:nvGrpSpPr>
          <p:grpSpPr>
            <a:xfrm>
              <a:off x="873492" y="817645"/>
              <a:ext cx="10362640" cy="1530535"/>
              <a:chOff x="894773" y="780890"/>
              <a:chExt cx="10357437" cy="2500016"/>
            </a:xfrm>
          </p:grpSpPr>
          <p:sp>
            <p:nvSpPr>
              <p:cNvPr id="5" name="Hình tự do: Hình 6">
                <a:extLst>
                  <a:ext uri="{FF2B5EF4-FFF2-40B4-BE49-F238E27FC236}">
                    <a16:creationId xmlns:a16="http://schemas.microsoft.com/office/drawing/2014/main" id="{17EC9B0E-A507-EE80-FF76-05ED21D75B5A}"/>
                  </a:ext>
                </a:extLst>
              </p:cNvPr>
              <p:cNvSpPr/>
              <p:nvPr/>
            </p:nvSpPr>
            <p:spPr>
              <a:xfrm>
                <a:off x="1031052" y="1069073"/>
                <a:ext cx="10221158" cy="2211833"/>
              </a:xfrm>
              <a:custGeom>
                <a:avLst/>
                <a:gdLst>
                  <a:gd name="connsiteX0" fmla="*/ 10221158 w 10221158"/>
                  <a:gd name="connsiteY0" fmla="*/ 40575 h 2211833"/>
                  <a:gd name="connsiteX1" fmla="*/ 10221158 w 10221158"/>
                  <a:gd name="connsiteY1" fmla="*/ 2211834 h 2211833"/>
                  <a:gd name="connsiteX2" fmla="*/ 531 w 10221158"/>
                  <a:gd name="connsiteY2" fmla="*/ 2118200 h 2211833"/>
                  <a:gd name="connsiteX3" fmla="*/ 39025 w 10221158"/>
                  <a:gd name="connsiteY3" fmla="*/ 0 h 2211833"/>
                  <a:gd name="connsiteX4" fmla="*/ 10220118 w 10221158"/>
                  <a:gd name="connsiteY4" fmla="*/ 38494 h 2211833"/>
                  <a:gd name="connsiteX5" fmla="*/ 10221158 w 10221158"/>
                  <a:gd name="connsiteY5" fmla="*/ 40575 h 2211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221158" h="2211833">
                    <a:moveTo>
                      <a:pt x="10221158" y="40575"/>
                    </a:moveTo>
                    <a:lnTo>
                      <a:pt x="10221158" y="2211834"/>
                    </a:lnTo>
                    <a:cubicBezTo>
                      <a:pt x="6809774" y="2208713"/>
                      <a:pt x="3412956" y="2117160"/>
                      <a:pt x="531" y="2118200"/>
                    </a:cubicBezTo>
                    <a:cubicBezTo>
                      <a:pt x="-5711" y="1413867"/>
                      <a:pt x="45267" y="703292"/>
                      <a:pt x="39025" y="0"/>
                    </a:cubicBezTo>
                    <a:cubicBezTo>
                      <a:pt x="3432723" y="12484"/>
                      <a:pt x="6826421" y="26009"/>
                      <a:pt x="10220118" y="38494"/>
                    </a:cubicBezTo>
                    <a:lnTo>
                      <a:pt x="10221158" y="40575"/>
                    </a:lnTo>
                    <a:close/>
                  </a:path>
                </a:pathLst>
              </a:custGeom>
              <a:solidFill>
                <a:srgbClr val="CCCCCC"/>
              </a:solidFill>
              <a:ln w="103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4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" name="Hình tự do: Hình 19">
                <a:extLst>
                  <a:ext uri="{FF2B5EF4-FFF2-40B4-BE49-F238E27FC236}">
                    <a16:creationId xmlns:a16="http://schemas.microsoft.com/office/drawing/2014/main" id="{34B93E6E-3B18-D428-A68A-62E07654EA54}"/>
                  </a:ext>
                </a:extLst>
              </p:cNvPr>
              <p:cNvSpPr/>
              <p:nvPr/>
            </p:nvSpPr>
            <p:spPr>
              <a:xfrm>
                <a:off x="919883" y="805858"/>
                <a:ext cx="10221007" cy="2211833"/>
              </a:xfrm>
              <a:custGeom>
                <a:avLst/>
                <a:gdLst>
                  <a:gd name="connsiteX0" fmla="*/ 10221008 w 10221007"/>
                  <a:gd name="connsiteY0" fmla="*/ 41615 h 2211833"/>
                  <a:gd name="connsiteX1" fmla="*/ 10221008 w 10221007"/>
                  <a:gd name="connsiteY1" fmla="*/ 2211834 h 2211833"/>
                  <a:gd name="connsiteX2" fmla="*/ 381 w 10221007"/>
                  <a:gd name="connsiteY2" fmla="*/ 2118200 h 2211833"/>
                  <a:gd name="connsiteX3" fmla="*/ 39915 w 10221007"/>
                  <a:gd name="connsiteY3" fmla="*/ 0 h 2211833"/>
                  <a:gd name="connsiteX4" fmla="*/ 10221008 w 10221007"/>
                  <a:gd name="connsiteY4" fmla="*/ 38494 h 2211833"/>
                  <a:gd name="connsiteX5" fmla="*/ 10221008 w 10221007"/>
                  <a:gd name="connsiteY5" fmla="*/ 41615 h 2211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221007" h="2211833">
                    <a:moveTo>
                      <a:pt x="10221008" y="41615"/>
                    </a:moveTo>
                    <a:lnTo>
                      <a:pt x="10221008" y="2211834"/>
                    </a:lnTo>
                    <a:cubicBezTo>
                      <a:pt x="6809624" y="2208713"/>
                      <a:pt x="3412805" y="2117160"/>
                      <a:pt x="381" y="2118200"/>
                    </a:cubicBezTo>
                    <a:cubicBezTo>
                      <a:pt x="-4821" y="1414908"/>
                      <a:pt x="45117" y="704333"/>
                      <a:pt x="39915" y="0"/>
                    </a:cubicBezTo>
                    <a:cubicBezTo>
                      <a:pt x="3433612" y="12484"/>
                      <a:pt x="6827310" y="26009"/>
                      <a:pt x="10221008" y="38494"/>
                    </a:cubicBezTo>
                    <a:lnTo>
                      <a:pt x="10221008" y="41615"/>
                    </a:lnTo>
                    <a:close/>
                  </a:path>
                </a:pathLst>
              </a:custGeom>
              <a:solidFill>
                <a:srgbClr val="D7F0D3"/>
              </a:solidFill>
              <a:ln w="103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4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" name="Hình tự do: Hình 20">
                <a:extLst>
                  <a:ext uri="{FF2B5EF4-FFF2-40B4-BE49-F238E27FC236}">
                    <a16:creationId xmlns:a16="http://schemas.microsoft.com/office/drawing/2014/main" id="{927478D5-43CF-91AB-5077-04734E4B1452}"/>
                  </a:ext>
                </a:extLst>
              </p:cNvPr>
              <p:cNvSpPr/>
              <p:nvPr/>
            </p:nvSpPr>
            <p:spPr>
              <a:xfrm>
                <a:off x="894773" y="780890"/>
                <a:ext cx="10271086" cy="2262812"/>
              </a:xfrm>
              <a:custGeom>
                <a:avLst/>
                <a:gdLst>
                  <a:gd name="connsiteX0" fmla="*/ 10246117 w 10271086"/>
                  <a:gd name="connsiteY0" fmla="*/ 2262812 h 2262812"/>
                  <a:gd name="connsiteX1" fmla="*/ 10246117 w 10271086"/>
                  <a:gd name="connsiteY1" fmla="*/ 2262812 h 2262812"/>
                  <a:gd name="connsiteX2" fmla="*/ 5263770 w 10271086"/>
                  <a:gd name="connsiteY2" fmla="*/ 2215995 h 2262812"/>
                  <a:gd name="connsiteX3" fmla="*/ 25490 w 10271086"/>
                  <a:gd name="connsiteY3" fmla="*/ 2169179 h 2262812"/>
                  <a:gd name="connsiteX4" fmla="*/ 521 w 10271086"/>
                  <a:gd name="connsiteY4" fmla="*/ 2144210 h 2262812"/>
                  <a:gd name="connsiteX5" fmla="*/ 20288 w 10271086"/>
                  <a:gd name="connsiteY5" fmla="*/ 1084069 h 2262812"/>
                  <a:gd name="connsiteX6" fmla="*/ 40055 w 10271086"/>
                  <a:gd name="connsiteY6" fmla="*/ 24969 h 2262812"/>
                  <a:gd name="connsiteX7" fmla="*/ 47338 w 10271086"/>
                  <a:gd name="connsiteY7" fmla="*/ 7283 h 2262812"/>
                  <a:gd name="connsiteX8" fmla="*/ 65024 w 10271086"/>
                  <a:gd name="connsiteY8" fmla="*/ 0 h 2262812"/>
                  <a:gd name="connsiteX9" fmla="*/ 65024 w 10271086"/>
                  <a:gd name="connsiteY9" fmla="*/ 0 h 2262812"/>
                  <a:gd name="connsiteX10" fmla="*/ 10246117 w 10271086"/>
                  <a:gd name="connsiteY10" fmla="*/ 38494 h 2262812"/>
                  <a:gd name="connsiteX11" fmla="*/ 10271086 w 10271086"/>
                  <a:gd name="connsiteY11" fmla="*/ 60342 h 2262812"/>
                  <a:gd name="connsiteX12" fmla="*/ 10271086 w 10271086"/>
                  <a:gd name="connsiteY12" fmla="*/ 62422 h 2262812"/>
                  <a:gd name="connsiteX13" fmla="*/ 10271086 w 10271086"/>
                  <a:gd name="connsiteY13" fmla="*/ 65544 h 2262812"/>
                  <a:gd name="connsiteX14" fmla="*/ 10271086 w 10271086"/>
                  <a:gd name="connsiteY14" fmla="*/ 2236803 h 2262812"/>
                  <a:gd name="connsiteX15" fmla="*/ 10263804 w 10271086"/>
                  <a:gd name="connsiteY15" fmla="*/ 2254489 h 2262812"/>
                  <a:gd name="connsiteX16" fmla="*/ 10246117 w 10271086"/>
                  <a:gd name="connsiteY16" fmla="*/ 2262812 h 2262812"/>
                  <a:gd name="connsiteX17" fmla="*/ 97276 w 10271086"/>
                  <a:gd name="connsiteY17" fmla="*/ 2118200 h 2262812"/>
                  <a:gd name="connsiteX18" fmla="*/ 5264810 w 10271086"/>
                  <a:gd name="connsiteY18" fmla="*/ 2165017 h 2262812"/>
                  <a:gd name="connsiteX19" fmla="*/ 10221149 w 10271086"/>
                  <a:gd name="connsiteY19" fmla="*/ 2211834 h 2262812"/>
                  <a:gd name="connsiteX20" fmla="*/ 10221149 w 10271086"/>
                  <a:gd name="connsiteY20" fmla="*/ 89472 h 2262812"/>
                  <a:gd name="connsiteX21" fmla="*/ 89993 w 10271086"/>
                  <a:gd name="connsiteY21" fmla="*/ 50978 h 2262812"/>
                  <a:gd name="connsiteX22" fmla="*/ 70226 w 10271086"/>
                  <a:gd name="connsiteY22" fmla="*/ 1085109 h 2262812"/>
                  <a:gd name="connsiteX23" fmla="*/ 50459 w 10271086"/>
                  <a:gd name="connsiteY23" fmla="*/ 2118200 h 2262812"/>
                  <a:gd name="connsiteX24" fmla="*/ 97276 w 10271086"/>
                  <a:gd name="connsiteY24" fmla="*/ 2118200 h 2262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0271086" h="2262812">
                    <a:moveTo>
                      <a:pt x="10246117" y="2262812"/>
                    </a:moveTo>
                    <a:cubicBezTo>
                      <a:pt x="10246117" y="2262812"/>
                      <a:pt x="10246117" y="2262812"/>
                      <a:pt x="10246117" y="2262812"/>
                    </a:cubicBezTo>
                    <a:cubicBezTo>
                      <a:pt x="8583601" y="2260731"/>
                      <a:pt x="6896115" y="2237843"/>
                      <a:pt x="5263770" y="2215995"/>
                    </a:cubicBezTo>
                    <a:cubicBezTo>
                      <a:pt x="3548194" y="2193107"/>
                      <a:pt x="1774358" y="2169179"/>
                      <a:pt x="25490" y="2169179"/>
                    </a:cubicBezTo>
                    <a:cubicBezTo>
                      <a:pt x="11965" y="2169179"/>
                      <a:pt x="521" y="2157734"/>
                      <a:pt x="521" y="2144210"/>
                    </a:cubicBezTo>
                    <a:cubicBezTo>
                      <a:pt x="-2600" y="1791523"/>
                      <a:pt x="8844" y="1431554"/>
                      <a:pt x="20288" y="1084069"/>
                    </a:cubicBezTo>
                    <a:cubicBezTo>
                      <a:pt x="30692" y="736584"/>
                      <a:pt x="42136" y="376615"/>
                      <a:pt x="40055" y="24969"/>
                    </a:cubicBezTo>
                    <a:cubicBezTo>
                      <a:pt x="40055" y="18727"/>
                      <a:pt x="42136" y="11444"/>
                      <a:pt x="47338" y="7283"/>
                    </a:cubicBezTo>
                    <a:cubicBezTo>
                      <a:pt x="51499" y="3121"/>
                      <a:pt x="57742" y="0"/>
                      <a:pt x="65024" y="0"/>
                    </a:cubicBezTo>
                    <a:cubicBezTo>
                      <a:pt x="65024" y="0"/>
                      <a:pt x="65024" y="0"/>
                      <a:pt x="65024" y="0"/>
                    </a:cubicBezTo>
                    <a:lnTo>
                      <a:pt x="10246117" y="38494"/>
                    </a:lnTo>
                    <a:cubicBezTo>
                      <a:pt x="10258602" y="38494"/>
                      <a:pt x="10269006" y="47857"/>
                      <a:pt x="10271086" y="60342"/>
                    </a:cubicBezTo>
                    <a:lnTo>
                      <a:pt x="10271086" y="62422"/>
                    </a:lnTo>
                    <a:cubicBezTo>
                      <a:pt x="10271086" y="63463"/>
                      <a:pt x="10271086" y="64503"/>
                      <a:pt x="10271086" y="65544"/>
                    </a:cubicBezTo>
                    <a:lnTo>
                      <a:pt x="10271086" y="2236803"/>
                    </a:lnTo>
                    <a:cubicBezTo>
                      <a:pt x="10271086" y="2243045"/>
                      <a:pt x="10267965" y="2250328"/>
                      <a:pt x="10263804" y="2254489"/>
                    </a:cubicBezTo>
                    <a:cubicBezTo>
                      <a:pt x="10259642" y="2259691"/>
                      <a:pt x="10253400" y="2262812"/>
                      <a:pt x="10246117" y="2262812"/>
                    </a:cubicBezTo>
                    <a:close/>
                    <a:moveTo>
                      <a:pt x="97276" y="2118200"/>
                    </a:moveTo>
                    <a:cubicBezTo>
                      <a:pt x="1823255" y="2118200"/>
                      <a:pt x="3572123" y="2142129"/>
                      <a:pt x="5264810" y="2165017"/>
                    </a:cubicBezTo>
                    <a:cubicBezTo>
                      <a:pt x="6887793" y="2186865"/>
                      <a:pt x="8566955" y="2209753"/>
                      <a:pt x="10221149" y="2211834"/>
                    </a:cubicBezTo>
                    <a:lnTo>
                      <a:pt x="10221149" y="89472"/>
                    </a:lnTo>
                    <a:lnTo>
                      <a:pt x="89993" y="50978"/>
                    </a:lnTo>
                    <a:cubicBezTo>
                      <a:pt x="92074" y="395342"/>
                      <a:pt x="81670" y="745948"/>
                      <a:pt x="70226" y="1085109"/>
                    </a:cubicBezTo>
                    <a:cubicBezTo>
                      <a:pt x="59822" y="1424271"/>
                      <a:pt x="48378" y="1774877"/>
                      <a:pt x="50459" y="2118200"/>
                    </a:cubicBezTo>
                    <a:cubicBezTo>
                      <a:pt x="67105" y="2118200"/>
                      <a:pt x="82711" y="2118200"/>
                      <a:pt x="97276" y="2118200"/>
                    </a:cubicBezTo>
                    <a:close/>
                  </a:path>
                </a:pathLst>
              </a:custGeom>
              <a:solidFill>
                <a:srgbClr val="454E5F"/>
              </a:solidFill>
              <a:ln w="103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4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4" name="Hộp Văn bản 5">
              <a:extLst>
                <a:ext uri="{FF2B5EF4-FFF2-40B4-BE49-F238E27FC236}">
                  <a16:creationId xmlns:a16="http://schemas.microsoft.com/office/drawing/2014/main" id="{59257264-1088-E59B-6628-FC5CE884F377}"/>
                </a:ext>
              </a:extLst>
            </p:cNvPr>
            <p:cNvSpPr txBox="1"/>
            <p:nvPr/>
          </p:nvSpPr>
          <p:spPr>
            <a:xfrm>
              <a:off x="1304544" y="978526"/>
              <a:ext cx="9358527" cy="9100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4</a:t>
              </a:r>
              <a:r>
                <a:rPr kumimoji="0" lang="en-US" sz="3600" b="1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: </a:t>
              </a:r>
              <a:r>
                <a:rPr lang="en-US" sz="3600" b="1" ker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Hình có mấy góc vuông?</a:t>
              </a:r>
              <a:endParaRPr lang="vi-VN" sz="3600" b="1" kern="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8" name="Nhóm 1">
            <a:extLst>
              <a:ext uri="{FF2B5EF4-FFF2-40B4-BE49-F238E27FC236}">
                <a16:creationId xmlns:a16="http://schemas.microsoft.com/office/drawing/2014/main" id="{5D919A39-535E-2705-5D44-7D32AF41840A}"/>
              </a:ext>
            </a:extLst>
          </p:cNvPr>
          <p:cNvGrpSpPr/>
          <p:nvPr/>
        </p:nvGrpSpPr>
        <p:grpSpPr>
          <a:xfrm>
            <a:off x="833641" y="4075470"/>
            <a:ext cx="5009148" cy="1152000"/>
            <a:chOff x="873492" y="2490890"/>
            <a:chExt cx="5009148" cy="1152000"/>
          </a:xfrm>
        </p:grpSpPr>
        <p:grpSp>
          <p:nvGrpSpPr>
            <p:cNvPr id="9" name="Nhóm 7">
              <a:extLst>
                <a:ext uri="{FF2B5EF4-FFF2-40B4-BE49-F238E27FC236}">
                  <a16:creationId xmlns:a16="http://schemas.microsoft.com/office/drawing/2014/main" id="{9C25E72F-3347-F5BA-1EF4-814B3861AB22}"/>
                </a:ext>
              </a:extLst>
            </p:cNvPr>
            <p:cNvGrpSpPr/>
            <p:nvPr/>
          </p:nvGrpSpPr>
          <p:grpSpPr>
            <a:xfrm>
              <a:off x="873492" y="2490890"/>
              <a:ext cx="5009148" cy="1152000"/>
              <a:chOff x="873492" y="2490890"/>
              <a:chExt cx="5009148" cy="1152000"/>
            </a:xfrm>
          </p:grpSpPr>
          <p:sp>
            <p:nvSpPr>
              <p:cNvPr id="11" name="Hình chữ nhật: Góc Tròn 8">
                <a:extLst>
                  <a:ext uri="{FF2B5EF4-FFF2-40B4-BE49-F238E27FC236}">
                    <a16:creationId xmlns:a16="http://schemas.microsoft.com/office/drawing/2014/main" id="{E269473F-6A8B-E80D-6775-3AD0F811E809}"/>
                  </a:ext>
                </a:extLst>
              </p:cNvPr>
              <p:cNvSpPr/>
              <p:nvPr/>
            </p:nvSpPr>
            <p:spPr>
              <a:xfrm>
                <a:off x="1526774" y="2519678"/>
                <a:ext cx="4355866" cy="1116000"/>
              </a:xfrm>
              <a:prstGeom prst="roundRect">
                <a:avLst/>
              </a:prstGeom>
              <a:noFill/>
              <a:ln w="38100" cap="flat" cmpd="sng" algn="ctr">
                <a:solidFill>
                  <a:srgbClr val="FF4622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36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pic>
            <p:nvPicPr>
              <p:cNvPr id="12" name="Đồ họa 9">
                <a:extLst>
                  <a:ext uri="{FF2B5EF4-FFF2-40B4-BE49-F238E27FC236}">
                    <a16:creationId xmlns:a16="http://schemas.microsoft.com/office/drawing/2014/main" id="{2C9DD5BC-4BCB-4B25-466C-AE5BF3D1159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873492" y="2490890"/>
                <a:ext cx="1246685" cy="1152000"/>
              </a:xfrm>
              <a:prstGeom prst="rect">
                <a:avLst/>
              </a:prstGeom>
            </p:spPr>
          </p:pic>
        </p:grpSp>
        <p:sp>
          <p:nvSpPr>
            <p:cNvPr id="10" name="Hộp Văn bản 23">
              <a:extLst>
                <a:ext uri="{FF2B5EF4-FFF2-40B4-BE49-F238E27FC236}">
                  <a16:creationId xmlns:a16="http://schemas.microsoft.com/office/drawing/2014/main" id="{AE8A3198-B922-95C5-0759-8657347CC3AA}"/>
                </a:ext>
              </a:extLst>
            </p:cNvPr>
            <p:cNvSpPr txBox="1"/>
            <p:nvPr/>
          </p:nvSpPr>
          <p:spPr>
            <a:xfrm>
              <a:off x="2505456" y="2696712"/>
              <a:ext cx="264741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</a:rPr>
                <a:t>3</a:t>
              </a:r>
              <a:endPara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3" name="Nhóm 2">
            <a:extLst>
              <a:ext uri="{FF2B5EF4-FFF2-40B4-BE49-F238E27FC236}">
                <a16:creationId xmlns:a16="http://schemas.microsoft.com/office/drawing/2014/main" id="{B4115996-510D-6A2B-BEBF-1EAD5C80FC98}"/>
              </a:ext>
            </a:extLst>
          </p:cNvPr>
          <p:cNvGrpSpPr/>
          <p:nvPr/>
        </p:nvGrpSpPr>
        <p:grpSpPr>
          <a:xfrm>
            <a:off x="6269511" y="4066656"/>
            <a:ext cx="4926770" cy="1152000"/>
            <a:chOff x="6309362" y="2482076"/>
            <a:chExt cx="4926770" cy="1152000"/>
          </a:xfrm>
        </p:grpSpPr>
        <p:grpSp>
          <p:nvGrpSpPr>
            <p:cNvPr id="14" name="Nhóm 10">
              <a:extLst>
                <a:ext uri="{FF2B5EF4-FFF2-40B4-BE49-F238E27FC236}">
                  <a16:creationId xmlns:a16="http://schemas.microsoft.com/office/drawing/2014/main" id="{175A95D1-2541-C698-5406-BAAB89D892AC}"/>
                </a:ext>
              </a:extLst>
            </p:cNvPr>
            <p:cNvGrpSpPr/>
            <p:nvPr/>
          </p:nvGrpSpPr>
          <p:grpSpPr>
            <a:xfrm>
              <a:off x="6309362" y="2482076"/>
              <a:ext cx="4926770" cy="1152000"/>
              <a:chOff x="6309362" y="2463371"/>
              <a:chExt cx="4926770" cy="1152000"/>
            </a:xfrm>
          </p:grpSpPr>
          <p:sp>
            <p:nvSpPr>
              <p:cNvPr id="16" name="Hình chữ nhật: Góc Tròn 11">
                <a:extLst>
                  <a:ext uri="{FF2B5EF4-FFF2-40B4-BE49-F238E27FC236}">
                    <a16:creationId xmlns:a16="http://schemas.microsoft.com/office/drawing/2014/main" id="{41570551-CF30-86B0-616C-56C5EF16E020}"/>
                  </a:ext>
                </a:extLst>
              </p:cNvPr>
              <p:cNvSpPr/>
              <p:nvPr/>
            </p:nvSpPr>
            <p:spPr>
              <a:xfrm>
                <a:off x="6688190" y="2496527"/>
                <a:ext cx="4547942" cy="1117575"/>
              </a:xfrm>
              <a:prstGeom prst="roundRect">
                <a:avLst/>
              </a:prstGeom>
              <a:noFill/>
              <a:ln w="38100" cap="flat" cmpd="sng" algn="ctr">
                <a:solidFill>
                  <a:srgbClr val="FFC91D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36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pic>
            <p:nvPicPr>
              <p:cNvPr id="17" name="Đồ họa 12">
                <a:extLst>
                  <a:ext uri="{FF2B5EF4-FFF2-40B4-BE49-F238E27FC236}">
                    <a16:creationId xmlns:a16="http://schemas.microsoft.com/office/drawing/2014/main" id="{BF458DFC-396D-4F2C-B38F-9FDE1B3662C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6309362" y="2463371"/>
                <a:ext cx="1061053" cy="1152000"/>
              </a:xfrm>
              <a:prstGeom prst="rect">
                <a:avLst/>
              </a:prstGeom>
            </p:spPr>
          </p:pic>
        </p:grpSp>
        <p:sp>
          <p:nvSpPr>
            <p:cNvPr id="15" name="Hộp Văn bản 24">
              <a:extLst>
                <a:ext uri="{FF2B5EF4-FFF2-40B4-BE49-F238E27FC236}">
                  <a16:creationId xmlns:a16="http://schemas.microsoft.com/office/drawing/2014/main" id="{709D10A9-E0E4-1F61-B017-5E54D7949015}"/>
                </a:ext>
              </a:extLst>
            </p:cNvPr>
            <p:cNvSpPr txBox="1"/>
            <p:nvPr/>
          </p:nvSpPr>
          <p:spPr>
            <a:xfrm>
              <a:off x="7831616" y="2736290"/>
              <a:ext cx="306545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</a:rPr>
                <a:t>4</a:t>
              </a:r>
              <a:endPara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8" name="Nhóm 21">
            <a:extLst>
              <a:ext uri="{FF2B5EF4-FFF2-40B4-BE49-F238E27FC236}">
                <a16:creationId xmlns:a16="http://schemas.microsoft.com/office/drawing/2014/main" id="{E1B3EBE0-1A03-71FF-4EF6-BBC720D376FD}"/>
              </a:ext>
            </a:extLst>
          </p:cNvPr>
          <p:cNvGrpSpPr/>
          <p:nvPr/>
        </p:nvGrpSpPr>
        <p:grpSpPr>
          <a:xfrm>
            <a:off x="918387" y="5357046"/>
            <a:ext cx="4924401" cy="1152000"/>
            <a:chOff x="958238" y="4423396"/>
            <a:chExt cx="4924401" cy="1152000"/>
          </a:xfrm>
        </p:grpSpPr>
        <p:grpSp>
          <p:nvGrpSpPr>
            <p:cNvPr id="19" name="Nhóm 16">
              <a:extLst>
                <a:ext uri="{FF2B5EF4-FFF2-40B4-BE49-F238E27FC236}">
                  <a16:creationId xmlns:a16="http://schemas.microsoft.com/office/drawing/2014/main" id="{EC3EFBD6-C519-D613-E5FA-4B964968DFCC}"/>
                </a:ext>
              </a:extLst>
            </p:cNvPr>
            <p:cNvGrpSpPr/>
            <p:nvPr/>
          </p:nvGrpSpPr>
          <p:grpSpPr>
            <a:xfrm>
              <a:off x="958238" y="4423396"/>
              <a:ext cx="4924401" cy="1152000"/>
              <a:chOff x="958238" y="4423396"/>
              <a:chExt cx="4924401" cy="1152000"/>
            </a:xfrm>
          </p:grpSpPr>
          <p:sp>
            <p:nvSpPr>
              <p:cNvPr id="21" name="Hình chữ nhật: Góc Tròn 17">
                <a:extLst>
                  <a:ext uri="{FF2B5EF4-FFF2-40B4-BE49-F238E27FC236}">
                    <a16:creationId xmlns:a16="http://schemas.microsoft.com/office/drawing/2014/main" id="{940CE092-43E3-C439-BE96-F2A3F195B5DB}"/>
                  </a:ext>
                </a:extLst>
              </p:cNvPr>
              <p:cNvSpPr/>
              <p:nvPr/>
            </p:nvSpPr>
            <p:spPr>
              <a:xfrm>
                <a:off x="1351279" y="4453999"/>
                <a:ext cx="4531360" cy="1116000"/>
              </a:xfrm>
              <a:prstGeom prst="roundRect">
                <a:avLst/>
              </a:prstGeom>
              <a:noFill/>
              <a:ln w="38100" cap="flat" cmpd="sng" algn="ctr">
                <a:solidFill>
                  <a:srgbClr val="B4D841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36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pic>
            <p:nvPicPr>
              <p:cNvPr id="22" name="Đồ họa 18">
                <a:extLst>
                  <a:ext uri="{FF2B5EF4-FFF2-40B4-BE49-F238E27FC236}">
                    <a16:creationId xmlns:a16="http://schemas.microsoft.com/office/drawing/2014/main" id="{C6821B68-802E-2C33-43DE-528B28C5613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958238" y="4423396"/>
                <a:ext cx="1077191" cy="1152000"/>
              </a:xfrm>
              <a:prstGeom prst="rect">
                <a:avLst/>
              </a:prstGeom>
            </p:spPr>
          </p:pic>
        </p:grpSp>
        <p:sp>
          <p:nvSpPr>
            <p:cNvPr id="20" name="Hộp Văn bản 25">
              <a:extLst>
                <a:ext uri="{FF2B5EF4-FFF2-40B4-BE49-F238E27FC236}">
                  <a16:creationId xmlns:a16="http://schemas.microsoft.com/office/drawing/2014/main" id="{21AB69C4-0A06-7DD8-3B9F-558523C22576}"/>
                </a:ext>
              </a:extLst>
            </p:cNvPr>
            <p:cNvSpPr txBox="1"/>
            <p:nvPr/>
          </p:nvSpPr>
          <p:spPr>
            <a:xfrm>
              <a:off x="2330227" y="4646547"/>
              <a:ext cx="325761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</a:rPr>
                <a:t>5</a:t>
              </a:r>
              <a:endPara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3" name="Nhóm 22">
            <a:extLst>
              <a:ext uri="{FF2B5EF4-FFF2-40B4-BE49-F238E27FC236}">
                <a16:creationId xmlns:a16="http://schemas.microsoft.com/office/drawing/2014/main" id="{2EB559FE-FECD-11B4-CC5C-F13D7860583D}"/>
              </a:ext>
            </a:extLst>
          </p:cNvPr>
          <p:cNvGrpSpPr/>
          <p:nvPr/>
        </p:nvGrpSpPr>
        <p:grpSpPr>
          <a:xfrm>
            <a:off x="6269511" y="5387649"/>
            <a:ext cx="4987834" cy="1153269"/>
            <a:chOff x="6309362" y="4453999"/>
            <a:chExt cx="4987834" cy="1153269"/>
          </a:xfrm>
        </p:grpSpPr>
        <p:grpSp>
          <p:nvGrpSpPr>
            <p:cNvPr id="24" name="Nhóm 13">
              <a:extLst>
                <a:ext uri="{FF2B5EF4-FFF2-40B4-BE49-F238E27FC236}">
                  <a16:creationId xmlns:a16="http://schemas.microsoft.com/office/drawing/2014/main" id="{20EACA63-A1F6-E8E1-6CDE-EB245D7AB3E6}"/>
                </a:ext>
              </a:extLst>
            </p:cNvPr>
            <p:cNvGrpSpPr/>
            <p:nvPr/>
          </p:nvGrpSpPr>
          <p:grpSpPr>
            <a:xfrm>
              <a:off x="6309362" y="4453999"/>
              <a:ext cx="4987834" cy="1153269"/>
              <a:chOff x="6309362" y="4395154"/>
              <a:chExt cx="4987834" cy="1153269"/>
            </a:xfrm>
          </p:grpSpPr>
          <p:sp>
            <p:nvSpPr>
              <p:cNvPr id="26" name="Hình chữ nhật: Góc Tròn 14">
                <a:extLst>
                  <a:ext uri="{FF2B5EF4-FFF2-40B4-BE49-F238E27FC236}">
                    <a16:creationId xmlns:a16="http://schemas.microsoft.com/office/drawing/2014/main" id="{13F08971-0BB0-D010-61C5-D79ECECBE847}"/>
                  </a:ext>
                </a:extLst>
              </p:cNvPr>
              <p:cNvSpPr/>
              <p:nvPr/>
            </p:nvSpPr>
            <p:spPr>
              <a:xfrm>
                <a:off x="6688190" y="4395154"/>
                <a:ext cx="4609006" cy="1117575"/>
              </a:xfrm>
              <a:prstGeom prst="roundRect">
                <a:avLst/>
              </a:prstGeom>
              <a:noFill/>
              <a:ln w="38100" cap="flat" cmpd="sng" algn="ctr">
                <a:solidFill>
                  <a:srgbClr val="6FD3DD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36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pic>
            <p:nvPicPr>
              <p:cNvPr id="27" name="Đồ họa 15">
                <a:extLst>
                  <a:ext uri="{FF2B5EF4-FFF2-40B4-BE49-F238E27FC236}">
                    <a16:creationId xmlns:a16="http://schemas.microsoft.com/office/drawing/2014/main" id="{4E32717F-2AB4-DB99-1DF3-404F98DD558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p:blipFill>
            <p:spPr>
              <a:xfrm>
                <a:off x="6309362" y="4396423"/>
                <a:ext cx="1077191" cy="1152000"/>
              </a:xfrm>
              <a:prstGeom prst="rect">
                <a:avLst/>
              </a:prstGeom>
            </p:spPr>
          </p:pic>
        </p:grpSp>
        <p:sp>
          <p:nvSpPr>
            <p:cNvPr id="25" name="Hộp Văn bản 26">
              <a:extLst>
                <a:ext uri="{FF2B5EF4-FFF2-40B4-BE49-F238E27FC236}">
                  <a16:creationId xmlns:a16="http://schemas.microsoft.com/office/drawing/2014/main" id="{4F2B5AA1-5E36-362D-4100-84A2F8E87422}"/>
                </a:ext>
              </a:extLst>
            </p:cNvPr>
            <p:cNvSpPr txBox="1"/>
            <p:nvPr/>
          </p:nvSpPr>
          <p:spPr>
            <a:xfrm>
              <a:off x="7484144" y="4614675"/>
              <a:ext cx="357456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36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</a:rPr>
                <a:t>6</a:t>
              </a:r>
              <a:endPara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28" name="Đồ họa 27">
            <a:extLst>
              <a:ext uri="{FF2B5EF4-FFF2-40B4-BE49-F238E27FC236}">
                <a16:creationId xmlns:a16="http://schemas.microsoft.com/office/drawing/2014/main" id="{2BD22672-4DC2-7358-AD99-10EEF0B13EF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0446259" y="872984"/>
            <a:ext cx="1520155" cy="1222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966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4" presetID="42" presetClass="exit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334373" y="91442"/>
            <a:ext cx="12053570" cy="6387918"/>
            <a:chOff x="3050" y="2034"/>
            <a:chExt cx="12787" cy="7225"/>
          </a:xfrm>
        </p:grpSpPr>
        <p:grpSp>
          <p:nvGrpSpPr>
            <p:cNvPr id="11" name="组合 10"/>
            <p:cNvGrpSpPr/>
            <p:nvPr/>
          </p:nvGrpSpPr>
          <p:grpSpPr>
            <a:xfrm>
              <a:off x="4373" y="3361"/>
              <a:ext cx="9379" cy="5297"/>
              <a:chOff x="6130" y="3768"/>
              <a:chExt cx="10922" cy="5297"/>
            </a:xfrm>
          </p:grpSpPr>
          <p:sp>
            <p:nvSpPr>
              <p:cNvPr id="8" name="矩形 7"/>
              <p:cNvSpPr/>
              <p:nvPr/>
            </p:nvSpPr>
            <p:spPr>
              <a:xfrm>
                <a:off x="6130" y="3768"/>
                <a:ext cx="10922" cy="5297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9" name="矩形 8"/>
              <p:cNvSpPr/>
              <p:nvPr/>
            </p:nvSpPr>
            <p:spPr>
              <a:xfrm>
                <a:off x="6358" y="3973"/>
                <a:ext cx="10494" cy="489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  <p:pic>
          <p:nvPicPr>
            <p:cNvPr id="2" name="图片 1" descr="文件夹 3 的副本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920" y="2034"/>
              <a:ext cx="3917" cy="4839"/>
            </a:xfrm>
            <a:prstGeom prst="rect">
              <a:avLst/>
            </a:prstGeom>
          </p:spPr>
        </p:pic>
        <p:pic>
          <p:nvPicPr>
            <p:cNvPr id="5" name="图片 4" descr="文件夹 3 的副本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 flipV="1">
              <a:off x="3050" y="6121"/>
              <a:ext cx="2540" cy="3138"/>
            </a:xfrm>
            <a:prstGeom prst="rect">
              <a:avLst/>
            </a:prstGeom>
          </p:spPr>
        </p:pic>
      </p:grpSp>
      <p:pic>
        <p:nvPicPr>
          <p:cNvPr id="21" name="图片 17" descr="6开学季文具上飞翔的儿童彩色素材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558786" y="685227"/>
            <a:ext cx="3402500" cy="34025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/>
          <a:srcRect l="10884" t="4514" r="18337" b="12466"/>
          <a:stretch/>
        </p:blipFill>
        <p:spPr>
          <a:xfrm>
            <a:off x="4145845" y="1419180"/>
            <a:ext cx="4387872" cy="4410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181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563215" y="499470"/>
            <a:ext cx="833718" cy="753037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410789" y="411051"/>
            <a:ext cx="102674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 hình tứ giác ABCD có góc đỉnh A và góc đỉnh C là góc vuông.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3699" y="1252507"/>
            <a:ext cx="5090601" cy="5340559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63214" y="1864223"/>
            <a:ext cx="574614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Hãy nêu từng cặp cạnh vuông góc với nhau.</a:t>
            </a:r>
          </a:p>
          <a:p>
            <a:pPr algn="just"/>
            <a:r>
              <a:rPr lang="en-US" sz="36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Hãy nêu từng cặp cạnh cắt nhau và không vuông góc với nhau.</a:t>
            </a:r>
          </a:p>
        </p:txBody>
      </p:sp>
      <p:sp>
        <p:nvSpPr>
          <p:cNvPr id="16" name="Rectangle 15"/>
          <p:cNvSpPr/>
          <p:nvPr/>
        </p:nvSpPr>
        <p:spPr>
          <a:xfrm rot="3037718">
            <a:off x="7518159" y="3282970"/>
            <a:ext cx="216956" cy="232882"/>
          </a:xfrm>
          <a:prstGeom prst="rect">
            <a:avLst/>
          </a:prstGeom>
          <a:ln w="38100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 rot="2441044">
            <a:off x="10871955" y="3293838"/>
            <a:ext cx="249798" cy="224066"/>
          </a:xfrm>
          <a:prstGeom prst="rect">
            <a:avLst/>
          </a:prstGeom>
          <a:ln w="38100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7266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5" grpId="0"/>
      <p:bldP spid="16" grpId="0" animBg="1"/>
      <p:bldP spid="17" grpId="0" animBg="1"/>
    </p:bldLst>
  </p:timing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241</TotalTime>
  <Words>505</Words>
  <Application>Microsoft Office PowerPoint</Application>
  <PresentationFormat>Widescreen</PresentationFormat>
  <Paragraphs>68</Paragraphs>
  <Slides>18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等线</vt:lpstr>
      <vt:lpstr>Arial</vt:lpstr>
      <vt:lpstr>Calibri</vt:lpstr>
      <vt:lpstr>Cambria</vt:lpstr>
      <vt:lpstr>UTM Avo</vt:lpstr>
      <vt:lpstr>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HP</dc:creator>
  <cp:keywords>MĂNGNON</cp:keywords>
  <dc:description>9Slide.vn</dc:description>
  <cp:lastModifiedBy>Hà Lê</cp:lastModifiedBy>
  <cp:revision>37</cp:revision>
  <dcterms:created xsi:type="dcterms:W3CDTF">2023-11-14T15:39:35Z</dcterms:created>
  <dcterms:modified xsi:type="dcterms:W3CDTF">2023-12-06T09:26:38Z</dcterms:modified>
  <cp:category>9Slide.vn</cp:category>
</cp:coreProperties>
</file>