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256" r:id="rId4"/>
    <p:sldId id="266" r:id="rId5"/>
    <p:sldId id="257" r:id="rId6"/>
    <p:sldId id="268" r:id="rId7"/>
    <p:sldId id="264" r:id="rId8"/>
    <p:sldId id="258" r:id="rId9"/>
    <p:sldId id="259" r:id="rId10"/>
    <p:sldId id="260" r:id="rId11"/>
    <p:sldId id="261" r:id="rId12"/>
    <p:sldId id="262" r:id="rId13"/>
    <p:sldId id="269" r:id="rId14"/>
    <p:sldId id="270" r:id="rId15"/>
    <p:sldId id="265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5A3E"/>
    <a:srgbClr val="9B2F16"/>
    <a:srgbClr val="E46244"/>
    <a:srgbClr val="EFD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13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D6B11-9FF6-4286-BBB2-9A832E82AA0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1256C-FFE6-4E27-BA92-B42F02EC6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1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106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0E755-9156-5F4A-AB67-FE5660CD4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11A8FE-BE63-FFCF-5CEC-A0755EEC6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20490-4A4F-4BDE-2484-D8F6EE671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126C4-341E-CC5D-E02E-C753E3BA3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DDC7F-B719-623A-E9EE-FEFB255B1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5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5152E-5CEC-2355-CE64-260C5909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A82B5-0EC9-A85C-FD0B-EC7CABAE3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72859-F8C4-78CD-4432-0BE2FF76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59F89-4322-95D8-A0A4-5E4CBD77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8083A-81F3-5878-5D6F-C6523A1B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5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595F49-FD12-8EBA-439F-743ED1A4A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86739D-E8D3-1FC4-F3EB-E64CA9C08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28948-203F-FCD7-95CE-35351DA7D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6B643-1983-BBD2-B1A1-65D86B78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1E079-1880-73F7-27CA-FC8F8B05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32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02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57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68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6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04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22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43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6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AF282-CC3A-2FF9-3D4F-32AD0BE5C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85EE9-65AD-D482-CDE1-319CBBF1F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0052B-5F7F-733B-72D2-5DCC98391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BF3F7-F28E-A228-1A5F-8B139CE2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58419-CC78-BAAC-4CB7-B558C282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08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37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98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92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5CA629-2EE7-4445-8B6B-D05212392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7F774A2-297F-4905-8119-D4B8B3A5D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328AE7-5D6C-4C63-BB00-CA5EEB9DF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E9CEB6-9C28-476A-9E6F-9960F0857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93B1BA-51C5-4AE0-B6C1-8DE9EDF60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0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15AA2F-A2C8-4033-ABB1-9676D9B4B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6B64E1-2010-49C4-B332-70C3A0647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8B5DFC-B13C-4C3C-BE11-E5060E3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D3C02C-D7B9-4FC5-9A0C-E47F51261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12A6E2-4736-4A5C-A049-0D1CCF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A17726-F5E0-449F-8842-C42058F87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A88AA-091A-43A1-8814-68E884B23D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F3DD6A-5FCE-41D3-BA04-C33B8E4C1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094004-97B0-47BA-93CD-6D42579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715CB2-E91A-433B-BDB0-B0382B0D0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959F244-1A56-4A7D-B702-39D21C3D0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76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AF099-1E37-49B3-BF74-2103EA7A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AA159F8-5B8C-4152-8B9F-FF1560B2F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675D9BF-A055-4A3B-AE81-5999D02EB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8CFBD4-9D91-4C78-8D50-A864FCD022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FFC61B4-F854-4403-AEF4-45DC5FE1A3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4C22695-E9A9-4465-9D47-BC984666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84CD4C-0742-4A31-9389-634C1F538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2A32328-9D9F-4C59-BBE2-F25DD7332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01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D5A37C-E4AE-414B-B858-604AAC1D0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B8EFC5F-FBEE-4E07-AC10-61052C21E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1331917-62D1-4DF8-A771-75E0E2FC3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ED1067D-BFD8-4B52-8F30-D98E95B22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45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A6F7599-BAC8-4A3E-B81D-FD5E3DBD3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9F6AE5F-FCFA-40B0-A492-95AEE68A5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1E7BF91-B6EC-451F-BC26-B2D4AE1EE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19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871F9-7D4C-767E-7B02-7FBF59F7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D40ED-F91C-2594-F63E-EBD3B9A9E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5C484-4EF8-C9CA-A943-704F17930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B974A-8CFF-0564-23B3-E6FE8CCC9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4EABF-F649-CC9C-BFFA-4A8545C0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572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986DC-7857-45F3-A87A-E57B8C7B5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ABE26D-EDA4-4A88-B324-32E57C368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C58D263-4469-4176-B80F-CE2D80600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4E0042-9343-435B-8AC7-108E1F684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F64437-2F0F-496B-B89F-8FCA8CF1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4AD77E-82EE-4D1E-B1F4-235046D47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07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40DEF3-9E02-4A7A-B985-43C7AA85C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E8909E2-4391-48F1-AC76-7D846A630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38F403-E989-4C43-931E-392E028B2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BCADC77-9A5F-495E-948A-5E8C599C0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900D9-0F77-471E-9390-50CCA6F2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101B63-0006-4567-803B-62E593D5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84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587A94-8BDA-473F-B641-7CE8954D7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A35CAE-5BAD-493D-AA97-EDB575EE3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EDE0D6-C914-4C23-9A3B-B7280FBA7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D86029-451C-4A23-A726-40DE65D38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F042CE-3782-4E31-A71B-233724ACE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8BEE589-2360-46CD-A48F-D0159C24BB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55735D8-4E0F-42CA-85A9-109502420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289540-1779-4633-AAEA-C2E34948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E35222-434E-4293-B90C-EC2C759D8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42FE9F-C8C7-4A56-A1BD-6009904EC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6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7DD36-5FB8-C0B1-E5D4-AD92A8D13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9281D-EBD9-A977-8011-0AD211AD4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51B8B-E419-DC42-F620-0141DCCAA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C7B37-9B56-66C3-58C8-635550AE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8E3A3-C7F5-4B7B-B8C7-AC942AFA0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95188-A4AB-12DB-A43F-887A4BACA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58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88293-3138-2769-98DF-3917AAF72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34E46-E7CE-DCE2-7036-379E4BF37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75107-0AE5-6171-3553-998AF0820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A0117A-23A7-3612-02F5-2F03995F8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0B7E2A-D081-333B-005C-183DE93378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0416B5-A5E5-1712-7704-D5EC35E31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4AF26F-67EA-28B8-F4D6-75D9A024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2EAC7F-66BD-1666-16E9-C74521AFF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0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D5AAA-B559-4718-CB8F-913AB210B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067E1A-5D6C-097A-1094-947AEEAE6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9F653-9B94-CF14-A2D2-883B4711F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D5F61-8BA4-7E69-A812-0DBC9E70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9C98A3-DC19-3B10-ED19-F70639751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27FEFF-3DBC-D5BF-6226-E4615BAC0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5C27F-6F85-1BFC-0DD8-79113DFD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02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8EB54-78CE-FB91-071E-8632EF364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2F2C7-0EC0-E4BF-1CB3-69ADEC7B3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C6D45-8384-384E-FA5E-2851AF9D7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FA691-9137-D278-EE2F-F18483277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CAEE1-85CB-70B3-845B-A4587D982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BD565-DB39-8EFA-2DF3-64F7BE72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91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7B4A3-FC45-8785-C31C-B9A75B82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11E7C-5780-A02C-CFD2-1C16A1A5F6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7E1E4-6FC4-15D1-8A8C-7DF60AD33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B4B40-5A0E-34EF-4F0F-7369415C9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D40E2-F64F-70C3-A327-FECC2A52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1299F-3247-6DD2-43BF-72582FB32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37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6567E5-4845-F04E-5F7D-35F493AC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01616-314B-D0C7-E3EA-1090B6DAF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BC085-88B9-B745-43D9-580E61D34F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72D46-5004-4931-BA1C-84CAB7CC41AB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E5305-3D79-04DF-1EF1-FC3AE09DFA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9BEC9-65AA-26BD-2B9E-5452217E6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A3E510-8DE1-06E7-700E-C5066B83349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F7387D-DCBA-00FC-C6A3-9FE0A99FA3B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7A0601-221B-C062-476D-00414741154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1460D7-60F2-8C0B-2CF3-8E48DC76515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2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31FA8E-2ECB-1F49-2837-F9BC2FB4468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8877FD-AAE3-7E47-B523-D6D1954AC06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29F407-A897-F95E-EF5B-BC646557FB1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10B5BF-DF83-3DD6-4DF3-01D5BA64A6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2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16DB3D-8751-46C3-9D92-B6A66B35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81B940-43D1-4B9C-880A-9CDCAE7BC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B47934-06F7-464A-BD1B-592EA334E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627D83-AD14-4F4A-BE87-4C38521AD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89853D-7AF8-4A87-AB31-363664C27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E4CEE5-9F3A-31EE-19DA-0B12ED3A1AB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7180" y="-14589060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F648A1-559A-1649-F685-2118C189B3E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180" y="-14589060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4A7B75-27FC-6D02-C1CF-BCD05090552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4715" y="16047150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EF1D7E-133F-23C9-8CFE-1277C615A73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470" y="16047150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2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sv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emf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80244" flipH="1">
            <a:off x="4125569" y="139016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452130" y="0"/>
                </a:moveTo>
                <a:lnTo>
                  <a:pt x="0" y="0"/>
                </a:lnTo>
                <a:lnTo>
                  <a:pt x="0" y="876580"/>
                </a:lnTo>
                <a:lnTo>
                  <a:pt x="452130" y="876580"/>
                </a:lnTo>
                <a:lnTo>
                  <a:pt x="4521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479126">
            <a:off x="4979709" y="4790583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7841770">
            <a:off x="2953514" y="512012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3431442">
            <a:off x="10980363" y="58800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11306">
            <a:off x="940293" y="39229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8960201">
            <a:off x="6589444" y="5887463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5857695">
            <a:off x="10670749" y="858332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609174">
            <a:off x="8085785" y="-20163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609174">
            <a:off x="-150710" y="31368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8960201">
            <a:off x="394275" y="65658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9544674">
            <a:off x="4440999" y="-82974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769035">
            <a:off x="6405526" y="1968428"/>
            <a:ext cx="7539400" cy="6342520"/>
          </a:xfrm>
          <a:custGeom>
            <a:avLst/>
            <a:gdLst/>
            <a:ahLst/>
            <a:cxnLst/>
            <a:rect l="l" t="t" r="r" b="b"/>
            <a:pathLst>
              <a:path w="11309100" h="9513780">
                <a:moveTo>
                  <a:pt x="0" y="0"/>
                </a:moveTo>
                <a:lnTo>
                  <a:pt x="11309099" y="0"/>
                </a:lnTo>
                <a:lnTo>
                  <a:pt x="11309099" y="9513780"/>
                </a:lnTo>
                <a:lnTo>
                  <a:pt x="0" y="95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859145">
            <a:off x="3294748" y="5926652"/>
            <a:ext cx="3111385" cy="3091938"/>
          </a:xfrm>
          <a:custGeom>
            <a:avLst/>
            <a:gdLst/>
            <a:ahLst/>
            <a:cxnLst/>
            <a:rect l="l" t="t" r="r" b="b"/>
            <a:pathLst>
              <a:path w="4667077" h="4637907">
                <a:moveTo>
                  <a:pt x="0" y="0"/>
                </a:moveTo>
                <a:lnTo>
                  <a:pt x="4667076" y="0"/>
                </a:lnTo>
                <a:lnTo>
                  <a:pt x="4667076" y="4637908"/>
                </a:lnTo>
                <a:lnTo>
                  <a:pt x="0" y="46379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859145">
            <a:off x="6245701" y="639982"/>
            <a:ext cx="1797793" cy="1786557"/>
          </a:xfrm>
          <a:custGeom>
            <a:avLst/>
            <a:gdLst/>
            <a:ahLst/>
            <a:cxnLst/>
            <a:rect l="l" t="t" r="r" b="b"/>
            <a:pathLst>
              <a:path w="2696689" h="2679835">
                <a:moveTo>
                  <a:pt x="0" y="0"/>
                </a:moveTo>
                <a:lnTo>
                  <a:pt x="2696689" y="0"/>
                </a:lnTo>
                <a:lnTo>
                  <a:pt x="2696689" y="2679835"/>
                </a:lnTo>
                <a:lnTo>
                  <a:pt x="0" y="2679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-856934">
            <a:off x="-1075349" y="2633314"/>
            <a:ext cx="2377041" cy="2362185"/>
          </a:xfrm>
          <a:custGeom>
            <a:avLst/>
            <a:gdLst/>
            <a:ahLst/>
            <a:cxnLst/>
            <a:rect l="l" t="t" r="r" b="b"/>
            <a:pathLst>
              <a:path w="3565562" h="3543277">
                <a:moveTo>
                  <a:pt x="0" y="0"/>
                </a:moveTo>
                <a:lnTo>
                  <a:pt x="3565562" y="0"/>
                </a:lnTo>
                <a:lnTo>
                  <a:pt x="3565562" y="3543277"/>
                </a:lnTo>
                <a:lnTo>
                  <a:pt x="0" y="3543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367932" y="1146520"/>
            <a:ext cx="7647617" cy="4495501"/>
            <a:chOff x="0" y="0"/>
            <a:chExt cx="3120525" cy="177600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20525" cy="1776001"/>
            </a:xfrm>
            <a:custGeom>
              <a:avLst/>
              <a:gdLst/>
              <a:ahLst/>
              <a:cxnLst/>
              <a:rect l="l" t="t" r="r" b="b"/>
              <a:pathLst>
                <a:path w="3120525" h="1776001">
                  <a:moveTo>
                    <a:pt x="49007" y="0"/>
                  </a:moveTo>
                  <a:lnTo>
                    <a:pt x="3071519" y="0"/>
                  </a:lnTo>
                  <a:cubicBezTo>
                    <a:pt x="3098584" y="0"/>
                    <a:pt x="3120525" y="21941"/>
                    <a:pt x="3120525" y="49007"/>
                  </a:cubicBezTo>
                  <a:lnTo>
                    <a:pt x="3120525" y="1726994"/>
                  </a:lnTo>
                  <a:cubicBezTo>
                    <a:pt x="3120525" y="1754059"/>
                    <a:pt x="3098584" y="1776001"/>
                    <a:pt x="3071519" y="1776001"/>
                  </a:cubicBezTo>
                  <a:lnTo>
                    <a:pt x="49007" y="1776001"/>
                  </a:lnTo>
                  <a:cubicBezTo>
                    <a:pt x="21941" y="1776001"/>
                    <a:pt x="0" y="1754059"/>
                    <a:pt x="0" y="1726994"/>
                  </a:cubicBezTo>
                  <a:lnTo>
                    <a:pt x="0" y="49007"/>
                  </a:lnTo>
                  <a:cubicBezTo>
                    <a:pt x="0" y="21941"/>
                    <a:pt x="21941" y="0"/>
                    <a:pt x="49007" y="0"/>
                  </a:cubicBezTo>
                  <a:close/>
                </a:path>
              </a:pathLst>
            </a:custGeom>
            <a:solidFill>
              <a:srgbClr val="FFFFF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19742" y="883825"/>
            <a:ext cx="4658639" cy="831599"/>
            <a:chOff x="0" y="0"/>
            <a:chExt cx="3496216" cy="92015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496216" cy="920154"/>
            </a:xfrm>
            <a:custGeom>
              <a:avLst/>
              <a:gdLst/>
              <a:ahLst/>
              <a:cxnLst/>
              <a:rect l="l" t="t" r="r" b="b"/>
              <a:pathLst>
                <a:path w="3496216" h="920154">
                  <a:moveTo>
                    <a:pt x="3293016" y="0"/>
                  </a:moveTo>
                  <a:cubicBezTo>
                    <a:pt x="3405241" y="0"/>
                    <a:pt x="3496216" y="205983"/>
                    <a:pt x="3496216" y="460077"/>
                  </a:cubicBezTo>
                  <a:cubicBezTo>
                    <a:pt x="3496216" y="714170"/>
                    <a:pt x="3405241" y="920154"/>
                    <a:pt x="3293016" y="920154"/>
                  </a:cubicBezTo>
                  <a:lnTo>
                    <a:pt x="203200" y="920154"/>
                  </a:lnTo>
                  <a:cubicBezTo>
                    <a:pt x="90976" y="920154"/>
                    <a:pt x="0" y="714170"/>
                    <a:pt x="0" y="460077"/>
                  </a:cubicBezTo>
                  <a:cubicBezTo>
                    <a:pt x="0" y="20598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B2F1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215" y="991499"/>
            <a:ext cx="690673" cy="604339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 rot="859145">
            <a:off x="6347301" y="741582"/>
            <a:ext cx="1797793" cy="1786557"/>
          </a:xfrm>
          <a:custGeom>
            <a:avLst/>
            <a:gdLst/>
            <a:ahLst/>
            <a:cxnLst/>
            <a:rect l="l" t="t" r="r" b="b"/>
            <a:pathLst>
              <a:path w="2696689" h="2679835">
                <a:moveTo>
                  <a:pt x="0" y="0"/>
                </a:moveTo>
                <a:lnTo>
                  <a:pt x="2696689" y="0"/>
                </a:lnTo>
                <a:lnTo>
                  <a:pt x="2696689" y="2679835"/>
                </a:lnTo>
                <a:lnTo>
                  <a:pt x="0" y="2679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4A5475-F2FA-C217-4923-DB82FF122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273" y="-117528"/>
            <a:ext cx="1522925" cy="15229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1A20AF-CF8C-0961-5911-9A58BDBF07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944" y="1993121"/>
            <a:ext cx="7340220" cy="26154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480F5C-97CA-3D92-A84D-01C3BCCBE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8682" y="871130"/>
            <a:ext cx="3621338" cy="1182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80878" y="685800"/>
            <a:ext cx="11030245" cy="1323629"/>
            <a:chOff x="0" y="0"/>
            <a:chExt cx="22060489" cy="26472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99236" y="338276"/>
              <a:ext cx="21062017" cy="2000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4.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Viết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1 – 2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cho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hay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hơn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.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8668716" y="3218743"/>
            <a:ext cx="2891748" cy="3171936"/>
          </a:xfrm>
          <a:custGeom>
            <a:avLst/>
            <a:gdLst/>
            <a:ahLst/>
            <a:cxnLst/>
            <a:rect l="l" t="t" r="r" b="b"/>
            <a:pathLst>
              <a:path w="4337622" h="4757904">
                <a:moveTo>
                  <a:pt x="0" y="0"/>
                </a:moveTo>
                <a:lnTo>
                  <a:pt x="4337623" y="0"/>
                </a:lnTo>
                <a:lnTo>
                  <a:pt x="4337623" y="4757904"/>
                </a:lnTo>
                <a:lnTo>
                  <a:pt x="0" y="47579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59245" y="2353394"/>
            <a:ext cx="925534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854075" algn="just" defTabSz="609630">
              <a:spcBef>
                <a:spcPct val="0"/>
              </a:spcBef>
            </a:pP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" y="0"/>
            <a:ext cx="12192000" cy="6858000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68F85452-4E40-40DC-9526-CC39C4FD4A99}"/>
              </a:ext>
            </a:extLst>
          </p:cNvPr>
          <p:cNvGrpSpPr/>
          <p:nvPr/>
        </p:nvGrpSpPr>
        <p:grpSpPr>
          <a:xfrm rot="511293">
            <a:off x="3486184" y="1767873"/>
            <a:ext cx="6216649" cy="5019675"/>
            <a:chOff x="2908301" y="1417638"/>
            <a:chExt cx="6216649" cy="501967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1683AAA-366D-49F2-A8CB-69BD44099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301" y="1417638"/>
              <a:ext cx="6051550" cy="4633913"/>
            </a:xfrm>
            <a:custGeom>
              <a:avLst/>
              <a:gdLst>
                <a:gd name="T0" fmla="*/ 127 w 769"/>
                <a:gd name="T1" fmla="*/ 588 h 588"/>
                <a:gd name="T2" fmla="*/ 9 w 769"/>
                <a:gd name="T3" fmla="*/ 156 h 588"/>
                <a:gd name="T4" fmla="*/ 337 w 769"/>
                <a:gd name="T5" fmla="*/ 43 h 588"/>
                <a:gd name="T6" fmla="*/ 722 w 769"/>
                <a:gd name="T7" fmla="*/ 29 h 588"/>
                <a:gd name="T8" fmla="*/ 765 w 769"/>
                <a:gd name="T9" fmla="*/ 485 h 588"/>
                <a:gd name="T10" fmla="*/ 127 w 769"/>
                <a:gd name="T11" fmla="*/ 588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588">
                  <a:moveTo>
                    <a:pt x="127" y="588"/>
                  </a:moveTo>
                  <a:cubicBezTo>
                    <a:pt x="67" y="461"/>
                    <a:pt x="0" y="179"/>
                    <a:pt x="9" y="156"/>
                  </a:cubicBezTo>
                  <a:cubicBezTo>
                    <a:pt x="21" y="119"/>
                    <a:pt x="168" y="78"/>
                    <a:pt x="337" y="43"/>
                  </a:cubicBezTo>
                  <a:cubicBezTo>
                    <a:pt x="525" y="5"/>
                    <a:pt x="702" y="0"/>
                    <a:pt x="722" y="29"/>
                  </a:cubicBezTo>
                  <a:cubicBezTo>
                    <a:pt x="739" y="53"/>
                    <a:pt x="769" y="323"/>
                    <a:pt x="765" y="485"/>
                  </a:cubicBezTo>
                  <a:lnTo>
                    <a:pt x="127" y="588"/>
                  </a:lnTo>
                  <a:close/>
                </a:path>
              </a:pathLst>
            </a:custGeom>
            <a:solidFill>
              <a:srgbClr val="A66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D9FB5D5-DDCE-4836-ADE3-E8EC6FB05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000" y="1779588"/>
              <a:ext cx="5232400" cy="3862388"/>
            </a:xfrm>
            <a:custGeom>
              <a:avLst/>
              <a:gdLst>
                <a:gd name="T0" fmla="*/ 105 w 665"/>
                <a:gd name="T1" fmla="*/ 490 h 490"/>
                <a:gd name="T2" fmla="*/ 8 w 665"/>
                <a:gd name="T3" fmla="*/ 137 h 490"/>
                <a:gd name="T4" fmla="*/ 297 w 665"/>
                <a:gd name="T5" fmla="*/ 39 h 490"/>
                <a:gd name="T6" fmla="*/ 637 w 665"/>
                <a:gd name="T7" fmla="*/ 25 h 490"/>
                <a:gd name="T8" fmla="*/ 660 w 665"/>
                <a:gd name="T9" fmla="*/ 399 h 490"/>
                <a:gd name="T10" fmla="*/ 389 w 665"/>
                <a:gd name="T11" fmla="*/ 430 h 490"/>
                <a:gd name="T12" fmla="*/ 105 w 665"/>
                <a:gd name="T13" fmla="*/ 49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5" h="490">
                  <a:moveTo>
                    <a:pt x="105" y="490"/>
                  </a:moveTo>
                  <a:cubicBezTo>
                    <a:pt x="53" y="382"/>
                    <a:pt x="0" y="158"/>
                    <a:pt x="8" y="137"/>
                  </a:cubicBezTo>
                  <a:cubicBezTo>
                    <a:pt x="19" y="106"/>
                    <a:pt x="149" y="70"/>
                    <a:pt x="297" y="39"/>
                  </a:cubicBezTo>
                  <a:cubicBezTo>
                    <a:pt x="463" y="5"/>
                    <a:pt x="619" y="0"/>
                    <a:pt x="637" y="25"/>
                  </a:cubicBezTo>
                  <a:cubicBezTo>
                    <a:pt x="652" y="46"/>
                    <a:pt x="665" y="260"/>
                    <a:pt x="660" y="399"/>
                  </a:cubicBezTo>
                  <a:cubicBezTo>
                    <a:pt x="660" y="399"/>
                    <a:pt x="537" y="404"/>
                    <a:pt x="389" y="430"/>
                  </a:cubicBezTo>
                  <a:cubicBezTo>
                    <a:pt x="209" y="462"/>
                    <a:pt x="105" y="490"/>
                    <a:pt x="105" y="490"/>
                  </a:cubicBezTo>
                  <a:close/>
                </a:path>
              </a:pathLst>
            </a:custGeom>
            <a:solidFill>
              <a:srgbClr val="9BC8E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B2A435FF-DEE9-4C8E-81C1-3E251775D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513" y="4829175"/>
              <a:ext cx="1187450" cy="614363"/>
            </a:xfrm>
            <a:custGeom>
              <a:avLst/>
              <a:gdLst>
                <a:gd name="T0" fmla="*/ 3 w 151"/>
                <a:gd name="T1" fmla="*/ 45 h 78"/>
                <a:gd name="T2" fmla="*/ 29 w 151"/>
                <a:gd name="T3" fmla="*/ 10 h 78"/>
                <a:gd name="T4" fmla="*/ 120 w 151"/>
                <a:gd name="T5" fmla="*/ 1 h 78"/>
                <a:gd name="T6" fmla="*/ 149 w 151"/>
                <a:gd name="T7" fmla="*/ 32 h 78"/>
                <a:gd name="T8" fmla="*/ 127 w 151"/>
                <a:gd name="T9" fmla="*/ 64 h 78"/>
                <a:gd name="T10" fmla="*/ 29 w 151"/>
                <a:gd name="T11" fmla="*/ 75 h 78"/>
                <a:gd name="T12" fmla="*/ 3 w 151"/>
                <a:gd name="T13" fmla="*/ 4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78">
                  <a:moveTo>
                    <a:pt x="3" y="45"/>
                  </a:moveTo>
                  <a:cubicBezTo>
                    <a:pt x="0" y="26"/>
                    <a:pt x="2" y="16"/>
                    <a:pt x="29" y="10"/>
                  </a:cubicBezTo>
                  <a:cubicBezTo>
                    <a:pt x="63" y="3"/>
                    <a:pt x="93" y="0"/>
                    <a:pt x="120" y="1"/>
                  </a:cubicBezTo>
                  <a:cubicBezTo>
                    <a:pt x="146" y="3"/>
                    <a:pt x="147" y="13"/>
                    <a:pt x="149" y="32"/>
                  </a:cubicBezTo>
                  <a:cubicBezTo>
                    <a:pt x="151" y="53"/>
                    <a:pt x="150" y="62"/>
                    <a:pt x="127" y="64"/>
                  </a:cubicBezTo>
                  <a:cubicBezTo>
                    <a:pt x="107" y="66"/>
                    <a:pt x="49" y="72"/>
                    <a:pt x="29" y="75"/>
                  </a:cubicBezTo>
                  <a:cubicBezTo>
                    <a:pt x="9" y="78"/>
                    <a:pt x="5" y="62"/>
                    <a:pt x="3" y="45"/>
                  </a:cubicBezTo>
                  <a:close/>
                </a:path>
              </a:pathLst>
            </a:custGeom>
            <a:solidFill>
              <a:srgbClr val="FFF9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39AF1890-CB23-42B4-8881-3D3A6550A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125" y="4813300"/>
              <a:ext cx="354012" cy="568325"/>
            </a:xfrm>
            <a:custGeom>
              <a:avLst/>
              <a:gdLst>
                <a:gd name="T0" fmla="*/ 0 w 45"/>
                <a:gd name="T1" fmla="*/ 6 h 72"/>
                <a:gd name="T2" fmla="*/ 11 w 45"/>
                <a:gd name="T3" fmla="*/ 72 h 72"/>
                <a:gd name="T4" fmla="*/ 43 w 45"/>
                <a:gd name="T5" fmla="*/ 69 h 72"/>
                <a:gd name="T6" fmla="*/ 33 w 45"/>
                <a:gd name="T7" fmla="*/ 3 h 72"/>
                <a:gd name="T8" fmla="*/ 0 w 45"/>
                <a:gd name="T9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72">
                  <a:moveTo>
                    <a:pt x="0" y="6"/>
                  </a:moveTo>
                  <a:cubicBezTo>
                    <a:pt x="0" y="6"/>
                    <a:pt x="10" y="39"/>
                    <a:pt x="11" y="72"/>
                  </a:cubicBezTo>
                  <a:cubicBezTo>
                    <a:pt x="11" y="72"/>
                    <a:pt x="29" y="72"/>
                    <a:pt x="43" y="69"/>
                  </a:cubicBezTo>
                  <a:cubicBezTo>
                    <a:pt x="43" y="69"/>
                    <a:pt x="45" y="39"/>
                    <a:pt x="33" y="3"/>
                  </a:cubicBezTo>
                  <a:cubicBezTo>
                    <a:pt x="33" y="3"/>
                    <a:pt x="18" y="0"/>
                    <a:pt x="0" y="6"/>
                  </a:cubicBezTo>
                  <a:close/>
                </a:path>
              </a:pathLst>
            </a:custGeom>
            <a:solidFill>
              <a:srgbClr val="FED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A149948-5F01-4A4C-A525-3D59EF408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700" y="5405438"/>
              <a:ext cx="849312" cy="433388"/>
            </a:xfrm>
            <a:custGeom>
              <a:avLst/>
              <a:gdLst>
                <a:gd name="T0" fmla="*/ 0 w 108"/>
                <a:gd name="T1" fmla="*/ 13 h 55"/>
                <a:gd name="T2" fmla="*/ 85 w 108"/>
                <a:gd name="T3" fmla="*/ 2 h 55"/>
                <a:gd name="T4" fmla="*/ 104 w 108"/>
                <a:gd name="T5" fmla="*/ 18 h 55"/>
                <a:gd name="T6" fmla="*/ 90 w 108"/>
                <a:gd name="T7" fmla="*/ 40 h 55"/>
                <a:gd name="T8" fmla="*/ 9 w 108"/>
                <a:gd name="T9" fmla="*/ 55 h 55"/>
                <a:gd name="T10" fmla="*/ 0 w 108"/>
                <a:gd name="T11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55">
                  <a:moveTo>
                    <a:pt x="0" y="13"/>
                  </a:moveTo>
                  <a:cubicBezTo>
                    <a:pt x="0" y="13"/>
                    <a:pt x="48" y="0"/>
                    <a:pt x="85" y="2"/>
                  </a:cubicBezTo>
                  <a:cubicBezTo>
                    <a:pt x="85" y="2"/>
                    <a:pt x="100" y="2"/>
                    <a:pt x="104" y="18"/>
                  </a:cubicBezTo>
                  <a:cubicBezTo>
                    <a:pt x="108" y="38"/>
                    <a:pt x="90" y="40"/>
                    <a:pt x="90" y="40"/>
                  </a:cubicBezTo>
                  <a:cubicBezTo>
                    <a:pt x="90" y="40"/>
                    <a:pt x="46" y="43"/>
                    <a:pt x="9" y="5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A49F06-D064-4D1E-B966-3882E79F4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5483225"/>
              <a:ext cx="354012" cy="379413"/>
            </a:xfrm>
            <a:custGeom>
              <a:avLst/>
              <a:gdLst>
                <a:gd name="T0" fmla="*/ 30 w 45"/>
                <a:gd name="T1" fmla="*/ 44 h 48"/>
                <a:gd name="T2" fmla="*/ 5 w 45"/>
                <a:gd name="T3" fmla="*/ 30 h 48"/>
                <a:gd name="T4" fmla="*/ 15 w 45"/>
                <a:gd name="T5" fmla="*/ 3 h 48"/>
                <a:gd name="T6" fmla="*/ 41 w 45"/>
                <a:gd name="T7" fmla="*/ 17 h 48"/>
                <a:gd name="T8" fmla="*/ 30 w 45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8">
                  <a:moveTo>
                    <a:pt x="30" y="44"/>
                  </a:moveTo>
                  <a:cubicBezTo>
                    <a:pt x="20" y="48"/>
                    <a:pt x="9" y="41"/>
                    <a:pt x="5" y="30"/>
                  </a:cubicBezTo>
                  <a:cubicBezTo>
                    <a:pt x="0" y="19"/>
                    <a:pt x="5" y="7"/>
                    <a:pt x="15" y="3"/>
                  </a:cubicBezTo>
                  <a:cubicBezTo>
                    <a:pt x="25" y="0"/>
                    <a:pt x="36" y="6"/>
                    <a:pt x="41" y="17"/>
                  </a:cubicBezTo>
                  <a:cubicBezTo>
                    <a:pt x="45" y="28"/>
                    <a:pt x="40" y="40"/>
                    <a:pt x="30" y="44"/>
                  </a:cubicBez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75CC0419-578E-4DD8-8428-797577B12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5" y="5278438"/>
              <a:ext cx="849312" cy="433388"/>
            </a:xfrm>
            <a:custGeom>
              <a:avLst/>
              <a:gdLst>
                <a:gd name="T0" fmla="*/ 0 w 108"/>
                <a:gd name="T1" fmla="*/ 13 h 55"/>
                <a:gd name="T2" fmla="*/ 85 w 108"/>
                <a:gd name="T3" fmla="*/ 2 h 55"/>
                <a:gd name="T4" fmla="*/ 104 w 108"/>
                <a:gd name="T5" fmla="*/ 19 h 55"/>
                <a:gd name="T6" fmla="*/ 89 w 108"/>
                <a:gd name="T7" fmla="*/ 41 h 55"/>
                <a:gd name="T8" fmla="*/ 9 w 108"/>
                <a:gd name="T9" fmla="*/ 55 h 55"/>
                <a:gd name="T10" fmla="*/ 0 w 108"/>
                <a:gd name="T11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55">
                  <a:moveTo>
                    <a:pt x="0" y="13"/>
                  </a:moveTo>
                  <a:cubicBezTo>
                    <a:pt x="0" y="13"/>
                    <a:pt x="48" y="0"/>
                    <a:pt x="85" y="2"/>
                  </a:cubicBezTo>
                  <a:cubicBezTo>
                    <a:pt x="85" y="2"/>
                    <a:pt x="100" y="2"/>
                    <a:pt x="104" y="19"/>
                  </a:cubicBezTo>
                  <a:cubicBezTo>
                    <a:pt x="108" y="38"/>
                    <a:pt x="89" y="41"/>
                    <a:pt x="89" y="41"/>
                  </a:cubicBezTo>
                  <a:cubicBezTo>
                    <a:pt x="89" y="41"/>
                    <a:pt x="46" y="43"/>
                    <a:pt x="9" y="5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BCA8EFB2-09EA-473B-8B84-F69ECE39F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1788" y="5357813"/>
              <a:ext cx="346075" cy="377825"/>
            </a:xfrm>
            <a:custGeom>
              <a:avLst/>
              <a:gdLst>
                <a:gd name="T0" fmla="*/ 30 w 44"/>
                <a:gd name="T1" fmla="*/ 44 h 48"/>
                <a:gd name="T2" fmla="*/ 4 w 44"/>
                <a:gd name="T3" fmla="*/ 30 h 48"/>
                <a:gd name="T4" fmla="*/ 15 w 44"/>
                <a:gd name="T5" fmla="*/ 3 h 48"/>
                <a:gd name="T6" fmla="*/ 40 w 44"/>
                <a:gd name="T7" fmla="*/ 17 h 48"/>
                <a:gd name="T8" fmla="*/ 30 w 44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8">
                  <a:moveTo>
                    <a:pt x="30" y="44"/>
                  </a:moveTo>
                  <a:cubicBezTo>
                    <a:pt x="20" y="48"/>
                    <a:pt x="8" y="42"/>
                    <a:pt x="4" y="30"/>
                  </a:cubicBezTo>
                  <a:cubicBezTo>
                    <a:pt x="0" y="19"/>
                    <a:pt x="5" y="7"/>
                    <a:pt x="15" y="3"/>
                  </a:cubicBezTo>
                  <a:cubicBezTo>
                    <a:pt x="25" y="0"/>
                    <a:pt x="36" y="6"/>
                    <a:pt x="40" y="17"/>
                  </a:cubicBezTo>
                  <a:cubicBezTo>
                    <a:pt x="44" y="29"/>
                    <a:pt x="40" y="41"/>
                    <a:pt x="30" y="44"/>
                  </a:cubicBez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A34E9843-2B66-493B-962E-C2E3F19CE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200" y="5121275"/>
              <a:ext cx="5492750" cy="1316038"/>
            </a:xfrm>
            <a:custGeom>
              <a:avLst/>
              <a:gdLst>
                <a:gd name="T0" fmla="*/ 28 w 698"/>
                <a:gd name="T1" fmla="*/ 167 h 167"/>
                <a:gd name="T2" fmla="*/ 0 w 698"/>
                <a:gd name="T3" fmla="*/ 113 h 167"/>
                <a:gd name="T4" fmla="*/ 698 w 698"/>
                <a:gd name="T5" fmla="*/ 0 h 167"/>
                <a:gd name="T6" fmla="*/ 687 w 698"/>
                <a:gd name="T7" fmla="*/ 60 h 167"/>
                <a:gd name="T8" fmla="*/ 28 w 698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8" h="167">
                  <a:moveTo>
                    <a:pt x="28" y="167"/>
                  </a:moveTo>
                  <a:cubicBezTo>
                    <a:pt x="28" y="167"/>
                    <a:pt x="18" y="145"/>
                    <a:pt x="0" y="113"/>
                  </a:cubicBezTo>
                  <a:cubicBezTo>
                    <a:pt x="0" y="113"/>
                    <a:pt x="341" y="18"/>
                    <a:pt x="698" y="0"/>
                  </a:cubicBezTo>
                  <a:cubicBezTo>
                    <a:pt x="698" y="0"/>
                    <a:pt x="690" y="36"/>
                    <a:pt x="687" y="60"/>
                  </a:cubicBezTo>
                  <a:cubicBezTo>
                    <a:pt x="687" y="60"/>
                    <a:pt x="367" y="81"/>
                    <a:pt x="28" y="167"/>
                  </a:cubicBezTo>
                  <a:close/>
                </a:path>
              </a:pathLst>
            </a:custGeom>
            <a:solidFill>
              <a:srgbClr val="7A44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2478F9DF-CB93-4306-A392-BC191172E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551" y="3590397"/>
            <a:ext cx="3124364" cy="3221112"/>
          </a:xfrm>
          <a:prstGeom prst="rect">
            <a:avLst/>
          </a:prstGeom>
        </p:spPr>
      </p:pic>
      <p:sp>
        <p:nvSpPr>
          <p:cNvPr id="20" name="文本框 9">
            <a:extLst>
              <a:ext uri="{FF2B5EF4-FFF2-40B4-BE49-F238E27FC236}">
                <a16:creationId xmlns:a16="http://schemas.microsoft.com/office/drawing/2014/main" id="{5935B7E4-1580-4912-8F03-F687088AE727}"/>
              </a:ext>
            </a:extLst>
          </p:cNvPr>
          <p:cNvSpPr txBox="1"/>
          <p:nvPr/>
        </p:nvSpPr>
        <p:spPr>
          <a:xfrm>
            <a:off x="4607275" y="2137098"/>
            <a:ext cx="4507965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Jura Bold" panose="00000800000000000000" pitchFamily="2" charset="0"/>
                <a:ea typeface="印品黑体" panose="00000500000000000000" pitchFamily="2" charset="-122"/>
                <a:cs typeface="+mn-cs"/>
              </a:rPr>
              <a:t>VẬN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Jura Bold" panose="00000800000000000000" pitchFamily="2" charset="0"/>
                <a:ea typeface="印品黑体" panose="00000500000000000000" pitchFamily="2" charset="-122"/>
                <a:cs typeface="+mn-cs"/>
              </a:rPr>
              <a:t>DỤNG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Jura Bold" panose="000008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9BA0DE1C-1F6C-4D81-AFB8-F34342A30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9203" y="97639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9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D523B5-492E-DF0C-550F-3DF562581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284" y="1126535"/>
            <a:ext cx="5072312" cy="1176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330E1E-6A38-94AF-616A-BD3D558EEF65}"/>
              </a:ext>
            </a:extLst>
          </p:cNvPr>
          <p:cNvSpPr txBox="1"/>
          <p:nvPr/>
        </p:nvSpPr>
        <p:spPr>
          <a:xfrm>
            <a:off x="982133" y="2336393"/>
            <a:ext cx="10822898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 biết được ưu điểm, nhược điểm bài văn miêu tả con vật của mình, viết lại được 1 – 2 đoạn trong bài văn của mình cho hay hơn.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Biết chỉnh sửa đoạn văn cho hay hơn</a:t>
            </a:r>
            <a:r>
              <a:rPr kumimoji="0" lang="vi-VN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14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2919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9E54AE1C-BB96-C3B6-FAF1-79E93372F83E}"/>
              </a:ext>
            </a:extLst>
          </p:cNvPr>
          <p:cNvSpPr/>
          <p:nvPr/>
        </p:nvSpPr>
        <p:spPr>
          <a:xfrm>
            <a:off x="5060233" y="1461816"/>
            <a:ext cx="6205959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07" b="-24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DB5A9D-EFDD-F5A5-E649-BD07703BF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672" y="1046939"/>
            <a:ext cx="5017443" cy="14265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7A84FF-DF76-E3D1-B6DD-0A5387E7A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962" y="2520319"/>
            <a:ext cx="7709047" cy="10465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FAEF49-8972-A420-0414-2B7329DD3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4283" y="3591450"/>
            <a:ext cx="5001507" cy="104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1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6331" y="-238206"/>
            <a:ext cx="11724647" cy="7424405"/>
            <a:chOff x="0" y="0"/>
            <a:chExt cx="23449295" cy="14848811"/>
          </a:xfrm>
        </p:grpSpPr>
        <p:sp>
          <p:nvSpPr>
            <p:cNvPr id="3" name="Freeform 3"/>
            <p:cNvSpPr/>
            <p:nvPr/>
          </p:nvSpPr>
          <p:spPr>
            <a:xfrm rot="-2780244" flipH="1">
              <a:off x="8783799" y="325674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602841" y="0"/>
                  </a:moveTo>
                  <a:lnTo>
                    <a:pt x="0" y="0"/>
                  </a:lnTo>
                  <a:lnTo>
                    <a:pt x="0" y="1168773"/>
                  </a:lnTo>
                  <a:lnTo>
                    <a:pt x="602841" y="1168773"/>
                  </a:lnTo>
                  <a:lnTo>
                    <a:pt x="602841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479126">
              <a:off x="10492079" y="10057578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7841770">
              <a:off x="6439689" y="10716671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3431442">
              <a:off x="22493387" y="1223642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3811306">
              <a:off x="2413248" y="1261011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8960201">
              <a:off x="13711548" y="12251339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5857695">
              <a:off x="21874160" y="2193077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1609174">
              <a:off x="16704231" y="73134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 rot="-1609174">
              <a:off x="231242" y="675002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-8960201">
              <a:off x="1321212" y="1360802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 rot="-9544674">
              <a:off x="9414659" y="31046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789964">
            <a:off x="6031080" y="1001267"/>
            <a:ext cx="7247797" cy="6731392"/>
          </a:xfrm>
          <a:custGeom>
            <a:avLst/>
            <a:gdLst/>
            <a:ahLst/>
            <a:cxnLst/>
            <a:rect l="l" t="t" r="r" b="b"/>
            <a:pathLst>
              <a:path w="10871696" h="10097088">
                <a:moveTo>
                  <a:pt x="0" y="0"/>
                </a:moveTo>
                <a:lnTo>
                  <a:pt x="10871696" y="0"/>
                </a:lnTo>
                <a:lnTo>
                  <a:pt x="10871696" y="10097087"/>
                </a:lnTo>
                <a:lnTo>
                  <a:pt x="0" y="10097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952BB4-E315-722B-89E6-6ED2B39C4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40" y="2215552"/>
            <a:ext cx="6529382" cy="3956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D523B5-492E-DF0C-550F-3DF562581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284" y="1126535"/>
            <a:ext cx="5072312" cy="1176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330E1E-6A38-94AF-616A-BD3D558EEF65}"/>
              </a:ext>
            </a:extLst>
          </p:cNvPr>
          <p:cNvSpPr txBox="1"/>
          <p:nvPr/>
        </p:nvSpPr>
        <p:spPr>
          <a:xfrm>
            <a:off x="982133" y="2336393"/>
            <a:ext cx="10822898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ưu điểm, nhược điểm bài văn miêu tả con vật của mình, viết lại được 1 – 2 đoạn trong bài văn của mình cho hay hơn.</a:t>
            </a:r>
          </a:p>
          <a:p>
            <a:pPr algn="just"/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- Biết chỉnh sửa đoạn văn cho hay hơn</a:t>
            </a:r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17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7" b="-24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135579" y="30845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562BF-6898-D617-8762-69E09AE78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6024"/>
            <a:ext cx="8436355" cy="497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hế Giới Động Vật  Bài hát về Động Vật  Pinkfong Những bài hát cho trẻ em_720p">
            <a:hlinkClick r:id="" action="ppaction://media"/>
            <a:extLst>
              <a:ext uri="{FF2B5EF4-FFF2-40B4-BE49-F238E27FC236}">
                <a16:creationId xmlns:a16="http://schemas.microsoft.com/office/drawing/2014/main" id="{91AAFE78-85EF-30D6-6E5B-A32E97A5E2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9" end="9666.76660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7" b="-24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30648" y="30846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93D033-472C-C42C-BD78-837DD8393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450" y="1885950"/>
            <a:ext cx="8311119" cy="483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4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672822" y="2200122"/>
            <a:ext cx="7391385" cy="4190557"/>
          </a:xfrm>
          <a:custGeom>
            <a:avLst/>
            <a:gdLst/>
            <a:ahLst/>
            <a:cxnLst/>
            <a:rect l="l" t="t" r="r" b="b"/>
            <a:pathLst>
              <a:path w="11087078" h="6285836">
                <a:moveTo>
                  <a:pt x="0" y="0"/>
                </a:moveTo>
                <a:lnTo>
                  <a:pt x="11087078" y="0"/>
                </a:lnTo>
                <a:lnTo>
                  <a:pt x="11087078" y="6285837"/>
                </a:lnTo>
                <a:lnTo>
                  <a:pt x="0" y="6285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28588" y="628650"/>
            <a:ext cx="10534825" cy="2428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14"/>
              </a:lnSpc>
            </a:pP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Chọn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1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2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đề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dưới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đây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just" defTabSz="609630">
              <a:lnSpc>
                <a:spcPts val="3914"/>
              </a:lnSpc>
            </a:pP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Đề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1: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Miêu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tả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con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mà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chăm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sóc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gắn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bó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3914"/>
              </a:lnSpc>
            </a:pP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Đề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2: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Miêu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tả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con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quan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sát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trên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ti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vi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hoặc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phim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ảnh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mà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yêu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thích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3634"/>
              </a:lnSpc>
              <a:spcBef>
                <a:spcPct val="0"/>
              </a:spcBef>
            </a:pPr>
            <a:endParaRPr lang="en-US" sz="2795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877001" y="2292730"/>
            <a:ext cx="7205612" cy="3779205"/>
          </a:xfrm>
          <a:custGeom>
            <a:avLst/>
            <a:gdLst/>
            <a:ahLst/>
            <a:cxnLst/>
            <a:rect l="l" t="t" r="r" b="b"/>
            <a:pathLst>
              <a:path w="10808418" h="5668807">
                <a:moveTo>
                  <a:pt x="0" y="0"/>
                </a:moveTo>
                <a:lnTo>
                  <a:pt x="10808418" y="0"/>
                </a:lnTo>
                <a:lnTo>
                  <a:pt x="10808418" y="5668807"/>
                </a:lnTo>
                <a:lnTo>
                  <a:pt x="0" y="56688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152113" y="685800"/>
            <a:ext cx="9887775" cy="1628276"/>
            <a:chOff x="0" y="0"/>
            <a:chExt cx="19775549" cy="32565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775549" cy="2373066"/>
            </a:xfrm>
            <a:custGeom>
              <a:avLst/>
              <a:gdLst/>
              <a:ahLst/>
              <a:cxnLst/>
              <a:rect l="l" t="t" r="r" b="b"/>
              <a:pathLst>
                <a:path w="19775549" h="2373066">
                  <a:moveTo>
                    <a:pt x="0" y="0"/>
                  </a:moveTo>
                  <a:lnTo>
                    <a:pt x="19775549" y="0"/>
                  </a:lnTo>
                  <a:lnTo>
                    <a:pt x="19775549" y="2373066"/>
                  </a:lnTo>
                  <a:lnTo>
                    <a:pt x="0" y="2373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423588" y="255730"/>
              <a:ext cx="16928373" cy="3000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1. Nghe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thầy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cô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giáo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nhận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xét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chung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về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viết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văn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lớp</a:t>
              </a:r>
              <a:endParaRPr lang="en-US" sz="3342" dirty="0">
                <a:solidFill>
                  <a:srgbClr val="000000"/>
                </a:solidFill>
                <a:latin typeface="Cambria Bold"/>
              </a:endParaRPr>
            </a:p>
            <a:p>
              <a:pPr algn="ctr" defTabSz="609630">
                <a:lnSpc>
                  <a:spcPts val="3877"/>
                </a:lnSpc>
              </a:pPr>
              <a:endParaRPr lang="en-US" sz="3342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80878" y="685800"/>
            <a:ext cx="11030245" cy="1323629"/>
            <a:chOff x="0" y="0"/>
            <a:chExt cx="22060489" cy="26472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99236" y="338276"/>
              <a:ext cx="21062017" cy="2000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2.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nhận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xét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thầy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cô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biết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ưu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nhược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773624" y="2934063"/>
            <a:ext cx="2549173" cy="3348667"/>
          </a:xfrm>
          <a:custGeom>
            <a:avLst/>
            <a:gdLst/>
            <a:ahLst/>
            <a:cxnLst/>
            <a:rect l="l" t="t" r="r" b="b"/>
            <a:pathLst>
              <a:path w="3823759" h="5023000">
                <a:moveTo>
                  <a:pt x="0" y="0"/>
                </a:moveTo>
                <a:lnTo>
                  <a:pt x="3823759" y="0"/>
                </a:lnTo>
                <a:lnTo>
                  <a:pt x="3823759" y="5023000"/>
                </a:lnTo>
                <a:lnTo>
                  <a:pt x="0" y="5023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C04F7A0-32D4-A743-B185-AA1F7C762C5D}"/>
              </a:ext>
            </a:extLst>
          </p:cNvPr>
          <p:cNvGrpSpPr/>
          <p:nvPr/>
        </p:nvGrpSpPr>
        <p:grpSpPr>
          <a:xfrm>
            <a:off x="3322796" y="2070234"/>
            <a:ext cx="7817324" cy="4330762"/>
            <a:chOff x="3322796" y="2070234"/>
            <a:chExt cx="7817324" cy="4330762"/>
          </a:xfrm>
        </p:grpSpPr>
        <p:sp>
          <p:nvSpPr>
            <p:cNvPr id="12" name="Freeform 12"/>
            <p:cNvSpPr/>
            <p:nvPr/>
          </p:nvSpPr>
          <p:spPr>
            <a:xfrm>
              <a:off x="3322796" y="2070234"/>
              <a:ext cx="7817324" cy="3908662"/>
            </a:xfrm>
            <a:custGeom>
              <a:avLst/>
              <a:gdLst/>
              <a:ahLst/>
              <a:cxnLst/>
              <a:rect l="l" t="t" r="r" b="b"/>
              <a:pathLst>
                <a:path w="11725986" h="5862993">
                  <a:moveTo>
                    <a:pt x="0" y="0"/>
                  </a:moveTo>
                  <a:lnTo>
                    <a:pt x="11725986" y="0"/>
                  </a:lnTo>
                  <a:lnTo>
                    <a:pt x="11725986" y="5862993"/>
                  </a:lnTo>
                  <a:lnTo>
                    <a:pt x="0" y="5862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813701" y="2220364"/>
              <a:ext cx="6835513" cy="418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062"/>
                </a:lnSpc>
              </a:pP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đủ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mở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không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  <a:p>
              <a:pPr algn="just" defTabSz="609630">
                <a:lnSpc>
                  <a:spcPts val="4062"/>
                </a:lnSpc>
              </a:pP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đặc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con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vật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lựa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chọn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miêu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theo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trình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tự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lí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không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  <a:p>
              <a:pPr algn="just" defTabSz="609630">
                <a:lnSpc>
                  <a:spcPts val="4062"/>
                </a:lnSpc>
              </a:pP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mắc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mấy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lỗi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về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dùng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chính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  <a:p>
              <a:pPr algn="just" defTabSz="609630">
                <a:lnSpc>
                  <a:spcPts val="3914"/>
                </a:lnSpc>
                <a:spcBef>
                  <a:spcPct val="0"/>
                </a:spcBef>
              </a:pPr>
              <a:endParaRPr lang="en-US" sz="3329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80878" y="685800"/>
            <a:ext cx="11030245" cy="1323629"/>
            <a:chOff x="0" y="0"/>
            <a:chExt cx="22060489" cy="26472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99236" y="338276"/>
              <a:ext cx="21062017" cy="2000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3.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thầy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cô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khen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,</a:t>
              </a:r>
            </a:p>
            <a:p>
              <a:pPr algn="ctr" defTabSz="609630">
                <a:lnSpc>
                  <a:spcPts val="3877"/>
                </a:lnSpc>
              </a:pP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nêu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điều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muốn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tập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.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64097" y="2333627"/>
            <a:ext cx="9881339" cy="2190747"/>
          </a:xfrm>
          <a:custGeom>
            <a:avLst/>
            <a:gdLst/>
            <a:ahLst/>
            <a:cxnLst/>
            <a:rect l="l" t="t" r="r" b="b"/>
            <a:pathLst>
              <a:path w="14822008" h="3286120">
                <a:moveTo>
                  <a:pt x="0" y="0"/>
                </a:moveTo>
                <a:lnTo>
                  <a:pt x="14822008" y="0"/>
                </a:lnTo>
                <a:lnTo>
                  <a:pt x="14822008" y="3286120"/>
                </a:lnTo>
                <a:lnTo>
                  <a:pt x="0" y="328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085841" y="1636126"/>
            <a:ext cx="1719191" cy="2311517"/>
          </a:xfrm>
          <a:custGeom>
            <a:avLst/>
            <a:gdLst/>
            <a:ahLst/>
            <a:cxnLst/>
            <a:rect l="l" t="t" r="r" b="b"/>
            <a:pathLst>
              <a:path w="2578787" h="3467276">
                <a:moveTo>
                  <a:pt x="0" y="0"/>
                </a:moveTo>
                <a:lnTo>
                  <a:pt x="2578787" y="0"/>
                </a:lnTo>
                <a:lnTo>
                  <a:pt x="2578787" y="3467276"/>
                </a:lnTo>
                <a:lnTo>
                  <a:pt x="0" y="3467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31254" y="4791074"/>
            <a:ext cx="10547026" cy="195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14"/>
              </a:lnSpc>
            </a:pPr>
            <a:r>
              <a:rPr lang="en-US" sz="2795" dirty="0">
                <a:solidFill>
                  <a:srgbClr val="9B2F16"/>
                </a:solidFill>
                <a:latin typeface="Cambria Bold"/>
              </a:rPr>
              <a:t>-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Cách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mở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bài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gián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tiếp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của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các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bạn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giúp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bài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văn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hay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hơn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,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dài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hơn</a:t>
            </a:r>
            <a:endParaRPr lang="en-US" sz="2795" dirty="0">
              <a:solidFill>
                <a:srgbClr val="9B2F16"/>
              </a:solidFill>
              <a:latin typeface="Cambria Bold"/>
            </a:endParaRPr>
          </a:p>
          <a:p>
            <a:pPr algn="just" defTabSz="609630">
              <a:lnSpc>
                <a:spcPts val="3914"/>
              </a:lnSpc>
            </a:pPr>
            <a:r>
              <a:rPr lang="en-US" sz="2795" dirty="0">
                <a:solidFill>
                  <a:srgbClr val="9B2F16"/>
                </a:solidFill>
                <a:latin typeface="Cambria Bold"/>
              </a:rPr>
              <a:t>-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Các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bạn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đã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sử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dụng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các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từ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ngữ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miêu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tả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sinh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động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,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sử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dụng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các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biện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pháp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so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sánh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,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nhân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hóa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hợp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lí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3914"/>
              </a:lnSpc>
              <a:spcBef>
                <a:spcPct val="0"/>
              </a:spcBef>
            </a:pPr>
            <a:endParaRPr lang="en-US" sz="2795" dirty="0">
              <a:solidFill>
                <a:srgbClr val="9B2F16"/>
              </a:solidFill>
              <a:latin typeface="Cambri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345</Words>
  <Application>Microsoft Office PowerPoint</Application>
  <PresentationFormat>Widescreen</PresentationFormat>
  <Paragraphs>21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#9Slide03 Jura Bold</vt:lpstr>
      <vt:lpstr>Arial</vt:lpstr>
      <vt:lpstr>Calibri</vt:lpstr>
      <vt:lpstr>Calibri Light</vt:lpstr>
      <vt:lpstr>Cambria</vt:lpstr>
      <vt:lpstr>Cambria Bold</vt:lpstr>
      <vt:lpstr>等线</vt:lpstr>
      <vt:lpstr>印品黑体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KhanhHuyen;MNT;MĂNG NON TEAM</dc:creator>
  <cp:lastModifiedBy>Hai Yen</cp:lastModifiedBy>
  <cp:revision>10</cp:revision>
  <dcterms:created xsi:type="dcterms:W3CDTF">2023-10-14T14:28:49Z</dcterms:created>
  <dcterms:modified xsi:type="dcterms:W3CDTF">2023-12-02T07:36:47Z</dcterms:modified>
</cp:coreProperties>
</file>