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2" r:id="rId3"/>
    <p:sldId id="298" r:id="rId4"/>
    <p:sldId id="323" r:id="rId5"/>
    <p:sldId id="324" r:id="rId6"/>
    <p:sldId id="333" r:id="rId7"/>
    <p:sldId id="299" r:id="rId8"/>
    <p:sldId id="311" r:id="rId9"/>
    <p:sldId id="320" r:id="rId10"/>
    <p:sldId id="312" r:id="rId11"/>
    <p:sldId id="325" r:id="rId12"/>
    <p:sldId id="326" r:id="rId13"/>
    <p:sldId id="327" r:id="rId14"/>
    <p:sldId id="328" r:id="rId15"/>
    <p:sldId id="329" r:id="rId16"/>
    <p:sldId id="330" r:id="rId17"/>
    <p:sldId id="332" r:id="rId18"/>
    <p:sldId id="321" r:id="rId19"/>
    <p:sldId id="316" r:id="rId20"/>
    <p:sldId id="334" r:id="rId21"/>
    <p:sldId id="301" r:id="rId22"/>
    <p:sldId id="256" r:id="rId23"/>
  </p:sldIdLst>
  <p:sldSz cx="18288000" cy="10287000"/>
  <p:notesSz cx="6858000" cy="9144000"/>
  <p:embeddedFontLst>
    <p:embeddedFont>
      <p:font typeface="等线" panose="020B0604020202020204" charset="-122"/>
      <p:regular r:id="rId25"/>
      <p:bold r:id="rId26"/>
    </p:embeddedFont>
    <p:embeddedFont>
      <p:font typeface="Cambria Bold" panose="02040803050406030204" pitchFamily="18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83B"/>
    <a:srgbClr val="006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89" autoAdjust="0"/>
  </p:normalViewPr>
  <p:slideViewPr>
    <p:cSldViewPr>
      <p:cViewPr>
        <p:scale>
          <a:sx n="33" d="100"/>
          <a:sy n="33" d="100"/>
        </p:scale>
        <p:origin x="2124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FCDE-4AB8-B04F-86A8-260D1C9E160F}" type="datetimeFigureOut">
              <a:rPr lang="en-VN" smtClean="0"/>
              <a:t>12/15/2023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79E3F-9C03-4D4D-B928-78AB530F4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907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9E3F-9C03-4D4D-B928-78AB530F4323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8546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D4142-FFBA-46FD-A6DD-5445EA697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52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>
            <a:extLst>
              <a:ext uri="{FF2B5EF4-FFF2-40B4-BE49-F238E27FC236}">
                <a16:creationId xmlns:a16="http://schemas.microsoft.com/office/drawing/2014/main" id="{80F66C3A-295B-4C2A-BA9E-C30EF9286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6153271" y="-908722"/>
            <a:ext cx="6334112" cy="4017569"/>
          </a:xfrm>
          <a:prstGeom prst="rect">
            <a:avLst/>
          </a:prstGeom>
        </p:spPr>
      </p:pic>
      <p:pic>
        <p:nvPicPr>
          <p:cNvPr id="3" name="图片 29">
            <a:extLst>
              <a:ext uri="{FF2B5EF4-FFF2-40B4-BE49-F238E27FC236}">
                <a16:creationId xmlns:a16="http://schemas.microsoft.com/office/drawing/2014/main" id="{EB4C1EF2-89AD-454C-83CA-543A2858A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-460682" y="-213217"/>
            <a:ext cx="7682496" cy="3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8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4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9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3.png"/><Relationship Id="rId18" Type="http://schemas.openxmlformats.org/officeDocument/2006/relationships/image" Target="../media/image55.svg"/><Relationship Id="rId3" Type="http://schemas.openxmlformats.org/officeDocument/2006/relationships/image" Target="../media/image6.sv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49.svg"/><Relationship Id="rId17" Type="http://schemas.openxmlformats.org/officeDocument/2006/relationships/image" Target="../media/image35.png"/><Relationship Id="rId2" Type="http://schemas.openxmlformats.org/officeDocument/2006/relationships/image" Target="../media/image5.png"/><Relationship Id="rId16" Type="http://schemas.openxmlformats.org/officeDocument/2006/relationships/image" Target="../media/image53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2.png"/><Relationship Id="rId24" Type="http://schemas.openxmlformats.org/officeDocument/2006/relationships/image" Target="../media/image17.png"/><Relationship Id="rId5" Type="http://schemas.openxmlformats.org/officeDocument/2006/relationships/image" Target="../media/image6.pn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openxmlformats.org/officeDocument/2006/relationships/image" Target="../media/image47.svg"/><Relationship Id="rId19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1.png"/><Relationship Id="rId14" Type="http://schemas.openxmlformats.org/officeDocument/2006/relationships/image" Target="../media/image51.svg"/><Relationship Id="rId22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9.emf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6000"/>
            </a:blip>
            <a:stretch>
              <a:fillRect/>
            </a:stretch>
          </a:blipFill>
        </p:spPr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D0C13E03-59F1-E246-8684-E8CE963447E8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611931-87FE-5047-9F59-7F01B5AD4C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  <p:pic>
        <p:nvPicPr>
          <p:cNvPr id="1026" name="Picture 2" descr="TLTH - Bộ SGK Lớp 6 - Kết nối tri thức với cuộc sống - Công ...">
            <a:extLst>
              <a:ext uri="{FF2B5EF4-FFF2-40B4-BE49-F238E27FC236}">
                <a16:creationId xmlns:a16="http://schemas.microsoft.com/office/drawing/2014/main" id="{A588BCDA-B361-5E44-BBB1-D2BB5C95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6" y="713417"/>
            <a:ext cx="1993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0D6277-8B7A-FB4E-A729-2A33E7C29885}"/>
              </a:ext>
            </a:extLst>
          </p:cNvPr>
          <p:cNvGrpSpPr/>
          <p:nvPr/>
        </p:nvGrpSpPr>
        <p:grpSpPr>
          <a:xfrm>
            <a:off x="5606427" y="1460328"/>
            <a:ext cx="7095386" cy="5846300"/>
            <a:chOff x="5670550" y="1138497"/>
            <a:chExt cx="7095386" cy="58463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66A291-5915-B74E-BAD3-2C756898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41536" y="5003597"/>
              <a:ext cx="4724400" cy="1981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25024BA-7898-1446-A779-A917538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70550" y="1138497"/>
              <a:ext cx="6946900" cy="23495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261" y="3189137"/>
            <a:ext cx="1689348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297773" y="3243027"/>
            <a:ext cx="755159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08B60-08A0-5D42-A07F-2FE51D4A83D4}"/>
              </a:ext>
            </a:extLst>
          </p:cNvPr>
          <p:cNvSpPr txBox="1"/>
          <p:nvPr/>
        </p:nvSpPr>
        <p:spPr>
          <a:xfrm>
            <a:off x="9297773" y="4444535"/>
            <a:ext cx="6942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8CE7-0445-F640-96D0-8E4E9296694F}"/>
              </a:ext>
            </a:extLst>
          </p:cNvPr>
          <p:cNvSpPr txBox="1"/>
          <p:nvPr/>
        </p:nvSpPr>
        <p:spPr>
          <a:xfrm>
            <a:off x="9327510" y="5612477"/>
            <a:ext cx="7536519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A69FA0-F1E8-AE4F-9658-1529E0DDA810}"/>
              </a:ext>
            </a:extLst>
          </p:cNvPr>
          <p:cNvSpPr txBox="1"/>
          <p:nvPr/>
        </p:nvSpPr>
        <p:spPr>
          <a:xfrm>
            <a:off x="9287764" y="6947823"/>
            <a:ext cx="762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Hổ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  <a:p>
            <a:endParaRPr lang="en-VN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A922B-0424-3A49-AAAC-DD5C56B78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886071" y="2048268"/>
            <a:ext cx="14859000" cy="3958060"/>
            <a:chOff x="1886071" y="1642640"/>
            <a:chExt cx="14859000" cy="395806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886071" y="1642640"/>
              <a:ext cx="14859000" cy="3958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2384088" y="2559841"/>
              <a:ext cx="138273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Mỗi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con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có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một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về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nhau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 </a:t>
              </a:r>
              <a:endParaRPr lang="en-VN" sz="41300" i="1" dirty="0">
                <a:solidFill>
                  <a:srgbClr val="AB383B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700853"/>
            <a:ext cx="9276330" cy="56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625" y="2576439"/>
            <a:ext cx="6003863" cy="365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099BDD-764B-9046-826F-BDBC314D7E2E}"/>
              </a:ext>
            </a:extLst>
          </p:cNvPr>
          <p:cNvSpPr txBox="1"/>
          <p:nvPr/>
        </p:nvSpPr>
        <p:spPr>
          <a:xfrm>
            <a:off x="9144000" y="2685678"/>
            <a:ext cx="10210800" cy="149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a)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Chim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đại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bàng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hổ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sấu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  <a:p>
            <a:endParaRPr lang="en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05AAA-45A6-FD4C-8A1E-C3533EBBDF38}"/>
              </a:ext>
            </a:extLst>
          </p:cNvPr>
          <p:cNvSpPr txBox="1"/>
          <p:nvPr/>
        </p:nvSpPr>
        <p:spPr>
          <a:xfrm>
            <a:off x="9144000" y="3976398"/>
            <a:ext cx="701040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b)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Ngựa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cừu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bò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8BEF2-4B18-634D-8E54-BF4690BE3D46}"/>
              </a:ext>
            </a:extLst>
          </p:cNvPr>
          <p:cNvSpPr txBox="1"/>
          <p:nvPr/>
        </p:nvSpPr>
        <p:spPr>
          <a:xfrm>
            <a:off x="9125343" y="5320758"/>
            <a:ext cx="8621029" cy="404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c)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trái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cây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Lợn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củ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VN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Gà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VN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Vịt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509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3926B-8702-584A-A22E-685EC26313B0}"/>
              </a:ext>
            </a:extLst>
          </p:cNvPr>
          <p:cNvGrpSpPr/>
          <p:nvPr/>
        </p:nvGrpSpPr>
        <p:grpSpPr>
          <a:xfrm>
            <a:off x="5613952" y="1166336"/>
            <a:ext cx="9829800" cy="6126043"/>
            <a:chOff x="5613952" y="1166336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5613952" y="1166336"/>
              <a:ext cx="9829800" cy="6126043"/>
            </a:xfrm>
            <a:prstGeom prst="wedgeEllipseCallout">
              <a:avLst>
                <a:gd name="adj1" fmla="val -56908"/>
                <a:gd name="adj2" fmla="val 417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6155795" y="2869189"/>
              <a:ext cx="88380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Hãy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biết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gì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so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với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“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”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en-VN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lang="en-VN" sz="60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7A425-4F8B-C646-852E-D3B5803B6B55}"/>
              </a:ext>
            </a:extLst>
          </p:cNvPr>
          <p:cNvGrpSpPr/>
          <p:nvPr/>
        </p:nvGrpSpPr>
        <p:grpSpPr>
          <a:xfrm>
            <a:off x="638650" y="581354"/>
            <a:ext cx="9829800" cy="6126043"/>
            <a:chOff x="638650" y="581354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638650" y="581354"/>
              <a:ext cx="9829800" cy="6126043"/>
            </a:xfrm>
            <a:prstGeom prst="wedgeEllipseCallout">
              <a:avLst>
                <a:gd name="adj1" fmla="val 57443"/>
                <a:gd name="adj2" fmla="val 4611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914400" y="2306582"/>
              <a:ext cx="918338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”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nước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khoáng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khí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các-bô-níc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r>
                <a:rPr lang="en-VN" sz="5400" dirty="0">
                  <a:effectLst/>
                  <a:latin typeface="Cambria" panose="02040503050406030204" pitchFamily="18" charset="0"/>
                </a:rPr>
                <a:t> </a:t>
              </a:r>
              <a:endParaRPr lang="en-VN" sz="5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B23EF2-963C-A448-BCBC-AB72CB3C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554755"/>
            <a:ext cx="7732245" cy="7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4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524000" y="2048268"/>
            <a:ext cx="15221071" cy="4543032"/>
            <a:chOff x="1524000" y="1642640"/>
            <a:chExt cx="15221071" cy="454303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524000" y="1642640"/>
              <a:ext cx="15221071" cy="45430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1714501" y="1744331"/>
              <a:ext cx="148590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không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tự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tổng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hợp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được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chất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dinh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dưỡng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như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phải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sử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dụng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từ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để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en-VN" sz="6000" dirty="0">
                  <a:effectLst/>
                  <a:latin typeface="Cambria" panose="02040503050406030204" pitchFamily="18" charset="0"/>
                </a:rPr>
                <a:t> 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59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C70CF-5873-0841-AFD1-3E330D50F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81162"/>
            <a:ext cx="9017000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13993-872A-3845-9AD5-BBB4A8D59359}"/>
              </a:ext>
            </a:extLst>
          </p:cNvPr>
          <p:cNvGrpSpPr/>
          <p:nvPr/>
        </p:nvGrpSpPr>
        <p:grpSpPr>
          <a:xfrm>
            <a:off x="1695843" y="1608257"/>
            <a:ext cx="11791557" cy="5698371"/>
            <a:chOff x="1695843" y="1608257"/>
            <a:chExt cx="11791557" cy="569837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695843" y="1608257"/>
              <a:ext cx="11791557" cy="56983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2185385" y="2197020"/>
              <a:ext cx="11302015" cy="43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Thức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là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gì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?</a:t>
              </a:r>
              <a:endParaRPr lang="en-VN" sz="60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Hãy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kể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một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số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cả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thực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endParaRPr lang="vi-VN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95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7"/>
          <p:cNvGrpSpPr/>
          <p:nvPr/>
        </p:nvGrpSpPr>
        <p:grpSpPr>
          <a:xfrm>
            <a:off x="15189" y="-1"/>
            <a:ext cx="17908975" cy="10287001"/>
            <a:chOff x="0" y="0"/>
            <a:chExt cx="1362336" cy="905782"/>
          </a:xfrm>
        </p:grpSpPr>
        <p:sp>
          <p:nvSpPr>
            <p:cNvPr id="17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18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850027" y="1714500"/>
            <a:ext cx="15330974" cy="7881919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15869" flipH="1" flipV="1">
            <a:off x="15914034" y="7615045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833033" y="424999"/>
            <a:ext cx="5295836" cy="2625632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981199" y="3381830"/>
            <a:ext cx="13543541" cy="4042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6600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65194" y="129483"/>
            <a:ext cx="5663675" cy="3700593"/>
          </a:xfrm>
          <a:prstGeom prst="rect">
            <a:avLst/>
          </a:prstGeom>
        </p:spPr>
      </p:pic>
      <p:sp>
        <p:nvSpPr>
          <p:cNvPr id="24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3897878" y="4400908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6446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0917C-10D6-DA45-97E7-212F4D962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" y="753769"/>
            <a:ext cx="13171364" cy="6649620"/>
          </a:xfrm>
          <a:prstGeom prst="rect">
            <a:avLst/>
          </a:prstGeom>
        </p:spPr>
      </p:pic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2888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6000"/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F618D3-0B26-D04D-BAD9-624CF6DDEA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7273" y="2744227"/>
            <a:ext cx="13081000" cy="332740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4E0E4B7D-F119-5249-BB5B-6B9894179F79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774792-1C00-2546-AE94-4A69AECD89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B1098-77DD-E74D-8C39-B2EA7EC0143E}"/>
              </a:ext>
            </a:extLst>
          </p:cNvPr>
          <p:cNvGrpSpPr/>
          <p:nvPr/>
        </p:nvGrpSpPr>
        <p:grpSpPr>
          <a:xfrm>
            <a:off x="2717090" y="1608255"/>
            <a:ext cx="11791557" cy="4297243"/>
            <a:chOff x="2717090" y="1608255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2717090" y="1608255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275602" y="2719389"/>
              <a:ext cx="1092433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yếu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tố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nào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sự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?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5124" y="5523600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284BD-3142-E741-83BC-F7C39B21FCB4}"/>
              </a:ext>
            </a:extLst>
          </p:cNvPr>
          <p:cNvGrpSpPr/>
          <p:nvPr/>
        </p:nvGrpSpPr>
        <p:grpSpPr>
          <a:xfrm>
            <a:off x="3401994" y="1866192"/>
            <a:ext cx="11791557" cy="4297243"/>
            <a:chOff x="3401994" y="1866192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3401994" y="1866192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656069" y="2361161"/>
              <a:ext cx="11533206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vi-VN" sz="6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Động vật cần có đủ không khí, thức ăn, nước uống và ánh sáng thì mới tồn tại, phát triển bình thường.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4153965" y="4821404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A2E6BB-342E-1B44-A12B-9602569A6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201" y="-257670"/>
            <a:ext cx="18943865" cy="10663563"/>
          </a:xfrm>
          <a:prstGeom prst="rect">
            <a:avLst/>
          </a:prstGeom>
        </p:spPr>
      </p:pic>
      <p:sp>
        <p:nvSpPr>
          <p:cNvPr id="9" name="Freeform 3"/>
          <p:cNvSpPr/>
          <p:nvPr/>
        </p:nvSpPr>
        <p:spPr>
          <a:xfrm>
            <a:off x="-505124" y="5523601"/>
            <a:ext cx="18997788" cy="491541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58258C-F555-4428-A7D7-572B418244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12158552" y="-999922"/>
            <a:ext cx="6334112" cy="40175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490F8F-EF60-4A78-8763-EDF2A16F40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7186560" y="-257670"/>
            <a:ext cx="7682496" cy="33220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FDBD45-4139-4385-BD5E-307FC3DE83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315605" y="352604"/>
            <a:ext cx="4860294" cy="240181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2766475" y="995262"/>
            <a:ext cx="15153189" cy="853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/>
          <p:cNvSpPr txBox="1"/>
          <p:nvPr/>
        </p:nvSpPr>
        <p:spPr>
          <a:xfrm>
            <a:off x="3372126" y="2532163"/>
            <a:ext cx="1444806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99843D2-E176-4D5A-A4B5-3A0341BD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31" y="1273170"/>
            <a:ext cx="10706076" cy="1225868"/>
          </a:xfrm>
          <a:prstGeom prst="roundRect">
            <a:avLst/>
          </a:prstGeom>
          <a:noFill/>
          <a:ln w="57150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371600"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rgbClr val="CC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alt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A2E6BB-342E-1B44-A12B-9602569A6F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676" y="2994787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" y="-1115087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57694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3289612" y="4895106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EEB47-0BC3-9049-BCEE-09C44D551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4" y="360789"/>
            <a:ext cx="14241694" cy="64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77CC0-4AF5-6A4F-8D14-58E68A1D2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573" y="2717683"/>
            <a:ext cx="14884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4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435290" y="3494651"/>
            <a:ext cx="6516471" cy="34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đang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sử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dụng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những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3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đó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hay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29718-5594-9947-B280-B9CAA6214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E628C-9A52-1D4D-B768-010DF83B5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4"/>
            <a:ext cx="13477770" cy="107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395</Words>
  <Application>Microsoft Office PowerPoint</Application>
  <PresentationFormat>Custom</PresentationFormat>
  <Paragraphs>29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等线</vt:lpstr>
      <vt:lpstr>Cambria Bold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be Thủ công Trò chơi Kiến thức Bản thuyết trình Giáng sinh</dc:title>
  <cp:lastModifiedBy>Admin</cp:lastModifiedBy>
  <cp:revision>20</cp:revision>
  <dcterms:created xsi:type="dcterms:W3CDTF">2006-08-16T00:00:00Z</dcterms:created>
  <dcterms:modified xsi:type="dcterms:W3CDTF">2023-12-15T07:41:29Z</dcterms:modified>
  <dc:identifier>DAFzo18t9LA</dc:identifier>
</cp:coreProperties>
</file>