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omments/comment1.xml" ContentType="application/vnd.openxmlformats-officedocument.presentationml.comments+xml"/>
  <Override PartName="/ppt/notesSlides/notesSlide19.xml" ContentType="application/vnd.openxmlformats-officedocument.presentationml.notesSlide+xml"/>
  <Override PartName="/ppt/comments/comment2.xml" ContentType="application/vnd.openxmlformats-officedocument.presentationml.comments+xml"/>
  <Override PartName="/ppt/notesSlides/notesSlide20.xml" ContentType="application/vnd.openxmlformats-officedocument.presentationml.notesSlide+xml"/>
  <Override PartName="/ppt/comments/comment3.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3"/>
  </p:notesMasterIdLst>
  <p:handoutMasterIdLst>
    <p:handoutMasterId r:id="rId24"/>
  </p:handoutMasterIdLst>
  <p:sldIdLst>
    <p:sldId id="256" r:id="rId2"/>
    <p:sldId id="257" r:id="rId3"/>
    <p:sldId id="258" r:id="rId4"/>
    <p:sldId id="291" r:id="rId5"/>
    <p:sldId id="263" r:id="rId6"/>
    <p:sldId id="259" r:id="rId7"/>
    <p:sldId id="283" r:id="rId8"/>
    <p:sldId id="284" r:id="rId9"/>
    <p:sldId id="285" r:id="rId10"/>
    <p:sldId id="286" r:id="rId11"/>
    <p:sldId id="287" r:id="rId12"/>
    <p:sldId id="288" r:id="rId13"/>
    <p:sldId id="289" r:id="rId14"/>
    <p:sldId id="290" r:id="rId15"/>
    <p:sldId id="261" r:id="rId16"/>
    <p:sldId id="262" r:id="rId17"/>
    <p:sldId id="292" r:id="rId18"/>
    <p:sldId id="265" r:id="rId19"/>
    <p:sldId id="293" r:id="rId20"/>
    <p:sldId id="294" r:id="rId21"/>
    <p:sldId id="295" r:id="rId22"/>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dministrator" initials="A" lastIdx="1" clrIdx="0"/>
  <p:cmAuthor id="2" name="Author" initials="A" lastIdx="0" clrIdx="1"/>
  <p:cmAuthor id="3" name="fafa" initials="f" lastIdx="2" clrIdx="1"/>
  <p:cmAuthor id="4" name="王习习" initials="王" lastIdx="2" clrIdx="0"/>
  <p:cmAuthor id="5" name="Tư Bùi" initials="TB" lastIdx="1" clrIdx="2">
    <p:extLst>
      <p:ext uri="{19B8F6BF-5375-455C-9EA6-DF929625EA0E}">
        <p15:presenceInfo xmlns:p15="http://schemas.microsoft.com/office/powerpoint/2012/main" userId="dcfa3037cac84c70"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B6000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162" autoAdjust="0"/>
    <p:restoredTop sz="93910" autoAdjust="0"/>
  </p:normalViewPr>
  <p:slideViewPr>
    <p:cSldViewPr snapToGrid="0">
      <p:cViewPr>
        <p:scale>
          <a:sx n="66" d="100"/>
          <a:sy n="66" d="100"/>
        </p:scale>
        <p:origin x="330" y="168"/>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comments/comment1.xml><?xml version="1.0" encoding="utf-8"?>
<p:cmLst xmlns:a="http://schemas.openxmlformats.org/drawingml/2006/main" xmlns:r="http://schemas.openxmlformats.org/officeDocument/2006/relationships" xmlns:p="http://schemas.openxmlformats.org/presentationml/2006/main">
  <p:cm authorId="5" dt="2023-11-12T00:50:27.619" idx="1">
    <p:pos x="6508" y="323"/>
    <p:text/>
    <p:extLst>
      <p:ext uri="{C676402C-5697-4E1C-873F-D02D1690AC5C}">
        <p15:threadingInfo xmlns:p15="http://schemas.microsoft.com/office/powerpoint/2012/main" timeZoneBias="-42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5" dt="2023-11-12T00:50:27.619" idx="1">
    <p:pos x="6508" y="323"/>
    <p:text/>
    <p:extLst>
      <p:ext uri="{C676402C-5697-4E1C-873F-D02D1690AC5C}">
        <p15:threadingInfo xmlns:p15="http://schemas.microsoft.com/office/powerpoint/2012/main" timeZoneBias="-420"/>
      </p:ext>
    </p:extLst>
  </p:cm>
</p:cmLst>
</file>

<file path=ppt/comments/comment3.xml><?xml version="1.0" encoding="utf-8"?>
<p:cmLst xmlns:a="http://schemas.openxmlformats.org/drawingml/2006/main" xmlns:r="http://schemas.openxmlformats.org/officeDocument/2006/relationships" xmlns:p="http://schemas.openxmlformats.org/presentationml/2006/main">
  <p:cm authorId="5" dt="2023-11-12T00:50:27.619" idx="1">
    <p:pos x="6508" y="323"/>
    <p:text/>
    <p:extLst>
      <p:ext uri="{C676402C-5697-4E1C-873F-D02D1690AC5C}">
        <p15:threadingInfo xmlns:p15="http://schemas.microsoft.com/office/powerpoint/2012/main" timeZoneBias="-420"/>
      </p:ext>
    </p:extLs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latin typeface="思源黑体 CN Bold" panose="020B0800000000000000" pitchFamily="34" charset="-122"/>
              <a:ea typeface="思源黑体 CN Bold" panose="020B0800000000000000" pitchFamily="34" charset="-122"/>
              <a:cs typeface="思源黑体 CN Bold" panose="020B0800000000000000" pitchFamily="34" charset="-122"/>
            </a:endParaRPr>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cs typeface="思源黑体 CN Bold" panose="020B0800000000000000" pitchFamily="34" charset="-122"/>
              </a:rPr>
              <a:t>2023/12/3</a:t>
            </a:fld>
            <a:endParaRPr lang="zh-CN" altLang="en-US">
              <a:cs typeface="思源黑体 CN Bold" panose="020B0800000000000000" pitchFamily="34" charset="-122"/>
            </a:endParaRPr>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latin typeface="思源黑体 CN Bold" panose="020B0800000000000000" pitchFamily="34" charset="-122"/>
              <a:ea typeface="思源黑体 CN Bold" panose="020B0800000000000000" pitchFamily="34" charset="-122"/>
              <a:cs typeface="思源黑体 CN Bold" panose="020B0800000000000000" pitchFamily="34" charset="-122"/>
            </a:endParaRPr>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cs typeface="思源黑体 CN Bold" panose="020B0800000000000000" pitchFamily="34" charset="-122"/>
              </a:rPr>
              <a:t>‹#›</a:t>
            </a:fld>
            <a:endParaRPr lang="zh-CN" altLang="en-US">
              <a:cs typeface="思源黑体 CN Bold" panose="020B0800000000000000" pitchFamily="34" charset="-122"/>
            </a:endParaRPr>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思源黑体 CN Bold" panose="020B0800000000000000" pitchFamily="34" charset="-122"/>
                <a:ea typeface="思源黑体 CN Bold" panose="020B0800000000000000" pitchFamily="34" charset="-122"/>
                <a:cs typeface="思源黑体 CN Bold" panose="020B0800000000000000" pitchFamily="34" charset="-122"/>
              </a:defRPr>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思源黑体 CN Bold" panose="020B0800000000000000" pitchFamily="34" charset="-122"/>
                <a:ea typeface="思源黑体 CN Bold" panose="020B0800000000000000" pitchFamily="34" charset="-122"/>
                <a:cs typeface="思源黑体 CN Bold" panose="020B0800000000000000" pitchFamily="34" charset="-122"/>
              </a:defRPr>
            </a:lvl1pPr>
          </a:lstStyle>
          <a:p>
            <a:fld id="{D2A48B96-639E-45A3-A0BA-2464DFDB1FAA}" type="datetimeFigureOut">
              <a:rPr lang="zh-CN" altLang="en-US" smtClean="0"/>
              <a:t>2023/12/2</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思源黑体 CN Bold" panose="020B0800000000000000" pitchFamily="34" charset="-122"/>
                <a:ea typeface="思源黑体 CN Bold" panose="020B0800000000000000" pitchFamily="34" charset="-122"/>
                <a:cs typeface="思源黑体 CN Bold" panose="020B0800000000000000" pitchFamily="34" charset="-122"/>
              </a:defRPr>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思源黑体 CN Bold" panose="020B0800000000000000" pitchFamily="34" charset="-122"/>
                <a:ea typeface="思源黑体 CN Bold" panose="020B0800000000000000" pitchFamily="34" charset="-122"/>
                <a:cs typeface="思源黑体 CN Bold" panose="020B0800000000000000" pitchFamily="34" charset="-122"/>
              </a:defRPr>
            </a:lvl1pPr>
          </a:lstStyle>
          <a:p>
            <a:fld id="{A6837353-30EB-4A48-80EB-173D804AEFBD}"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思源黑体 CN Bold" panose="020B0800000000000000" pitchFamily="34" charset="-122"/>
        <a:ea typeface="思源黑体 CN Bold" panose="020B0800000000000000" pitchFamily="34" charset="-122"/>
        <a:cs typeface="思源黑体 CN Bold" panose="020B0800000000000000" pitchFamily="34" charset="-122"/>
      </a:defRPr>
    </a:lvl1pPr>
    <a:lvl2pPr marL="457200" algn="l" defTabSz="914400" rtl="0" eaLnBrk="1" latinLnBrk="0" hangingPunct="1">
      <a:defRPr sz="1200" kern="1200">
        <a:solidFill>
          <a:schemeClr val="tx1"/>
        </a:solidFill>
        <a:latin typeface="思源黑体 CN Bold" panose="020B0800000000000000" pitchFamily="34" charset="-122"/>
        <a:ea typeface="思源黑体 CN Bold" panose="020B0800000000000000" pitchFamily="34" charset="-122"/>
        <a:cs typeface="思源黑体 CN Bold" panose="020B0800000000000000" pitchFamily="34" charset="-122"/>
      </a:defRPr>
    </a:lvl2pPr>
    <a:lvl3pPr marL="914400" algn="l" defTabSz="914400" rtl="0" eaLnBrk="1" latinLnBrk="0" hangingPunct="1">
      <a:defRPr sz="1200" kern="1200">
        <a:solidFill>
          <a:schemeClr val="tx1"/>
        </a:solidFill>
        <a:latin typeface="思源黑体 CN Bold" panose="020B0800000000000000" pitchFamily="34" charset="-122"/>
        <a:ea typeface="思源黑体 CN Bold" panose="020B0800000000000000" pitchFamily="34" charset="-122"/>
        <a:cs typeface="思源黑体 CN Bold" panose="020B0800000000000000" pitchFamily="34" charset="-122"/>
      </a:defRPr>
    </a:lvl3pPr>
    <a:lvl4pPr marL="1371600" algn="l" defTabSz="914400" rtl="0" eaLnBrk="1" latinLnBrk="0" hangingPunct="1">
      <a:defRPr sz="1200" kern="1200">
        <a:solidFill>
          <a:schemeClr val="tx1"/>
        </a:solidFill>
        <a:latin typeface="思源黑体 CN Bold" panose="020B0800000000000000" pitchFamily="34" charset="-122"/>
        <a:ea typeface="思源黑体 CN Bold" panose="020B0800000000000000" pitchFamily="34" charset="-122"/>
        <a:cs typeface="思源黑体 CN Bold" panose="020B0800000000000000" pitchFamily="34" charset="-122"/>
      </a:defRPr>
    </a:lvl4pPr>
    <a:lvl5pPr marL="1828800" algn="l" defTabSz="914400" rtl="0" eaLnBrk="1" latinLnBrk="0" hangingPunct="1">
      <a:defRPr sz="1200" kern="1200">
        <a:solidFill>
          <a:schemeClr val="tx1"/>
        </a:solidFill>
        <a:latin typeface="思源黑体 CN Bold" panose="020B0800000000000000" pitchFamily="34" charset="-122"/>
        <a:ea typeface="思源黑体 CN Bold" panose="020B0800000000000000" pitchFamily="34" charset="-122"/>
        <a:cs typeface="思源黑体 CN Bold" panose="020B0800000000000000" pitchFamily="34" charset="-122"/>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E0B9083-33C2-4D3C-A49B-2F139306203B}" type="slidenum">
              <a:rPr lang="zh-CN" altLang="en-US" smtClean="0"/>
              <a:t>1</a:t>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DengXian" panose="020F0502020204030204"/>
              <a:cs typeface="+mn-cs"/>
            </a:endParaRPr>
          </a:p>
        </p:txBody>
      </p:sp>
    </p:spTree>
    <p:extLst>
      <p:ext uri="{BB962C8B-B14F-4D97-AF65-F5344CB8AC3E}">
        <p14:creationId xmlns:p14="http://schemas.microsoft.com/office/powerpoint/2010/main" val="27917166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DengXian" panose="020F0502020204030204"/>
              <a:cs typeface="+mn-cs"/>
            </a:endParaRPr>
          </a:p>
        </p:txBody>
      </p:sp>
    </p:spTree>
    <p:extLst>
      <p:ext uri="{BB962C8B-B14F-4D97-AF65-F5344CB8AC3E}">
        <p14:creationId xmlns:p14="http://schemas.microsoft.com/office/powerpoint/2010/main" val="22153172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DengXian" panose="020F0502020204030204"/>
              <a:cs typeface="+mn-cs"/>
            </a:endParaRPr>
          </a:p>
        </p:txBody>
      </p:sp>
    </p:spTree>
    <p:extLst>
      <p:ext uri="{BB962C8B-B14F-4D97-AF65-F5344CB8AC3E}">
        <p14:creationId xmlns:p14="http://schemas.microsoft.com/office/powerpoint/2010/main" val="10509123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0B9083-33C2-4D3C-A49B-2F139306203B}" type="slidenum">
              <a:rPr kumimoji="0" lang="zh-CN" altLang="en-US" sz="1200" b="0" i="0" u="none" strike="noStrike" kern="1200" cap="none" spc="0" normalizeH="0" baseline="0" noProof="0" smtClean="0">
                <a:ln>
                  <a:noFill/>
                </a:ln>
                <a:solidFill>
                  <a:prstClr val="black"/>
                </a:solidFill>
                <a:effectLst/>
                <a:uLnTx/>
                <a:uFillTx/>
                <a:ea typeface="思源黑体 CN Bold" panose="020B0800000000000000" pitchFamily="34" charset="-122"/>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ea typeface="思源黑体 CN Bold" panose="020B0800000000000000" pitchFamily="34" charset="-122"/>
            </a:endParaRPr>
          </a:p>
        </p:txBody>
      </p:sp>
    </p:spTree>
    <p:extLst>
      <p:ext uri="{BB962C8B-B14F-4D97-AF65-F5344CB8AC3E}">
        <p14:creationId xmlns:p14="http://schemas.microsoft.com/office/powerpoint/2010/main" val="20930639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E0B9083-33C2-4D3C-A49B-2F139306203B}" type="slidenum">
              <a:rPr lang="zh-CN" altLang="en-US" smtClean="0"/>
              <a:t>15</a:t>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E0B9083-33C2-4D3C-A49B-2F139306203B}" type="slidenum">
              <a:rPr lang="zh-CN" altLang="en-US" smtClean="0"/>
              <a:t>16</a:t>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0B9083-33C2-4D3C-A49B-2F139306203B}" type="slidenum">
              <a:rPr kumimoji="0" lang="zh-CN" altLang="en-US" sz="1200" b="0" i="0" u="none" strike="noStrike" kern="1200" cap="none" spc="0" normalizeH="0" baseline="0" noProof="0" smtClean="0">
                <a:ln>
                  <a:noFill/>
                </a:ln>
                <a:solidFill>
                  <a:prstClr val="black"/>
                </a:solidFill>
                <a:effectLst/>
                <a:uLnTx/>
                <a:uFillTx/>
                <a:ea typeface="思源黑体 CN Bold" panose="020B0800000000000000" pitchFamily="34" charset="-122"/>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ea typeface="思源黑体 CN Bold" panose="020B0800000000000000" pitchFamily="34" charset="-122"/>
            </a:endParaRPr>
          </a:p>
        </p:txBody>
      </p:sp>
    </p:spTree>
    <p:extLst>
      <p:ext uri="{BB962C8B-B14F-4D97-AF65-F5344CB8AC3E}">
        <p14:creationId xmlns:p14="http://schemas.microsoft.com/office/powerpoint/2010/main" val="4094394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E0B9083-33C2-4D3C-A49B-2F139306203B}" type="slidenum">
              <a:rPr lang="zh-CN" altLang="en-US" smtClean="0"/>
              <a:t>18</a:t>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0B9083-33C2-4D3C-A49B-2F139306203B}" type="slidenum">
              <a:rPr kumimoji="0" lang="zh-CN" altLang="en-US" sz="1200" b="0" i="0" u="none" strike="noStrike" kern="1200" cap="none" spc="0" normalizeH="0" baseline="0" noProof="0" smtClean="0">
                <a:ln>
                  <a:noFill/>
                </a:ln>
                <a:solidFill>
                  <a:prstClr val="black"/>
                </a:solidFill>
                <a:effectLst/>
                <a:uLnTx/>
                <a:uFillTx/>
                <a:ea typeface="思源黑体 CN Bold" panose="020B0800000000000000" pitchFamily="34" charset="-122"/>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ea typeface="思源黑体 CN Bold" panose="020B0800000000000000" pitchFamily="34" charset="-122"/>
            </a:endParaRPr>
          </a:p>
        </p:txBody>
      </p:sp>
    </p:spTree>
    <p:extLst>
      <p:ext uri="{BB962C8B-B14F-4D97-AF65-F5344CB8AC3E}">
        <p14:creationId xmlns:p14="http://schemas.microsoft.com/office/powerpoint/2010/main" val="315375705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0B9083-33C2-4D3C-A49B-2F139306203B}" type="slidenum">
              <a:rPr kumimoji="0" lang="zh-CN" altLang="en-US" sz="1200" b="0" i="0" u="none" strike="noStrike" kern="1200" cap="none" spc="0" normalizeH="0" baseline="0" noProof="0" smtClean="0">
                <a:ln>
                  <a:noFill/>
                </a:ln>
                <a:solidFill>
                  <a:prstClr val="black"/>
                </a:solidFill>
                <a:effectLst/>
                <a:uLnTx/>
                <a:uFillTx/>
                <a:ea typeface="思源黑体 CN Bold" panose="020B0800000000000000" pitchFamily="34" charset="-122"/>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ea typeface="思源黑体 CN Bold" panose="020B0800000000000000" pitchFamily="34" charset="-122"/>
            </a:endParaRPr>
          </a:p>
        </p:txBody>
      </p:sp>
    </p:spTree>
    <p:extLst>
      <p:ext uri="{BB962C8B-B14F-4D97-AF65-F5344CB8AC3E}">
        <p14:creationId xmlns:p14="http://schemas.microsoft.com/office/powerpoint/2010/main" val="15492954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E0B9083-33C2-4D3C-A49B-2F139306203B}" type="slidenum">
              <a:rPr lang="zh-CN" altLang="en-US" smtClean="0"/>
              <a:t>2</a:t>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0B9083-33C2-4D3C-A49B-2F139306203B}" type="slidenum">
              <a:rPr kumimoji="0" lang="zh-CN" altLang="en-US" sz="1200" b="0" i="0" u="none" strike="noStrike" kern="1200" cap="none" spc="0" normalizeH="0" baseline="0" noProof="0" smtClean="0">
                <a:ln>
                  <a:noFill/>
                </a:ln>
                <a:solidFill>
                  <a:prstClr val="black"/>
                </a:solidFill>
                <a:effectLst/>
                <a:uLnTx/>
                <a:uFillTx/>
                <a:ea typeface="思源黑体 CN Bold" panose="020B0800000000000000" pitchFamily="34" charset="-122"/>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ea typeface="思源黑体 CN Bold" panose="020B0800000000000000" pitchFamily="34" charset="-122"/>
            </a:endParaRPr>
          </a:p>
        </p:txBody>
      </p:sp>
    </p:spTree>
    <p:extLst>
      <p:ext uri="{BB962C8B-B14F-4D97-AF65-F5344CB8AC3E}">
        <p14:creationId xmlns:p14="http://schemas.microsoft.com/office/powerpoint/2010/main" val="1895705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E0B9083-33C2-4D3C-A49B-2F139306203B}" type="slidenum">
              <a:rPr lang="zh-CN" altLang="en-US" smtClean="0"/>
              <a:t>3</a:t>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E0B9083-33C2-4D3C-A49B-2F139306203B}" type="slidenum">
              <a:rPr lang="zh-CN" altLang="en-US" smtClean="0"/>
              <a:t>5</a:t>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E0B9083-33C2-4D3C-A49B-2F139306203B}" type="slidenum">
              <a:rPr lang="zh-CN" altLang="en-US" smtClean="0"/>
              <a:t>6</a:t>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DengXian" panose="020F0502020204030204"/>
              <a:cs typeface="+mn-cs"/>
            </a:endParaRPr>
          </a:p>
        </p:txBody>
      </p:sp>
    </p:spTree>
    <p:extLst>
      <p:ext uri="{BB962C8B-B14F-4D97-AF65-F5344CB8AC3E}">
        <p14:creationId xmlns:p14="http://schemas.microsoft.com/office/powerpoint/2010/main" val="32722884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DengXian" panose="020F0502020204030204"/>
              <a:cs typeface="+mn-cs"/>
            </a:endParaRPr>
          </a:p>
        </p:txBody>
      </p:sp>
    </p:spTree>
    <p:extLst>
      <p:ext uri="{BB962C8B-B14F-4D97-AF65-F5344CB8AC3E}">
        <p14:creationId xmlns:p14="http://schemas.microsoft.com/office/powerpoint/2010/main" val="34028718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DengXian" panose="020F0502020204030204"/>
              <a:cs typeface="+mn-cs"/>
            </a:endParaRPr>
          </a:p>
        </p:txBody>
      </p:sp>
    </p:spTree>
    <p:extLst>
      <p:ext uri="{BB962C8B-B14F-4D97-AF65-F5344CB8AC3E}">
        <p14:creationId xmlns:p14="http://schemas.microsoft.com/office/powerpoint/2010/main" val="42028613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DengXian" panose="020F0502020204030204"/>
              <a:cs typeface="+mn-cs"/>
            </a:endParaRPr>
          </a:p>
        </p:txBody>
      </p:sp>
    </p:spTree>
    <p:extLst>
      <p:ext uri="{BB962C8B-B14F-4D97-AF65-F5344CB8AC3E}">
        <p14:creationId xmlns:p14="http://schemas.microsoft.com/office/powerpoint/2010/main" val="5784270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2023/12/2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2023/12/2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2023/12/2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标题和内容">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7F3DD33F-00A7-5A4E-98D4-3A36935B52F6}"/>
              </a:ext>
            </a:extLst>
          </p:cNvPr>
          <p:cNvSpPr/>
          <p:nvPr userDrawn="1"/>
        </p:nvSpPr>
        <p:spPr>
          <a:xfrm>
            <a:off x="218940" y="218941"/>
            <a:ext cx="11771290" cy="64523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Arial"/>
              <a:cs typeface="+mn-cs"/>
            </a:endParaRPr>
          </a:p>
        </p:txBody>
      </p:sp>
      <p:pic>
        <p:nvPicPr>
          <p:cNvPr id="5" name="图片 4">
            <a:extLst>
              <a:ext uri="{FF2B5EF4-FFF2-40B4-BE49-F238E27FC236}">
                <a16:creationId xmlns:a16="http://schemas.microsoft.com/office/drawing/2014/main" id="{846C66C7-EF05-064B-B10B-70ACAE12360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5859" y="83712"/>
            <a:ext cx="1049628" cy="1049628"/>
          </a:xfrm>
          <a:prstGeom prst="rect">
            <a:avLst/>
          </a:prstGeom>
        </p:spPr>
      </p:pic>
    </p:spTree>
    <p:extLst>
      <p:ext uri="{BB962C8B-B14F-4D97-AF65-F5344CB8AC3E}">
        <p14:creationId xmlns:p14="http://schemas.microsoft.com/office/powerpoint/2010/main" val="34204616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2023/12/2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2023/12/2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2023/12/2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2023/12/2</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2023/12/2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2023/12/2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2023/12/2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2023/12/2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 name="9Slide.vn - 2019">
            <a:extLst>
              <a:ext uri="{FF2B5EF4-FFF2-40B4-BE49-F238E27FC236}">
                <a16:creationId xmlns:a16="http://schemas.microsoft.com/office/drawing/2014/main" id="{3FE37549-8904-4032-ABA2-21A22A6D52BE}"/>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思源黑体 CN Bold" panose="020B0800000000000000" pitchFamily="34" charset="-122"/>
                <a:ea typeface="思源黑体 CN Bold" panose="020B0800000000000000" pitchFamily="34" charset="-122"/>
                <a:cs typeface="思源黑体 CN Bold" panose="020B0800000000000000" pitchFamily="34" charset="-122"/>
              </a:defRPr>
            </a:lvl1pPr>
          </a:lstStyle>
          <a:p>
            <a:fld id="{D997B5FA-0921-464F-AAE1-844C04324D75}" type="datetimeFigureOut">
              <a:rPr lang="zh-CN" altLang="en-US" smtClean="0"/>
              <a:t>2023/12/2</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思源黑体 CN Bold" panose="020B0800000000000000" pitchFamily="34" charset="-122"/>
                <a:ea typeface="思源黑体 CN Bold" panose="020B0800000000000000" pitchFamily="34" charset="-122"/>
                <a:cs typeface="思源黑体 CN Bold" panose="020B0800000000000000" pitchFamily="34" charset="-122"/>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思源黑体 CN Bold" panose="020B0800000000000000" pitchFamily="34" charset="-122"/>
                <a:ea typeface="思源黑体 CN Bold" panose="020B0800000000000000" pitchFamily="34" charset="-122"/>
                <a:cs typeface="思源黑体 CN Bold" panose="020B0800000000000000" pitchFamily="34" charset="-122"/>
              </a:defRPr>
            </a:lvl1pPr>
          </a:lstStyle>
          <a:p>
            <a:fld id="{565CE74E-AB26-4998-AD42-012C4C1AD076}"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思源黑体 CN Bold" panose="020B0800000000000000" pitchFamily="34" charset="-122"/>
          <a:ea typeface="思源黑体 CN Bold" panose="020B0800000000000000" pitchFamily="34" charset="-122"/>
          <a:cs typeface="思源黑体 CN Bold" panose="020B0800000000000000" pitchFamily="34" charset="-122"/>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思源黑体 CN Bold" panose="020B0800000000000000" pitchFamily="34" charset="-122"/>
          <a:ea typeface="思源黑体 CN Bold" panose="020B0800000000000000" pitchFamily="34" charset="-122"/>
          <a:cs typeface="思源黑体 CN Bold" panose="020B0800000000000000" pitchFamily="34" charset="-122"/>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思源黑体 CN Bold" panose="020B0800000000000000" pitchFamily="34" charset="-122"/>
          <a:ea typeface="思源黑体 CN Bold" panose="020B0800000000000000" pitchFamily="34" charset="-122"/>
          <a:cs typeface="思源黑体 CN Bold" panose="020B0800000000000000" pitchFamily="34" charset="-122"/>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思源黑体 CN Bold" panose="020B0800000000000000" pitchFamily="34" charset="-122"/>
          <a:ea typeface="思源黑体 CN Bold" panose="020B0800000000000000" pitchFamily="34" charset="-122"/>
          <a:cs typeface="思源黑体 CN Bold" panose="020B0800000000000000" pitchFamily="34" charset="-122"/>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黑体 CN Bold" panose="020B0800000000000000" pitchFamily="34" charset="-122"/>
          <a:ea typeface="思源黑体 CN Bold" panose="020B0800000000000000" pitchFamily="34" charset="-122"/>
          <a:cs typeface="思源黑体 CN Bold" panose="020B0800000000000000" pitchFamily="34" charset="-122"/>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黑体 CN Bold" panose="020B0800000000000000" pitchFamily="34" charset="-122"/>
          <a:ea typeface="思源黑体 CN Bold" panose="020B0800000000000000" pitchFamily="34" charset="-122"/>
          <a:cs typeface="思源黑体 CN Bold" panose="020B0800000000000000" pitchFamily="34" charset="-122"/>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2.xml"/><Relationship Id="rId1" Type="http://schemas.openxmlformats.org/officeDocument/2006/relationships/slideLayout" Target="../slideLayouts/slideLayout12.xml"/><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3.png"/><Relationship Id="rId7"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8.png"/><Relationship Id="rId4" Type="http://schemas.openxmlformats.org/officeDocument/2006/relationships/image" Target="../media/image10.png"/><Relationship Id="rId9" Type="http://schemas.openxmlformats.org/officeDocument/2006/relationships/image" Target="../media/image13.png"/></Relationships>
</file>

<file path=ppt/slides/_rels/slide1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3.png"/><Relationship Id="rId7" Type="http://schemas.openxmlformats.org/officeDocument/2006/relationships/image" Target="../media/image6.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4.png"/><Relationship Id="rId4" Type="http://schemas.openxmlformats.org/officeDocument/2006/relationships/image" Target="../media/image10.png"/></Relationships>
</file>

<file path=ppt/slides/_rels/slide1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3.png"/><Relationship Id="rId7"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13.pn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10.png"/><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3.png"/><Relationship Id="rId7"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10.png"/><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3.png"/><Relationship Id="rId7" Type="http://schemas.openxmlformats.org/officeDocument/2006/relationships/image" Target="../media/image9.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4.png"/><Relationship Id="rId10" Type="http://schemas.openxmlformats.org/officeDocument/2006/relationships/comments" Target="../comments/comment1.xml"/><Relationship Id="rId4" Type="http://schemas.openxmlformats.org/officeDocument/2006/relationships/image" Target="../media/image6.png"/><Relationship Id="rId9" Type="http://schemas.openxmlformats.org/officeDocument/2006/relationships/image" Target="../media/image10.png"/></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3.png"/><Relationship Id="rId7"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4.png"/><Relationship Id="rId10" Type="http://schemas.openxmlformats.org/officeDocument/2006/relationships/image" Target="../media/image14.png"/><Relationship Id="rId4" Type="http://schemas.openxmlformats.org/officeDocument/2006/relationships/image" Target="../media/image6.png"/><Relationship Id="rId9" Type="http://schemas.openxmlformats.org/officeDocument/2006/relationships/image" Target="../media/image13.png"/></Relationships>
</file>

<file path=ppt/slides/_rels/slide20.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comments" Target="../comments/comment2.xml"/><Relationship Id="rId5" Type="http://schemas.openxmlformats.org/officeDocument/2006/relationships/image" Target="../media/image4.png"/><Relationship Id="rId10" Type="http://schemas.openxmlformats.org/officeDocument/2006/relationships/image" Target="../media/image13.png"/><Relationship Id="rId4" Type="http://schemas.openxmlformats.org/officeDocument/2006/relationships/image" Target="../media/image6.png"/><Relationship Id="rId9" Type="http://schemas.openxmlformats.org/officeDocument/2006/relationships/image" Target="../media/image25.png"/></Relationships>
</file>

<file path=ppt/slides/_rels/slide2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comments" Target="../comments/comment3.xml"/><Relationship Id="rId5" Type="http://schemas.openxmlformats.org/officeDocument/2006/relationships/image" Target="../media/image4.png"/><Relationship Id="rId10" Type="http://schemas.openxmlformats.org/officeDocument/2006/relationships/image" Target="../media/image26.png"/><Relationship Id="rId4" Type="http://schemas.openxmlformats.org/officeDocument/2006/relationships/image" Target="../media/image6.png"/><Relationship Id="rId9" Type="http://schemas.openxmlformats.org/officeDocument/2006/relationships/image" Target="../media/image25.png"/></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3.png"/><Relationship Id="rId7"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4.png"/><Relationship Id="rId10" Type="http://schemas.openxmlformats.org/officeDocument/2006/relationships/image" Target="../media/image15.png"/><Relationship Id="rId4" Type="http://schemas.openxmlformats.org/officeDocument/2006/relationships/image" Target="../media/image6.png"/><Relationship Id="rId9"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3.png"/><Relationship Id="rId7"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4.png"/><Relationship Id="rId10" Type="http://schemas.openxmlformats.org/officeDocument/2006/relationships/image" Target="../media/image17.png"/><Relationship Id="rId4" Type="http://schemas.openxmlformats.org/officeDocument/2006/relationships/image" Target="../media/image6.png"/><Relationship Id="rId9" Type="http://schemas.openxmlformats.org/officeDocument/2006/relationships/image" Target="../media/image10.png"/></Relationships>
</file>

<file path=ppt/slides/_rels/slide6.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3.png"/><Relationship Id="rId7"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10.png"/><Relationship Id="rId10" Type="http://schemas.openxmlformats.org/officeDocument/2006/relationships/image" Target="../media/image13.png"/><Relationship Id="rId4" Type="http://schemas.openxmlformats.org/officeDocument/2006/relationships/image" Target="../media/image8.png"/><Relationship Id="rId9"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218" name="图片 217" descr="588ku_33ad983870adce046e12c069fb011366_12933735"/>
          <p:cNvPicPr>
            <a:picLocks noChangeAspect="1"/>
          </p:cNvPicPr>
          <p:nvPr/>
        </p:nvPicPr>
        <p:blipFill>
          <a:blip r:embed="rId4"/>
          <a:srcRect l="3283" t="36105" r="4167" b="36736"/>
          <a:stretch>
            <a:fillRect/>
          </a:stretch>
        </p:blipFill>
        <p:spPr>
          <a:xfrm>
            <a:off x="2705100" y="158498"/>
            <a:ext cx="9309100" cy="5930900"/>
          </a:xfrm>
          <a:prstGeom prst="rect">
            <a:avLst/>
          </a:prstGeom>
        </p:spPr>
      </p:pic>
      <p:pic>
        <p:nvPicPr>
          <p:cNvPr id="224" name="图片 223" descr="588ku_d38787d7feada08be6611627d1c4bda7_11958902"/>
          <p:cNvPicPr>
            <a:picLocks noChangeAspect="1"/>
          </p:cNvPicPr>
          <p:nvPr/>
        </p:nvPicPr>
        <p:blipFill>
          <a:blip r:embed="rId5"/>
          <a:srcRect b="49573"/>
          <a:stretch>
            <a:fillRect/>
          </a:stretch>
        </p:blipFill>
        <p:spPr>
          <a:xfrm>
            <a:off x="3620135" y="1254125"/>
            <a:ext cx="7352665" cy="3707765"/>
          </a:xfrm>
          <a:prstGeom prst="rect">
            <a:avLst/>
          </a:prstGeom>
        </p:spPr>
      </p:pic>
      <p:pic>
        <p:nvPicPr>
          <p:cNvPr id="8" name="图片 7" descr="62"/>
          <p:cNvPicPr>
            <a:picLocks noChangeAspect="1"/>
          </p:cNvPicPr>
          <p:nvPr/>
        </p:nvPicPr>
        <p:blipFill>
          <a:blip r:embed="rId6"/>
          <a:srcRect r="72601" b="63116"/>
          <a:stretch>
            <a:fillRect/>
          </a:stretch>
        </p:blipFill>
        <p:spPr>
          <a:xfrm>
            <a:off x="635" y="0"/>
            <a:ext cx="3982085" cy="2233930"/>
          </a:xfrm>
          <a:prstGeom prst="rect">
            <a:avLst/>
          </a:prstGeom>
        </p:spPr>
      </p:pic>
      <p:pic>
        <p:nvPicPr>
          <p:cNvPr id="217" name="图片 216" descr="588ku_2b3a6c426d46488af6b72e95f7220550_13370794"/>
          <p:cNvPicPr>
            <a:picLocks noChangeAspect="1"/>
          </p:cNvPicPr>
          <p:nvPr/>
        </p:nvPicPr>
        <p:blipFill>
          <a:blip r:embed="rId7"/>
          <a:srcRect l="6414"/>
          <a:stretch>
            <a:fillRect/>
          </a:stretch>
        </p:blipFill>
        <p:spPr>
          <a:xfrm>
            <a:off x="90170" y="823595"/>
            <a:ext cx="3529965" cy="5589270"/>
          </a:xfrm>
          <a:prstGeom prst="rect">
            <a:avLst/>
          </a:prstGeom>
        </p:spPr>
      </p:pic>
      <p:pic>
        <p:nvPicPr>
          <p:cNvPr id="7" name="图片 6" descr="65"/>
          <p:cNvPicPr>
            <a:picLocks noChangeAspect="1"/>
          </p:cNvPicPr>
          <p:nvPr/>
        </p:nvPicPr>
        <p:blipFill>
          <a:blip r:embed="rId8"/>
          <a:srcRect t="83139"/>
          <a:stretch>
            <a:fillRect/>
          </a:stretch>
        </p:blipFill>
        <p:spPr>
          <a:xfrm>
            <a:off x="0" y="5829431"/>
            <a:ext cx="12192000" cy="1070610"/>
          </a:xfrm>
          <a:prstGeom prst="rect">
            <a:avLst/>
          </a:prstGeom>
        </p:spPr>
      </p:pic>
      <p:pic>
        <p:nvPicPr>
          <p:cNvPr id="214" name="图片 213" descr="67"/>
          <p:cNvPicPr>
            <a:picLocks noChangeAspect="1"/>
          </p:cNvPicPr>
          <p:nvPr/>
        </p:nvPicPr>
        <p:blipFill>
          <a:blip r:embed="rId9"/>
          <a:srcRect l="67298" t="19879" b="5079"/>
          <a:stretch>
            <a:fillRect/>
          </a:stretch>
        </p:blipFill>
        <p:spPr>
          <a:xfrm>
            <a:off x="10059035" y="4158615"/>
            <a:ext cx="2132965" cy="2549525"/>
          </a:xfrm>
          <a:prstGeom prst="rect">
            <a:avLst/>
          </a:prstGeom>
        </p:spPr>
      </p:pic>
      <p:pic>
        <p:nvPicPr>
          <p:cNvPr id="9" name="图片 8" descr="67"/>
          <p:cNvPicPr>
            <a:picLocks noChangeAspect="1"/>
          </p:cNvPicPr>
          <p:nvPr/>
        </p:nvPicPr>
        <p:blipFill>
          <a:blip r:embed="rId9"/>
          <a:srcRect l="2399" t="51624" r="51515" b="1964"/>
          <a:stretch>
            <a:fillRect/>
          </a:stretch>
        </p:blipFill>
        <p:spPr>
          <a:xfrm>
            <a:off x="0" y="4975860"/>
            <a:ext cx="3302000" cy="1732280"/>
          </a:xfrm>
          <a:prstGeom prst="rect">
            <a:avLst/>
          </a:prstGeom>
        </p:spPr>
      </p:pic>
      <p:pic>
        <p:nvPicPr>
          <p:cNvPr id="216" name="图片 215" descr="67"/>
          <p:cNvPicPr>
            <a:picLocks noChangeAspect="1"/>
          </p:cNvPicPr>
          <p:nvPr/>
        </p:nvPicPr>
        <p:blipFill>
          <a:blip r:embed="rId9"/>
          <a:srcRect l="7961" t="5091" r="73617" b="48473"/>
          <a:stretch>
            <a:fillRect/>
          </a:stretch>
        </p:blipFill>
        <p:spPr>
          <a:xfrm>
            <a:off x="3203575" y="1254125"/>
            <a:ext cx="1139190" cy="1495425"/>
          </a:xfrm>
          <a:prstGeom prst="rect">
            <a:avLst/>
          </a:prstGeom>
        </p:spPr>
      </p:pic>
      <p:grpSp>
        <p:nvGrpSpPr>
          <p:cNvPr id="223" name="组合 222"/>
          <p:cNvGrpSpPr/>
          <p:nvPr/>
        </p:nvGrpSpPr>
        <p:grpSpPr>
          <a:xfrm>
            <a:off x="3060065" y="220345"/>
            <a:ext cx="8813165" cy="1033780"/>
            <a:chOff x="7265" y="-2629"/>
            <a:chExt cx="12776" cy="1498"/>
          </a:xfrm>
          <a:effectLst>
            <a:outerShdw blurRad="63500" sx="102000" sy="102000" algn="ctr" rotWithShape="0">
              <a:schemeClr val="accent4">
                <a:lumMod val="20000"/>
                <a:lumOff val="80000"/>
                <a:alpha val="40000"/>
              </a:schemeClr>
            </a:outerShdw>
          </a:effectLst>
        </p:grpSpPr>
        <p:pic>
          <p:nvPicPr>
            <p:cNvPr id="221" name="图片 220" descr="588ku_c7eed0b985b759570d3b41086c6e9c3d_12923674"/>
            <p:cNvPicPr>
              <a:picLocks noChangeAspect="1"/>
            </p:cNvPicPr>
            <p:nvPr/>
          </p:nvPicPr>
          <p:blipFill>
            <a:blip r:embed="rId10"/>
            <a:srcRect l="4672" t="2187" r="4672" b="82919"/>
            <a:stretch>
              <a:fillRect/>
            </a:stretch>
          </p:blipFill>
          <p:spPr>
            <a:xfrm>
              <a:off x="7265" y="-2629"/>
              <a:ext cx="6597" cy="1498"/>
            </a:xfrm>
            <a:prstGeom prst="rect">
              <a:avLst/>
            </a:prstGeom>
          </p:spPr>
        </p:pic>
        <p:pic>
          <p:nvPicPr>
            <p:cNvPr id="222" name="图片 221" descr="588ku_c7eed0b985b759570d3b41086c6e9c3d_12923674"/>
            <p:cNvPicPr>
              <a:picLocks noChangeAspect="1"/>
            </p:cNvPicPr>
            <p:nvPr/>
          </p:nvPicPr>
          <p:blipFill>
            <a:blip r:embed="rId10"/>
            <a:srcRect l="4672" t="2187" r="4672" b="82919"/>
            <a:stretch>
              <a:fillRect/>
            </a:stretch>
          </p:blipFill>
          <p:spPr>
            <a:xfrm>
              <a:off x="13445" y="-2629"/>
              <a:ext cx="6597" cy="1498"/>
            </a:xfrm>
            <a:prstGeom prst="rect">
              <a:avLst/>
            </a:prstGeom>
          </p:spPr>
        </p:pic>
      </p:grpSp>
      <p:pic>
        <p:nvPicPr>
          <p:cNvPr id="2" name="Picture 1">
            <a:extLst>
              <a:ext uri="{FF2B5EF4-FFF2-40B4-BE49-F238E27FC236}">
                <a16:creationId xmlns:a16="http://schemas.microsoft.com/office/drawing/2014/main" id="{E0B396F1-3FD1-459D-B17F-D64733AF5E34}"/>
              </a:ext>
            </a:extLst>
          </p:cNvPr>
          <p:cNvPicPr>
            <a:picLocks noChangeAspect="1"/>
          </p:cNvPicPr>
          <p:nvPr/>
        </p:nvPicPr>
        <p:blipFill>
          <a:blip r:embed="rId11"/>
          <a:stretch>
            <a:fillRect/>
          </a:stretch>
        </p:blipFill>
        <p:spPr>
          <a:xfrm>
            <a:off x="3260538" y="2525476"/>
            <a:ext cx="8650974" cy="2249619"/>
          </a:xfrm>
          <a:prstGeom prst="rect">
            <a:avLst/>
          </a:prstGeom>
        </p:spPr>
      </p:pic>
      <p:pic>
        <p:nvPicPr>
          <p:cNvPr id="18" name="Picture 17">
            <a:extLst>
              <a:ext uri="{FF2B5EF4-FFF2-40B4-BE49-F238E27FC236}">
                <a16:creationId xmlns:a16="http://schemas.microsoft.com/office/drawing/2014/main" id="{A6FD9E7F-5003-4195-986C-73A0BAA33C8D}"/>
              </a:ext>
            </a:extLst>
          </p:cNvPr>
          <p:cNvPicPr>
            <a:picLocks noChangeAspect="1"/>
          </p:cNvPicPr>
          <p:nvPr/>
        </p:nvPicPr>
        <p:blipFill rotWithShape="1">
          <a:blip r:embed="rId12"/>
          <a:srcRect r="58994" b="84472"/>
          <a:stretch/>
        </p:blipFill>
        <p:spPr>
          <a:xfrm>
            <a:off x="5335442" y="1399276"/>
            <a:ext cx="3529965" cy="1033781"/>
          </a:xfrm>
          <a:prstGeom prst="rect">
            <a:avLst/>
          </a:prstGeom>
        </p:spPr>
      </p:pic>
      <p:sp>
        <p:nvSpPr>
          <p:cNvPr id="3" name="TextBox 2">
            <a:extLst>
              <a:ext uri="{FF2B5EF4-FFF2-40B4-BE49-F238E27FC236}">
                <a16:creationId xmlns:a16="http://schemas.microsoft.com/office/drawing/2014/main" id="{B1A9D89C-F477-4659-BF2F-5E72C576F5C6}"/>
              </a:ext>
            </a:extLst>
          </p:cNvPr>
          <p:cNvSpPr txBox="1"/>
          <p:nvPr/>
        </p:nvSpPr>
        <p:spPr>
          <a:xfrm>
            <a:off x="6450694" y="4577213"/>
            <a:ext cx="3150824" cy="861774"/>
          </a:xfrm>
          <a:prstGeom prst="rect">
            <a:avLst/>
          </a:prstGeom>
          <a:noFill/>
        </p:spPr>
        <p:txBody>
          <a:bodyPr wrap="square" rtlCol="0">
            <a:spAutoFit/>
          </a:bodyPr>
          <a:lstStyle/>
          <a:p>
            <a:r>
              <a:rPr lang="vi-VN" sz="5000" b="1" dirty="0">
                <a:solidFill>
                  <a:srgbClr val="002060"/>
                </a:solidFill>
                <a:latin typeface="#9Slide03 Sympathique Alt" panose="02000506000000020002" pitchFamily="2" charset="0"/>
                <a:ea typeface="Cambria" panose="02040503050406030204" pitchFamily="18" charset="0"/>
              </a:rPr>
              <a:t>Trang 118</a:t>
            </a:r>
            <a:endParaRPr lang="en-SG" sz="5000" b="1" dirty="0">
              <a:solidFill>
                <a:srgbClr val="002060"/>
              </a:solidFill>
              <a:latin typeface="#9Slide03 Sympathique Alt" panose="02000506000000020002" pitchFamily="2" charset="0"/>
              <a:ea typeface="Cambria" panose="020405030504060302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circle(in)">
                                      <p:cBhvr>
                                        <p:cTn id="7" dur="1000"/>
                                        <p:tgtEl>
                                          <p:spTgt spid="18"/>
                                        </p:tgtEl>
                                      </p:cBhvr>
                                    </p:animEffect>
                                  </p:childTnLst>
                                </p:cTn>
                              </p:par>
                              <p:par>
                                <p:cTn id="8" presetID="6" presetClass="entr" presetSubtype="16"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circle(in)">
                                      <p:cBhvr>
                                        <p:cTn id="10" dur="1000"/>
                                        <p:tgtEl>
                                          <p:spTgt spid="2"/>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circle(in)">
                                      <p:cBhvr>
                                        <p:cTn id="13"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矩形 47">
            <a:extLst>
              <a:ext uri="{FF2B5EF4-FFF2-40B4-BE49-F238E27FC236}">
                <a16:creationId xmlns:a16="http://schemas.microsoft.com/office/drawing/2014/main" id="{2D49AFA0-3637-A140-B883-B21A9287C26D}"/>
              </a:ext>
            </a:extLst>
          </p:cNvPr>
          <p:cNvSpPr>
            <a:spLocks noChangeArrowheads="1"/>
          </p:cNvSpPr>
          <p:nvPr/>
        </p:nvSpPr>
        <p:spPr bwMode="auto">
          <a:xfrm>
            <a:off x="1279145" y="2052318"/>
            <a:ext cx="4470014" cy="695952"/>
          </a:xfrm>
          <a:prstGeom prst="rect">
            <a:avLst/>
          </a:prstGeom>
          <a:solidFill>
            <a:srgbClr val="DF2123"/>
          </a:solidFill>
          <a:ln w="38100">
            <a:solidFill>
              <a:schemeClr val="tx1"/>
            </a:solidFill>
            <a:prstDash val="dash"/>
          </a:ln>
        </p:spPr>
        <p:txBody>
          <a:bodyPr wrap="square" lIns="91431" tIns="45716" rIns="91431" bIns="45716">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marL="0" marR="0" lvl="0" indent="0" algn="ctr" defTabSz="914400" rtl="0" eaLnBrk="1" fontAlgn="auto" latinLnBrk="0" hangingPunct="1">
              <a:lnSpc>
                <a:spcPct val="120000"/>
              </a:lnSpc>
              <a:spcBef>
                <a:spcPct val="0"/>
              </a:spcBef>
              <a:spcAft>
                <a:spcPts val="0"/>
              </a:spcAft>
              <a:buClrTx/>
              <a:buSzTx/>
              <a:buFont typeface="Arial" charset="0"/>
              <a:buNone/>
              <a:tabLst/>
              <a:defRPr/>
            </a:pPr>
            <a:r>
              <a:rPr kumimoji="0" lang="vi-VN" altLang="zh-CN" sz="3600" b="1" i="1" u="none" strike="noStrike" kern="1200" cap="none" spc="0" normalizeH="0" baseline="0" noProof="0" dirty="0">
                <a:ln>
                  <a:noFill/>
                </a:ln>
                <a:solidFill>
                  <a:prstClr val="white"/>
                </a:solidFill>
                <a:effectLst/>
                <a:uLnTx/>
                <a:uFillTx/>
                <a:latin typeface="Cambria" panose="02040503050406030204" pitchFamily="18" charset="0"/>
                <a:ea typeface="Source Han Sans CN" panose="020B0500000000000000" pitchFamily="34" charset="-128"/>
                <a:cs typeface="+mn-cs"/>
                <a:sym typeface="微软雅黑" pitchFamily="34" charset="-122"/>
              </a:rPr>
              <a:t>1 200 000</a:t>
            </a:r>
            <a:endParaRPr kumimoji="0" lang="zh-CN" altLang="en-US" sz="3600" b="1" i="1" u="none" strike="noStrike" kern="1200" cap="none" spc="0" normalizeH="0" baseline="0" noProof="0" dirty="0">
              <a:ln>
                <a:noFill/>
              </a:ln>
              <a:solidFill>
                <a:prstClr val="white"/>
              </a:solidFill>
              <a:effectLst/>
              <a:uLnTx/>
              <a:uFillTx/>
              <a:latin typeface="Cambria" panose="02040503050406030204" pitchFamily="18" charset="0"/>
              <a:ea typeface="Source Han Sans CN" panose="020B0500000000000000" pitchFamily="34" charset="-128"/>
              <a:cs typeface="+mn-cs"/>
              <a:sym typeface="微软雅黑" pitchFamily="34" charset="-122"/>
            </a:endParaRPr>
          </a:p>
        </p:txBody>
      </p:sp>
      <p:sp>
        <p:nvSpPr>
          <p:cNvPr id="2" name="文本框 1">
            <a:extLst>
              <a:ext uri="{FF2B5EF4-FFF2-40B4-BE49-F238E27FC236}">
                <a16:creationId xmlns:a16="http://schemas.microsoft.com/office/drawing/2014/main" id="{A96D3F56-D586-D74A-91C5-E5F9FAF147A7}"/>
              </a:ext>
            </a:extLst>
          </p:cNvPr>
          <p:cNvSpPr txBox="1"/>
          <p:nvPr/>
        </p:nvSpPr>
        <p:spPr>
          <a:xfrm>
            <a:off x="1272235" y="659071"/>
            <a:ext cx="1451038" cy="707886"/>
          </a:xfrm>
          <a:prstGeom prst="rect">
            <a:avLst/>
          </a:prstGeom>
          <a:solidFill>
            <a:srgbClr val="C00000"/>
          </a:solidFill>
          <a:ln>
            <a:solidFill>
              <a:schemeClr val="tx1"/>
            </a:solidFill>
            <a:prstDash val="dash"/>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4000" b="0" i="0" u="none" strike="noStrike" kern="1200" cap="none" spc="0" normalizeH="0" baseline="0" noProof="0" dirty="0">
                <a:ln>
                  <a:noFill/>
                </a:ln>
                <a:solidFill>
                  <a:prstClr val="white"/>
                </a:solidFill>
                <a:effectLst/>
                <a:uLnTx/>
                <a:uFillTx/>
                <a:latin typeface="#9Slide07 SFU Rhythm" panose="00000400000000000000" pitchFamily="2" charset="0"/>
                <a:cs typeface="+mn-cs"/>
              </a:rPr>
              <a:t>CÂU 3</a:t>
            </a:r>
            <a:endParaRPr kumimoji="1" lang="zh-CN" altLang="en-US" sz="4000" b="0" i="0" u="none" strike="noStrike" kern="1200" cap="none" spc="0" normalizeH="0" baseline="0" noProof="0" dirty="0">
              <a:ln>
                <a:noFill/>
              </a:ln>
              <a:solidFill>
                <a:prstClr val="white"/>
              </a:solidFill>
              <a:effectLst/>
              <a:uLnTx/>
              <a:uFillTx/>
              <a:latin typeface="#9Slide07 SFU Rhythm" panose="00000400000000000000" pitchFamily="2" charset="0"/>
              <a:cs typeface="+mn-cs"/>
            </a:endParaRPr>
          </a:p>
        </p:txBody>
      </p:sp>
      <p:cxnSp>
        <p:nvCxnSpPr>
          <p:cNvPr id="3" name="直接连接符 3">
            <a:extLst>
              <a:ext uri="{FF2B5EF4-FFF2-40B4-BE49-F238E27FC236}">
                <a16:creationId xmlns:a16="http://schemas.microsoft.com/office/drawing/2014/main" id="{50E7481D-D632-2F4D-B4DD-A9D0765AE6D4}"/>
              </a:ext>
            </a:extLst>
          </p:cNvPr>
          <p:cNvCxnSpPr>
            <a:cxnSpLocks/>
          </p:cNvCxnSpPr>
          <p:nvPr/>
        </p:nvCxnSpPr>
        <p:spPr>
          <a:xfrm>
            <a:off x="1607257" y="3641852"/>
            <a:ext cx="8661399" cy="0"/>
          </a:xfrm>
          <a:prstGeom prst="line">
            <a:avLst/>
          </a:prstGeom>
          <a:ln w="19050">
            <a:solidFill>
              <a:schemeClr val="bg1">
                <a:lumMod val="65000"/>
              </a:schemeClr>
            </a:solidFill>
            <a:prstDash val="dash"/>
            <a:headEnd type="oval"/>
            <a:tailEnd type="oval"/>
          </a:ln>
        </p:spPr>
        <p:style>
          <a:lnRef idx="1">
            <a:schemeClr val="accent1"/>
          </a:lnRef>
          <a:fillRef idx="0">
            <a:schemeClr val="accent1"/>
          </a:fillRef>
          <a:effectRef idx="0">
            <a:schemeClr val="accent1"/>
          </a:effectRef>
          <a:fontRef idx="minor">
            <a:schemeClr val="tx1"/>
          </a:fontRef>
        </p:style>
      </p:cxnSp>
      <p:sp>
        <p:nvSpPr>
          <p:cNvPr id="9" name="íś1íḍè">
            <a:extLst>
              <a:ext uri="{FF2B5EF4-FFF2-40B4-BE49-F238E27FC236}">
                <a16:creationId xmlns:a16="http://schemas.microsoft.com/office/drawing/2014/main" id="{F5994542-3399-5D49-A141-CDAFAFE960EE}"/>
              </a:ext>
            </a:extLst>
          </p:cNvPr>
          <p:cNvSpPr/>
          <p:nvPr/>
        </p:nvSpPr>
        <p:spPr>
          <a:xfrm>
            <a:off x="2723273" y="646167"/>
            <a:ext cx="7524559" cy="707887"/>
          </a:xfrm>
          <a:prstGeom prst="rect">
            <a:avLst/>
          </a:prstGeom>
          <a:ln>
            <a:solidFill>
              <a:schemeClr val="tx1"/>
            </a:solidFill>
            <a:prstDash val="dash"/>
          </a:ln>
        </p:spPr>
        <p:txBody>
          <a:bodyPr wrap="square" lIns="91440" tIns="45720" rIns="91440" bIns="45720" anchor="b"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lvl="0" algn="ctr">
              <a:defRPr/>
            </a:pPr>
            <a:r>
              <a:rPr lang="en-SG" sz="4000" b="1" dirty="0">
                <a:solidFill>
                  <a:srgbClr val="002060"/>
                </a:solidFill>
                <a:latin typeface="Cambria" panose="02040503050406030204" pitchFamily="18" charset="0"/>
                <a:ea typeface="Cambria" panose="02040503050406030204" pitchFamily="18" charset="0"/>
              </a:rPr>
              <a:t>500 000 + 700 000</a:t>
            </a:r>
            <a:r>
              <a:rPr lang="vi-VN" sz="4000" b="1" dirty="0">
                <a:solidFill>
                  <a:srgbClr val="002060"/>
                </a:solidFill>
                <a:latin typeface="Cambria" panose="02040503050406030204" pitchFamily="18" charset="0"/>
                <a:ea typeface="Cambria" panose="02040503050406030204" pitchFamily="18" charset="0"/>
              </a:rPr>
              <a:t>=?</a:t>
            </a:r>
            <a:endParaRPr kumimoji="0" lang="zh-CN" altLang="en-US" sz="4000" b="1" i="1" u="none" strike="noStrike" kern="1200" cap="none" spc="0" normalizeH="0" baseline="0" noProof="0" dirty="0">
              <a:ln>
                <a:noFill/>
              </a:ln>
              <a:solidFill>
                <a:srgbClr val="002060"/>
              </a:solidFill>
              <a:effectLst/>
              <a:uLnTx/>
              <a:uFillTx/>
              <a:latin typeface="Cambria" panose="02040503050406030204" pitchFamily="18" charset="0"/>
              <a:ea typeface="+mj-ea"/>
            </a:endParaRPr>
          </a:p>
        </p:txBody>
      </p:sp>
      <p:sp>
        <p:nvSpPr>
          <p:cNvPr id="19" name="ïśľíďè">
            <a:extLst>
              <a:ext uri="{FF2B5EF4-FFF2-40B4-BE49-F238E27FC236}">
                <a16:creationId xmlns:a16="http://schemas.microsoft.com/office/drawing/2014/main" id="{24BFEAE2-76EF-C44C-90DA-69ABEE229CBE}"/>
              </a:ext>
            </a:extLst>
          </p:cNvPr>
          <p:cNvSpPr/>
          <p:nvPr/>
        </p:nvSpPr>
        <p:spPr bwMode="auto">
          <a:xfrm>
            <a:off x="925760" y="1962238"/>
            <a:ext cx="862737" cy="847025"/>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close/>
              </a:path>
            </a:pathLst>
          </a:custGeom>
          <a:solidFill>
            <a:srgbClr val="00B050"/>
          </a:solidFill>
          <a:ln w="28575">
            <a:solidFill>
              <a:schemeClr val="tx1"/>
            </a:solidFill>
            <a:prstDash val="dash"/>
            <a:miter lim="400000"/>
          </a:ln>
          <a:effectLst>
            <a:outerShdw blurRad="101600" dist="76200" dir="2700000" algn="tl" rotWithShape="0">
              <a:prstClr val="black">
                <a:alpha val="30000"/>
              </a:prstClr>
            </a:outerShdw>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9Slide07 SFU Rhythm" panose="00000400000000000000" pitchFamily="2" charset="0"/>
                <a:cs typeface="+mn-cs"/>
              </a:rPr>
              <a:t>a</a:t>
            </a:r>
            <a:endParaRPr kumimoji="0" sz="3600" b="0" i="0" u="none" strike="noStrike" kern="1200" cap="none" spc="0" normalizeH="0" baseline="0" noProof="0" dirty="0">
              <a:ln>
                <a:noFill/>
              </a:ln>
              <a:solidFill>
                <a:prstClr val="white"/>
              </a:solidFill>
              <a:effectLst/>
              <a:uLnTx/>
              <a:uFillTx/>
              <a:latin typeface="#9Slide07 SFU Rhythm" panose="00000400000000000000" pitchFamily="2" charset="0"/>
              <a:cs typeface="+mn-cs"/>
            </a:endParaRPr>
          </a:p>
        </p:txBody>
      </p:sp>
      <p:sp>
        <p:nvSpPr>
          <p:cNvPr id="22" name="矩形 47">
            <a:extLst>
              <a:ext uri="{FF2B5EF4-FFF2-40B4-BE49-F238E27FC236}">
                <a16:creationId xmlns:a16="http://schemas.microsoft.com/office/drawing/2014/main" id="{2D49AFA0-3637-A140-B883-B21A9287C26D}"/>
              </a:ext>
            </a:extLst>
          </p:cNvPr>
          <p:cNvSpPr>
            <a:spLocks noChangeArrowheads="1"/>
          </p:cNvSpPr>
          <p:nvPr/>
        </p:nvSpPr>
        <p:spPr bwMode="auto">
          <a:xfrm>
            <a:off x="6810704" y="2032510"/>
            <a:ext cx="3695721" cy="695952"/>
          </a:xfrm>
          <a:prstGeom prst="rect">
            <a:avLst/>
          </a:prstGeom>
          <a:solidFill>
            <a:srgbClr val="DF2123"/>
          </a:solidFill>
          <a:ln w="38100">
            <a:solidFill>
              <a:schemeClr val="tx1"/>
            </a:solidFill>
            <a:prstDash val="dash"/>
          </a:ln>
        </p:spPr>
        <p:txBody>
          <a:bodyPr wrap="square" lIns="91431" tIns="45716" rIns="91431" bIns="45716">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marL="0" marR="0" lvl="0" indent="0" algn="ctr" defTabSz="914400" rtl="0" eaLnBrk="1" fontAlgn="auto" latinLnBrk="0" hangingPunct="1">
              <a:lnSpc>
                <a:spcPct val="120000"/>
              </a:lnSpc>
              <a:spcBef>
                <a:spcPct val="0"/>
              </a:spcBef>
              <a:spcAft>
                <a:spcPts val="0"/>
              </a:spcAft>
              <a:buClrTx/>
              <a:buSzTx/>
              <a:buFont typeface="Arial" charset="0"/>
              <a:buNone/>
              <a:tabLst/>
              <a:defRPr/>
            </a:pPr>
            <a:r>
              <a:rPr kumimoji="0" lang="vi-VN" altLang="zh-CN" sz="3600" b="1" i="1" u="none" strike="noStrike" kern="1200" cap="none" spc="0" normalizeH="0" baseline="0" noProof="0" dirty="0">
                <a:ln>
                  <a:noFill/>
                </a:ln>
                <a:solidFill>
                  <a:prstClr val="white"/>
                </a:solidFill>
                <a:effectLst/>
                <a:uLnTx/>
                <a:uFillTx/>
                <a:latin typeface="Cambria" panose="02040503050406030204" pitchFamily="18" charset="0"/>
                <a:ea typeface="Source Han Sans CN" panose="020B0500000000000000" pitchFamily="34" charset="-128"/>
                <a:cs typeface="+mn-cs"/>
                <a:sym typeface="微软雅黑" pitchFamily="34" charset="-122"/>
              </a:rPr>
              <a:t>12 000</a:t>
            </a:r>
            <a:endParaRPr kumimoji="0" lang="zh-CN" altLang="en-US" sz="3600" b="1" i="1" u="none" strike="noStrike" kern="1200" cap="none" spc="0" normalizeH="0" baseline="0" noProof="0" dirty="0">
              <a:ln>
                <a:noFill/>
              </a:ln>
              <a:solidFill>
                <a:prstClr val="white"/>
              </a:solidFill>
              <a:effectLst/>
              <a:uLnTx/>
              <a:uFillTx/>
              <a:latin typeface="Cambria" panose="02040503050406030204" pitchFamily="18" charset="0"/>
              <a:ea typeface="Source Han Sans CN" panose="020B0500000000000000" pitchFamily="34" charset="-128"/>
              <a:cs typeface="+mn-cs"/>
              <a:sym typeface="微软雅黑" pitchFamily="34" charset="-122"/>
            </a:endParaRPr>
          </a:p>
        </p:txBody>
      </p:sp>
      <p:sp>
        <p:nvSpPr>
          <p:cNvPr id="23" name="ïśľíďè">
            <a:extLst>
              <a:ext uri="{FF2B5EF4-FFF2-40B4-BE49-F238E27FC236}">
                <a16:creationId xmlns:a16="http://schemas.microsoft.com/office/drawing/2014/main" id="{24BFEAE2-76EF-C44C-90DA-69ABEE229CBE}"/>
              </a:ext>
            </a:extLst>
          </p:cNvPr>
          <p:cNvSpPr/>
          <p:nvPr/>
        </p:nvSpPr>
        <p:spPr bwMode="auto">
          <a:xfrm>
            <a:off x="6335209" y="2001007"/>
            <a:ext cx="862737" cy="847025"/>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close/>
              </a:path>
            </a:pathLst>
          </a:custGeom>
          <a:solidFill>
            <a:srgbClr val="00B050"/>
          </a:solidFill>
          <a:ln w="28575">
            <a:solidFill>
              <a:schemeClr val="tx1"/>
            </a:solidFill>
            <a:prstDash val="dash"/>
            <a:miter lim="400000"/>
          </a:ln>
          <a:effectLst>
            <a:outerShdw blurRad="101600" dist="76200" dir="2700000" algn="tl" rotWithShape="0">
              <a:prstClr val="black">
                <a:alpha val="30000"/>
              </a:prstClr>
            </a:outerShdw>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9Slide07 SFU Rhythm" panose="00000400000000000000" pitchFamily="2" charset="0"/>
                <a:cs typeface="+mn-cs"/>
              </a:rPr>
              <a:t>b</a:t>
            </a:r>
            <a:endParaRPr kumimoji="0" sz="3600" b="0" i="0" u="none" strike="noStrike" kern="1200" cap="none" spc="0" normalizeH="0" baseline="0" noProof="0" dirty="0">
              <a:ln>
                <a:noFill/>
              </a:ln>
              <a:solidFill>
                <a:prstClr val="white"/>
              </a:solidFill>
              <a:effectLst/>
              <a:uLnTx/>
              <a:uFillTx/>
              <a:latin typeface="#9Slide07 SFU Rhythm" panose="00000400000000000000" pitchFamily="2" charset="0"/>
              <a:cs typeface="+mn-cs"/>
            </a:endParaRPr>
          </a:p>
        </p:txBody>
      </p:sp>
      <p:sp>
        <p:nvSpPr>
          <p:cNvPr id="24" name="矩形 47">
            <a:extLst>
              <a:ext uri="{FF2B5EF4-FFF2-40B4-BE49-F238E27FC236}">
                <a16:creationId xmlns:a16="http://schemas.microsoft.com/office/drawing/2014/main" id="{2D49AFA0-3637-A140-B883-B21A9287C26D}"/>
              </a:ext>
            </a:extLst>
          </p:cNvPr>
          <p:cNvSpPr>
            <a:spLocks noChangeArrowheads="1"/>
          </p:cNvSpPr>
          <p:nvPr/>
        </p:nvSpPr>
        <p:spPr bwMode="auto">
          <a:xfrm>
            <a:off x="1675064" y="4123577"/>
            <a:ext cx="3830262" cy="695952"/>
          </a:xfrm>
          <a:prstGeom prst="rect">
            <a:avLst/>
          </a:prstGeom>
          <a:solidFill>
            <a:srgbClr val="DF2123"/>
          </a:solidFill>
          <a:ln w="38100">
            <a:solidFill>
              <a:schemeClr val="tx1"/>
            </a:solidFill>
            <a:prstDash val="dash"/>
          </a:ln>
        </p:spPr>
        <p:txBody>
          <a:bodyPr wrap="square" lIns="91431" tIns="45716" rIns="91431" bIns="45716">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marL="0" marR="0" lvl="0" indent="0" algn="ctr" defTabSz="914400" rtl="0" eaLnBrk="1" fontAlgn="auto" latinLnBrk="0" hangingPunct="1">
              <a:lnSpc>
                <a:spcPct val="120000"/>
              </a:lnSpc>
              <a:spcBef>
                <a:spcPct val="0"/>
              </a:spcBef>
              <a:spcAft>
                <a:spcPts val="0"/>
              </a:spcAft>
              <a:buClrTx/>
              <a:buSzTx/>
              <a:buFont typeface="Arial" charset="0"/>
              <a:buNone/>
              <a:tabLst/>
              <a:defRPr/>
            </a:pPr>
            <a:r>
              <a:rPr kumimoji="0" lang="vi-VN" altLang="zh-CN" sz="3600" b="1" i="1" u="none" strike="noStrike" kern="1200" cap="none" spc="0" normalizeH="0" baseline="0" noProof="0" dirty="0">
                <a:ln>
                  <a:noFill/>
                </a:ln>
                <a:solidFill>
                  <a:prstClr val="white"/>
                </a:solidFill>
                <a:effectLst/>
                <a:uLnTx/>
                <a:uFillTx/>
                <a:latin typeface="Cambria" panose="02040503050406030204" pitchFamily="18" charset="0"/>
                <a:ea typeface="Source Han Sans CN" panose="020B0500000000000000" pitchFamily="34" charset="-128"/>
                <a:cs typeface="+mn-cs"/>
                <a:sym typeface="微软雅黑" pitchFamily="34" charset="-122"/>
              </a:rPr>
              <a:t>120 000</a:t>
            </a:r>
            <a:endParaRPr kumimoji="0" lang="zh-CN" altLang="en-US" sz="3600" b="1" i="1" u="none" strike="noStrike" kern="1200" cap="none" spc="0" normalizeH="0" baseline="0" noProof="0" dirty="0">
              <a:ln>
                <a:noFill/>
              </a:ln>
              <a:solidFill>
                <a:prstClr val="white"/>
              </a:solidFill>
              <a:effectLst/>
              <a:uLnTx/>
              <a:uFillTx/>
              <a:latin typeface="Cambria" panose="02040503050406030204" pitchFamily="18" charset="0"/>
              <a:ea typeface="Source Han Sans CN" panose="020B0500000000000000" pitchFamily="34" charset="-128"/>
              <a:cs typeface="+mn-cs"/>
              <a:sym typeface="微软雅黑" pitchFamily="34" charset="-122"/>
            </a:endParaRPr>
          </a:p>
        </p:txBody>
      </p:sp>
      <p:sp>
        <p:nvSpPr>
          <p:cNvPr id="25" name="ïśľíďè">
            <a:extLst>
              <a:ext uri="{FF2B5EF4-FFF2-40B4-BE49-F238E27FC236}">
                <a16:creationId xmlns:a16="http://schemas.microsoft.com/office/drawing/2014/main" id="{24BFEAE2-76EF-C44C-90DA-69ABEE229CBE}"/>
              </a:ext>
            </a:extLst>
          </p:cNvPr>
          <p:cNvSpPr/>
          <p:nvPr/>
        </p:nvSpPr>
        <p:spPr bwMode="auto">
          <a:xfrm>
            <a:off x="1116306" y="4039772"/>
            <a:ext cx="862737" cy="847025"/>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close/>
              </a:path>
            </a:pathLst>
          </a:custGeom>
          <a:solidFill>
            <a:srgbClr val="00B050"/>
          </a:solidFill>
          <a:ln w="28575">
            <a:solidFill>
              <a:schemeClr val="tx1"/>
            </a:solidFill>
            <a:prstDash val="dash"/>
            <a:miter lim="400000"/>
          </a:ln>
          <a:effectLst>
            <a:outerShdw blurRad="101600" dist="76200" dir="2700000" algn="tl" rotWithShape="0">
              <a:prstClr val="black">
                <a:alpha val="30000"/>
              </a:prstClr>
            </a:outerShdw>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9Slide07 SFU Rhythm" panose="00000400000000000000" pitchFamily="2" charset="0"/>
                <a:cs typeface="+mn-cs"/>
              </a:rPr>
              <a:t>c</a:t>
            </a:r>
            <a:endParaRPr kumimoji="0" sz="3600" b="0" i="0" u="none" strike="noStrike" kern="1200" cap="none" spc="0" normalizeH="0" baseline="0" noProof="0" dirty="0">
              <a:ln>
                <a:noFill/>
              </a:ln>
              <a:solidFill>
                <a:prstClr val="white"/>
              </a:solidFill>
              <a:effectLst/>
              <a:uLnTx/>
              <a:uFillTx/>
              <a:latin typeface="#9Slide07 SFU Rhythm" panose="00000400000000000000" pitchFamily="2" charset="0"/>
              <a:cs typeface="+mn-cs"/>
            </a:endParaRPr>
          </a:p>
        </p:txBody>
      </p:sp>
      <p:sp>
        <p:nvSpPr>
          <p:cNvPr id="26" name="矩形 47">
            <a:extLst>
              <a:ext uri="{FF2B5EF4-FFF2-40B4-BE49-F238E27FC236}">
                <a16:creationId xmlns:a16="http://schemas.microsoft.com/office/drawing/2014/main" id="{2D49AFA0-3637-A140-B883-B21A9287C26D}"/>
              </a:ext>
            </a:extLst>
          </p:cNvPr>
          <p:cNvSpPr>
            <a:spLocks noChangeArrowheads="1"/>
          </p:cNvSpPr>
          <p:nvPr/>
        </p:nvSpPr>
        <p:spPr bwMode="auto">
          <a:xfrm>
            <a:off x="6589987" y="4039772"/>
            <a:ext cx="3916438" cy="695952"/>
          </a:xfrm>
          <a:prstGeom prst="rect">
            <a:avLst/>
          </a:prstGeom>
          <a:solidFill>
            <a:srgbClr val="DF2123"/>
          </a:solidFill>
          <a:ln w="38100">
            <a:solidFill>
              <a:schemeClr val="tx1"/>
            </a:solidFill>
            <a:prstDash val="dash"/>
          </a:ln>
        </p:spPr>
        <p:txBody>
          <a:bodyPr wrap="square" lIns="91431" tIns="45716" rIns="91431" bIns="45716">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marL="0" marR="0" lvl="0" indent="0" algn="ctr" defTabSz="914400" rtl="0" eaLnBrk="1" fontAlgn="auto" latinLnBrk="0" hangingPunct="1">
              <a:lnSpc>
                <a:spcPct val="120000"/>
              </a:lnSpc>
              <a:spcBef>
                <a:spcPct val="0"/>
              </a:spcBef>
              <a:spcAft>
                <a:spcPts val="0"/>
              </a:spcAft>
              <a:buClrTx/>
              <a:buSzTx/>
              <a:buFont typeface="Arial" charset="0"/>
              <a:buNone/>
              <a:tabLst/>
              <a:defRPr/>
            </a:pPr>
            <a:r>
              <a:rPr kumimoji="0" lang="vi-VN" altLang="zh-CN" sz="3600" b="1" i="1" u="none" strike="noStrike" kern="1200" cap="none" spc="0" normalizeH="0" baseline="0" noProof="0" dirty="0">
                <a:ln>
                  <a:noFill/>
                </a:ln>
                <a:solidFill>
                  <a:prstClr val="white"/>
                </a:solidFill>
                <a:effectLst/>
                <a:uLnTx/>
                <a:uFillTx/>
                <a:latin typeface="Cambria" panose="02040503050406030204" pitchFamily="18" charset="0"/>
                <a:ea typeface="Source Han Sans CN" panose="020B0500000000000000" pitchFamily="34" charset="-128"/>
                <a:cs typeface="+mn-cs"/>
                <a:sym typeface="微软雅黑" pitchFamily="34" charset="-122"/>
              </a:rPr>
              <a:t>130 000</a:t>
            </a:r>
            <a:endParaRPr kumimoji="0" lang="zh-CN" altLang="en-US" sz="3600" b="1" i="1" u="none" strike="noStrike" kern="1200" cap="none" spc="0" normalizeH="0" baseline="0" noProof="0" dirty="0">
              <a:ln>
                <a:noFill/>
              </a:ln>
              <a:solidFill>
                <a:prstClr val="white"/>
              </a:solidFill>
              <a:effectLst/>
              <a:uLnTx/>
              <a:uFillTx/>
              <a:latin typeface="Cambria" panose="02040503050406030204" pitchFamily="18" charset="0"/>
              <a:ea typeface="Source Han Sans CN" panose="020B0500000000000000" pitchFamily="34" charset="-128"/>
              <a:cs typeface="+mn-cs"/>
              <a:sym typeface="微软雅黑" pitchFamily="34" charset="-122"/>
            </a:endParaRPr>
          </a:p>
        </p:txBody>
      </p:sp>
      <p:sp>
        <p:nvSpPr>
          <p:cNvPr id="27" name="ïśľíďè">
            <a:extLst>
              <a:ext uri="{FF2B5EF4-FFF2-40B4-BE49-F238E27FC236}">
                <a16:creationId xmlns:a16="http://schemas.microsoft.com/office/drawing/2014/main" id="{24BFEAE2-76EF-C44C-90DA-69ABEE229CBE}"/>
              </a:ext>
            </a:extLst>
          </p:cNvPr>
          <p:cNvSpPr/>
          <p:nvPr/>
        </p:nvSpPr>
        <p:spPr bwMode="auto">
          <a:xfrm>
            <a:off x="6335209" y="3964235"/>
            <a:ext cx="862737" cy="847025"/>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close/>
              </a:path>
            </a:pathLst>
          </a:custGeom>
          <a:solidFill>
            <a:srgbClr val="00B050"/>
          </a:solidFill>
          <a:ln w="28575">
            <a:solidFill>
              <a:schemeClr val="tx1"/>
            </a:solidFill>
            <a:prstDash val="dash"/>
            <a:miter lim="400000"/>
          </a:ln>
          <a:effectLst>
            <a:outerShdw blurRad="101600" dist="76200" dir="2700000" algn="tl" rotWithShape="0">
              <a:prstClr val="black">
                <a:alpha val="30000"/>
              </a:prstClr>
            </a:outerShdw>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9Slide07 SFU Rhythm" panose="00000400000000000000" pitchFamily="2" charset="0"/>
                <a:cs typeface="+mn-cs"/>
              </a:rPr>
              <a:t>d</a:t>
            </a:r>
            <a:endParaRPr kumimoji="0" sz="3600" b="0" i="0" u="none" strike="noStrike" kern="1200" cap="none" spc="0" normalizeH="0" baseline="0" noProof="0" dirty="0">
              <a:ln>
                <a:noFill/>
              </a:ln>
              <a:solidFill>
                <a:prstClr val="white"/>
              </a:solidFill>
              <a:effectLst/>
              <a:uLnTx/>
              <a:uFillTx/>
              <a:latin typeface="#9Slide07 SFU Rhythm" panose="00000400000000000000" pitchFamily="2" charset="0"/>
              <a:cs typeface="+mn-cs"/>
            </a:endParaRPr>
          </a:p>
        </p:txBody>
      </p:sp>
    </p:spTree>
    <p:extLst>
      <p:ext uri="{BB962C8B-B14F-4D97-AF65-F5344CB8AC3E}">
        <p14:creationId xmlns:p14="http://schemas.microsoft.com/office/powerpoint/2010/main" val="15181985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childTnLst>
                          </p:cTn>
                        </p:par>
                        <p:par>
                          <p:cTn id="11" fill="hold">
                            <p:stCondLst>
                              <p:cond delay="500"/>
                            </p:stCondLst>
                            <p:childTnLst>
                              <p:par>
                                <p:cTn id="12" presetID="16" presetClass="entr" presetSubtype="21" fill="hold"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par>
                                <p:cTn id="15" presetID="3" presetClass="entr" presetSubtype="10"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blinds(horizontal)">
                                      <p:cBhvr>
                                        <p:cTn id="17" dur="500"/>
                                        <p:tgtEl>
                                          <p:spTgt spid="19"/>
                                        </p:tgtEl>
                                      </p:cBhvr>
                                    </p:animEffect>
                                  </p:childTnLst>
                                </p:cTn>
                              </p:par>
                              <p:par>
                                <p:cTn id="18" presetID="3" presetClass="entr" presetSubtype="10" fill="hold" grpId="0" nodeType="with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blinds(horizontal)">
                                      <p:cBhvr>
                                        <p:cTn id="20" dur="500"/>
                                        <p:tgtEl>
                                          <p:spTgt spid="21"/>
                                        </p:tgtEl>
                                      </p:cBhvr>
                                    </p:animEffect>
                                  </p:childTnLst>
                                </p:cTn>
                              </p:par>
                              <p:par>
                                <p:cTn id="21" presetID="3" presetClass="entr" presetSubtype="10" fill="hold" grpId="0" nodeType="with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blinds(horizontal)">
                                      <p:cBhvr>
                                        <p:cTn id="23" dur="500"/>
                                        <p:tgtEl>
                                          <p:spTgt spid="23"/>
                                        </p:tgtEl>
                                      </p:cBhvr>
                                    </p:animEffect>
                                  </p:childTnLst>
                                </p:cTn>
                              </p:par>
                              <p:par>
                                <p:cTn id="24" presetID="3" presetClass="entr" presetSubtype="10" fill="hold" grpId="0" nodeType="with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blinds(horizontal)">
                                      <p:cBhvr>
                                        <p:cTn id="26" dur="500"/>
                                        <p:tgtEl>
                                          <p:spTgt spid="22"/>
                                        </p:tgtEl>
                                      </p:cBhvr>
                                    </p:animEffect>
                                  </p:childTnLst>
                                </p:cTn>
                              </p:par>
                              <p:par>
                                <p:cTn id="27" presetID="3" presetClass="entr" presetSubtype="10" fill="hold" grpId="0" nodeType="withEffect">
                                  <p:stCondLst>
                                    <p:cond delay="0"/>
                                  </p:stCondLst>
                                  <p:iterate type="lt">
                                    <p:tmPct val="0"/>
                                  </p:iterate>
                                  <p:childTnLst>
                                    <p:set>
                                      <p:cBhvr>
                                        <p:cTn id="28" dur="1" fill="hold">
                                          <p:stCondLst>
                                            <p:cond delay="0"/>
                                          </p:stCondLst>
                                        </p:cTn>
                                        <p:tgtEl>
                                          <p:spTgt spid="25"/>
                                        </p:tgtEl>
                                        <p:attrNameLst>
                                          <p:attrName>style.visibility</p:attrName>
                                        </p:attrNameLst>
                                      </p:cBhvr>
                                      <p:to>
                                        <p:strVal val="visible"/>
                                      </p:to>
                                    </p:set>
                                    <p:animEffect transition="in" filter="blinds(horizontal)">
                                      <p:cBhvr>
                                        <p:cTn id="29" dur="500"/>
                                        <p:tgtEl>
                                          <p:spTgt spid="25"/>
                                        </p:tgtEl>
                                      </p:cBhvr>
                                    </p:animEffect>
                                  </p:childTnLst>
                                </p:cTn>
                              </p:par>
                              <p:par>
                                <p:cTn id="30" presetID="3" presetClass="entr" presetSubtype="10" fill="hold" grpId="0" nodeType="withEffect">
                                  <p:stCondLst>
                                    <p:cond delay="0"/>
                                  </p:stCondLst>
                                  <p:iterate type="lt">
                                    <p:tmPct val="0"/>
                                  </p:iterate>
                                  <p:childTnLst>
                                    <p:set>
                                      <p:cBhvr>
                                        <p:cTn id="31" dur="1" fill="hold">
                                          <p:stCondLst>
                                            <p:cond delay="0"/>
                                          </p:stCondLst>
                                        </p:cTn>
                                        <p:tgtEl>
                                          <p:spTgt spid="24"/>
                                        </p:tgtEl>
                                        <p:attrNameLst>
                                          <p:attrName>style.visibility</p:attrName>
                                        </p:attrNameLst>
                                      </p:cBhvr>
                                      <p:to>
                                        <p:strVal val="visible"/>
                                      </p:to>
                                    </p:set>
                                    <p:animEffect transition="in" filter="blinds(horizontal)">
                                      <p:cBhvr>
                                        <p:cTn id="32" dur="500"/>
                                        <p:tgtEl>
                                          <p:spTgt spid="24"/>
                                        </p:tgtEl>
                                      </p:cBhvr>
                                    </p:animEffect>
                                  </p:childTnLst>
                                </p:cTn>
                              </p:par>
                              <p:par>
                                <p:cTn id="33" presetID="3" presetClass="entr" presetSubtype="10" fill="hold" grpId="0" nodeType="withEffect">
                                  <p:stCondLst>
                                    <p:cond delay="0"/>
                                  </p:stCondLst>
                                  <p:childTnLst>
                                    <p:set>
                                      <p:cBhvr>
                                        <p:cTn id="34" dur="1" fill="hold">
                                          <p:stCondLst>
                                            <p:cond delay="0"/>
                                          </p:stCondLst>
                                        </p:cTn>
                                        <p:tgtEl>
                                          <p:spTgt spid="27"/>
                                        </p:tgtEl>
                                        <p:attrNameLst>
                                          <p:attrName>style.visibility</p:attrName>
                                        </p:attrNameLst>
                                      </p:cBhvr>
                                      <p:to>
                                        <p:strVal val="visible"/>
                                      </p:to>
                                    </p:set>
                                    <p:animEffect transition="in" filter="blinds(horizontal)">
                                      <p:cBhvr>
                                        <p:cTn id="35" dur="500"/>
                                        <p:tgtEl>
                                          <p:spTgt spid="27"/>
                                        </p:tgtEl>
                                      </p:cBhvr>
                                    </p:animEffect>
                                  </p:childTnLst>
                                </p:cTn>
                              </p:par>
                              <p:par>
                                <p:cTn id="36" presetID="3" presetClass="entr" presetSubtype="10" fill="hold" grpId="0" nodeType="withEffect">
                                  <p:stCondLst>
                                    <p:cond delay="0"/>
                                  </p:stCondLst>
                                  <p:childTnLst>
                                    <p:set>
                                      <p:cBhvr>
                                        <p:cTn id="37" dur="1" fill="hold">
                                          <p:stCondLst>
                                            <p:cond delay="0"/>
                                          </p:stCondLst>
                                        </p:cTn>
                                        <p:tgtEl>
                                          <p:spTgt spid="26"/>
                                        </p:tgtEl>
                                        <p:attrNameLst>
                                          <p:attrName>style.visibility</p:attrName>
                                        </p:attrNameLst>
                                      </p:cBhvr>
                                      <p:to>
                                        <p:strVal val="visible"/>
                                      </p:to>
                                    </p:set>
                                    <p:animEffect transition="in" filter="blinds(horizontal)">
                                      <p:cBhvr>
                                        <p:cTn id="38" dur="500"/>
                                        <p:tgtEl>
                                          <p:spTgt spid="26"/>
                                        </p:tgtEl>
                                      </p:cBhvr>
                                    </p:animEffect>
                                  </p:childTnLst>
                                </p:cTn>
                              </p:par>
                            </p:childTnLst>
                          </p:cTn>
                        </p:par>
                      </p:childTnLst>
                    </p:cTn>
                  </p:par>
                  <p:par>
                    <p:cTn id="39" fill="hold">
                      <p:stCondLst>
                        <p:cond delay="indefinite"/>
                      </p:stCondLst>
                      <p:childTnLst>
                        <p:par>
                          <p:cTn id="40" fill="hold">
                            <p:stCondLst>
                              <p:cond delay="0"/>
                            </p:stCondLst>
                            <p:childTnLst>
                              <p:par>
                                <p:cTn id="41" presetID="27" presetClass="emph" presetSubtype="0" fill="remove" grpId="1" nodeType="clickEffect">
                                  <p:stCondLst>
                                    <p:cond delay="0"/>
                                  </p:stCondLst>
                                  <p:childTnLst>
                                    <p:animClr clrSpc="rgb" dir="cw">
                                      <p:cBhvr override="childStyle">
                                        <p:cTn id="42" dur="250" autoRev="1" fill="remove"/>
                                        <p:tgtEl>
                                          <p:spTgt spid="19"/>
                                        </p:tgtEl>
                                        <p:attrNameLst>
                                          <p:attrName>style.color</p:attrName>
                                        </p:attrNameLst>
                                      </p:cBhvr>
                                      <p:to>
                                        <a:schemeClr val="bg1"/>
                                      </p:to>
                                    </p:animClr>
                                    <p:animClr clrSpc="rgb" dir="cw">
                                      <p:cBhvr>
                                        <p:cTn id="43" dur="250" autoRev="1" fill="remove"/>
                                        <p:tgtEl>
                                          <p:spTgt spid="19"/>
                                        </p:tgtEl>
                                        <p:attrNameLst>
                                          <p:attrName>fillcolor</p:attrName>
                                        </p:attrNameLst>
                                      </p:cBhvr>
                                      <p:to>
                                        <a:schemeClr val="bg1"/>
                                      </p:to>
                                    </p:animClr>
                                    <p:set>
                                      <p:cBhvr>
                                        <p:cTn id="44" dur="250" autoRev="1" fill="remove"/>
                                        <p:tgtEl>
                                          <p:spTgt spid="19"/>
                                        </p:tgtEl>
                                        <p:attrNameLst>
                                          <p:attrName>fill.type</p:attrName>
                                        </p:attrNameLst>
                                      </p:cBhvr>
                                      <p:to>
                                        <p:strVal val="solid"/>
                                      </p:to>
                                    </p:set>
                                    <p:set>
                                      <p:cBhvr>
                                        <p:cTn id="45" dur="250" autoRev="1" fill="remove"/>
                                        <p:tgtEl>
                                          <p:spTgt spid="19"/>
                                        </p:tgtEl>
                                        <p:attrNameLst>
                                          <p:attrName>fill.on</p:attrName>
                                        </p:attrNameLst>
                                      </p:cBhvr>
                                      <p:to>
                                        <p:strVal val="true"/>
                                      </p:to>
                                    </p:set>
                                  </p:childTnLst>
                                  <p:subTnLst>
                                    <p:audio>
                                      <p:cMediaNode>
                                        <p:cTn display="0" masterRel="sameClick">
                                          <p:stCondLst>
                                            <p:cond evt="begin" delay="0">
                                              <p:tn val="41"/>
                                            </p:cond>
                                          </p:stCondLst>
                                          <p:endCondLst>
                                            <p:cond evt="onStopAudio" delay="0">
                                              <p:tgtEl>
                                                <p:sldTgt/>
                                              </p:tgtEl>
                                            </p:cond>
                                          </p:endCondLst>
                                        </p:cTn>
                                        <p:tgtEl>
                                          <p:sndTgt r:embed="rId3" name="applause.wav"/>
                                        </p:tgtEl>
                                      </p:cMediaNode>
                                    </p:audio>
                                  </p:subTnLst>
                                </p:cTn>
                              </p:par>
                              <p:par>
                                <p:cTn id="46" presetID="27" presetClass="emph" presetSubtype="0" fill="remove" grpId="1" nodeType="withEffect">
                                  <p:stCondLst>
                                    <p:cond delay="0"/>
                                  </p:stCondLst>
                                  <p:childTnLst>
                                    <p:animClr clrSpc="rgb" dir="cw">
                                      <p:cBhvr override="childStyle">
                                        <p:cTn id="47" dur="250" autoRev="1" fill="remove"/>
                                        <p:tgtEl>
                                          <p:spTgt spid="21"/>
                                        </p:tgtEl>
                                        <p:attrNameLst>
                                          <p:attrName>style.color</p:attrName>
                                        </p:attrNameLst>
                                      </p:cBhvr>
                                      <p:to>
                                        <a:schemeClr val="bg1"/>
                                      </p:to>
                                    </p:animClr>
                                    <p:animClr clrSpc="rgb" dir="cw">
                                      <p:cBhvr>
                                        <p:cTn id="48" dur="250" autoRev="1" fill="remove"/>
                                        <p:tgtEl>
                                          <p:spTgt spid="21"/>
                                        </p:tgtEl>
                                        <p:attrNameLst>
                                          <p:attrName>fillcolor</p:attrName>
                                        </p:attrNameLst>
                                      </p:cBhvr>
                                      <p:to>
                                        <a:schemeClr val="bg1"/>
                                      </p:to>
                                    </p:animClr>
                                    <p:set>
                                      <p:cBhvr>
                                        <p:cTn id="49" dur="250" autoRev="1" fill="remove"/>
                                        <p:tgtEl>
                                          <p:spTgt spid="21"/>
                                        </p:tgtEl>
                                        <p:attrNameLst>
                                          <p:attrName>fill.type</p:attrName>
                                        </p:attrNameLst>
                                      </p:cBhvr>
                                      <p:to>
                                        <p:strVal val="solid"/>
                                      </p:to>
                                    </p:set>
                                    <p:set>
                                      <p:cBhvr>
                                        <p:cTn id="50" dur="250" autoRev="1" fill="remove"/>
                                        <p:tgtEl>
                                          <p:spTgt spid="21"/>
                                        </p:tgtEl>
                                        <p:attrNameLst>
                                          <p:attrName>fill.on</p:attrName>
                                        </p:attrNameLst>
                                      </p:cBhvr>
                                      <p:to>
                                        <p:strVal val="true"/>
                                      </p:to>
                                    </p:set>
                                  </p:childTnLst>
                                  <p:subTnLst>
                                    <p:audio>
                                      <p:cMediaNode>
                                        <p:cTn display="0" masterRel="sameClick">
                                          <p:stCondLst>
                                            <p:cond evt="begin" delay="0">
                                              <p:tn val="46"/>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1" grpId="1" animBg="1"/>
      <p:bldP spid="2" grpId="0" animBg="1"/>
      <p:bldP spid="9" grpId="0" animBg="1"/>
      <p:bldP spid="19" grpId="0" animBg="1"/>
      <p:bldP spid="19" grpId="1" animBg="1"/>
      <p:bldP spid="22" grpId="0" animBg="1"/>
      <p:bldP spid="23" grpId="0" animBg="1"/>
      <p:bldP spid="24" grpId="0" animBg="1"/>
      <p:bldP spid="25" grpId="0" animBg="1"/>
      <p:bldP spid="26" grpId="0" animBg="1"/>
      <p:bldP spid="2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矩形 47">
            <a:extLst>
              <a:ext uri="{FF2B5EF4-FFF2-40B4-BE49-F238E27FC236}">
                <a16:creationId xmlns:a16="http://schemas.microsoft.com/office/drawing/2014/main" id="{2D49AFA0-3637-A140-B883-B21A9287C26D}"/>
              </a:ext>
            </a:extLst>
          </p:cNvPr>
          <p:cNvSpPr>
            <a:spLocks noChangeArrowheads="1"/>
          </p:cNvSpPr>
          <p:nvPr/>
        </p:nvSpPr>
        <p:spPr bwMode="auto">
          <a:xfrm>
            <a:off x="1482292" y="2705397"/>
            <a:ext cx="4453578" cy="695952"/>
          </a:xfrm>
          <a:prstGeom prst="rect">
            <a:avLst/>
          </a:prstGeom>
          <a:solidFill>
            <a:schemeClr val="accent2">
              <a:lumMod val="50000"/>
            </a:schemeClr>
          </a:solidFill>
          <a:ln w="38100">
            <a:solidFill>
              <a:schemeClr val="tx1"/>
            </a:solidFill>
            <a:prstDash val="dash"/>
          </a:ln>
        </p:spPr>
        <p:txBody>
          <a:bodyPr wrap="square" lIns="91431" tIns="45716" rIns="91431" bIns="45716">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marL="0" marR="0" lvl="0" indent="0" algn="ctr" defTabSz="914400" rtl="0" eaLnBrk="1" fontAlgn="auto" latinLnBrk="0" hangingPunct="1">
              <a:lnSpc>
                <a:spcPct val="120000"/>
              </a:lnSpc>
              <a:spcBef>
                <a:spcPct val="0"/>
              </a:spcBef>
              <a:spcAft>
                <a:spcPts val="0"/>
              </a:spcAft>
              <a:buClrTx/>
              <a:buSzTx/>
              <a:buFont typeface="Arial" charset="0"/>
              <a:buNone/>
              <a:tabLst/>
              <a:defRPr/>
            </a:pPr>
            <a:r>
              <a:rPr kumimoji="0" lang="vi-VN" altLang="zh-CN" sz="3600" b="1" i="1"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sym typeface="微软雅黑" pitchFamily="34" charset="-122"/>
              </a:rPr>
              <a:t>80 000</a:t>
            </a:r>
            <a:endParaRPr kumimoji="0" lang="zh-CN" altLang="en-US" sz="3600" b="1" i="1" u="none" strike="noStrike" kern="1200" cap="none" spc="0" normalizeH="0" baseline="0" noProof="0" dirty="0">
              <a:ln>
                <a:noFill/>
              </a:ln>
              <a:solidFill>
                <a:prstClr val="white"/>
              </a:solidFill>
              <a:effectLst/>
              <a:uLnTx/>
              <a:uFillTx/>
              <a:latin typeface="Cambria" panose="02040503050406030204" pitchFamily="18" charset="0"/>
              <a:ea typeface="Source Han Sans CN" panose="020B0500000000000000" pitchFamily="34" charset="-128"/>
              <a:cs typeface="+mn-cs"/>
              <a:sym typeface="微软雅黑" pitchFamily="34" charset="-122"/>
            </a:endParaRPr>
          </a:p>
        </p:txBody>
      </p:sp>
      <p:sp>
        <p:nvSpPr>
          <p:cNvPr id="2" name="文本框 1">
            <a:extLst>
              <a:ext uri="{FF2B5EF4-FFF2-40B4-BE49-F238E27FC236}">
                <a16:creationId xmlns:a16="http://schemas.microsoft.com/office/drawing/2014/main" id="{A96D3F56-D586-D74A-91C5-E5F9FAF147A7}"/>
              </a:ext>
            </a:extLst>
          </p:cNvPr>
          <p:cNvSpPr txBox="1"/>
          <p:nvPr/>
        </p:nvSpPr>
        <p:spPr>
          <a:xfrm>
            <a:off x="1384310" y="1002950"/>
            <a:ext cx="1451038" cy="707886"/>
          </a:xfrm>
          <a:prstGeom prst="rect">
            <a:avLst/>
          </a:prstGeom>
          <a:solidFill>
            <a:srgbClr val="C00000"/>
          </a:solidFill>
          <a:ln>
            <a:solidFill>
              <a:schemeClr val="tx1"/>
            </a:solidFill>
            <a:prstDash val="dash"/>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4000" b="0" i="0" u="none" strike="noStrike" kern="1200" cap="none" spc="0" normalizeH="0" baseline="0" noProof="0" dirty="0">
                <a:ln>
                  <a:noFill/>
                </a:ln>
                <a:solidFill>
                  <a:prstClr val="white"/>
                </a:solidFill>
                <a:effectLst/>
                <a:uLnTx/>
                <a:uFillTx/>
                <a:latin typeface="#9Slide07 SFU Rhythm" panose="00000400000000000000" pitchFamily="2" charset="0"/>
                <a:cs typeface="+mn-cs"/>
              </a:rPr>
              <a:t>CÂU </a:t>
            </a:r>
            <a:r>
              <a:rPr kumimoji="1" lang="vi-VN" altLang="zh-CN" sz="4000" b="0" i="0" u="none" strike="noStrike" kern="1200" cap="none" spc="0" normalizeH="0" baseline="0" noProof="0" dirty="0">
                <a:ln>
                  <a:noFill/>
                </a:ln>
                <a:solidFill>
                  <a:prstClr val="white"/>
                </a:solidFill>
                <a:effectLst/>
                <a:uLnTx/>
                <a:uFillTx/>
                <a:latin typeface="#9Slide07 SFU Rhythm" panose="00000400000000000000" pitchFamily="2" charset="0"/>
                <a:cs typeface="+mn-cs"/>
              </a:rPr>
              <a:t>4</a:t>
            </a:r>
            <a:endParaRPr kumimoji="1" lang="zh-CN" altLang="en-US" sz="4000" b="0" i="0" u="none" strike="noStrike" kern="1200" cap="none" spc="0" normalizeH="0" baseline="0" noProof="0" dirty="0">
              <a:ln>
                <a:noFill/>
              </a:ln>
              <a:solidFill>
                <a:prstClr val="white"/>
              </a:solidFill>
              <a:effectLst/>
              <a:uLnTx/>
              <a:uFillTx/>
              <a:latin typeface="#9Slide07 SFU Rhythm" panose="00000400000000000000" pitchFamily="2" charset="0"/>
              <a:cs typeface="+mn-cs"/>
            </a:endParaRPr>
          </a:p>
        </p:txBody>
      </p:sp>
      <p:sp>
        <p:nvSpPr>
          <p:cNvPr id="9" name="íś1íḍè">
            <a:extLst>
              <a:ext uri="{FF2B5EF4-FFF2-40B4-BE49-F238E27FC236}">
                <a16:creationId xmlns:a16="http://schemas.microsoft.com/office/drawing/2014/main" id="{F5994542-3399-5D49-A141-CDAFAFE960EE}"/>
              </a:ext>
            </a:extLst>
          </p:cNvPr>
          <p:cNvSpPr/>
          <p:nvPr/>
        </p:nvSpPr>
        <p:spPr>
          <a:xfrm>
            <a:off x="2835348" y="987762"/>
            <a:ext cx="8134499" cy="707887"/>
          </a:xfrm>
          <a:prstGeom prst="rect">
            <a:avLst/>
          </a:prstGeom>
          <a:ln>
            <a:solidFill>
              <a:schemeClr val="tx1"/>
            </a:solidFill>
            <a:prstDash val="dash"/>
          </a:ln>
        </p:spPr>
        <p:txBody>
          <a:bodyPr wrap="square" lIns="91440" tIns="45720" rIns="91440" bIns="45720" anchor="b"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lvl="0" algn="ctr">
              <a:defRPr/>
            </a:pPr>
            <a:r>
              <a:rPr lang="pt-BR" sz="4000" b="1" dirty="0">
                <a:solidFill>
                  <a:srgbClr val="002060"/>
                </a:solidFill>
                <a:latin typeface="Cambria" panose="02040503050406030204" pitchFamily="18" charset="0"/>
                <a:ea typeface="Cambria" panose="02040503050406030204" pitchFamily="18" charset="0"/>
              </a:rPr>
              <a:t>90 000 + 50 000 – 80 </a:t>
            </a:r>
            <a:r>
              <a:rPr lang="vi-VN" sz="4000" b="1" dirty="0">
                <a:solidFill>
                  <a:srgbClr val="002060"/>
                </a:solidFill>
                <a:latin typeface="Cambria" panose="02040503050406030204" pitchFamily="18" charset="0"/>
                <a:ea typeface="Cambria" panose="02040503050406030204" pitchFamily="18" charset="0"/>
              </a:rPr>
              <a:t>000 = ?</a:t>
            </a:r>
            <a:endParaRPr kumimoji="0" lang="zh-CN" altLang="en-US" sz="4000" b="1" i="0" u="none" strike="noStrike" kern="1200" cap="none" spc="0" normalizeH="0" baseline="0" noProof="0" dirty="0">
              <a:ln>
                <a:noFill/>
              </a:ln>
              <a:solidFill>
                <a:srgbClr val="002060"/>
              </a:solidFill>
              <a:effectLst/>
              <a:uLnTx/>
              <a:uFillTx/>
              <a:latin typeface="Cambria" panose="02040503050406030204" pitchFamily="18" charset="0"/>
              <a:ea typeface="+mj-ea"/>
            </a:endParaRPr>
          </a:p>
        </p:txBody>
      </p:sp>
      <p:sp>
        <p:nvSpPr>
          <p:cNvPr id="19" name="ïśľíďè">
            <a:extLst>
              <a:ext uri="{FF2B5EF4-FFF2-40B4-BE49-F238E27FC236}">
                <a16:creationId xmlns:a16="http://schemas.microsoft.com/office/drawing/2014/main" id="{24BFEAE2-76EF-C44C-90DA-69ABEE229CBE}"/>
              </a:ext>
            </a:extLst>
          </p:cNvPr>
          <p:cNvSpPr/>
          <p:nvPr/>
        </p:nvSpPr>
        <p:spPr bwMode="auto">
          <a:xfrm>
            <a:off x="1219746" y="2571097"/>
            <a:ext cx="965857" cy="948267"/>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close/>
              </a:path>
            </a:pathLst>
          </a:custGeom>
          <a:solidFill>
            <a:schemeClr val="accent2">
              <a:lumMod val="75000"/>
            </a:schemeClr>
          </a:solidFill>
          <a:ln w="28575">
            <a:solidFill>
              <a:schemeClr val="tx1"/>
            </a:solidFill>
            <a:prstDash val="dash"/>
            <a:miter lim="400000"/>
          </a:ln>
          <a:effectLst>
            <a:outerShdw blurRad="101600" dist="76200" dir="2700000" algn="tl" rotWithShape="0">
              <a:prstClr val="black">
                <a:alpha val="30000"/>
              </a:prstClr>
            </a:outerShdw>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9Slide07 SFU Rhythm" panose="00000400000000000000" pitchFamily="2" charset="0"/>
                <a:cs typeface="+mn-cs"/>
              </a:rPr>
              <a:t>a</a:t>
            </a:r>
            <a:endParaRPr kumimoji="0" sz="3600" b="0" i="0" u="none" strike="noStrike" kern="1200" cap="none" spc="0" normalizeH="0" baseline="0" noProof="0" dirty="0">
              <a:ln>
                <a:noFill/>
              </a:ln>
              <a:solidFill>
                <a:prstClr val="white"/>
              </a:solidFill>
              <a:effectLst/>
              <a:uLnTx/>
              <a:uFillTx/>
              <a:latin typeface="#9Slide07 SFU Rhythm" panose="00000400000000000000" pitchFamily="2" charset="0"/>
              <a:cs typeface="+mn-cs"/>
            </a:endParaRPr>
          </a:p>
        </p:txBody>
      </p:sp>
      <p:sp>
        <p:nvSpPr>
          <p:cNvPr id="22" name="矩形 47">
            <a:extLst>
              <a:ext uri="{FF2B5EF4-FFF2-40B4-BE49-F238E27FC236}">
                <a16:creationId xmlns:a16="http://schemas.microsoft.com/office/drawing/2014/main" id="{2D49AFA0-3637-A140-B883-B21A9287C26D}"/>
              </a:ext>
            </a:extLst>
          </p:cNvPr>
          <p:cNvSpPr>
            <a:spLocks noChangeArrowheads="1"/>
          </p:cNvSpPr>
          <p:nvPr/>
        </p:nvSpPr>
        <p:spPr bwMode="auto">
          <a:xfrm>
            <a:off x="7405988" y="2701852"/>
            <a:ext cx="3892632" cy="695952"/>
          </a:xfrm>
          <a:prstGeom prst="rect">
            <a:avLst/>
          </a:prstGeom>
          <a:solidFill>
            <a:schemeClr val="accent2">
              <a:lumMod val="50000"/>
            </a:schemeClr>
          </a:solidFill>
          <a:ln w="38100">
            <a:solidFill>
              <a:schemeClr val="tx1"/>
            </a:solidFill>
            <a:prstDash val="dash"/>
          </a:ln>
        </p:spPr>
        <p:txBody>
          <a:bodyPr wrap="square" lIns="91431" tIns="45716" rIns="91431" bIns="45716">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marL="0" marR="0" lvl="0" indent="0" algn="ctr" defTabSz="914400" rtl="0" eaLnBrk="1" fontAlgn="auto" latinLnBrk="0" hangingPunct="1">
              <a:lnSpc>
                <a:spcPct val="120000"/>
              </a:lnSpc>
              <a:spcBef>
                <a:spcPct val="0"/>
              </a:spcBef>
              <a:spcAft>
                <a:spcPts val="0"/>
              </a:spcAft>
              <a:buClrTx/>
              <a:buSzTx/>
              <a:buFont typeface="Arial" charset="0"/>
              <a:buNone/>
              <a:tabLst/>
              <a:defRPr/>
            </a:pPr>
            <a:r>
              <a:rPr kumimoji="0" lang="vi-VN" altLang="zh-CN" sz="3600" b="1" i="1" u="none" strike="noStrike" kern="1200" cap="none" spc="0" normalizeH="0" baseline="0" noProof="0" dirty="0">
                <a:ln>
                  <a:noFill/>
                </a:ln>
                <a:solidFill>
                  <a:prstClr val="white"/>
                </a:solidFill>
                <a:effectLst/>
                <a:uLnTx/>
                <a:uFillTx/>
                <a:latin typeface="Cambria" panose="02040503050406030204" pitchFamily="18" charset="0"/>
                <a:ea typeface="Source Han Sans CN" panose="020B0500000000000000" pitchFamily="34" charset="-128"/>
                <a:cs typeface="+mn-cs"/>
                <a:sym typeface="微软雅黑" pitchFamily="34" charset="-122"/>
              </a:rPr>
              <a:t>60 000</a:t>
            </a:r>
            <a:endParaRPr kumimoji="0" lang="zh-CN" altLang="en-US" sz="3600" b="1" i="1" u="none" strike="noStrike" kern="1200" cap="none" spc="0" normalizeH="0" baseline="0" noProof="0" dirty="0">
              <a:ln>
                <a:noFill/>
              </a:ln>
              <a:solidFill>
                <a:prstClr val="white"/>
              </a:solidFill>
              <a:effectLst/>
              <a:uLnTx/>
              <a:uFillTx/>
              <a:latin typeface="Cambria" panose="02040503050406030204" pitchFamily="18" charset="0"/>
              <a:ea typeface="Source Han Sans CN" panose="020B0500000000000000" pitchFamily="34" charset="-128"/>
              <a:cs typeface="+mn-cs"/>
              <a:sym typeface="微软雅黑" pitchFamily="34" charset="-122"/>
            </a:endParaRPr>
          </a:p>
        </p:txBody>
      </p:sp>
      <p:sp>
        <p:nvSpPr>
          <p:cNvPr id="23" name="ïśľíďè">
            <a:extLst>
              <a:ext uri="{FF2B5EF4-FFF2-40B4-BE49-F238E27FC236}">
                <a16:creationId xmlns:a16="http://schemas.microsoft.com/office/drawing/2014/main" id="{24BFEAE2-76EF-C44C-90DA-69ABEE229CBE}"/>
              </a:ext>
            </a:extLst>
          </p:cNvPr>
          <p:cNvSpPr/>
          <p:nvPr/>
        </p:nvSpPr>
        <p:spPr bwMode="auto">
          <a:xfrm>
            <a:off x="10673326" y="2545694"/>
            <a:ext cx="965857" cy="948267"/>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close/>
              </a:path>
            </a:pathLst>
          </a:custGeom>
          <a:solidFill>
            <a:schemeClr val="accent2">
              <a:lumMod val="75000"/>
            </a:schemeClr>
          </a:solidFill>
          <a:ln w="28575">
            <a:solidFill>
              <a:schemeClr val="tx1"/>
            </a:solidFill>
            <a:prstDash val="dash"/>
            <a:miter lim="400000"/>
          </a:ln>
          <a:effectLst>
            <a:outerShdw blurRad="101600" dist="76200" dir="2700000" algn="tl" rotWithShape="0">
              <a:prstClr val="black">
                <a:alpha val="30000"/>
              </a:prstClr>
            </a:outerShdw>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9Slide07 SFU Rhythm" panose="00000400000000000000" pitchFamily="2" charset="0"/>
                <a:cs typeface="+mn-cs"/>
              </a:rPr>
              <a:t>b</a:t>
            </a:r>
            <a:endParaRPr kumimoji="0" sz="3600" b="0" i="0" u="none" strike="noStrike" kern="1200" cap="none" spc="0" normalizeH="0" baseline="0" noProof="0" dirty="0">
              <a:ln>
                <a:noFill/>
              </a:ln>
              <a:solidFill>
                <a:prstClr val="white"/>
              </a:solidFill>
              <a:effectLst/>
              <a:uLnTx/>
              <a:uFillTx/>
              <a:latin typeface="#9Slide07 SFU Rhythm" panose="00000400000000000000" pitchFamily="2" charset="0"/>
              <a:cs typeface="+mn-cs"/>
            </a:endParaRPr>
          </a:p>
        </p:txBody>
      </p:sp>
      <p:sp>
        <p:nvSpPr>
          <p:cNvPr id="24" name="矩形 47">
            <a:extLst>
              <a:ext uri="{FF2B5EF4-FFF2-40B4-BE49-F238E27FC236}">
                <a16:creationId xmlns:a16="http://schemas.microsoft.com/office/drawing/2014/main" id="{2D49AFA0-3637-A140-B883-B21A9287C26D}"/>
              </a:ext>
            </a:extLst>
          </p:cNvPr>
          <p:cNvSpPr>
            <a:spLocks noChangeArrowheads="1"/>
          </p:cNvSpPr>
          <p:nvPr/>
        </p:nvSpPr>
        <p:spPr bwMode="auto">
          <a:xfrm>
            <a:off x="1419287" y="4279802"/>
            <a:ext cx="4453578" cy="695952"/>
          </a:xfrm>
          <a:prstGeom prst="rect">
            <a:avLst/>
          </a:prstGeom>
          <a:solidFill>
            <a:schemeClr val="accent2">
              <a:lumMod val="50000"/>
            </a:schemeClr>
          </a:solidFill>
          <a:ln w="38100">
            <a:solidFill>
              <a:schemeClr val="tx1"/>
            </a:solidFill>
            <a:prstDash val="dash"/>
          </a:ln>
        </p:spPr>
        <p:txBody>
          <a:bodyPr wrap="square" lIns="91431" tIns="45716" rIns="91431" bIns="45716">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marL="0" marR="0" lvl="0" indent="0" algn="ctr" defTabSz="914400" rtl="0" eaLnBrk="1" fontAlgn="auto" latinLnBrk="0" hangingPunct="1">
              <a:lnSpc>
                <a:spcPct val="120000"/>
              </a:lnSpc>
              <a:spcBef>
                <a:spcPct val="0"/>
              </a:spcBef>
              <a:spcAft>
                <a:spcPts val="0"/>
              </a:spcAft>
              <a:buClrTx/>
              <a:buSzTx/>
              <a:buFont typeface="Arial" charset="0"/>
              <a:buNone/>
              <a:tabLst/>
              <a:defRPr/>
            </a:pPr>
            <a:r>
              <a:rPr kumimoji="0" lang="vi-VN" altLang="zh-CN" sz="3600" b="1" i="1" u="none" strike="noStrike" kern="1200" cap="none" spc="0" normalizeH="0" baseline="0" noProof="0" dirty="0">
                <a:ln>
                  <a:noFill/>
                </a:ln>
                <a:solidFill>
                  <a:prstClr val="white"/>
                </a:solidFill>
                <a:effectLst/>
                <a:uLnTx/>
                <a:uFillTx/>
                <a:latin typeface="Cambria" panose="02040503050406030204" pitchFamily="18" charset="0"/>
                <a:ea typeface="Source Han Sans CN" panose="020B0500000000000000" pitchFamily="34" charset="-128"/>
                <a:cs typeface="+mn-cs"/>
                <a:sym typeface="微软雅黑" pitchFamily="34" charset="-122"/>
              </a:rPr>
              <a:t>90 000</a:t>
            </a:r>
            <a:endParaRPr kumimoji="0" lang="zh-CN" altLang="en-US" sz="3600" b="1" i="1" u="none" strike="noStrike" kern="1200" cap="none" spc="0" normalizeH="0" baseline="0" noProof="0" dirty="0">
              <a:ln>
                <a:noFill/>
              </a:ln>
              <a:solidFill>
                <a:prstClr val="white"/>
              </a:solidFill>
              <a:effectLst/>
              <a:uLnTx/>
              <a:uFillTx/>
              <a:latin typeface="Cambria" panose="02040503050406030204" pitchFamily="18" charset="0"/>
              <a:ea typeface="Source Han Sans CN" panose="020B0500000000000000" pitchFamily="34" charset="-128"/>
              <a:cs typeface="+mn-cs"/>
              <a:sym typeface="微软雅黑" pitchFamily="34" charset="-122"/>
            </a:endParaRPr>
          </a:p>
        </p:txBody>
      </p:sp>
      <p:sp>
        <p:nvSpPr>
          <p:cNvPr id="25" name="ïśľíďè">
            <a:extLst>
              <a:ext uri="{FF2B5EF4-FFF2-40B4-BE49-F238E27FC236}">
                <a16:creationId xmlns:a16="http://schemas.microsoft.com/office/drawing/2014/main" id="{24BFEAE2-76EF-C44C-90DA-69ABEE229CBE}"/>
              </a:ext>
            </a:extLst>
          </p:cNvPr>
          <p:cNvSpPr/>
          <p:nvPr/>
        </p:nvSpPr>
        <p:spPr bwMode="auto">
          <a:xfrm>
            <a:off x="1143972" y="4153644"/>
            <a:ext cx="965857" cy="948267"/>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close/>
              </a:path>
            </a:pathLst>
          </a:custGeom>
          <a:solidFill>
            <a:schemeClr val="accent2">
              <a:lumMod val="75000"/>
            </a:schemeClr>
          </a:solidFill>
          <a:ln w="28575">
            <a:solidFill>
              <a:schemeClr val="tx1"/>
            </a:solidFill>
            <a:prstDash val="dash"/>
            <a:miter lim="400000"/>
          </a:ln>
          <a:effectLst>
            <a:outerShdw blurRad="101600" dist="76200" dir="2700000" algn="tl" rotWithShape="0">
              <a:prstClr val="black">
                <a:alpha val="30000"/>
              </a:prstClr>
            </a:outerShdw>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9Slide07 SFU Rhythm" panose="00000400000000000000" pitchFamily="2" charset="0"/>
                <a:cs typeface="+mn-cs"/>
              </a:rPr>
              <a:t>c</a:t>
            </a:r>
            <a:endParaRPr kumimoji="0" sz="3600" b="0" i="0" u="none" strike="noStrike" kern="1200" cap="none" spc="0" normalizeH="0" baseline="0" noProof="0" dirty="0">
              <a:ln>
                <a:noFill/>
              </a:ln>
              <a:solidFill>
                <a:prstClr val="white"/>
              </a:solidFill>
              <a:effectLst/>
              <a:uLnTx/>
              <a:uFillTx/>
              <a:latin typeface="#9Slide07 SFU Rhythm" panose="00000400000000000000" pitchFamily="2" charset="0"/>
              <a:cs typeface="+mn-cs"/>
            </a:endParaRPr>
          </a:p>
        </p:txBody>
      </p:sp>
      <p:sp>
        <p:nvSpPr>
          <p:cNvPr id="26" name="矩形 47">
            <a:extLst>
              <a:ext uri="{FF2B5EF4-FFF2-40B4-BE49-F238E27FC236}">
                <a16:creationId xmlns:a16="http://schemas.microsoft.com/office/drawing/2014/main" id="{2D49AFA0-3637-A140-B883-B21A9287C26D}"/>
              </a:ext>
            </a:extLst>
          </p:cNvPr>
          <p:cNvSpPr>
            <a:spLocks noChangeArrowheads="1"/>
          </p:cNvSpPr>
          <p:nvPr/>
        </p:nvSpPr>
        <p:spPr bwMode="auto">
          <a:xfrm>
            <a:off x="7300004" y="4304606"/>
            <a:ext cx="3892632" cy="695952"/>
          </a:xfrm>
          <a:prstGeom prst="rect">
            <a:avLst/>
          </a:prstGeom>
          <a:solidFill>
            <a:schemeClr val="accent2">
              <a:lumMod val="50000"/>
            </a:schemeClr>
          </a:solidFill>
          <a:ln w="38100">
            <a:solidFill>
              <a:schemeClr val="tx1"/>
            </a:solidFill>
            <a:prstDash val="dash"/>
          </a:ln>
        </p:spPr>
        <p:txBody>
          <a:bodyPr wrap="square" lIns="91431" tIns="45716" rIns="91431" bIns="45716">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marL="0" marR="0" lvl="0" indent="0" algn="ctr" defTabSz="914400" rtl="0" eaLnBrk="1" fontAlgn="auto" latinLnBrk="0" hangingPunct="1">
              <a:lnSpc>
                <a:spcPct val="120000"/>
              </a:lnSpc>
              <a:spcBef>
                <a:spcPct val="0"/>
              </a:spcBef>
              <a:spcAft>
                <a:spcPts val="0"/>
              </a:spcAft>
              <a:buClrTx/>
              <a:buSzTx/>
              <a:buFont typeface="Arial" charset="0"/>
              <a:buNone/>
              <a:tabLst/>
              <a:defRPr/>
            </a:pPr>
            <a:r>
              <a:rPr kumimoji="0" lang="vi-VN" altLang="zh-CN" sz="3600" b="1" i="1" u="none" strike="noStrike" kern="1200" cap="none" spc="0" normalizeH="0" baseline="0" noProof="0" dirty="0">
                <a:ln>
                  <a:noFill/>
                </a:ln>
                <a:solidFill>
                  <a:prstClr val="white"/>
                </a:solidFill>
                <a:effectLst/>
                <a:uLnTx/>
                <a:uFillTx/>
                <a:latin typeface="Cambria" panose="02040503050406030204" pitchFamily="18" charset="0"/>
                <a:ea typeface="Source Han Sans CN" panose="020B0500000000000000" pitchFamily="34" charset="-128"/>
                <a:cs typeface="+mn-cs"/>
                <a:sym typeface="微软雅黑" pitchFamily="34" charset="-122"/>
              </a:rPr>
              <a:t>140 000</a:t>
            </a:r>
            <a:endParaRPr kumimoji="0" lang="zh-CN" altLang="en-US" sz="3600" b="1" i="1" u="none" strike="noStrike" kern="1200" cap="none" spc="0" normalizeH="0" baseline="0" noProof="0" dirty="0">
              <a:ln>
                <a:noFill/>
              </a:ln>
              <a:solidFill>
                <a:prstClr val="white"/>
              </a:solidFill>
              <a:effectLst/>
              <a:uLnTx/>
              <a:uFillTx/>
              <a:latin typeface="Cambria" panose="02040503050406030204" pitchFamily="18" charset="0"/>
              <a:ea typeface="Source Han Sans CN" panose="020B0500000000000000" pitchFamily="34" charset="-128"/>
              <a:cs typeface="+mn-cs"/>
              <a:sym typeface="微软雅黑" pitchFamily="34" charset="-122"/>
            </a:endParaRPr>
          </a:p>
        </p:txBody>
      </p:sp>
      <p:sp>
        <p:nvSpPr>
          <p:cNvPr id="27" name="ïśľíďè">
            <a:extLst>
              <a:ext uri="{FF2B5EF4-FFF2-40B4-BE49-F238E27FC236}">
                <a16:creationId xmlns:a16="http://schemas.microsoft.com/office/drawing/2014/main" id="{24BFEAE2-76EF-C44C-90DA-69ABEE229CBE}"/>
              </a:ext>
            </a:extLst>
          </p:cNvPr>
          <p:cNvSpPr/>
          <p:nvPr/>
        </p:nvSpPr>
        <p:spPr bwMode="auto">
          <a:xfrm>
            <a:off x="10673325" y="4178448"/>
            <a:ext cx="965857" cy="948267"/>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close/>
              </a:path>
            </a:pathLst>
          </a:custGeom>
          <a:solidFill>
            <a:schemeClr val="accent2">
              <a:lumMod val="75000"/>
            </a:schemeClr>
          </a:solidFill>
          <a:ln w="28575">
            <a:solidFill>
              <a:schemeClr val="tx1"/>
            </a:solidFill>
            <a:prstDash val="dash"/>
            <a:miter lim="400000"/>
          </a:ln>
          <a:effectLst>
            <a:outerShdw blurRad="101600" dist="76200" dir="2700000" algn="tl" rotWithShape="0">
              <a:prstClr val="black">
                <a:alpha val="30000"/>
              </a:prstClr>
            </a:outerShdw>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9Slide07 SFU Rhythm" panose="00000400000000000000" pitchFamily="2" charset="0"/>
                <a:cs typeface="+mn-cs"/>
              </a:rPr>
              <a:t>d</a:t>
            </a:r>
            <a:endParaRPr kumimoji="0" sz="3600" b="0" i="0" u="none" strike="noStrike" kern="1200" cap="none" spc="0" normalizeH="0" baseline="0" noProof="0" dirty="0">
              <a:ln>
                <a:noFill/>
              </a:ln>
              <a:solidFill>
                <a:prstClr val="white"/>
              </a:solidFill>
              <a:effectLst/>
              <a:uLnTx/>
              <a:uFillTx/>
              <a:latin typeface="#9Slide07 SFU Rhythm" panose="00000400000000000000" pitchFamily="2" charset="0"/>
              <a:cs typeface="+mn-cs"/>
            </a:endParaRPr>
          </a:p>
        </p:txBody>
      </p:sp>
      <p:pic>
        <p:nvPicPr>
          <p:cNvPr id="28" name="图片 7">
            <a:extLst>
              <a:ext uri="{FF2B5EF4-FFF2-40B4-BE49-F238E27FC236}">
                <a16:creationId xmlns:a16="http://schemas.microsoft.com/office/drawing/2014/main" id="{A60D4F75-DFCD-7B4F-A2CC-D0B38ADA808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320500" y="4491764"/>
            <a:ext cx="2559825" cy="2242818"/>
          </a:xfrm>
          <a:prstGeom prst="rect">
            <a:avLst/>
          </a:prstGeom>
        </p:spPr>
      </p:pic>
    </p:spTree>
    <p:extLst>
      <p:ext uri="{BB962C8B-B14F-4D97-AF65-F5344CB8AC3E}">
        <p14:creationId xmlns:p14="http://schemas.microsoft.com/office/powerpoint/2010/main" val="24727378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blinds(horizontal)">
                                      <p:cBhvr>
                                        <p:cTn id="13" dur="500"/>
                                        <p:tgtEl>
                                          <p:spTgt spid="19"/>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blinds(horizontal)">
                                      <p:cBhvr>
                                        <p:cTn id="16" dur="500"/>
                                        <p:tgtEl>
                                          <p:spTgt spid="21"/>
                                        </p:tgtEl>
                                      </p:cBhvr>
                                    </p:animEffect>
                                  </p:childTnLst>
                                </p:cTn>
                              </p:par>
                              <p:par>
                                <p:cTn id="17" presetID="3" presetClass="entr" presetSubtype="10" fill="hold" grpId="0" nodeType="with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blinds(horizontal)">
                                      <p:cBhvr>
                                        <p:cTn id="19" dur="500"/>
                                        <p:tgtEl>
                                          <p:spTgt spid="23"/>
                                        </p:tgtEl>
                                      </p:cBhvr>
                                    </p:animEffect>
                                  </p:childTnLst>
                                </p:cTn>
                              </p:par>
                              <p:par>
                                <p:cTn id="20" presetID="3" presetClass="entr" presetSubtype="10" fill="hold" grpId="0"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blinds(horizontal)">
                                      <p:cBhvr>
                                        <p:cTn id="22" dur="500"/>
                                        <p:tgtEl>
                                          <p:spTgt spid="22"/>
                                        </p:tgtEl>
                                      </p:cBhvr>
                                    </p:animEffect>
                                  </p:childTnLst>
                                </p:cTn>
                              </p:par>
                              <p:par>
                                <p:cTn id="23" presetID="3" presetClass="entr" presetSubtype="10" fill="hold" grpId="0" nodeType="withEffect">
                                  <p:stCondLst>
                                    <p:cond delay="0"/>
                                  </p:stCondLst>
                                  <p:iterate type="lt">
                                    <p:tmPct val="0"/>
                                  </p:iterate>
                                  <p:childTnLst>
                                    <p:set>
                                      <p:cBhvr>
                                        <p:cTn id="24" dur="1" fill="hold">
                                          <p:stCondLst>
                                            <p:cond delay="0"/>
                                          </p:stCondLst>
                                        </p:cTn>
                                        <p:tgtEl>
                                          <p:spTgt spid="25"/>
                                        </p:tgtEl>
                                        <p:attrNameLst>
                                          <p:attrName>style.visibility</p:attrName>
                                        </p:attrNameLst>
                                      </p:cBhvr>
                                      <p:to>
                                        <p:strVal val="visible"/>
                                      </p:to>
                                    </p:set>
                                    <p:animEffect transition="in" filter="blinds(horizontal)">
                                      <p:cBhvr>
                                        <p:cTn id="25" dur="500"/>
                                        <p:tgtEl>
                                          <p:spTgt spid="25"/>
                                        </p:tgtEl>
                                      </p:cBhvr>
                                    </p:animEffect>
                                  </p:childTnLst>
                                </p:cTn>
                              </p:par>
                              <p:par>
                                <p:cTn id="26" presetID="3" presetClass="entr" presetSubtype="10" fill="hold" grpId="0" nodeType="withEffect">
                                  <p:stCondLst>
                                    <p:cond delay="0"/>
                                  </p:stCondLst>
                                  <p:iterate type="lt">
                                    <p:tmPct val="0"/>
                                  </p:iterate>
                                  <p:childTnLst>
                                    <p:set>
                                      <p:cBhvr>
                                        <p:cTn id="27" dur="1" fill="hold">
                                          <p:stCondLst>
                                            <p:cond delay="0"/>
                                          </p:stCondLst>
                                        </p:cTn>
                                        <p:tgtEl>
                                          <p:spTgt spid="24"/>
                                        </p:tgtEl>
                                        <p:attrNameLst>
                                          <p:attrName>style.visibility</p:attrName>
                                        </p:attrNameLst>
                                      </p:cBhvr>
                                      <p:to>
                                        <p:strVal val="visible"/>
                                      </p:to>
                                    </p:set>
                                    <p:animEffect transition="in" filter="blinds(horizontal)">
                                      <p:cBhvr>
                                        <p:cTn id="28" dur="500"/>
                                        <p:tgtEl>
                                          <p:spTgt spid="24"/>
                                        </p:tgtEl>
                                      </p:cBhvr>
                                    </p:animEffect>
                                  </p:childTnLst>
                                </p:cTn>
                              </p:par>
                              <p:par>
                                <p:cTn id="29" presetID="3" presetClass="entr" presetSubtype="10" fill="hold" grpId="0" nodeType="withEffect">
                                  <p:stCondLst>
                                    <p:cond delay="0"/>
                                  </p:stCondLst>
                                  <p:childTnLst>
                                    <p:set>
                                      <p:cBhvr>
                                        <p:cTn id="30" dur="1" fill="hold">
                                          <p:stCondLst>
                                            <p:cond delay="0"/>
                                          </p:stCondLst>
                                        </p:cTn>
                                        <p:tgtEl>
                                          <p:spTgt spid="27"/>
                                        </p:tgtEl>
                                        <p:attrNameLst>
                                          <p:attrName>style.visibility</p:attrName>
                                        </p:attrNameLst>
                                      </p:cBhvr>
                                      <p:to>
                                        <p:strVal val="visible"/>
                                      </p:to>
                                    </p:set>
                                    <p:animEffect transition="in" filter="blinds(horizontal)">
                                      <p:cBhvr>
                                        <p:cTn id="31" dur="500"/>
                                        <p:tgtEl>
                                          <p:spTgt spid="27"/>
                                        </p:tgtEl>
                                      </p:cBhvr>
                                    </p:animEffect>
                                  </p:childTnLst>
                                </p:cTn>
                              </p:par>
                              <p:par>
                                <p:cTn id="32" presetID="3" presetClass="entr" presetSubtype="10" fill="hold" grpId="0" nodeType="withEffect">
                                  <p:stCondLst>
                                    <p:cond delay="0"/>
                                  </p:stCondLst>
                                  <p:childTnLst>
                                    <p:set>
                                      <p:cBhvr>
                                        <p:cTn id="33" dur="1" fill="hold">
                                          <p:stCondLst>
                                            <p:cond delay="0"/>
                                          </p:stCondLst>
                                        </p:cTn>
                                        <p:tgtEl>
                                          <p:spTgt spid="26"/>
                                        </p:tgtEl>
                                        <p:attrNameLst>
                                          <p:attrName>style.visibility</p:attrName>
                                        </p:attrNameLst>
                                      </p:cBhvr>
                                      <p:to>
                                        <p:strVal val="visible"/>
                                      </p:to>
                                    </p:set>
                                    <p:animEffect transition="in" filter="blinds(horizontal)">
                                      <p:cBhvr>
                                        <p:cTn id="34" dur="500"/>
                                        <p:tgtEl>
                                          <p:spTgt spid="26"/>
                                        </p:tgtEl>
                                      </p:cBhvr>
                                    </p:animEffect>
                                  </p:childTnLst>
                                </p:cTn>
                              </p:par>
                            </p:childTnLst>
                          </p:cTn>
                        </p:par>
                      </p:childTnLst>
                    </p:cTn>
                  </p:par>
                  <p:par>
                    <p:cTn id="35" fill="hold">
                      <p:stCondLst>
                        <p:cond delay="indefinite"/>
                      </p:stCondLst>
                      <p:childTnLst>
                        <p:par>
                          <p:cTn id="36" fill="hold">
                            <p:stCondLst>
                              <p:cond delay="0"/>
                            </p:stCondLst>
                            <p:childTnLst>
                              <p:par>
                                <p:cTn id="37" presetID="27" presetClass="emph" presetSubtype="0" fill="remove" grpId="1" nodeType="clickEffect">
                                  <p:stCondLst>
                                    <p:cond delay="0"/>
                                  </p:stCondLst>
                                  <p:childTnLst>
                                    <p:animClr clrSpc="rgb" dir="cw">
                                      <p:cBhvr override="childStyle">
                                        <p:cTn id="38" dur="250" autoRev="1" fill="remove"/>
                                        <p:tgtEl>
                                          <p:spTgt spid="23"/>
                                        </p:tgtEl>
                                        <p:attrNameLst>
                                          <p:attrName>style.color</p:attrName>
                                        </p:attrNameLst>
                                      </p:cBhvr>
                                      <p:to>
                                        <a:schemeClr val="bg1"/>
                                      </p:to>
                                    </p:animClr>
                                    <p:animClr clrSpc="rgb" dir="cw">
                                      <p:cBhvr>
                                        <p:cTn id="39" dur="250" autoRev="1" fill="remove"/>
                                        <p:tgtEl>
                                          <p:spTgt spid="23"/>
                                        </p:tgtEl>
                                        <p:attrNameLst>
                                          <p:attrName>fillcolor</p:attrName>
                                        </p:attrNameLst>
                                      </p:cBhvr>
                                      <p:to>
                                        <a:schemeClr val="bg1"/>
                                      </p:to>
                                    </p:animClr>
                                    <p:set>
                                      <p:cBhvr>
                                        <p:cTn id="40" dur="250" autoRev="1" fill="remove"/>
                                        <p:tgtEl>
                                          <p:spTgt spid="23"/>
                                        </p:tgtEl>
                                        <p:attrNameLst>
                                          <p:attrName>fill.type</p:attrName>
                                        </p:attrNameLst>
                                      </p:cBhvr>
                                      <p:to>
                                        <p:strVal val="solid"/>
                                      </p:to>
                                    </p:set>
                                    <p:set>
                                      <p:cBhvr>
                                        <p:cTn id="41" dur="250" autoRev="1" fill="remove"/>
                                        <p:tgtEl>
                                          <p:spTgt spid="23"/>
                                        </p:tgtEl>
                                        <p:attrNameLst>
                                          <p:attrName>fill.on</p:attrName>
                                        </p:attrNameLst>
                                      </p:cBhvr>
                                      <p:to>
                                        <p:strVal val="true"/>
                                      </p:to>
                                    </p:set>
                                  </p:childTnLst>
                                  <p:subTnLst>
                                    <p:audio>
                                      <p:cMediaNode>
                                        <p:cTn display="0" masterRel="sameClick">
                                          <p:stCondLst>
                                            <p:cond evt="begin" delay="0">
                                              <p:tn val="37"/>
                                            </p:cond>
                                          </p:stCondLst>
                                          <p:endCondLst>
                                            <p:cond evt="onStopAudio" delay="0">
                                              <p:tgtEl>
                                                <p:sldTgt/>
                                              </p:tgtEl>
                                            </p:cond>
                                          </p:endCondLst>
                                        </p:cTn>
                                        <p:tgtEl>
                                          <p:sndTgt r:embed="rId3" name="applause.wav"/>
                                        </p:tgtEl>
                                      </p:cMediaNode>
                                    </p:audio>
                                  </p:subTnLst>
                                </p:cTn>
                              </p:par>
                              <p:par>
                                <p:cTn id="42" presetID="27" presetClass="emph" presetSubtype="0" fill="remove" grpId="1" nodeType="withEffect">
                                  <p:stCondLst>
                                    <p:cond delay="0"/>
                                  </p:stCondLst>
                                  <p:childTnLst>
                                    <p:animClr clrSpc="rgb" dir="cw">
                                      <p:cBhvr override="childStyle">
                                        <p:cTn id="43" dur="250" autoRev="1" fill="remove"/>
                                        <p:tgtEl>
                                          <p:spTgt spid="22"/>
                                        </p:tgtEl>
                                        <p:attrNameLst>
                                          <p:attrName>style.color</p:attrName>
                                        </p:attrNameLst>
                                      </p:cBhvr>
                                      <p:to>
                                        <a:schemeClr val="bg1"/>
                                      </p:to>
                                    </p:animClr>
                                    <p:animClr clrSpc="rgb" dir="cw">
                                      <p:cBhvr>
                                        <p:cTn id="44" dur="250" autoRev="1" fill="remove"/>
                                        <p:tgtEl>
                                          <p:spTgt spid="22"/>
                                        </p:tgtEl>
                                        <p:attrNameLst>
                                          <p:attrName>fillcolor</p:attrName>
                                        </p:attrNameLst>
                                      </p:cBhvr>
                                      <p:to>
                                        <a:schemeClr val="bg1"/>
                                      </p:to>
                                    </p:animClr>
                                    <p:set>
                                      <p:cBhvr>
                                        <p:cTn id="45" dur="250" autoRev="1" fill="remove"/>
                                        <p:tgtEl>
                                          <p:spTgt spid="22"/>
                                        </p:tgtEl>
                                        <p:attrNameLst>
                                          <p:attrName>fill.type</p:attrName>
                                        </p:attrNameLst>
                                      </p:cBhvr>
                                      <p:to>
                                        <p:strVal val="solid"/>
                                      </p:to>
                                    </p:set>
                                    <p:set>
                                      <p:cBhvr>
                                        <p:cTn id="46" dur="250" autoRev="1" fill="remove"/>
                                        <p:tgtEl>
                                          <p:spTgt spid="22"/>
                                        </p:tgtEl>
                                        <p:attrNameLst>
                                          <p:attrName>fill.on</p:attrName>
                                        </p:attrNameLst>
                                      </p:cBhvr>
                                      <p:to>
                                        <p:strVal val="true"/>
                                      </p:to>
                                    </p:set>
                                  </p:childTnLst>
                                  <p:subTnLst>
                                    <p:audio>
                                      <p:cMediaNode>
                                        <p:cTn display="0" masterRel="sameClick">
                                          <p:stCondLst>
                                            <p:cond evt="begin" delay="0">
                                              <p:tn val="42"/>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 grpId="0" animBg="1"/>
      <p:bldP spid="9" grpId="0" animBg="1"/>
      <p:bldP spid="19" grpId="0" animBg="1"/>
      <p:bldP spid="22" grpId="0" animBg="1"/>
      <p:bldP spid="22" grpId="1" animBg="1"/>
      <p:bldP spid="23" grpId="0" animBg="1"/>
      <p:bldP spid="23" grpId="1" animBg="1"/>
      <p:bldP spid="24" grpId="0" animBg="1"/>
      <p:bldP spid="25" grpId="0" animBg="1"/>
      <p:bldP spid="26" grpId="0" animBg="1"/>
      <p:bldP spid="2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矩形 47">
            <a:extLst>
              <a:ext uri="{FF2B5EF4-FFF2-40B4-BE49-F238E27FC236}">
                <a16:creationId xmlns:a16="http://schemas.microsoft.com/office/drawing/2014/main" id="{2D49AFA0-3637-A140-B883-B21A9287C26D}"/>
              </a:ext>
            </a:extLst>
          </p:cNvPr>
          <p:cNvSpPr>
            <a:spLocks noChangeArrowheads="1"/>
          </p:cNvSpPr>
          <p:nvPr/>
        </p:nvSpPr>
        <p:spPr bwMode="auto">
          <a:xfrm>
            <a:off x="1313917" y="2081048"/>
            <a:ext cx="3760515" cy="695952"/>
          </a:xfrm>
          <a:prstGeom prst="rect">
            <a:avLst/>
          </a:prstGeom>
          <a:solidFill>
            <a:srgbClr val="DF2123"/>
          </a:solidFill>
          <a:ln w="38100">
            <a:solidFill>
              <a:schemeClr val="tx1"/>
            </a:solidFill>
            <a:prstDash val="dash"/>
          </a:ln>
        </p:spPr>
        <p:txBody>
          <a:bodyPr wrap="square" lIns="91431" tIns="45716" rIns="91431" bIns="45716">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marL="0" marR="0" lvl="0" indent="0" algn="ctr" defTabSz="914400" rtl="0" eaLnBrk="1" fontAlgn="auto" latinLnBrk="0" hangingPunct="1">
              <a:lnSpc>
                <a:spcPct val="120000"/>
              </a:lnSpc>
              <a:spcBef>
                <a:spcPct val="0"/>
              </a:spcBef>
              <a:spcAft>
                <a:spcPts val="0"/>
              </a:spcAft>
              <a:buClrTx/>
              <a:buSzTx/>
              <a:buFont typeface="Arial" charset="0"/>
              <a:buNone/>
              <a:tabLst/>
              <a:defRPr/>
            </a:pPr>
            <a:r>
              <a:rPr kumimoji="0" lang="vi-VN" altLang="zh-CN" sz="3600" b="1" i="1" u="none" strike="noStrike" kern="1200" cap="none" spc="0" normalizeH="0" baseline="0" noProof="0" dirty="0">
                <a:ln>
                  <a:noFill/>
                </a:ln>
                <a:solidFill>
                  <a:prstClr val="white"/>
                </a:solidFill>
                <a:effectLst/>
                <a:uLnTx/>
                <a:uFillTx/>
                <a:latin typeface="Cambria" panose="02040503050406030204" pitchFamily="18" charset="0"/>
                <a:ea typeface="Source Han Sans CN" panose="020B0500000000000000" pitchFamily="34" charset="-128"/>
                <a:cs typeface="+mn-cs"/>
                <a:sym typeface="微软雅黑" pitchFamily="34" charset="-122"/>
              </a:rPr>
              <a:t>120 000</a:t>
            </a:r>
            <a:endParaRPr kumimoji="0" lang="zh-CN" altLang="en-US" sz="3600" b="1" i="1" u="none" strike="noStrike" kern="1200" cap="none" spc="0" normalizeH="0" baseline="0" noProof="0" dirty="0">
              <a:ln>
                <a:noFill/>
              </a:ln>
              <a:solidFill>
                <a:prstClr val="white"/>
              </a:solidFill>
              <a:effectLst/>
              <a:uLnTx/>
              <a:uFillTx/>
              <a:latin typeface="Cambria" panose="02040503050406030204" pitchFamily="18" charset="0"/>
              <a:ea typeface="Source Han Sans CN" panose="020B0500000000000000" pitchFamily="34" charset="-128"/>
              <a:cs typeface="+mn-cs"/>
              <a:sym typeface="微软雅黑" pitchFamily="34" charset="-122"/>
            </a:endParaRPr>
          </a:p>
        </p:txBody>
      </p:sp>
      <p:sp>
        <p:nvSpPr>
          <p:cNvPr id="2" name="文本框 1">
            <a:extLst>
              <a:ext uri="{FF2B5EF4-FFF2-40B4-BE49-F238E27FC236}">
                <a16:creationId xmlns:a16="http://schemas.microsoft.com/office/drawing/2014/main" id="{A96D3F56-D586-D74A-91C5-E5F9FAF147A7}"/>
              </a:ext>
            </a:extLst>
          </p:cNvPr>
          <p:cNvSpPr txBox="1"/>
          <p:nvPr/>
        </p:nvSpPr>
        <p:spPr>
          <a:xfrm>
            <a:off x="1690368" y="418696"/>
            <a:ext cx="1451038" cy="707886"/>
          </a:xfrm>
          <a:prstGeom prst="rect">
            <a:avLst/>
          </a:prstGeom>
          <a:solidFill>
            <a:srgbClr val="C00000"/>
          </a:solidFill>
          <a:ln>
            <a:solidFill>
              <a:schemeClr val="tx1"/>
            </a:solidFill>
            <a:prstDash val="dash"/>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4000" b="0" i="0" u="none" strike="noStrike" kern="1200" cap="none" spc="0" normalizeH="0" baseline="0" noProof="0" dirty="0">
                <a:ln>
                  <a:noFill/>
                </a:ln>
                <a:solidFill>
                  <a:prstClr val="white"/>
                </a:solidFill>
                <a:effectLst/>
                <a:uLnTx/>
                <a:uFillTx/>
                <a:latin typeface="#9Slide07 SFU Rhythm" panose="00000400000000000000" pitchFamily="2" charset="0"/>
                <a:cs typeface="+mn-cs"/>
              </a:rPr>
              <a:t>CÂU </a:t>
            </a:r>
            <a:r>
              <a:rPr kumimoji="1" lang="vi-VN" altLang="zh-CN" sz="4000" b="0" i="0" u="none" strike="noStrike" kern="1200" cap="none" spc="0" normalizeH="0" baseline="0" noProof="0" dirty="0">
                <a:ln>
                  <a:noFill/>
                </a:ln>
                <a:solidFill>
                  <a:prstClr val="white"/>
                </a:solidFill>
                <a:effectLst/>
                <a:uLnTx/>
                <a:uFillTx/>
                <a:latin typeface="#9Slide07 SFU Rhythm" panose="00000400000000000000" pitchFamily="2" charset="0"/>
                <a:cs typeface="+mn-cs"/>
              </a:rPr>
              <a:t>5</a:t>
            </a:r>
            <a:endParaRPr kumimoji="1" lang="zh-CN" altLang="en-US" sz="4000" b="0" i="0" u="none" strike="noStrike" kern="1200" cap="none" spc="0" normalizeH="0" baseline="0" noProof="0" dirty="0">
              <a:ln>
                <a:noFill/>
              </a:ln>
              <a:solidFill>
                <a:prstClr val="white"/>
              </a:solidFill>
              <a:effectLst/>
              <a:uLnTx/>
              <a:uFillTx/>
              <a:latin typeface="#9Slide07 SFU Rhythm" panose="00000400000000000000" pitchFamily="2" charset="0"/>
              <a:cs typeface="+mn-cs"/>
            </a:endParaRPr>
          </a:p>
        </p:txBody>
      </p:sp>
      <p:cxnSp>
        <p:nvCxnSpPr>
          <p:cNvPr id="3" name="直接连接符 3">
            <a:extLst>
              <a:ext uri="{FF2B5EF4-FFF2-40B4-BE49-F238E27FC236}">
                <a16:creationId xmlns:a16="http://schemas.microsoft.com/office/drawing/2014/main" id="{50E7481D-D632-2F4D-B4DD-A9D0765AE6D4}"/>
              </a:ext>
            </a:extLst>
          </p:cNvPr>
          <p:cNvCxnSpPr>
            <a:cxnSpLocks/>
          </p:cNvCxnSpPr>
          <p:nvPr/>
        </p:nvCxnSpPr>
        <p:spPr>
          <a:xfrm>
            <a:off x="1607257" y="3641852"/>
            <a:ext cx="8661399" cy="0"/>
          </a:xfrm>
          <a:prstGeom prst="line">
            <a:avLst/>
          </a:prstGeom>
          <a:ln w="19050">
            <a:solidFill>
              <a:schemeClr val="bg1">
                <a:lumMod val="65000"/>
              </a:schemeClr>
            </a:solidFill>
            <a:prstDash val="dash"/>
            <a:headEnd type="oval"/>
            <a:tailEnd type="oval"/>
          </a:ln>
        </p:spPr>
        <p:style>
          <a:lnRef idx="1">
            <a:schemeClr val="accent1"/>
          </a:lnRef>
          <a:fillRef idx="0">
            <a:schemeClr val="accent1"/>
          </a:fillRef>
          <a:effectRef idx="0">
            <a:schemeClr val="accent1"/>
          </a:effectRef>
          <a:fontRef idx="minor">
            <a:schemeClr val="tx1"/>
          </a:fontRef>
        </p:style>
      </p:cxnSp>
      <p:sp>
        <p:nvSpPr>
          <p:cNvPr id="9" name="íś1íḍè">
            <a:extLst>
              <a:ext uri="{FF2B5EF4-FFF2-40B4-BE49-F238E27FC236}">
                <a16:creationId xmlns:a16="http://schemas.microsoft.com/office/drawing/2014/main" id="{F5994542-3399-5D49-A141-CDAFAFE960EE}"/>
              </a:ext>
            </a:extLst>
          </p:cNvPr>
          <p:cNvSpPr/>
          <p:nvPr/>
        </p:nvSpPr>
        <p:spPr>
          <a:xfrm>
            <a:off x="3141406" y="449474"/>
            <a:ext cx="8080508" cy="707886"/>
          </a:xfrm>
          <a:prstGeom prst="rect">
            <a:avLst/>
          </a:prstGeom>
          <a:ln>
            <a:solidFill>
              <a:schemeClr val="tx1"/>
            </a:solidFill>
            <a:prstDash val="dash"/>
          </a:ln>
        </p:spPr>
        <p:txBody>
          <a:bodyPr wrap="square" lIns="91440" tIns="45720" rIns="91440" bIns="45720" anchor="b"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lvl="0" algn="ctr">
              <a:defRPr/>
            </a:pPr>
            <a:r>
              <a:rPr lang="pt-BR" sz="4000" b="1" dirty="0">
                <a:latin typeface="Cambria" panose="02040503050406030204" pitchFamily="18" charset="0"/>
                <a:ea typeface="Cambria" panose="02040503050406030204" pitchFamily="18" charset="0"/>
              </a:rPr>
              <a:t>150 000 – 70 000 + 40 000</a:t>
            </a:r>
            <a:r>
              <a:rPr lang="vi-VN" sz="4000" b="1" dirty="0">
                <a:latin typeface="Cambria" panose="02040503050406030204" pitchFamily="18" charset="0"/>
                <a:ea typeface="Cambria" panose="02040503050406030204" pitchFamily="18" charset="0"/>
              </a:rPr>
              <a:t> =?</a:t>
            </a:r>
            <a:endParaRPr kumimoji="0" lang="zh-CN" altLang="en-US" sz="4000" b="1" i="1" u="none" strike="noStrike" kern="1200" cap="none" spc="0" normalizeH="0" baseline="0" noProof="0" dirty="0">
              <a:ln>
                <a:noFill/>
              </a:ln>
              <a:solidFill>
                <a:srgbClr val="C00000"/>
              </a:solidFill>
              <a:effectLst/>
              <a:uLnTx/>
              <a:uFillTx/>
              <a:latin typeface="Cambria" panose="02040503050406030204" pitchFamily="18" charset="0"/>
              <a:ea typeface="+mj-ea"/>
            </a:endParaRPr>
          </a:p>
        </p:txBody>
      </p:sp>
      <p:sp>
        <p:nvSpPr>
          <p:cNvPr id="19" name="ïśľíďè">
            <a:extLst>
              <a:ext uri="{FF2B5EF4-FFF2-40B4-BE49-F238E27FC236}">
                <a16:creationId xmlns:a16="http://schemas.microsoft.com/office/drawing/2014/main" id="{24BFEAE2-76EF-C44C-90DA-69ABEE229CBE}"/>
              </a:ext>
            </a:extLst>
          </p:cNvPr>
          <p:cNvSpPr/>
          <p:nvPr/>
        </p:nvSpPr>
        <p:spPr bwMode="auto">
          <a:xfrm>
            <a:off x="1124328" y="1992078"/>
            <a:ext cx="965857" cy="948267"/>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close/>
              </a:path>
            </a:pathLst>
          </a:custGeom>
          <a:solidFill>
            <a:srgbClr val="00B050"/>
          </a:solidFill>
          <a:ln w="28575">
            <a:solidFill>
              <a:schemeClr val="tx1"/>
            </a:solidFill>
            <a:prstDash val="dash"/>
            <a:miter lim="400000"/>
          </a:ln>
          <a:effectLst>
            <a:outerShdw blurRad="101600" dist="76200" dir="2700000" algn="tl" rotWithShape="0">
              <a:prstClr val="black">
                <a:alpha val="30000"/>
              </a:prstClr>
            </a:outerShdw>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9Slide07 SFU Rhythm" panose="00000400000000000000" pitchFamily="2" charset="0"/>
                <a:cs typeface="+mn-cs"/>
              </a:rPr>
              <a:t>a</a:t>
            </a:r>
            <a:endParaRPr kumimoji="0" sz="3600" b="0" i="0" u="none" strike="noStrike" kern="1200" cap="none" spc="0" normalizeH="0" baseline="0" noProof="0" dirty="0">
              <a:ln>
                <a:noFill/>
              </a:ln>
              <a:solidFill>
                <a:prstClr val="white"/>
              </a:solidFill>
              <a:effectLst/>
              <a:uLnTx/>
              <a:uFillTx/>
              <a:latin typeface="#9Slide07 SFU Rhythm" panose="00000400000000000000" pitchFamily="2" charset="0"/>
              <a:cs typeface="+mn-cs"/>
            </a:endParaRPr>
          </a:p>
        </p:txBody>
      </p:sp>
      <p:sp>
        <p:nvSpPr>
          <p:cNvPr id="22" name="矩形 47">
            <a:extLst>
              <a:ext uri="{FF2B5EF4-FFF2-40B4-BE49-F238E27FC236}">
                <a16:creationId xmlns:a16="http://schemas.microsoft.com/office/drawing/2014/main" id="{2D49AFA0-3637-A140-B883-B21A9287C26D}"/>
              </a:ext>
            </a:extLst>
          </p:cNvPr>
          <p:cNvSpPr>
            <a:spLocks noChangeArrowheads="1"/>
          </p:cNvSpPr>
          <p:nvPr/>
        </p:nvSpPr>
        <p:spPr bwMode="auto">
          <a:xfrm>
            <a:off x="7158877" y="2042531"/>
            <a:ext cx="3908795" cy="695952"/>
          </a:xfrm>
          <a:prstGeom prst="rect">
            <a:avLst/>
          </a:prstGeom>
          <a:solidFill>
            <a:srgbClr val="DF2123"/>
          </a:solidFill>
          <a:ln w="38100">
            <a:solidFill>
              <a:schemeClr val="tx1"/>
            </a:solidFill>
            <a:prstDash val="dash"/>
          </a:ln>
        </p:spPr>
        <p:txBody>
          <a:bodyPr wrap="square" lIns="91431" tIns="45716" rIns="91431" bIns="45716">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marL="0" marR="0" lvl="0" indent="0" algn="ctr" defTabSz="914400" rtl="0" eaLnBrk="1" fontAlgn="auto" latinLnBrk="0" hangingPunct="1">
              <a:lnSpc>
                <a:spcPct val="120000"/>
              </a:lnSpc>
              <a:spcBef>
                <a:spcPct val="0"/>
              </a:spcBef>
              <a:spcAft>
                <a:spcPts val="0"/>
              </a:spcAft>
              <a:buClrTx/>
              <a:buSzTx/>
              <a:buFont typeface="Arial" charset="0"/>
              <a:buNone/>
              <a:tabLst/>
              <a:defRPr/>
            </a:pPr>
            <a:r>
              <a:rPr kumimoji="0" lang="vi-VN" altLang="zh-CN" sz="3600" b="1" i="1" u="none" strike="noStrike" kern="1200" cap="none" spc="0" normalizeH="0" baseline="0" noProof="0" dirty="0">
                <a:ln>
                  <a:noFill/>
                </a:ln>
                <a:solidFill>
                  <a:prstClr val="white"/>
                </a:solidFill>
                <a:effectLst/>
                <a:uLnTx/>
                <a:uFillTx/>
                <a:latin typeface="Cambria" panose="02040503050406030204" pitchFamily="18" charset="0"/>
                <a:ea typeface="Source Han Sans CN" panose="020B0500000000000000" pitchFamily="34" charset="-128"/>
                <a:cs typeface="+mn-cs"/>
                <a:sym typeface="微软雅黑" pitchFamily="34" charset="-122"/>
              </a:rPr>
              <a:t>110 000</a:t>
            </a:r>
            <a:endParaRPr kumimoji="0" lang="zh-CN" altLang="en-US" sz="3600" b="1" i="1" u="none" strike="noStrike" kern="1200" cap="none" spc="0" normalizeH="0" baseline="0" noProof="0" dirty="0">
              <a:ln>
                <a:noFill/>
              </a:ln>
              <a:solidFill>
                <a:prstClr val="white"/>
              </a:solidFill>
              <a:effectLst/>
              <a:uLnTx/>
              <a:uFillTx/>
              <a:latin typeface="Cambria" panose="02040503050406030204" pitchFamily="18" charset="0"/>
              <a:ea typeface="Source Han Sans CN" panose="020B0500000000000000" pitchFamily="34" charset="-128"/>
              <a:cs typeface="+mn-cs"/>
              <a:sym typeface="微软雅黑" pitchFamily="34" charset="-122"/>
            </a:endParaRPr>
          </a:p>
        </p:txBody>
      </p:sp>
      <p:sp>
        <p:nvSpPr>
          <p:cNvPr id="23" name="ïśľíďè">
            <a:extLst>
              <a:ext uri="{FF2B5EF4-FFF2-40B4-BE49-F238E27FC236}">
                <a16:creationId xmlns:a16="http://schemas.microsoft.com/office/drawing/2014/main" id="{24BFEAE2-76EF-C44C-90DA-69ABEE229CBE}"/>
              </a:ext>
            </a:extLst>
          </p:cNvPr>
          <p:cNvSpPr/>
          <p:nvPr/>
        </p:nvSpPr>
        <p:spPr bwMode="auto">
          <a:xfrm>
            <a:off x="6695050" y="1916373"/>
            <a:ext cx="929191" cy="948267"/>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close/>
              </a:path>
            </a:pathLst>
          </a:custGeom>
          <a:solidFill>
            <a:srgbClr val="00B050"/>
          </a:solidFill>
          <a:ln w="28575">
            <a:solidFill>
              <a:schemeClr val="tx1"/>
            </a:solidFill>
            <a:prstDash val="dash"/>
            <a:miter lim="400000"/>
          </a:ln>
          <a:effectLst>
            <a:outerShdw blurRad="101600" dist="76200" dir="2700000" algn="tl" rotWithShape="0">
              <a:prstClr val="black">
                <a:alpha val="30000"/>
              </a:prstClr>
            </a:outerShdw>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9Slide07 SFU Rhythm" panose="00000400000000000000" pitchFamily="2" charset="0"/>
                <a:cs typeface="+mn-cs"/>
              </a:rPr>
              <a:t>b</a:t>
            </a:r>
            <a:endParaRPr kumimoji="0" sz="3600" b="0" i="0" u="none" strike="noStrike" kern="1200" cap="none" spc="0" normalizeH="0" baseline="0" noProof="0" dirty="0">
              <a:ln>
                <a:noFill/>
              </a:ln>
              <a:solidFill>
                <a:prstClr val="white"/>
              </a:solidFill>
              <a:effectLst/>
              <a:uLnTx/>
              <a:uFillTx/>
              <a:latin typeface="#9Slide07 SFU Rhythm" panose="00000400000000000000" pitchFamily="2" charset="0"/>
              <a:cs typeface="+mn-cs"/>
            </a:endParaRPr>
          </a:p>
        </p:txBody>
      </p:sp>
      <p:sp>
        <p:nvSpPr>
          <p:cNvPr id="24" name="矩形 47">
            <a:extLst>
              <a:ext uri="{FF2B5EF4-FFF2-40B4-BE49-F238E27FC236}">
                <a16:creationId xmlns:a16="http://schemas.microsoft.com/office/drawing/2014/main" id="{2D49AFA0-3637-A140-B883-B21A9287C26D}"/>
              </a:ext>
            </a:extLst>
          </p:cNvPr>
          <p:cNvSpPr>
            <a:spLocks noChangeArrowheads="1"/>
          </p:cNvSpPr>
          <p:nvPr/>
        </p:nvSpPr>
        <p:spPr bwMode="auto">
          <a:xfrm>
            <a:off x="1452535" y="3864245"/>
            <a:ext cx="3621898" cy="695952"/>
          </a:xfrm>
          <a:prstGeom prst="rect">
            <a:avLst/>
          </a:prstGeom>
          <a:solidFill>
            <a:srgbClr val="DF2123"/>
          </a:solidFill>
          <a:ln w="38100">
            <a:solidFill>
              <a:schemeClr val="tx1"/>
            </a:solidFill>
            <a:prstDash val="dash"/>
          </a:ln>
        </p:spPr>
        <p:txBody>
          <a:bodyPr wrap="square" lIns="91431" tIns="45716" rIns="91431" bIns="45716">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marL="0" marR="0" lvl="0" indent="0" algn="ctr" defTabSz="914400" rtl="0" eaLnBrk="1" fontAlgn="auto" latinLnBrk="0" hangingPunct="1">
              <a:lnSpc>
                <a:spcPct val="120000"/>
              </a:lnSpc>
              <a:spcBef>
                <a:spcPct val="0"/>
              </a:spcBef>
              <a:spcAft>
                <a:spcPts val="0"/>
              </a:spcAft>
              <a:buClrTx/>
              <a:buSzTx/>
              <a:buFont typeface="Arial" charset="0"/>
              <a:buNone/>
              <a:tabLst/>
              <a:defRPr/>
            </a:pPr>
            <a:r>
              <a:rPr kumimoji="0" lang="vi-VN" altLang="zh-CN" sz="3600" b="1" i="1" u="none" strike="noStrike" kern="1200" cap="none" spc="0" normalizeH="0" baseline="0" noProof="0">
                <a:ln>
                  <a:noFill/>
                </a:ln>
                <a:solidFill>
                  <a:prstClr val="white"/>
                </a:solidFill>
                <a:effectLst/>
                <a:uLnTx/>
                <a:uFillTx/>
                <a:latin typeface="Cambria" panose="02040503050406030204" pitchFamily="18" charset="0"/>
                <a:ea typeface="Source Han Sans CN" panose="020B0500000000000000" pitchFamily="34" charset="-128"/>
                <a:cs typeface="+mn-cs"/>
                <a:sym typeface="微软雅黑" pitchFamily="34" charset="-122"/>
              </a:rPr>
              <a:t>150 000</a:t>
            </a:r>
            <a:endParaRPr kumimoji="0" lang="zh-CN" altLang="en-US" sz="3600" b="1" i="1" u="none" strike="noStrike" kern="1200" cap="none" spc="0" normalizeH="0" baseline="0" noProof="0" dirty="0">
              <a:ln>
                <a:noFill/>
              </a:ln>
              <a:solidFill>
                <a:prstClr val="white"/>
              </a:solidFill>
              <a:effectLst/>
              <a:uLnTx/>
              <a:uFillTx/>
              <a:latin typeface="Cambria" panose="02040503050406030204" pitchFamily="18" charset="0"/>
              <a:ea typeface="Source Han Sans CN" panose="020B0500000000000000" pitchFamily="34" charset="-128"/>
              <a:cs typeface="+mn-cs"/>
              <a:sym typeface="微软雅黑" pitchFamily="34" charset="-122"/>
            </a:endParaRPr>
          </a:p>
        </p:txBody>
      </p:sp>
      <p:sp>
        <p:nvSpPr>
          <p:cNvPr id="25" name="ïśľíďè">
            <a:extLst>
              <a:ext uri="{FF2B5EF4-FFF2-40B4-BE49-F238E27FC236}">
                <a16:creationId xmlns:a16="http://schemas.microsoft.com/office/drawing/2014/main" id="{24BFEAE2-76EF-C44C-90DA-69ABEE229CBE}"/>
              </a:ext>
            </a:extLst>
          </p:cNvPr>
          <p:cNvSpPr/>
          <p:nvPr/>
        </p:nvSpPr>
        <p:spPr bwMode="auto">
          <a:xfrm>
            <a:off x="1124327" y="3700688"/>
            <a:ext cx="965857" cy="948267"/>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close/>
              </a:path>
            </a:pathLst>
          </a:custGeom>
          <a:solidFill>
            <a:srgbClr val="00B050"/>
          </a:solidFill>
          <a:ln w="28575">
            <a:solidFill>
              <a:schemeClr val="tx1"/>
            </a:solidFill>
            <a:prstDash val="dash"/>
            <a:miter lim="400000"/>
          </a:ln>
          <a:effectLst>
            <a:outerShdw blurRad="101600" dist="76200" dir="2700000" algn="tl" rotWithShape="0">
              <a:prstClr val="black">
                <a:alpha val="30000"/>
              </a:prstClr>
            </a:outerShdw>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9Slide07 SFU Rhythm" panose="00000400000000000000" pitchFamily="2" charset="0"/>
                <a:cs typeface="+mn-cs"/>
              </a:rPr>
              <a:t>c</a:t>
            </a:r>
            <a:endParaRPr kumimoji="0" sz="3600" b="0" i="0" u="none" strike="noStrike" kern="1200" cap="none" spc="0" normalizeH="0" baseline="0" noProof="0" dirty="0">
              <a:ln>
                <a:noFill/>
              </a:ln>
              <a:solidFill>
                <a:prstClr val="white"/>
              </a:solidFill>
              <a:effectLst/>
              <a:uLnTx/>
              <a:uFillTx/>
              <a:latin typeface="#9Slide07 SFU Rhythm" panose="00000400000000000000" pitchFamily="2" charset="0"/>
              <a:cs typeface="+mn-cs"/>
            </a:endParaRPr>
          </a:p>
        </p:txBody>
      </p:sp>
      <p:sp>
        <p:nvSpPr>
          <p:cNvPr id="26" name="矩形 47">
            <a:extLst>
              <a:ext uri="{FF2B5EF4-FFF2-40B4-BE49-F238E27FC236}">
                <a16:creationId xmlns:a16="http://schemas.microsoft.com/office/drawing/2014/main" id="{2D49AFA0-3637-A140-B883-B21A9287C26D}"/>
              </a:ext>
            </a:extLst>
          </p:cNvPr>
          <p:cNvSpPr>
            <a:spLocks noChangeArrowheads="1"/>
          </p:cNvSpPr>
          <p:nvPr/>
        </p:nvSpPr>
        <p:spPr bwMode="auto">
          <a:xfrm>
            <a:off x="6871585" y="3826845"/>
            <a:ext cx="4185181" cy="695952"/>
          </a:xfrm>
          <a:prstGeom prst="rect">
            <a:avLst/>
          </a:prstGeom>
          <a:solidFill>
            <a:srgbClr val="DF2123"/>
          </a:solidFill>
          <a:ln w="38100">
            <a:solidFill>
              <a:schemeClr val="tx1"/>
            </a:solidFill>
            <a:prstDash val="dash"/>
          </a:ln>
        </p:spPr>
        <p:txBody>
          <a:bodyPr wrap="square" lIns="91431" tIns="45716" rIns="91431" bIns="45716">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marL="0" marR="0" lvl="0" indent="0" algn="ctr" defTabSz="914400" rtl="0" eaLnBrk="1" fontAlgn="auto" latinLnBrk="0" hangingPunct="1">
              <a:lnSpc>
                <a:spcPct val="120000"/>
              </a:lnSpc>
              <a:spcBef>
                <a:spcPct val="0"/>
              </a:spcBef>
              <a:spcAft>
                <a:spcPts val="0"/>
              </a:spcAft>
              <a:buClrTx/>
              <a:buSzTx/>
              <a:buFont typeface="Arial" charset="0"/>
              <a:buNone/>
              <a:tabLst/>
              <a:defRPr/>
            </a:pPr>
            <a:r>
              <a:rPr kumimoji="0" lang="vi-VN" altLang="zh-CN" sz="3600" b="1" i="1" u="none" strike="noStrike" kern="1200" cap="none" spc="0" normalizeH="0" baseline="0" noProof="0" dirty="0">
                <a:ln>
                  <a:noFill/>
                </a:ln>
                <a:solidFill>
                  <a:prstClr val="white"/>
                </a:solidFill>
                <a:effectLst/>
                <a:uLnTx/>
                <a:uFillTx/>
                <a:latin typeface="Cambria" panose="02040503050406030204" pitchFamily="18" charset="0"/>
                <a:ea typeface="Source Han Sans CN" panose="020B0500000000000000" pitchFamily="34" charset="-128"/>
                <a:cs typeface="+mn-cs"/>
                <a:sym typeface="微软雅黑" pitchFamily="34" charset="-122"/>
              </a:rPr>
              <a:t>90 000</a:t>
            </a:r>
            <a:endParaRPr kumimoji="0" lang="zh-CN" altLang="en-US" sz="3600" b="1" i="1" u="none" strike="noStrike" kern="1200" cap="none" spc="0" normalizeH="0" baseline="0" noProof="0" dirty="0">
              <a:ln>
                <a:noFill/>
              </a:ln>
              <a:solidFill>
                <a:prstClr val="white"/>
              </a:solidFill>
              <a:effectLst/>
              <a:uLnTx/>
              <a:uFillTx/>
              <a:latin typeface="Cambria" panose="02040503050406030204" pitchFamily="18" charset="0"/>
              <a:ea typeface="Source Han Sans CN" panose="020B0500000000000000" pitchFamily="34" charset="-128"/>
              <a:cs typeface="+mn-cs"/>
              <a:sym typeface="微软雅黑" pitchFamily="34" charset="-122"/>
            </a:endParaRPr>
          </a:p>
        </p:txBody>
      </p:sp>
      <p:sp>
        <p:nvSpPr>
          <p:cNvPr id="27" name="ïśľíďè">
            <a:extLst>
              <a:ext uri="{FF2B5EF4-FFF2-40B4-BE49-F238E27FC236}">
                <a16:creationId xmlns:a16="http://schemas.microsoft.com/office/drawing/2014/main" id="{24BFEAE2-76EF-C44C-90DA-69ABEE229CBE}"/>
              </a:ext>
            </a:extLst>
          </p:cNvPr>
          <p:cNvSpPr/>
          <p:nvPr/>
        </p:nvSpPr>
        <p:spPr bwMode="auto">
          <a:xfrm>
            <a:off x="6695049" y="3661526"/>
            <a:ext cx="929191" cy="948267"/>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close/>
              </a:path>
            </a:pathLst>
          </a:custGeom>
          <a:solidFill>
            <a:srgbClr val="00B050"/>
          </a:solidFill>
          <a:ln w="28575">
            <a:solidFill>
              <a:schemeClr val="tx1"/>
            </a:solidFill>
            <a:prstDash val="dash"/>
            <a:miter lim="400000"/>
          </a:ln>
          <a:effectLst>
            <a:outerShdw blurRad="101600" dist="76200" dir="2700000" algn="tl" rotWithShape="0">
              <a:prstClr val="black">
                <a:alpha val="30000"/>
              </a:prstClr>
            </a:outerShdw>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9Slide07 SFU Rhythm" panose="00000400000000000000" pitchFamily="2" charset="0"/>
                <a:cs typeface="+mn-cs"/>
              </a:rPr>
              <a:t>d</a:t>
            </a:r>
            <a:endParaRPr kumimoji="0" sz="3600" b="0" i="0" u="none" strike="noStrike" kern="1200" cap="none" spc="0" normalizeH="0" baseline="0" noProof="0" dirty="0">
              <a:ln>
                <a:noFill/>
              </a:ln>
              <a:solidFill>
                <a:prstClr val="white"/>
              </a:solidFill>
              <a:effectLst/>
              <a:uLnTx/>
              <a:uFillTx/>
              <a:latin typeface="#9Slide07 SFU Rhythm" panose="00000400000000000000" pitchFamily="2" charset="0"/>
              <a:cs typeface="+mn-cs"/>
            </a:endParaRPr>
          </a:p>
        </p:txBody>
      </p:sp>
    </p:spTree>
    <p:extLst>
      <p:ext uri="{BB962C8B-B14F-4D97-AF65-F5344CB8AC3E}">
        <p14:creationId xmlns:p14="http://schemas.microsoft.com/office/powerpoint/2010/main" val="10169807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childTnLst>
                          </p:cTn>
                        </p:par>
                        <p:par>
                          <p:cTn id="11" fill="hold">
                            <p:stCondLst>
                              <p:cond delay="500"/>
                            </p:stCondLst>
                            <p:childTnLst>
                              <p:par>
                                <p:cTn id="12" presetID="16" presetClass="entr" presetSubtype="21" fill="hold"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par>
                                <p:cTn id="15" presetID="3" presetClass="entr" presetSubtype="10"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blinds(horizontal)">
                                      <p:cBhvr>
                                        <p:cTn id="17" dur="500"/>
                                        <p:tgtEl>
                                          <p:spTgt spid="19"/>
                                        </p:tgtEl>
                                      </p:cBhvr>
                                    </p:animEffect>
                                  </p:childTnLst>
                                </p:cTn>
                              </p:par>
                              <p:par>
                                <p:cTn id="18" presetID="3" presetClass="entr" presetSubtype="10" fill="hold" grpId="0" nodeType="with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blinds(horizontal)">
                                      <p:cBhvr>
                                        <p:cTn id="20" dur="500"/>
                                        <p:tgtEl>
                                          <p:spTgt spid="21"/>
                                        </p:tgtEl>
                                      </p:cBhvr>
                                    </p:animEffect>
                                  </p:childTnLst>
                                </p:cTn>
                              </p:par>
                              <p:par>
                                <p:cTn id="21" presetID="3" presetClass="entr" presetSubtype="10" fill="hold" grpId="0" nodeType="with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blinds(horizontal)">
                                      <p:cBhvr>
                                        <p:cTn id="23" dur="500"/>
                                        <p:tgtEl>
                                          <p:spTgt spid="23"/>
                                        </p:tgtEl>
                                      </p:cBhvr>
                                    </p:animEffect>
                                  </p:childTnLst>
                                </p:cTn>
                              </p:par>
                              <p:par>
                                <p:cTn id="24" presetID="3" presetClass="entr" presetSubtype="10" fill="hold" grpId="0" nodeType="with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blinds(horizontal)">
                                      <p:cBhvr>
                                        <p:cTn id="26" dur="500"/>
                                        <p:tgtEl>
                                          <p:spTgt spid="22"/>
                                        </p:tgtEl>
                                      </p:cBhvr>
                                    </p:animEffect>
                                  </p:childTnLst>
                                </p:cTn>
                              </p:par>
                              <p:par>
                                <p:cTn id="27" presetID="3" presetClass="entr" presetSubtype="10" fill="hold" grpId="0" nodeType="withEffect">
                                  <p:stCondLst>
                                    <p:cond delay="0"/>
                                  </p:stCondLst>
                                  <p:iterate type="lt">
                                    <p:tmPct val="0"/>
                                  </p:iterate>
                                  <p:childTnLst>
                                    <p:set>
                                      <p:cBhvr>
                                        <p:cTn id="28" dur="1" fill="hold">
                                          <p:stCondLst>
                                            <p:cond delay="0"/>
                                          </p:stCondLst>
                                        </p:cTn>
                                        <p:tgtEl>
                                          <p:spTgt spid="25"/>
                                        </p:tgtEl>
                                        <p:attrNameLst>
                                          <p:attrName>style.visibility</p:attrName>
                                        </p:attrNameLst>
                                      </p:cBhvr>
                                      <p:to>
                                        <p:strVal val="visible"/>
                                      </p:to>
                                    </p:set>
                                    <p:animEffect transition="in" filter="blinds(horizontal)">
                                      <p:cBhvr>
                                        <p:cTn id="29" dur="500"/>
                                        <p:tgtEl>
                                          <p:spTgt spid="25"/>
                                        </p:tgtEl>
                                      </p:cBhvr>
                                    </p:animEffect>
                                  </p:childTnLst>
                                </p:cTn>
                              </p:par>
                              <p:par>
                                <p:cTn id="30" presetID="3" presetClass="entr" presetSubtype="10" fill="hold" grpId="0" nodeType="withEffect">
                                  <p:stCondLst>
                                    <p:cond delay="0"/>
                                  </p:stCondLst>
                                  <p:iterate type="lt">
                                    <p:tmPct val="0"/>
                                  </p:iterate>
                                  <p:childTnLst>
                                    <p:set>
                                      <p:cBhvr>
                                        <p:cTn id="31" dur="1" fill="hold">
                                          <p:stCondLst>
                                            <p:cond delay="0"/>
                                          </p:stCondLst>
                                        </p:cTn>
                                        <p:tgtEl>
                                          <p:spTgt spid="24"/>
                                        </p:tgtEl>
                                        <p:attrNameLst>
                                          <p:attrName>style.visibility</p:attrName>
                                        </p:attrNameLst>
                                      </p:cBhvr>
                                      <p:to>
                                        <p:strVal val="visible"/>
                                      </p:to>
                                    </p:set>
                                    <p:animEffect transition="in" filter="blinds(horizontal)">
                                      <p:cBhvr>
                                        <p:cTn id="32" dur="500"/>
                                        <p:tgtEl>
                                          <p:spTgt spid="24"/>
                                        </p:tgtEl>
                                      </p:cBhvr>
                                    </p:animEffect>
                                  </p:childTnLst>
                                </p:cTn>
                              </p:par>
                              <p:par>
                                <p:cTn id="33" presetID="3" presetClass="entr" presetSubtype="10" fill="hold" grpId="0" nodeType="withEffect">
                                  <p:stCondLst>
                                    <p:cond delay="0"/>
                                  </p:stCondLst>
                                  <p:childTnLst>
                                    <p:set>
                                      <p:cBhvr>
                                        <p:cTn id="34" dur="1" fill="hold">
                                          <p:stCondLst>
                                            <p:cond delay="0"/>
                                          </p:stCondLst>
                                        </p:cTn>
                                        <p:tgtEl>
                                          <p:spTgt spid="27"/>
                                        </p:tgtEl>
                                        <p:attrNameLst>
                                          <p:attrName>style.visibility</p:attrName>
                                        </p:attrNameLst>
                                      </p:cBhvr>
                                      <p:to>
                                        <p:strVal val="visible"/>
                                      </p:to>
                                    </p:set>
                                    <p:animEffect transition="in" filter="blinds(horizontal)">
                                      <p:cBhvr>
                                        <p:cTn id="35" dur="500"/>
                                        <p:tgtEl>
                                          <p:spTgt spid="27"/>
                                        </p:tgtEl>
                                      </p:cBhvr>
                                    </p:animEffect>
                                  </p:childTnLst>
                                </p:cTn>
                              </p:par>
                              <p:par>
                                <p:cTn id="36" presetID="3" presetClass="entr" presetSubtype="10" fill="hold" grpId="0" nodeType="withEffect">
                                  <p:stCondLst>
                                    <p:cond delay="0"/>
                                  </p:stCondLst>
                                  <p:childTnLst>
                                    <p:set>
                                      <p:cBhvr>
                                        <p:cTn id="37" dur="1" fill="hold">
                                          <p:stCondLst>
                                            <p:cond delay="0"/>
                                          </p:stCondLst>
                                        </p:cTn>
                                        <p:tgtEl>
                                          <p:spTgt spid="26"/>
                                        </p:tgtEl>
                                        <p:attrNameLst>
                                          <p:attrName>style.visibility</p:attrName>
                                        </p:attrNameLst>
                                      </p:cBhvr>
                                      <p:to>
                                        <p:strVal val="visible"/>
                                      </p:to>
                                    </p:set>
                                    <p:animEffect transition="in" filter="blinds(horizontal)">
                                      <p:cBhvr>
                                        <p:cTn id="38" dur="500"/>
                                        <p:tgtEl>
                                          <p:spTgt spid="26"/>
                                        </p:tgtEl>
                                      </p:cBhvr>
                                    </p:animEffect>
                                  </p:childTnLst>
                                </p:cTn>
                              </p:par>
                            </p:childTnLst>
                          </p:cTn>
                        </p:par>
                      </p:childTnLst>
                    </p:cTn>
                  </p:par>
                  <p:par>
                    <p:cTn id="39" fill="hold">
                      <p:stCondLst>
                        <p:cond delay="indefinite"/>
                      </p:stCondLst>
                      <p:childTnLst>
                        <p:par>
                          <p:cTn id="40" fill="hold">
                            <p:stCondLst>
                              <p:cond delay="0"/>
                            </p:stCondLst>
                            <p:childTnLst>
                              <p:par>
                                <p:cTn id="41" presetID="27" presetClass="emph" presetSubtype="0" fill="remove" grpId="1" nodeType="clickEffect">
                                  <p:stCondLst>
                                    <p:cond delay="0"/>
                                  </p:stCondLst>
                                  <p:childTnLst>
                                    <p:animClr clrSpc="rgb" dir="cw">
                                      <p:cBhvr override="childStyle">
                                        <p:cTn id="42" dur="250" autoRev="1" fill="remove"/>
                                        <p:tgtEl>
                                          <p:spTgt spid="19"/>
                                        </p:tgtEl>
                                        <p:attrNameLst>
                                          <p:attrName>style.color</p:attrName>
                                        </p:attrNameLst>
                                      </p:cBhvr>
                                      <p:to>
                                        <a:schemeClr val="bg1"/>
                                      </p:to>
                                    </p:animClr>
                                    <p:animClr clrSpc="rgb" dir="cw">
                                      <p:cBhvr>
                                        <p:cTn id="43" dur="250" autoRev="1" fill="remove"/>
                                        <p:tgtEl>
                                          <p:spTgt spid="19"/>
                                        </p:tgtEl>
                                        <p:attrNameLst>
                                          <p:attrName>fillcolor</p:attrName>
                                        </p:attrNameLst>
                                      </p:cBhvr>
                                      <p:to>
                                        <a:schemeClr val="bg1"/>
                                      </p:to>
                                    </p:animClr>
                                    <p:set>
                                      <p:cBhvr>
                                        <p:cTn id="44" dur="250" autoRev="1" fill="remove"/>
                                        <p:tgtEl>
                                          <p:spTgt spid="19"/>
                                        </p:tgtEl>
                                        <p:attrNameLst>
                                          <p:attrName>fill.type</p:attrName>
                                        </p:attrNameLst>
                                      </p:cBhvr>
                                      <p:to>
                                        <p:strVal val="solid"/>
                                      </p:to>
                                    </p:set>
                                    <p:set>
                                      <p:cBhvr>
                                        <p:cTn id="45" dur="250" autoRev="1" fill="remove"/>
                                        <p:tgtEl>
                                          <p:spTgt spid="19"/>
                                        </p:tgtEl>
                                        <p:attrNameLst>
                                          <p:attrName>fill.on</p:attrName>
                                        </p:attrNameLst>
                                      </p:cBhvr>
                                      <p:to>
                                        <p:strVal val="true"/>
                                      </p:to>
                                    </p:set>
                                  </p:childTnLst>
                                  <p:subTnLst>
                                    <p:audio>
                                      <p:cMediaNode>
                                        <p:cTn display="0" masterRel="sameClick">
                                          <p:stCondLst>
                                            <p:cond evt="begin" delay="0">
                                              <p:tn val="41"/>
                                            </p:cond>
                                          </p:stCondLst>
                                          <p:endCondLst>
                                            <p:cond evt="onStopAudio" delay="0">
                                              <p:tgtEl>
                                                <p:sldTgt/>
                                              </p:tgtEl>
                                            </p:cond>
                                          </p:endCondLst>
                                        </p:cTn>
                                        <p:tgtEl>
                                          <p:sndTgt r:embed="rId3" name="applause.wav"/>
                                        </p:tgtEl>
                                      </p:cMediaNode>
                                    </p:audio>
                                  </p:subTnLst>
                                </p:cTn>
                              </p:par>
                              <p:par>
                                <p:cTn id="46" presetID="27" presetClass="emph" presetSubtype="0" fill="remove" grpId="1" nodeType="withEffect">
                                  <p:stCondLst>
                                    <p:cond delay="0"/>
                                  </p:stCondLst>
                                  <p:childTnLst>
                                    <p:animClr clrSpc="rgb" dir="cw">
                                      <p:cBhvr override="childStyle">
                                        <p:cTn id="47" dur="250" autoRev="1" fill="remove"/>
                                        <p:tgtEl>
                                          <p:spTgt spid="21"/>
                                        </p:tgtEl>
                                        <p:attrNameLst>
                                          <p:attrName>style.color</p:attrName>
                                        </p:attrNameLst>
                                      </p:cBhvr>
                                      <p:to>
                                        <a:schemeClr val="bg1"/>
                                      </p:to>
                                    </p:animClr>
                                    <p:animClr clrSpc="rgb" dir="cw">
                                      <p:cBhvr>
                                        <p:cTn id="48" dur="250" autoRev="1" fill="remove"/>
                                        <p:tgtEl>
                                          <p:spTgt spid="21"/>
                                        </p:tgtEl>
                                        <p:attrNameLst>
                                          <p:attrName>fillcolor</p:attrName>
                                        </p:attrNameLst>
                                      </p:cBhvr>
                                      <p:to>
                                        <a:schemeClr val="bg1"/>
                                      </p:to>
                                    </p:animClr>
                                    <p:set>
                                      <p:cBhvr>
                                        <p:cTn id="49" dur="250" autoRev="1" fill="remove"/>
                                        <p:tgtEl>
                                          <p:spTgt spid="21"/>
                                        </p:tgtEl>
                                        <p:attrNameLst>
                                          <p:attrName>fill.type</p:attrName>
                                        </p:attrNameLst>
                                      </p:cBhvr>
                                      <p:to>
                                        <p:strVal val="solid"/>
                                      </p:to>
                                    </p:set>
                                    <p:set>
                                      <p:cBhvr>
                                        <p:cTn id="50" dur="250" autoRev="1" fill="remove"/>
                                        <p:tgtEl>
                                          <p:spTgt spid="21"/>
                                        </p:tgtEl>
                                        <p:attrNameLst>
                                          <p:attrName>fill.on</p:attrName>
                                        </p:attrNameLst>
                                      </p:cBhvr>
                                      <p:to>
                                        <p:strVal val="true"/>
                                      </p:to>
                                    </p:set>
                                  </p:childTnLst>
                                  <p:subTnLst>
                                    <p:audio>
                                      <p:cMediaNode>
                                        <p:cTn display="0" masterRel="sameClick">
                                          <p:stCondLst>
                                            <p:cond evt="begin" delay="0">
                                              <p:tn val="46"/>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1" grpId="1" animBg="1"/>
      <p:bldP spid="2" grpId="0" animBg="1"/>
      <p:bldP spid="9" grpId="0" animBg="1"/>
      <p:bldP spid="19" grpId="0" animBg="1"/>
      <p:bldP spid="19" grpId="1" animBg="1"/>
      <p:bldP spid="22" grpId="0" animBg="1"/>
      <p:bldP spid="23" grpId="0" animBg="1"/>
      <p:bldP spid="24" grpId="0" animBg="1"/>
      <p:bldP spid="25" grpId="0" animBg="1"/>
      <p:bldP spid="26" grpId="0" animBg="1"/>
      <p:bldP spid="2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矩形 47">
            <a:extLst>
              <a:ext uri="{FF2B5EF4-FFF2-40B4-BE49-F238E27FC236}">
                <a16:creationId xmlns:a16="http://schemas.microsoft.com/office/drawing/2014/main" id="{2D49AFA0-3637-A140-B883-B21A9287C26D}"/>
              </a:ext>
            </a:extLst>
          </p:cNvPr>
          <p:cNvSpPr>
            <a:spLocks noChangeArrowheads="1"/>
          </p:cNvSpPr>
          <p:nvPr/>
        </p:nvSpPr>
        <p:spPr bwMode="auto">
          <a:xfrm>
            <a:off x="1488653" y="1976501"/>
            <a:ext cx="3819486" cy="695952"/>
          </a:xfrm>
          <a:prstGeom prst="rect">
            <a:avLst/>
          </a:prstGeom>
          <a:solidFill>
            <a:srgbClr val="DF2123"/>
          </a:solidFill>
          <a:ln w="38100">
            <a:solidFill>
              <a:schemeClr val="tx1"/>
            </a:solidFill>
            <a:prstDash val="dash"/>
          </a:ln>
        </p:spPr>
        <p:txBody>
          <a:bodyPr wrap="square" lIns="91431" tIns="45716" rIns="91431" bIns="45716">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marL="0" marR="0" lvl="0" indent="0" algn="ctr" defTabSz="914400" rtl="0" eaLnBrk="1" fontAlgn="auto" latinLnBrk="0" hangingPunct="1">
              <a:lnSpc>
                <a:spcPct val="120000"/>
              </a:lnSpc>
              <a:spcBef>
                <a:spcPct val="0"/>
              </a:spcBef>
              <a:spcAft>
                <a:spcPts val="0"/>
              </a:spcAft>
              <a:buClrTx/>
              <a:buSzTx/>
              <a:buFont typeface="Arial" charset="0"/>
              <a:buNone/>
              <a:tabLst/>
              <a:defRPr/>
            </a:pPr>
            <a:r>
              <a:rPr kumimoji="0" lang="vi-VN" altLang="zh-CN" sz="3600" b="1" i="1" u="none" strike="noStrike" kern="1200" cap="none" spc="0" normalizeH="0" baseline="0" noProof="0" dirty="0">
                <a:ln>
                  <a:noFill/>
                </a:ln>
                <a:solidFill>
                  <a:prstClr val="white"/>
                </a:solidFill>
                <a:effectLst/>
                <a:uLnTx/>
                <a:uFillTx/>
                <a:latin typeface="Cambria" panose="02040503050406030204" pitchFamily="18" charset="0"/>
                <a:ea typeface="Source Han Sans CN" panose="020B0500000000000000" pitchFamily="34" charset="-128"/>
                <a:cs typeface="+mn-cs"/>
                <a:sym typeface="微软雅黑" pitchFamily="34" charset="-122"/>
              </a:rPr>
              <a:t>600 000</a:t>
            </a:r>
            <a:endParaRPr kumimoji="0" lang="zh-CN" altLang="en-US" sz="3600" b="1" i="1" u="none" strike="noStrike" kern="1200" cap="none" spc="0" normalizeH="0" baseline="0" noProof="0" dirty="0">
              <a:ln>
                <a:noFill/>
              </a:ln>
              <a:solidFill>
                <a:prstClr val="white"/>
              </a:solidFill>
              <a:effectLst/>
              <a:uLnTx/>
              <a:uFillTx/>
              <a:latin typeface="Cambria" panose="02040503050406030204" pitchFamily="18" charset="0"/>
              <a:ea typeface="Source Han Sans CN" panose="020B0500000000000000" pitchFamily="34" charset="-128"/>
              <a:cs typeface="+mn-cs"/>
              <a:sym typeface="微软雅黑" pitchFamily="34" charset="-122"/>
            </a:endParaRPr>
          </a:p>
        </p:txBody>
      </p:sp>
      <p:sp>
        <p:nvSpPr>
          <p:cNvPr id="2" name="文本框 1">
            <a:extLst>
              <a:ext uri="{FF2B5EF4-FFF2-40B4-BE49-F238E27FC236}">
                <a16:creationId xmlns:a16="http://schemas.microsoft.com/office/drawing/2014/main" id="{A96D3F56-D586-D74A-91C5-E5F9FAF147A7}"/>
              </a:ext>
            </a:extLst>
          </p:cNvPr>
          <p:cNvSpPr txBox="1"/>
          <p:nvPr/>
        </p:nvSpPr>
        <p:spPr>
          <a:xfrm>
            <a:off x="1631375" y="482011"/>
            <a:ext cx="1451038" cy="707886"/>
          </a:xfrm>
          <a:prstGeom prst="rect">
            <a:avLst/>
          </a:prstGeom>
          <a:solidFill>
            <a:srgbClr val="C00000"/>
          </a:solidFill>
          <a:ln>
            <a:solidFill>
              <a:schemeClr val="tx1"/>
            </a:solidFill>
            <a:prstDash val="dash"/>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4000" b="0" i="0" u="none" strike="noStrike" kern="1200" cap="none" spc="0" normalizeH="0" baseline="0" noProof="0" dirty="0">
                <a:ln>
                  <a:noFill/>
                </a:ln>
                <a:solidFill>
                  <a:prstClr val="white"/>
                </a:solidFill>
                <a:effectLst/>
                <a:uLnTx/>
                <a:uFillTx/>
                <a:latin typeface="#9Slide07 SFU Rhythm" panose="00000400000000000000" pitchFamily="2" charset="0"/>
                <a:cs typeface="+mn-cs"/>
              </a:rPr>
              <a:t>CÂU </a:t>
            </a:r>
            <a:r>
              <a:rPr kumimoji="1" lang="vi-VN" altLang="zh-CN" sz="4000" b="0" i="0" u="none" strike="noStrike" kern="1200" cap="none" spc="0" normalizeH="0" baseline="0" noProof="0" dirty="0">
                <a:ln>
                  <a:noFill/>
                </a:ln>
                <a:solidFill>
                  <a:prstClr val="white"/>
                </a:solidFill>
                <a:effectLst/>
                <a:uLnTx/>
                <a:uFillTx/>
                <a:latin typeface="#9Slide07 SFU Rhythm" panose="00000400000000000000" pitchFamily="2" charset="0"/>
                <a:cs typeface="+mn-cs"/>
              </a:rPr>
              <a:t>6</a:t>
            </a:r>
            <a:endParaRPr kumimoji="1" lang="zh-CN" altLang="en-US" sz="4000" b="0" i="0" u="none" strike="noStrike" kern="1200" cap="none" spc="0" normalizeH="0" baseline="0" noProof="0" dirty="0">
              <a:ln>
                <a:noFill/>
              </a:ln>
              <a:solidFill>
                <a:prstClr val="white"/>
              </a:solidFill>
              <a:effectLst/>
              <a:uLnTx/>
              <a:uFillTx/>
              <a:latin typeface="#9Slide07 SFU Rhythm" panose="00000400000000000000" pitchFamily="2" charset="0"/>
              <a:cs typeface="+mn-cs"/>
            </a:endParaRPr>
          </a:p>
        </p:txBody>
      </p:sp>
      <p:sp>
        <p:nvSpPr>
          <p:cNvPr id="9" name="íś1íḍè">
            <a:extLst>
              <a:ext uri="{FF2B5EF4-FFF2-40B4-BE49-F238E27FC236}">
                <a16:creationId xmlns:a16="http://schemas.microsoft.com/office/drawing/2014/main" id="{F5994542-3399-5D49-A141-CDAFAFE960EE}"/>
              </a:ext>
            </a:extLst>
          </p:cNvPr>
          <p:cNvSpPr/>
          <p:nvPr/>
        </p:nvSpPr>
        <p:spPr>
          <a:xfrm>
            <a:off x="3082413" y="465413"/>
            <a:ext cx="8354102" cy="707886"/>
          </a:xfrm>
          <a:prstGeom prst="rect">
            <a:avLst/>
          </a:prstGeom>
          <a:ln>
            <a:solidFill>
              <a:schemeClr val="tx1"/>
            </a:solidFill>
            <a:prstDash val="dash"/>
          </a:ln>
        </p:spPr>
        <p:txBody>
          <a:bodyPr wrap="square" lIns="91440" tIns="45720" rIns="91440" bIns="45720" anchor="b"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lvl="0" algn="ctr">
              <a:defRPr/>
            </a:pPr>
            <a:r>
              <a:rPr lang="pt-BR" sz="4000" b="1" dirty="0">
                <a:solidFill>
                  <a:srgbClr val="002060"/>
                </a:solidFill>
                <a:latin typeface="Cambria" panose="02040503050406030204" pitchFamily="18" charset="0"/>
                <a:ea typeface="Cambria" panose="02040503050406030204" pitchFamily="18" charset="0"/>
              </a:rPr>
              <a:t>800 000 + 700 000 – 900 000</a:t>
            </a:r>
            <a:r>
              <a:rPr lang="vi-VN" sz="4000" b="1" dirty="0">
                <a:solidFill>
                  <a:srgbClr val="002060"/>
                </a:solidFill>
                <a:latin typeface="Cambria" panose="02040503050406030204" pitchFamily="18" charset="0"/>
                <a:ea typeface="Cambria" panose="02040503050406030204" pitchFamily="18" charset="0"/>
              </a:rPr>
              <a:t> = ?</a:t>
            </a:r>
            <a:endParaRPr kumimoji="0" lang="zh-CN" altLang="en-US" sz="4000" b="1" i="1" u="none" strike="noStrike" kern="1200" cap="none" spc="0" normalizeH="0" baseline="0" noProof="0" dirty="0">
              <a:ln>
                <a:noFill/>
              </a:ln>
              <a:solidFill>
                <a:srgbClr val="002060"/>
              </a:solidFill>
              <a:effectLst/>
              <a:uLnTx/>
              <a:uFillTx/>
              <a:latin typeface="Cambria" panose="02040503050406030204" pitchFamily="18" charset="0"/>
              <a:ea typeface="+mj-ea"/>
            </a:endParaRPr>
          </a:p>
        </p:txBody>
      </p:sp>
      <p:pic>
        <p:nvPicPr>
          <p:cNvPr id="20" name="图片 19">
            <a:extLst>
              <a:ext uri="{FF2B5EF4-FFF2-40B4-BE49-F238E27FC236}">
                <a16:creationId xmlns:a16="http://schemas.microsoft.com/office/drawing/2014/main" id="{D104819C-37B3-2A44-A5F6-28FA33D87F7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158971" y="3818296"/>
            <a:ext cx="3557970" cy="3557970"/>
          </a:xfrm>
          <a:prstGeom prst="rect">
            <a:avLst/>
          </a:prstGeom>
        </p:spPr>
      </p:pic>
      <p:sp>
        <p:nvSpPr>
          <p:cNvPr id="19" name="ïśľíďè">
            <a:extLst>
              <a:ext uri="{FF2B5EF4-FFF2-40B4-BE49-F238E27FC236}">
                <a16:creationId xmlns:a16="http://schemas.microsoft.com/office/drawing/2014/main" id="{24BFEAE2-76EF-C44C-90DA-69ABEE229CBE}"/>
              </a:ext>
            </a:extLst>
          </p:cNvPr>
          <p:cNvSpPr/>
          <p:nvPr/>
        </p:nvSpPr>
        <p:spPr bwMode="auto">
          <a:xfrm>
            <a:off x="1148446" y="1845008"/>
            <a:ext cx="965857" cy="948267"/>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close/>
              </a:path>
            </a:pathLst>
          </a:custGeom>
          <a:solidFill>
            <a:srgbClr val="00B050"/>
          </a:solidFill>
          <a:ln w="28575">
            <a:solidFill>
              <a:schemeClr val="tx1"/>
            </a:solidFill>
            <a:prstDash val="dash"/>
            <a:miter lim="400000"/>
          </a:ln>
          <a:effectLst>
            <a:outerShdw blurRad="101600" dist="76200" dir="2700000" algn="tl" rotWithShape="0">
              <a:prstClr val="black">
                <a:alpha val="30000"/>
              </a:prstClr>
            </a:outerShdw>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9Slide07 SFU Rhythm" panose="00000400000000000000" pitchFamily="2" charset="0"/>
                <a:cs typeface="+mn-cs"/>
              </a:rPr>
              <a:t>a</a:t>
            </a:r>
            <a:endParaRPr kumimoji="0" sz="3600" b="0" i="0" u="none" strike="noStrike" kern="1200" cap="none" spc="0" normalizeH="0" baseline="0" noProof="0" dirty="0">
              <a:ln>
                <a:noFill/>
              </a:ln>
              <a:solidFill>
                <a:prstClr val="white"/>
              </a:solidFill>
              <a:effectLst/>
              <a:uLnTx/>
              <a:uFillTx/>
              <a:latin typeface="#9Slide07 SFU Rhythm" panose="00000400000000000000" pitchFamily="2" charset="0"/>
              <a:cs typeface="+mn-cs"/>
            </a:endParaRPr>
          </a:p>
        </p:txBody>
      </p:sp>
      <p:sp>
        <p:nvSpPr>
          <p:cNvPr id="22" name="矩形 47">
            <a:extLst>
              <a:ext uri="{FF2B5EF4-FFF2-40B4-BE49-F238E27FC236}">
                <a16:creationId xmlns:a16="http://schemas.microsoft.com/office/drawing/2014/main" id="{2D49AFA0-3637-A140-B883-B21A9287C26D}"/>
              </a:ext>
            </a:extLst>
          </p:cNvPr>
          <p:cNvSpPr>
            <a:spLocks noChangeArrowheads="1"/>
          </p:cNvSpPr>
          <p:nvPr/>
        </p:nvSpPr>
        <p:spPr bwMode="auto">
          <a:xfrm>
            <a:off x="7122386" y="1971166"/>
            <a:ext cx="3610976" cy="695952"/>
          </a:xfrm>
          <a:prstGeom prst="rect">
            <a:avLst/>
          </a:prstGeom>
          <a:solidFill>
            <a:srgbClr val="DF2123"/>
          </a:solidFill>
          <a:ln w="38100">
            <a:solidFill>
              <a:schemeClr val="tx1"/>
            </a:solidFill>
            <a:prstDash val="dash"/>
          </a:ln>
        </p:spPr>
        <p:txBody>
          <a:bodyPr wrap="square" lIns="91431" tIns="45716" rIns="91431" bIns="45716">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marL="0" marR="0" lvl="0" indent="0" algn="ctr" defTabSz="914400" rtl="0" eaLnBrk="1" fontAlgn="auto" latinLnBrk="0" hangingPunct="1">
              <a:lnSpc>
                <a:spcPct val="120000"/>
              </a:lnSpc>
              <a:spcBef>
                <a:spcPct val="0"/>
              </a:spcBef>
              <a:spcAft>
                <a:spcPts val="0"/>
              </a:spcAft>
              <a:buClrTx/>
              <a:buSzTx/>
              <a:buFont typeface="Arial" charset="0"/>
              <a:buNone/>
              <a:tabLst/>
              <a:defRPr/>
            </a:pPr>
            <a:r>
              <a:rPr kumimoji="0" lang="vi-VN" altLang="zh-CN" sz="3600" b="1" i="1" u="none" strike="noStrike" kern="1200" cap="none" spc="0" normalizeH="0" baseline="0" noProof="0" dirty="0">
                <a:ln>
                  <a:noFill/>
                </a:ln>
                <a:solidFill>
                  <a:prstClr val="white"/>
                </a:solidFill>
                <a:effectLst/>
                <a:uLnTx/>
                <a:uFillTx/>
                <a:latin typeface="Cambria" panose="02040503050406030204" pitchFamily="18" charset="0"/>
                <a:ea typeface="Source Han Sans CN" panose="020B0500000000000000" pitchFamily="34" charset="-128"/>
                <a:cs typeface="+mn-cs"/>
                <a:sym typeface="微软雅黑" pitchFamily="34" charset="-122"/>
              </a:rPr>
              <a:t>800 000</a:t>
            </a:r>
            <a:endParaRPr kumimoji="0" lang="zh-CN" altLang="en-US" sz="3600" b="1" i="1" u="none" strike="noStrike" kern="1200" cap="none" spc="0" normalizeH="0" baseline="0" noProof="0" dirty="0">
              <a:ln>
                <a:noFill/>
              </a:ln>
              <a:solidFill>
                <a:prstClr val="white"/>
              </a:solidFill>
              <a:effectLst/>
              <a:uLnTx/>
              <a:uFillTx/>
              <a:latin typeface="Cambria" panose="02040503050406030204" pitchFamily="18" charset="0"/>
              <a:ea typeface="Source Han Sans CN" panose="020B0500000000000000" pitchFamily="34" charset="-128"/>
              <a:cs typeface="+mn-cs"/>
              <a:sym typeface="微软雅黑" pitchFamily="34" charset="-122"/>
            </a:endParaRPr>
          </a:p>
        </p:txBody>
      </p:sp>
      <p:sp>
        <p:nvSpPr>
          <p:cNvPr id="23" name="ïśľíďè">
            <a:extLst>
              <a:ext uri="{FF2B5EF4-FFF2-40B4-BE49-F238E27FC236}">
                <a16:creationId xmlns:a16="http://schemas.microsoft.com/office/drawing/2014/main" id="{24BFEAE2-76EF-C44C-90DA-69ABEE229CBE}"/>
              </a:ext>
            </a:extLst>
          </p:cNvPr>
          <p:cNvSpPr/>
          <p:nvPr/>
        </p:nvSpPr>
        <p:spPr bwMode="auto">
          <a:xfrm>
            <a:off x="10250433" y="1806012"/>
            <a:ext cx="965857" cy="948267"/>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close/>
              </a:path>
            </a:pathLst>
          </a:custGeom>
          <a:solidFill>
            <a:srgbClr val="00B050"/>
          </a:solidFill>
          <a:ln w="28575">
            <a:solidFill>
              <a:schemeClr val="tx1"/>
            </a:solidFill>
            <a:prstDash val="dash"/>
            <a:miter lim="400000"/>
          </a:ln>
          <a:effectLst>
            <a:outerShdw blurRad="101600" dist="76200" dir="2700000" algn="tl" rotWithShape="0">
              <a:prstClr val="black">
                <a:alpha val="30000"/>
              </a:prstClr>
            </a:outerShdw>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9Slide07 SFU Rhythm" panose="00000400000000000000" pitchFamily="2" charset="0"/>
                <a:cs typeface="+mn-cs"/>
              </a:rPr>
              <a:t>b</a:t>
            </a:r>
            <a:endParaRPr kumimoji="0" sz="3600" b="0" i="0" u="none" strike="noStrike" kern="1200" cap="none" spc="0" normalizeH="0" baseline="0" noProof="0" dirty="0">
              <a:ln>
                <a:noFill/>
              </a:ln>
              <a:solidFill>
                <a:prstClr val="white"/>
              </a:solidFill>
              <a:effectLst/>
              <a:uLnTx/>
              <a:uFillTx/>
              <a:latin typeface="#9Slide07 SFU Rhythm" panose="00000400000000000000" pitchFamily="2" charset="0"/>
              <a:cs typeface="+mn-cs"/>
            </a:endParaRPr>
          </a:p>
        </p:txBody>
      </p:sp>
      <p:sp>
        <p:nvSpPr>
          <p:cNvPr id="24" name="矩形 47">
            <a:extLst>
              <a:ext uri="{FF2B5EF4-FFF2-40B4-BE49-F238E27FC236}">
                <a16:creationId xmlns:a16="http://schemas.microsoft.com/office/drawing/2014/main" id="{2D49AFA0-3637-A140-B883-B21A9287C26D}"/>
              </a:ext>
            </a:extLst>
          </p:cNvPr>
          <p:cNvSpPr>
            <a:spLocks noChangeArrowheads="1"/>
          </p:cNvSpPr>
          <p:nvPr/>
        </p:nvSpPr>
        <p:spPr bwMode="auto">
          <a:xfrm>
            <a:off x="1317961" y="3613183"/>
            <a:ext cx="4019151" cy="695952"/>
          </a:xfrm>
          <a:prstGeom prst="rect">
            <a:avLst/>
          </a:prstGeom>
          <a:solidFill>
            <a:srgbClr val="DF2123"/>
          </a:solidFill>
          <a:ln w="38100">
            <a:solidFill>
              <a:schemeClr val="tx1"/>
            </a:solidFill>
            <a:prstDash val="dash"/>
          </a:ln>
        </p:spPr>
        <p:txBody>
          <a:bodyPr wrap="square" lIns="91431" tIns="45716" rIns="91431" bIns="45716">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marL="0" marR="0" lvl="0" indent="0" algn="ctr" defTabSz="914400" rtl="0" eaLnBrk="1" fontAlgn="auto" latinLnBrk="0" hangingPunct="1">
              <a:lnSpc>
                <a:spcPct val="120000"/>
              </a:lnSpc>
              <a:spcBef>
                <a:spcPct val="0"/>
              </a:spcBef>
              <a:spcAft>
                <a:spcPts val="0"/>
              </a:spcAft>
              <a:buClrTx/>
              <a:buSzTx/>
              <a:buFont typeface="Arial" charset="0"/>
              <a:buNone/>
              <a:tabLst/>
              <a:defRPr/>
            </a:pPr>
            <a:r>
              <a:rPr kumimoji="0" lang="vi-VN" altLang="zh-CN" sz="3600" b="1" i="1" u="none" strike="noStrike" kern="1200" cap="none" spc="0" normalizeH="0" baseline="0" noProof="0" dirty="0">
                <a:ln>
                  <a:noFill/>
                </a:ln>
                <a:solidFill>
                  <a:prstClr val="white"/>
                </a:solidFill>
                <a:effectLst/>
                <a:uLnTx/>
                <a:uFillTx/>
                <a:latin typeface="Cambria" panose="02040503050406030204" pitchFamily="18" charset="0"/>
                <a:ea typeface="Source Han Sans CN" panose="020B0500000000000000" pitchFamily="34" charset="-128"/>
                <a:cs typeface="+mn-cs"/>
                <a:sym typeface="微软雅黑" pitchFamily="34" charset="-122"/>
              </a:rPr>
              <a:t>700 000</a:t>
            </a:r>
            <a:endParaRPr kumimoji="0" lang="zh-CN" altLang="en-US" sz="3600" b="1" i="1" u="none" strike="noStrike" kern="1200" cap="none" spc="0" normalizeH="0" baseline="0" noProof="0" dirty="0">
              <a:ln>
                <a:noFill/>
              </a:ln>
              <a:solidFill>
                <a:prstClr val="white"/>
              </a:solidFill>
              <a:effectLst/>
              <a:uLnTx/>
              <a:uFillTx/>
              <a:latin typeface="Cambria" panose="02040503050406030204" pitchFamily="18" charset="0"/>
              <a:ea typeface="Source Han Sans CN" panose="020B0500000000000000" pitchFamily="34" charset="-128"/>
              <a:cs typeface="+mn-cs"/>
              <a:sym typeface="微软雅黑" pitchFamily="34" charset="-122"/>
            </a:endParaRPr>
          </a:p>
        </p:txBody>
      </p:sp>
      <p:sp>
        <p:nvSpPr>
          <p:cNvPr id="25" name="ïśľíďè">
            <a:extLst>
              <a:ext uri="{FF2B5EF4-FFF2-40B4-BE49-F238E27FC236}">
                <a16:creationId xmlns:a16="http://schemas.microsoft.com/office/drawing/2014/main" id="{24BFEAE2-76EF-C44C-90DA-69ABEE229CBE}"/>
              </a:ext>
            </a:extLst>
          </p:cNvPr>
          <p:cNvSpPr/>
          <p:nvPr/>
        </p:nvSpPr>
        <p:spPr bwMode="auto">
          <a:xfrm>
            <a:off x="977067" y="3456249"/>
            <a:ext cx="965857" cy="948267"/>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close/>
              </a:path>
            </a:pathLst>
          </a:custGeom>
          <a:solidFill>
            <a:srgbClr val="00B050"/>
          </a:solidFill>
          <a:ln w="28575">
            <a:solidFill>
              <a:schemeClr val="tx1"/>
            </a:solidFill>
            <a:prstDash val="dash"/>
            <a:miter lim="400000"/>
          </a:ln>
          <a:effectLst>
            <a:outerShdw blurRad="101600" dist="76200" dir="2700000" algn="tl" rotWithShape="0">
              <a:prstClr val="black">
                <a:alpha val="30000"/>
              </a:prstClr>
            </a:outerShdw>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9Slide07 SFU Rhythm" panose="00000400000000000000" pitchFamily="2" charset="0"/>
                <a:cs typeface="+mn-cs"/>
              </a:rPr>
              <a:t>c</a:t>
            </a:r>
            <a:endParaRPr kumimoji="0" sz="3600" b="0" i="0" u="none" strike="noStrike" kern="1200" cap="none" spc="0" normalizeH="0" baseline="0" noProof="0" dirty="0">
              <a:ln>
                <a:noFill/>
              </a:ln>
              <a:solidFill>
                <a:prstClr val="white"/>
              </a:solidFill>
              <a:effectLst/>
              <a:uLnTx/>
              <a:uFillTx/>
              <a:latin typeface="#9Slide07 SFU Rhythm" panose="00000400000000000000" pitchFamily="2" charset="0"/>
              <a:cs typeface="+mn-cs"/>
            </a:endParaRPr>
          </a:p>
        </p:txBody>
      </p:sp>
      <p:sp>
        <p:nvSpPr>
          <p:cNvPr id="26" name="矩形 47">
            <a:extLst>
              <a:ext uri="{FF2B5EF4-FFF2-40B4-BE49-F238E27FC236}">
                <a16:creationId xmlns:a16="http://schemas.microsoft.com/office/drawing/2014/main" id="{2D49AFA0-3637-A140-B883-B21A9287C26D}"/>
              </a:ext>
            </a:extLst>
          </p:cNvPr>
          <p:cNvSpPr>
            <a:spLocks noChangeArrowheads="1"/>
          </p:cNvSpPr>
          <p:nvPr/>
        </p:nvSpPr>
        <p:spPr bwMode="auto">
          <a:xfrm>
            <a:off x="7122386" y="3596478"/>
            <a:ext cx="3682405" cy="695952"/>
          </a:xfrm>
          <a:prstGeom prst="rect">
            <a:avLst/>
          </a:prstGeom>
          <a:solidFill>
            <a:srgbClr val="DF2123"/>
          </a:solidFill>
          <a:ln w="38100">
            <a:solidFill>
              <a:schemeClr val="tx1"/>
            </a:solidFill>
            <a:prstDash val="dash"/>
          </a:ln>
        </p:spPr>
        <p:txBody>
          <a:bodyPr wrap="square" lIns="91431" tIns="45716" rIns="91431" bIns="45716">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marL="0" marR="0" lvl="0" indent="0" algn="ctr" defTabSz="914400" rtl="0" eaLnBrk="1" fontAlgn="auto" latinLnBrk="0" hangingPunct="1">
              <a:lnSpc>
                <a:spcPct val="120000"/>
              </a:lnSpc>
              <a:spcBef>
                <a:spcPct val="0"/>
              </a:spcBef>
              <a:spcAft>
                <a:spcPts val="0"/>
              </a:spcAft>
              <a:buClrTx/>
              <a:buSzTx/>
              <a:buFont typeface="Arial" charset="0"/>
              <a:buNone/>
              <a:tabLst/>
              <a:defRPr/>
            </a:pPr>
            <a:r>
              <a:rPr kumimoji="0" lang="vi-VN" altLang="zh-CN" sz="3600" b="1" i="1" u="none" strike="noStrike" kern="1200" cap="none" spc="0" normalizeH="0" baseline="0" noProof="0" dirty="0">
                <a:ln>
                  <a:noFill/>
                </a:ln>
                <a:solidFill>
                  <a:prstClr val="white"/>
                </a:solidFill>
                <a:effectLst/>
                <a:uLnTx/>
                <a:uFillTx/>
                <a:latin typeface="Cambria" panose="02040503050406030204" pitchFamily="18" charset="0"/>
                <a:ea typeface="Source Han Sans CN" panose="020B0500000000000000" pitchFamily="34" charset="-128"/>
                <a:cs typeface="+mn-cs"/>
                <a:sym typeface="微软雅黑" pitchFamily="34" charset="-122"/>
              </a:rPr>
              <a:t>900 000</a:t>
            </a:r>
            <a:endParaRPr kumimoji="0" lang="zh-CN" altLang="en-US" sz="3600" b="1" i="1" u="none" strike="noStrike" kern="1200" cap="none" spc="0" normalizeH="0" baseline="0" noProof="0" dirty="0">
              <a:ln>
                <a:noFill/>
              </a:ln>
              <a:solidFill>
                <a:prstClr val="white"/>
              </a:solidFill>
              <a:effectLst/>
              <a:uLnTx/>
              <a:uFillTx/>
              <a:latin typeface="Cambria" panose="02040503050406030204" pitchFamily="18" charset="0"/>
              <a:ea typeface="Source Han Sans CN" panose="020B0500000000000000" pitchFamily="34" charset="-128"/>
              <a:cs typeface="+mn-cs"/>
              <a:sym typeface="微软雅黑" pitchFamily="34" charset="-122"/>
            </a:endParaRPr>
          </a:p>
        </p:txBody>
      </p:sp>
      <p:sp>
        <p:nvSpPr>
          <p:cNvPr id="27" name="ïśľíďè">
            <a:extLst>
              <a:ext uri="{FF2B5EF4-FFF2-40B4-BE49-F238E27FC236}">
                <a16:creationId xmlns:a16="http://schemas.microsoft.com/office/drawing/2014/main" id="{24BFEAE2-76EF-C44C-90DA-69ABEE229CBE}"/>
              </a:ext>
            </a:extLst>
          </p:cNvPr>
          <p:cNvSpPr/>
          <p:nvPr/>
        </p:nvSpPr>
        <p:spPr bwMode="auto">
          <a:xfrm>
            <a:off x="10250433" y="3470320"/>
            <a:ext cx="965857" cy="948267"/>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close/>
              </a:path>
            </a:pathLst>
          </a:custGeom>
          <a:solidFill>
            <a:srgbClr val="00B050"/>
          </a:solidFill>
          <a:ln w="28575">
            <a:solidFill>
              <a:schemeClr val="tx1"/>
            </a:solidFill>
            <a:prstDash val="dash"/>
            <a:miter lim="400000"/>
          </a:ln>
          <a:effectLst>
            <a:outerShdw blurRad="101600" dist="76200" dir="2700000" algn="tl" rotWithShape="0">
              <a:prstClr val="black">
                <a:alpha val="30000"/>
              </a:prstClr>
            </a:outerShdw>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9Slide07 SFU Rhythm" panose="00000400000000000000" pitchFamily="2" charset="0"/>
                <a:cs typeface="+mn-cs"/>
              </a:rPr>
              <a:t>d</a:t>
            </a:r>
            <a:endParaRPr kumimoji="0" sz="3600" b="0" i="0" u="none" strike="noStrike" kern="1200" cap="none" spc="0" normalizeH="0" baseline="0" noProof="0" dirty="0">
              <a:ln>
                <a:noFill/>
              </a:ln>
              <a:solidFill>
                <a:prstClr val="white"/>
              </a:solidFill>
              <a:effectLst/>
              <a:uLnTx/>
              <a:uFillTx/>
              <a:latin typeface="#9Slide07 SFU Rhythm" panose="00000400000000000000" pitchFamily="2" charset="0"/>
              <a:cs typeface="+mn-cs"/>
            </a:endParaRPr>
          </a:p>
        </p:txBody>
      </p:sp>
    </p:spTree>
    <p:extLst>
      <p:ext uri="{BB962C8B-B14F-4D97-AF65-F5344CB8AC3E}">
        <p14:creationId xmlns:p14="http://schemas.microsoft.com/office/powerpoint/2010/main" val="6656851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childTnLst>
                          </p:cTn>
                        </p:par>
                        <p:par>
                          <p:cTn id="11" fill="hold">
                            <p:stCondLst>
                              <p:cond delay="500"/>
                            </p:stCondLst>
                            <p:childTnLst>
                              <p:par>
                                <p:cTn id="12" presetID="16" presetClass="entr" presetSubtype="21" fill="hold" nodeType="after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barn(inVertical)">
                                      <p:cBhvr>
                                        <p:cTn id="14" dur="500"/>
                                        <p:tgtEl>
                                          <p:spTgt spid="20"/>
                                        </p:tgtEl>
                                      </p:cBhvr>
                                    </p:animEffect>
                                  </p:childTnLst>
                                </p:cTn>
                              </p:par>
                              <p:par>
                                <p:cTn id="15" presetID="3" presetClass="entr" presetSubtype="10"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blinds(horizontal)">
                                      <p:cBhvr>
                                        <p:cTn id="17" dur="500"/>
                                        <p:tgtEl>
                                          <p:spTgt spid="19"/>
                                        </p:tgtEl>
                                      </p:cBhvr>
                                    </p:animEffect>
                                  </p:childTnLst>
                                </p:cTn>
                              </p:par>
                              <p:par>
                                <p:cTn id="18" presetID="3" presetClass="entr" presetSubtype="10" fill="hold" grpId="0" nodeType="with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blinds(horizontal)">
                                      <p:cBhvr>
                                        <p:cTn id="20" dur="500"/>
                                        <p:tgtEl>
                                          <p:spTgt spid="21"/>
                                        </p:tgtEl>
                                      </p:cBhvr>
                                    </p:animEffect>
                                  </p:childTnLst>
                                </p:cTn>
                              </p:par>
                              <p:par>
                                <p:cTn id="21" presetID="3" presetClass="entr" presetSubtype="10" fill="hold" grpId="0" nodeType="with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blinds(horizontal)">
                                      <p:cBhvr>
                                        <p:cTn id="23" dur="500"/>
                                        <p:tgtEl>
                                          <p:spTgt spid="23"/>
                                        </p:tgtEl>
                                      </p:cBhvr>
                                    </p:animEffect>
                                  </p:childTnLst>
                                </p:cTn>
                              </p:par>
                              <p:par>
                                <p:cTn id="24" presetID="3" presetClass="entr" presetSubtype="10" fill="hold" grpId="0" nodeType="with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blinds(horizontal)">
                                      <p:cBhvr>
                                        <p:cTn id="26" dur="500"/>
                                        <p:tgtEl>
                                          <p:spTgt spid="22"/>
                                        </p:tgtEl>
                                      </p:cBhvr>
                                    </p:animEffect>
                                  </p:childTnLst>
                                </p:cTn>
                              </p:par>
                              <p:par>
                                <p:cTn id="27" presetID="3" presetClass="entr" presetSubtype="10" fill="hold" grpId="0" nodeType="withEffect">
                                  <p:stCondLst>
                                    <p:cond delay="0"/>
                                  </p:stCondLst>
                                  <p:iterate type="lt">
                                    <p:tmPct val="0"/>
                                  </p:iterate>
                                  <p:childTnLst>
                                    <p:set>
                                      <p:cBhvr>
                                        <p:cTn id="28" dur="1" fill="hold">
                                          <p:stCondLst>
                                            <p:cond delay="0"/>
                                          </p:stCondLst>
                                        </p:cTn>
                                        <p:tgtEl>
                                          <p:spTgt spid="25"/>
                                        </p:tgtEl>
                                        <p:attrNameLst>
                                          <p:attrName>style.visibility</p:attrName>
                                        </p:attrNameLst>
                                      </p:cBhvr>
                                      <p:to>
                                        <p:strVal val="visible"/>
                                      </p:to>
                                    </p:set>
                                    <p:animEffect transition="in" filter="blinds(horizontal)">
                                      <p:cBhvr>
                                        <p:cTn id="29" dur="500"/>
                                        <p:tgtEl>
                                          <p:spTgt spid="25"/>
                                        </p:tgtEl>
                                      </p:cBhvr>
                                    </p:animEffect>
                                  </p:childTnLst>
                                </p:cTn>
                              </p:par>
                              <p:par>
                                <p:cTn id="30" presetID="3" presetClass="entr" presetSubtype="10" fill="hold" grpId="0" nodeType="withEffect">
                                  <p:stCondLst>
                                    <p:cond delay="0"/>
                                  </p:stCondLst>
                                  <p:iterate type="lt">
                                    <p:tmPct val="0"/>
                                  </p:iterate>
                                  <p:childTnLst>
                                    <p:set>
                                      <p:cBhvr>
                                        <p:cTn id="31" dur="1" fill="hold">
                                          <p:stCondLst>
                                            <p:cond delay="0"/>
                                          </p:stCondLst>
                                        </p:cTn>
                                        <p:tgtEl>
                                          <p:spTgt spid="24"/>
                                        </p:tgtEl>
                                        <p:attrNameLst>
                                          <p:attrName>style.visibility</p:attrName>
                                        </p:attrNameLst>
                                      </p:cBhvr>
                                      <p:to>
                                        <p:strVal val="visible"/>
                                      </p:to>
                                    </p:set>
                                    <p:animEffect transition="in" filter="blinds(horizontal)">
                                      <p:cBhvr>
                                        <p:cTn id="32" dur="500"/>
                                        <p:tgtEl>
                                          <p:spTgt spid="24"/>
                                        </p:tgtEl>
                                      </p:cBhvr>
                                    </p:animEffect>
                                  </p:childTnLst>
                                </p:cTn>
                              </p:par>
                              <p:par>
                                <p:cTn id="33" presetID="3" presetClass="entr" presetSubtype="10" fill="hold" grpId="0" nodeType="withEffect">
                                  <p:stCondLst>
                                    <p:cond delay="0"/>
                                  </p:stCondLst>
                                  <p:childTnLst>
                                    <p:set>
                                      <p:cBhvr>
                                        <p:cTn id="34" dur="1" fill="hold">
                                          <p:stCondLst>
                                            <p:cond delay="0"/>
                                          </p:stCondLst>
                                        </p:cTn>
                                        <p:tgtEl>
                                          <p:spTgt spid="27"/>
                                        </p:tgtEl>
                                        <p:attrNameLst>
                                          <p:attrName>style.visibility</p:attrName>
                                        </p:attrNameLst>
                                      </p:cBhvr>
                                      <p:to>
                                        <p:strVal val="visible"/>
                                      </p:to>
                                    </p:set>
                                    <p:animEffect transition="in" filter="blinds(horizontal)">
                                      <p:cBhvr>
                                        <p:cTn id="35" dur="500"/>
                                        <p:tgtEl>
                                          <p:spTgt spid="27"/>
                                        </p:tgtEl>
                                      </p:cBhvr>
                                    </p:animEffect>
                                  </p:childTnLst>
                                </p:cTn>
                              </p:par>
                              <p:par>
                                <p:cTn id="36" presetID="3" presetClass="entr" presetSubtype="10" fill="hold" grpId="0" nodeType="withEffect">
                                  <p:stCondLst>
                                    <p:cond delay="0"/>
                                  </p:stCondLst>
                                  <p:childTnLst>
                                    <p:set>
                                      <p:cBhvr>
                                        <p:cTn id="37" dur="1" fill="hold">
                                          <p:stCondLst>
                                            <p:cond delay="0"/>
                                          </p:stCondLst>
                                        </p:cTn>
                                        <p:tgtEl>
                                          <p:spTgt spid="26"/>
                                        </p:tgtEl>
                                        <p:attrNameLst>
                                          <p:attrName>style.visibility</p:attrName>
                                        </p:attrNameLst>
                                      </p:cBhvr>
                                      <p:to>
                                        <p:strVal val="visible"/>
                                      </p:to>
                                    </p:set>
                                    <p:animEffect transition="in" filter="blinds(horizontal)">
                                      <p:cBhvr>
                                        <p:cTn id="38" dur="500"/>
                                        <p:tgtEl>
                                          <p:spTgt spid="26"/>
                                        </p:tgtEl>
                                      </p:cBhvr>
                                    </p:animEffect>
                                  </p:childTnLst>
                                </p:cTn>
                              </p:par>
                            </p:childTnLst>
                          </p:cTn>
                        </p:par>
                      </p:childTnLst>
                    </p:cTn>
                  </p:par>
                  <p:par>
                    <p:cTn id="39" fill="hold">
                      <p:stCondLst>
                        <p:cond delay="indefinite"/>
                      </p:stCondLst>
                      <p:childTnLst>
                        <p:par>
                          <p:cTn id="40" fill="hold">
                            <p:stCondLst>
                              <p:cond delay="0"/>
                            </p:stCondLst>
                            <p:childTnLst>
                              <p:par>
                                <p:cTn id="41" presetID="27" presetClass="emph" presetSubtype="0" fill="remove" grpId="1" nodeType="clickEffect">
                                  <p:stCondLst>
                                    <p:cond delay="0"/>
                                  </p:stCondLst>
                                  <p:childTnLst>
                                    <p:animClr clrSpc="rgb" dir="cw">
                                      <p:cBhvr override="childStyle">
                                        <p:cTn id="42" dur="250" autoRev="1" fill="remove"/>
                                        <p:tgtEl>
                                          <p:spTgt spid="19"/>
                                        </p:tgtEl>
                                        <p:attrNameLst>
                                          <p:attrName>style.color</p:attrName>
                                        </p:attrNameLst>
                                      </p:cBhvr>
                                      <p:to>
                                        <a:schemeClr val="bg1"/>
                                      </p:to>
                                    </p:animClr>
                                    <p:animClr clrSpc="rgb" dir="cw">
                                      <p:cBhvr>
                                        <p:cTn id="43" dur="250" autoRev="1" fill="remove"/>
                                        <p:tgtEl>
                                          <p:spTgt spid="19"/>
                                        </p:tgtEl>
                                        <p:attrNameLst>
                                          <p:attrName>fillcolor</p:attrName>
                                        </p:attrNameLst>
                                      </p:cBhvr>
                                      <p:to>
                                        <a:schemeClr val="bg1"/>
                                      </p:to>
                                    </p:animClr>
                                    <p:set>
                                      <p:cBhvr>
                                        <p:cTn id="44" dur="250" autoRev="1" fill="remove"/>
                                        <p:tgtEl>
                                          <p:spTgt spid="19"/>
                                        </p:tgtEl>
                                        <p:attrNameLst>
                                          <p:attrName>fill.type</p:attrName>
                                        </p:attrNameLst>
                                      </p:cBhvr>
                                      <p:to>
                                        <p:strVal val="solid"/>
                                      </p:to>
                                    </p:set>
                                    <p:set>
                                      <p:cBhvr>
                                        <p:cTn id="45" dur="250" autoRev="1" fill="remove"/>
                                        <p:tgtEl>
                                          <p:spTgt spid="19"/>
                                        </p:tgtEl>
                                        <p:attrNameLst>
                                          <p:attrName>fill.on</p:attrName>
                                        </p:attrNameLst>
                                      </p:cBhvr>
                                      <p:to>
                                        <p:strVal val="true"/>
                                      </p:to>
                                    </p:set>
                                  </p:childTnLst>
                                  <p:subTnLst>
                                    <p:audio>
                                      <p:cMediaNode>
                                        <p:cTn display="0" masterRel="sameClick">
                                          <p:stCondLst>
                                            <p:cond evt="begin" delay="0">
                                              <p:tn val="41"/>
                                            </p:cond>
                                          </p:stCondLst>
                                          <p:endCondLst>
                                            <p:cond evt="onStopAudio" delay="0">
                                              <p:tgtEl>
                                                <p:sldTgt/>
                                              </p:tgtEl>
                                            </p:cond>
                                          </p:endCondLst>
                                        </p:cTn>
                                        <p:tgtEl>
                                          <p:sndTgt r:embed="rId3" name="applause.wav"/>
                                        </p:tgtEl>
                                      </p:cMediaNode>
                                    </p:audio>
                                  </p:subTnLst>
                                </p:cTn>
                              </p:par>
                              <p:par>
                                <p:cTn id="46" presetID="27" presetClass="emph" presetSubtype="0" fill="remove" grpId="1" nodeType="withEffect">
                                  <p:stCondLst>
                                    <p:cond delay="0"/>
                                  </p:stCondLst>
                                  <p:childTnLst>
                                    <p:animClr clrSpc="rgb" dir="cw">
                                      <p:cBhvr override="childStyle">
                                        <p:cTn id="47" dur="250" autoRev="1" fill="remove"/>
                                        <p:tgtEl>
                                          <p:spTgt spid="21"/>
                                        </p:tgtEl>
                                        <p:attrNameLst>
                                          <p:attrName>style.color</p:attrName>
                                        </p:attrNameLst>
                                      </p:cBhvr>
                                      <p:to>
                                        <a:schemeClr val="bg1"/>
                                      </p:to>
                                    </p:animClr>
                                    <p:animClr clrSpc="rgb" dir="cw">
                                      <p:cBhvr>
                                        <p:cTn id="48" dur="250" autoRev="1" fill="remove"/>
                                        <p:tgtEl>
                                          <p:spTgt spid="21"/>
                                        </p:tgtEl>
                                        <p:attrNameLst>
                                          <p:attrName>fillcolor</p:attrName>
                                        </p:attrNameLst>
                                      </p:cBhvr>
                                      <p:to>
                                        <a:schemeClr val="bg1"/>
                                      </p:to>
                                    </p:animClr>
                                    <p:set>
                                      <p:cBhvr>
                                        <p:cTn id="49" dur="250" autoRev="1" fill="remove"/>
                                        <p:tgtEl>
                                          <p:spTgt spid="21"/>
                                        </p:tgtEl>
                                        <p:attrNameLst>
                                          <p:attrName>fill.type</p:attrName>
                                        </p:attrNameLst>
                                      </p:cBhvr>
                                      <p:to>
                                        <p:strVal val="solid"/>
                                      </p:to>
                                    </p:set>
                                    <p:set>
                                      <p:cBhvr>
                                        <p:cTn id="50" dur="250" autoRev="1" fill="remove"/>
                                        <p:tgtEl>
                                          <p:spTgt spid="21"/>
                                        </p:tgtEl>
                                        <p:attrNameLst>
                                          <p:attrName>fill.on</p:attrName>
                                        </p:attrNameLst>
                                      </p:cBhvr>
                                      <p:to>
                                        <p:strVal val="true"/>
                                      </p:to>
                                    </p:set>
                                  </p:childTnLst>
                                  <p:subTnLst>
                                    <p:audio>
                                      <p:cMediaNode>
                                        <p:cTn display="0" masterRel="sameClick">
                                          <p:stCondLst>
                                            <p:cond evt="begin" delay="0">
                                              <p:tn val="46"/>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1" grpId="1" animBg="1"/>
      <p:bldP spid="2" grpId="0" animBg="1"/>
      <p:bldP spid="9" grpId="0" animBg="1"/>
      <p:bldP spid="19" grpId="0" animBg="1"/>
      <p:bldP spid="19" grpId="1" animBg="1"/>
      <p:bldP spid="22" grpId="0" animBg="1"/>
      <p:bldP spid="23" grpId="0" animBg="1"/>
      <p:bldP spid="24" grpId="0" animBg="1"/>
      <p:bldP spid="25" grpId="0" animBg="1"/>
      <p:bldP spid="26" grpId="0" animBg="1"/>
      <p:bldP spid="2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grpSp>
        <p:nvGrpSpPr>
          <p:cNvPr id="28" name="组合 27"/>
          <p:cNvGrpSpPr/>
          <p:nvPr/>
        </p:nvGrpSpPr>
        <p:grpSpPr>
          <a:xfrm>
            <a:off x="199390" y="178435"/>
            <a:ext cx="11904980" cy="467360"/>
            <a:chOff x="314" y="191"/>
            <a:chExt cx="21028" cy="826"/>
          </a:xfrm>
        </p:grpSpPr>
        <p:grpSp>
          <p:nvGrpSpPr>
            <p:cNvPr id="223" name="组合 222"/>
            <p:cNvGrpSpPr/>
            <p:nvPr/>
          </p:nvGrpSpPr>
          <p:grpSpPr>
            <a:xfrm>
              <a:off x="314" y="191"/>
              <a:ext cx="7042" cy="826"/>
              <a:chOff x="7265" y="-2629"/>
              <a:chExt cx="12776" cy="1498"/>
            </a:xfrm>
            <a:effectLst>
              <a:outerShdw blurRad="63500" sx="102000" sy="102000" algn="ctr" rotWithShape="0">
                <a:schemeClr val="accent4">
                  <a:lumMod val="20000"/>
                  <a:lumOff val="80000"/>
                  <a:alpha val="40000"/>
                </a:schemeClr>
              </a:outerShdw>
            </a:effectLst>
          </p:grpSpPr>
          <p:pic>
            <p:nvPicPr>
              <p:cNvPr id="221" name="图片 220" descr="588ku_c7eed0b985b759570d3b41086c6e9c3d_12923674"/>
              <p:cNvPicPr>
                <a:picLocks noChangeAspect="1"/>
              </p:cNvPicPr>
              <p:nvPr/>
            </p:nvPicPr>
            <p:blipFill>
              <a:blip r:embed="rId4"/>
              <a:srcRect l="4672" t="2187" r="4672" b="82919"/>
              <a:stretch>
                <a:fillRect/>
              </a:stretch>
            </p:blipFill>
            <p:spPr>
              <a:xfrm>
                <a:off x="7265" y="-2629"/>
                <a:ext cx="6597" cy="1498"/>
              </a:xfrm>
              <a:prstGeom prst="rect">
                <a:avLst/>
              </a:prstGeom>
            </p:spPr>
          </p:pic>
          <p:pic>
            <p:nvPicPr>
              <p:cNvPr id="222" name="图片 221" descr="588ku_c7eed0b985b759570d3b41086c6e9c3d_12923674"/>
              <p:cNvPicPr>
                <a:picLocks noChangeAspect="1"/>
              </p:cNvPicPr>
              <p:nvPr/>
            </p:nvPicPr>
            <p:blipFill>
              <a:blip r:embed="rId4"/>
              <a:srcRect l="4672" t="2187" r="4672" b="82919"/>
              <a:stretch>
                <a:fillRect/>
              </a:stretch>
            </p:blipFill>
            <p:spPr>
              <a:xfrm>
                <a:off x="13445" y="-2629"/>
                <a:ext cx="6597" cy="1498"/>
              </a:xfrm>
              <a:prstGeom prst="rect">
                <a:avLst/>
              </a:prstGeom>
            </p:spPr>
          </p:pic>
        </p:grpSp>
        <p:grpSp>
          <p:nvGrpSpPr>
            <p:cNvPr id="29" name="组合 28"/>
            <p:cNvGrpSpPr/>
            <p:nvPr/>
          </p:nvGrpSpPr>
          <p:grpSpPr>
            <a:xfrm>
              <a:off x="14300" y="191"/>
              <a:ext cx="7042" cy="826"/>
              <a:chOff x="7265" y="-2629"/>
              <a:chExt cx="12776" cy="1498"/>
            </a:xfrm>
            <a:effectLst>
              <a:outerShdw blurRad="63500" sx="102000" sy="102000" algn="ctr" rotWithShape="0">
                <a:schemeClr val="accent4">
                  <a:lumMod val="20000"/>
                  <a:lumOff val="80000"/>
                  <a:alpha val="40000"/>
                </a:schemeClr>
              </a:outerShdw>
            </a:effectLst>
          </p:grpSpPr>
          <p:pic>
            <p:nvPicPr>
              <p:cNvPr id="30" name="图片 29" descr="588ku_c7eed0b985b759570d3b41086c6e9c3d_12923674"/>
              <p:cNvPicPr>
                <a:picLocks noChangeAspect="1"/>
              </p:cNvPicPr>
              <p:nvPr/>
            </p:nvPicPr>
            <p:blipFill>
              <a:blip r:embed="rId4"/>
              <a:srcRect l="4672" t="2187" r="4672" b="82919"/>
              <a:stretch>
                <a:fillRect/>
              </a:stretch>
            </p:blipFill>
            <p:spPr>
              <a:xfrm>
                <a:off x="7265" y="-2629"/>
                <a:ext cx="6597" cy="1498"/>
              </a:xfrm>
              <a:prstGeom prst="rect">
                <a:avLst/>
              </a:prstGeom>
            </p:spPr>
          </p:pic>
          <p:pic>
            <p:nvPicPr>
              <p:cNvPr id="31" name="图片 30" descr="588ku_c7eed0b985b759570d3b41086c6e9c3d_12923674"/>
              <p:cNvPicPr>
                <a:picLocks noChangeAspect="1"/>
              </p:cNvPicPr>
              <p:nvPr/>
            </p:nvPicPr>
            <p:blipFill>
              <a:blip r:embed="rId4"/>
              <a:srcRect l="4672" t="2187" r="4672" b="82919"/>
              <a:stretch>
                <a:fillRect/>
              </a:stretch>
            </p:blipFill>
            <p:spPr>
              <a:xfrm>
                <a:off x="13445" y="-2629"/>
                <a:ext cx="6597" cy="1498"/>
              </a:xfrm>
              <a:prstGeom prst="rect">
                <a:avLst/>
              </a:prstGeom>
            </p:spPr>
          </p:pic>
        </p:grpSp>
        <p:grpSp>
          <p:nvGrpSpPr>
            <p:cNvPr id="32" name="组合 31"/>
            <p:cNvGrpSpPr/>
            <p:nvPr/>
          </p:nvGrpSpPr>
          <p:grpSpPr>
            <a:xfrm>
              <a:off x="7307" y="191"/>
              <a:ext cx="7042" cy="826"/>
              <a:chOff x="7265" y="-2629"/>
              <a:chExt cx="12776" cy="1498"/>
            </a:xfrm>
            <a:effectLst>
              <a:outerShdw blurRad="63500" sx="102000" sy="102000" algn="ctr" rotWithShape="0">
                <a:schemeClr val="accent4">
                  <a:lumMod val="20000"/>
                  <a:lumOff val="80000"/>
                  <a:alpha val="40000"/>
                </a:schemeClr>
              </a:outerShdw>
            </a:effectLst>
          </p:grpSpPr>
          <p:pic>
            <p:nvPicPr>
              <p:cNvPr id="33" name="图片 32" descr="588ku_c7eed0b985b759570d3b41086c6e9c3d_12923674"/>
              <p:cNvPicPr>
                <a:picLocks noChangeAspect="1"/>
              </p:cNvPicPr>
              <p:nvPr/>
            </p:nvPicPr>
            <p:blipFill>
              <a:blip r:embed="rId4"/>
              <a:srcRect l="4672" t="2187" r="4672" b="82919"/>
              <a:stretch>
                <a:fillRect/>
              </a:stretch>
            </p:blipFill>
            <p:spPr>
              <a:xfrm>
                <a:off x="7265" y="-2629"/>
                <a:ext cx="6597" cy="1498"/>
              </a:xfrm>
              <a:prstGeom prst="rect">
                <a:avLst/>
              </a:prstGeom>
            </p:spPr>
          </p:pic>
          <p:pic>
            <p:nvPicPr>
              <p:cNvPr id="34" name="图片 33" descr="588ku_c7eed0b985b759570d3b41086c6e9c3d_12923674"/>
              <p:cNvPicPr>
                <a:picLocks noChangeAspect="1"/>
              </p:cNvPicPr>
              <p:nvPr/>
            </p:nvPicPr>
            <p:blipFill>
              <a:blip r:embed="rId4"/>
              <a:srcRect l="4672" t="2187" r="4672" b="82919"/>
              <a:stretch>
                <a:fillRect/>
              </a:stretch>
            </p:blipFill>
            <p:spPr>
              <a:xfrm>
                <a:off x="13445" y="-2629"/>
                <a:ext cx="6597" cy="1498"/>
              </a:xfrm>
              <a:prstGeom prst="rect">
                <a:avLst/>
              </a:prstGeom>
            </p:spPr>
          </p:pic>
        </p:grpSp>
      </p:grpSp>
      <p:pic>
        <p:nvPicPr>
          <p:cNvPr id="26" name="图片 25" descr="65"/>
          <p:cNvPicPr>
            <a:picLocks noChangeAspect="1"/>
          </p:cNvPicPr>
          <p:nvPr/>
        </p:nvPicPr>
        <p:blipFill>
          <a:blip r:embed="rId5"/>
          <a:srcRect t="83139"/>
          <a:stretch>
            <a:fillRect/>
          </a:stretch>
        </p:blipFill>
        <p:spPr>
          <a:xfrm>
            <a:off x="0" y="6167120"/>
            <a:ext cx="12192000" cy="690880"/>
          </a:xfrm>
          <a:prstGeom prst="rect">
            <a:avLst/>
          </a:prstGeom>
        </p:spPr>
      </p:pic>
      <p:sp>
        <p:nvSpPr>
          <p:cNvPr id="41" name="TextBox 40">
            <a:extLst>
              <a:ext uri="{FF2B5EF4-FFF2-40B4-BE49-F238E27FC236}">
                <a16:creationId xmlns:a16="http://schemas.microsoft.com/office/drawing/2014/main" id="{E5C53EA1-9B57-44FE-9B0B-BD974F8D625B}"/>
              </a:ext>
            </a:extLst>
          </p:cNvPr>
          <p:cNvSpPr txBox="1"/>
          <p:nvPr/>
        </p:nvSpPr>
        <p:spPr>
          <a:xfrm>
            <a:off x="199390" y="549161"/>
            <a:ext cx="12792944" cy="646331"/>
          </a:xfrm>
          <a:prstGeom prst="rect">
            <a:avLst/>
          </a:prstGeom>
          <a:noFill/>
        </p:spPr>
        <p:txBody>
          <a:bodyPr wrap="square" rtlCol="0">
            <a:spAutoFit/>
          </a:bodyPr>
          <a:lstStyle/>
          <a:p>
            <a:pPr algn="ctr"/>
            <a:r>
              <a:rPr lang="vi-VN" sz="3600" b="1" dirty="0">
                <a:solidFill>
                  <a:schemeClr val="bg1"/>
                </a:solidFill>
                <a:latin typeface="Cambria" panose="02040503050406030204" pitchFamily="18" charset="0"/>
                <a:ea typeface="Cambria" panose="02040503050406030204" pitchFamily="18" charset="0"/>
              </a:rPr>
              <a:t>Bài 2: </a:t>
            </a:r>
            <a:r>
              <a:rPr lang="en-SG" sz="3600" b="1" i="0" dirty="0" err="1">
                <a:solidFill>
                  <a:schemeClr val="bg1"/>
                </a:solidFill>
                <a:effectLst/>
                <a:latin typeface="Cambria" panose="02040503050406030204" pitchFamily="18" charset="0"/>
                <a:ea typeface="Cambria" panose="02040503050406030204" pitchFamily="18" charset="0"/>
              </a:rPr>
              <a:t>Đặt</a:t>
            </a:r>
            <a:r>
              <a:rPr lang="en-SG" sz="3600" b="1" i="0" dirty="0">
                <a:solidFill>
                  <a:schemeClr val="bg1"/>
                </a:solidFill>
                <a:effectLst/>
                <a:latin typeface="Cambria" panose="02040503050406030204" pitchFamily="18" charset="0"/>
                <a:ea typeface="Cambria" panose="02040503050406030204" pitchFamily="18" charset="0"/>
              </a:rPr>
              <a:t> </a:t>
            </a:r>
            <a:r>
              <a:rPr lang="en-SG" sz="3600" b="1" i="0" dirty="0" err="1">
                <a:solidFill>
                  <a:schemeClr val="bg1"/>
                </a:solidFill>
                <a:effectLst/>
                <a:latin typeface="Cambria" panose="02040503050406030204" pitchFamily="18" charset="0"/>
                <a:ea typeface="Cambria" panose="02040503050406030204" pitchFamily="18" charset="0"/>
              </a:rPr>
              <a:t>tính</a:t>
            </a:r>
            <a:r>
              <a:rPr lang="en-SG" sz="3600" b="1" i="0" dirty="0">
                <a:solidFill>
                  <a:schemeClr val="bg1"/>
                </a:solidFill>
                <a:effectLst/>
                <a:latin typeface="Cambria" panose="02040503050406030204" pitchFamily="18" charset="0"/>
                <a:ea typeface="Cambria" panose="02040503050406030204" pitchFamily="18" charset="0"/>
              </a:rPr>
              <a:t> </a:t>
            </a:r>
            <a:r>
              <a:rPr lang="en-SG" sz="3600" b="1" i="0" dirty="0" err="1">
                <a:solidFill>
                  <a:schemeClr val="bg1"/>
                </a:solidFill>
                <a:effectLst/>
                <a:latin typeface="Cambria" panose="02040503050406030204" pitchFamily="18" charset="0"/>
                <a:ea typeface="Cambria" panose="02040503050406030204" pitchFamily="18" charset="0"/>
              </a:rPr>
              <a:t>rồi</a:t>
            </a:r>
            <a:r>
              <a:rPr lang="en-SG" sz="3600" b="1" i="0" dirty="0">
                <a:solidFill>
                  <a:schemeClr val="bg1"/>
                </a:solidFill>
                <a:effectLst/>
                <a:latin typeface="Cambria" panose="02040503050406030204" pitchFamily="18" charset="0"/>
                <a:ea typeface="Cambria" panose="02040503050406030204" pitchFamily="18" charset="0"/>
              </a:rPr>
              <a:t> </a:t>
            </a:r>
            <a:r>
              <a:rPr lang="en-SG" sz="3600" b="1" i="0" dirty="0" err="1">
                <a:solidFill>
                  <a:schemeClr val="bg1"/>
                </a:solidFill>
                <a:effectLst/>
                <a:latin typeface="Cambria" panose="02040503050406030204" pitchFamily="18" charset="0"/>
                <a:ea typeface="Cambria" panose="02040503050406030204" pitchFamily="18" charset="0"/>
              </a:rPr>
              <a:t>tính</a:t>
            </a:r>
            <a:r>
              <a:rPr lang="en-SG" sz="3600" b="1" i="0" dirty="0">
                <a:solidFill>
                  <a:schemeClr val="bg1"/>
                </a:solidFill>
                <a:effectLst/>
                <a:latin typeface="Cambria" panose="02040503050406030204" pitchFamily="18" charset="0"/>
                <a:ea typeface="Cambria" panose="02040503050406030204" pitchFamily="18" charset="0"/>
              </a:rPr>
              <a:t>.</a:t>
            </a:r>
            <a:endParaRPr lang="vi-VN" sz="3600" b="1" dirty="0">
              <a:solidFill>
                <a:schemeClr val="bg1"/>
              </a:solidFill>
              <a:latin typeface="Cambria" panose="02040503050406030204" pitchFamily="18" charset="0"/>
              <a:ea typeface="Cambria" panose="02040503050406030204" pitchFamily="18" charset="0"/>
            </a:endParaRPr>
          </a:p>
        </p:txBody>
      </p:sp>
      <p:pic>
        <p:nvPicPr>
          <p:cNvPr id="55" name="图片 217" descr="588ku_33ad983870adce046e12c069fb011366_12933735">
            <a:extLst>
              <a:ext uri="{FF2B5EF4-FFF2-40B4-BE49-F238E27FC236}">
                <a16:creationId xmlns:a16="http://schemas.microsoft.com/office/drawing/2014/main" id="{2173D39C-7DD9-49E1-BA3C-0D672E064A04}"/>
              </a:ext>
            </a:extLst>
          </p:cNvPr>
          <p:cNvPicPr>
            <a:picLocks noChangeAspect="1"/>
          </p:cNvPicPr>
          <p:nvPr/>
        </p:nvPicPr>
        <p:blipFill>
          <a:blip r:embed="rId6"/>
          <a:srcRect l="3283" t="36105" r="4167" b="36736"/>
          <a:stretch>
            <a:fillRect/>
          </a:stretch>
        </p:blipFill>
        <p:spPr>
          <a:xfrm>
            <a:off x="0" y="1233086"/>
            <a:ext cx="5828562" cy="3519201"/>
          </a:xfrm>
          <a:prstGeom prst="rect">
            <a:avLst/>
          </a:prstGeom>
        </p:spPr>
      </p:pic>
      <p:sp>
        <p:nvSpPr>
          <p:cNvPr id="56" name="TextBox 55">
            <a:extLst>
              <a:ext uri="{FF2B5EF4-FFF2-40B4-BE49-F238E27FC236}">
                <a16:creationId xmlns:a16="http://schemas.microsoft.com/office/drawing/2014/main" id="{DA62822A-FF45-4BB7-8BF1-4574C672B82C}"/>
              </a:ext>
            </a:extLst>
          </p:cNvPr>
          <p:cNvSpPr txBox="1"/>
          <p:nvPr/>
        </p:nvSpPr>
        <p:spPr>
          <a:xfrm>
            <a:off x="1174088" y="1892585"/>
            <a:ext cx="3476594" cy="584775"/>
          </a:xfrm>
          <a:prstGeom prst="rect">
            <a:avLst/>
          </a:prstGeom>
          <a:noFill/>
        </p:spPr>
        <p:txBody>
          <a:bodyPr wrap="square">
            <a:spAutoFit/>
          </a:bodyPr>
          <a:lstStyle/>
          <a:p>
            <a:pPr algn="ctr"/>
            <a:r>
              <a:rPr lang="vi-VN" sz="3200" b="1" i="0" dirty="0">
                <a:solidFill>
                  <a:srgbClr val="000000"/>
                </a:solidFill>
                <a:effectLst/>
                <a:latin typeface="Cambria" panose="02040503050406030204" pitchFamily="18" charset="0"/>
                <a:ea typeface="Cambria" panose="02040503050406030204" pitchFamily="18" charset="0"/>
              </a:rPr>
              <a:t> </a:t>
            </a:r>
            <a:r>
              <a:rPr lang="en-SG" sz="3200" b="1" i="0" dirty="0">
                <a:solidFill>
                  <a:srgbClr val="000000"/>
                </a:solidFill>
                <a:effectLst/>
                <a:latin typeface="Cambria" panose="02040503050406030204" pitchFamily="18" charset="0"/>
                <a:ea typeface="Cambria" panose="02040503050406030204" pitchFamily="18" charset="0"/>
              </a:rPr>
              <a:t>9 658 + 6 290</a:t>
            </a:r>
            <a:endParaRPr lang="en-SG" sz="3200" b="1" dirty="0">
              <a:latin typeface="Cambria" panose="02040503050406030204" pitchFamily="18" charset="0"/>
              <a:ea typeface="Cambria" panose="02040503050406030204" pitchFamily="18" charset="0"/>
            </a:endParaRPr>
          </a:p>
        </p:txBody>
      </p:sp>
      <p:sp>
        <p:nvSpPr>
          <p:cNvPr id="57" name="TextBox 56">
            <a:extLst>
              <a:ext uri="{FF2B5EF4-FFF2-40B4-BE49-F238E27FC236}">
                <a16:creationId xmlns:a16="http://schemas.microsoft.com/office/drawing/2014/main" id="{21090184-DF01-4BC0-A444-29121F5233C4}"/>
              </a:ext>
            </a:extLst>
          </p:cNvPr>
          <p:cNvSpPr txBox="1"/>
          <p:nvPr/>
        </p:nvSpPr>
        <p:spPr>
          <a:xfrm>
            <a:off x="2242740" y="2346847"/>
            <a:ext cx="1566622" cy="584775"/>
          </a:xfrm>
          <a:prstGeom prst="rect">
            <a:avLst/>
          </a:prstGeom>
          <a:noFill/>
        </p:spPr>
        <p:txBody>
          <a:bodyPr wrap="square">
            <a:spAutoFit/>
          </a:bodyPr>
          <a:lstStyle/>
          <a:p>
            <a:pPr algn="ctr"/>
            <a:r>
              <a:rPr lang="vi-VN" sz="3200" b="1" i="0" dirty="0">
                <a:solidFill>
                  <a:srgbClr val="002060"/>
                </a:solidFill>
                <a:effectLst/>
                <a:latin typeface="Cambria" panose="02040503050406030204" pitchFamily="18" charset="0"/>
                <a:ea typeface="Cambria" panose="02040503050406030204" pitchFamily="18" charset="0"/>
              </a:rPr>
              <a:t> </a:t>
            </a:r>
            <a:r>
              <a:rPr lang="en-SG" sz="3200" b="1" i="0" dirty="0">
                <a:solidFill>
                  <a:srgbClr val="002060"/>
                </a:solidFill>
                <a:effectLst/>
                <a:latin typeface="Cambria" panose="02040503050406030204" pitchFamily="18" charset="0"/>
                <a:ea typeface="Cambria" panose="02040503050406030204" pitchFamily="18" charset="0"/>
              </a:rPr>
              <a:t>9 658</a:t>
            </a:r>
            <a:endParaRPr lang="en-SG" sz="3200" b="1" dirty="0">
              <a:solidFill>
                <a:srgbClr val="002060"/>
              </a:solidFill>
              <a:latin typeface="Cambria" panose="02040503050406030204" pitchFamily="18" charset="0"/>
              <a:ea typeface="Cambria" panose="02040503050406030204" pitchFamily="18" charset="0"/>
            </a:endParaRPr>
          </a:p>
        </p:txBody>
      </p:sp>
      <p:sp>
        <p:nvSpPr>
          <p:cNvPr id="61" name="TextBox 60">
            <a:extLst>
              <a:ext uri="{FF2B5EF4-FFF2-40B4-BE49-F238E27FC236}">
                <a16:creationId xmlns:a16="http://schemas.microsoft.com/office/drawing/2014/main" id="{9540E216-1BDC-4B06-A37F-599A8C2C3EF2}"/>
              </a:ext>
            </a:extLst>
          </p:cNvPr>
          <p:cNvSpPr txBox="1"/>
          <p:nvPr/>
        </p:nvSpPr>
        <p:spPr>
          <a:xfrm>
            <a:off x="2237844" y="2799344"/>
            <a:ext cx="1576414" cy="584775"/>
          </a:xfrm>
          <a:prstGeom prst="rect">
            <a:avLst/>
          </a:prstGeom>
          <a:noFill/>
        </p:spPr>
        <p:txBody>
          <a:bodyPr wrap="square">
            <a:spAutoFit/>
          </a:bodyPr>
          <a:lstStyle/>
          <a:p>
            <a:pPr algn="ctr"/>
            <a:r>
              <a:rPr lang="vi-VN" sz="3200" b="1" i="0" u="sng" dirty="0">
                <a:solidFill>
                  <a:srgbClr val="002060"/>
                </a:solidFill>
                <a:effectLst/>
                <a:latin typeface="Cambria" panose="02040503050406030204" pitchFamily="18" charset="0"/>
                <a:ea typeface="Cambria" panose="02040503050406030204" pitchFamily="18" charset="0"/>
              </a:rPr>
              <a:t> </a:t>
            </a:r>
            <a:r>
              <a:rPr lang="vi-VN" sz="3200" b="1" u="sng" dirty="0">
                <a:solidFill>
                  <a:srgbClr val="002060"/>
                </a:solidFill>
                <a:latin typeface="Cambria" panose="02040503050406030204" pitchFamily="18" charset="0"/>
                <a:ea typeface="Cambria" panose="02040503050406030204" pitchFamily="18" charset="0"/>
              </a:rPr>
              <a:t>6</a:t>
            </a:r>
            <a:r>
              <a:rPr lang="en-SG" sz="3200" b="1" i="0" u="sng" dirty="0">
                <a:solidFill>
                  <a:srgbClr val="002060"/>
                </a:solidFill>
                <a:effectLst/>
                <a:latin typeface="Cambria" panose="02040503050406030204" pitchFamily="18" charset="0"/>
                <a:ea typeface="Cambria" panose="02040503050406030204" pitchFamily="18" charset="0"/>
              </a:rPr>
              <a:t> </a:t>
            </a:r>
            <a:r>
              <a:rPr lang="vi-VN" sz="3200" b="1" i="0" u="sng" dirty="0">
                <a:solidFill>
                  <a:srgbClr val="002060"/>
                </a:solidFill>
                <a:effectLst/>
                <a:latin typeface="Cambria" panose="02040503050406030204" pitchFamily="18" charset="0"/>
                <a:ea typeface="Cambria" panose="02040503050406030204" pitchFamily="18" charset="0"/>
              </a:rPr>
              <a:t>290</a:t>
            </a:r>
            <a:endParaRPr lang="en-SG" sz="3200" b="1" u="sng" dirty="0">
              <a:solidFill>
                <a:srgbClr val="002060"/>
              </a:solidFill>
              <a:latin typeface="Cambria" panose="02040503050406030204" pitchFamily="18" charset="0"/>
              <a:ea typeface="Cambria" panose="02040503050406030204" pitchFamily="18" charset="0"/>
            </a:endParaRPr>
          </a:p>
        </p:txBody>
      </p:sp>
      <p:sp>
        <p:nvSpPr>
          <p:cNvPr id="62" name="TextBox 61">
            <a:extLst>
              <a:ext uri="{FF2B5EF4-FFF2-40B4-BE49-F238E27FC236}">
                <a16:creationId xmlns:a16="http://schemas.microsoft.com/office/drawing/2014/main" id="{8588CF37-E475-4AAF-A307-8EFED6B4BC8B}"/>
              </a:ext>
            </a:extLst>
          </p:cNvPr>
          <p:cNvSpPr txBox="1"/>
          <p:nvPr/>
        </p:nvSpPr>
        <p:spPr>
          <a:xfrm>
            <a:off x="2091455" y="2541112"/>
            <a:ext cx="757840" cy="584775"/>
          </a:xfrm>
          <a:prstGeom prst="rect">
            <a:avLst/>
          </a:prstGeom>
          <a:noFill/>
        </p:spPr>
        <p:txBody>
          <a:bodyPr wrap="square">
            <a:spAutoFit/>
          </a:bodyPr>
          <a:lstStyle/>
          <a:p>
            <a:r>
              <a:rPr lang="vi-VN" sz="3200" b="1" i="0" dirty="0">
                <a:solidFill>
                  <a:srgbClr val="002060"/>
                </a:solidFill>
                <a:effectLst/>
                <a:latin typeface="Arial" panose="020B0604020202020204" pitchFamily="34" charset="0"/>
                <a:ea typeface="Cambria" panose="02040503050406030204" pitchFamily="18" charset="0"/>
                <a:cs typeface="Arial" panose="020B0604020202020204" pitchFamily="34" charset="0"/>
              </a:rPr>
              <a:t> +</a:t>
            </a:r>
            <a:endParaRPr lang="en-SG" sz="3200" b="1" dirty="0">
              <a:solidFill>
                <a:srgbClr val="002060"/>
              </a:solidFill>
              <a:latin typeface="Arial" panose="020B0604020202020204" pitchFamily="34" charset="0"/>
              <a:ea typeface="Cambria" panose="02040503050406030204" pitchFamily="18" charset="0"/>
              <a:cs typeface="Arial" panose="020B0604020202020204" pitchFamily="34" charset="0"/>
            </a:endParaRPr>
          </a:p>
        </p:txBody>
      </p:sp>
      <p:sp>
        <p:nvSpPr>
          <p:cNvPr id="64" name="TextBox 63">
            <a:extLst>
              <a:ext uri="{FF2B5EF4-FFF2-40B4-BE49-F238E27FC236}">
                <a16:creationId xmlns:a16="http://schemas.microsoft.com/office/drawing/2014/main" id="{2439131B-369F-4CC3-9546-FD2C4EFFCD71}"/>
              </a:ext>
            </a:extLst>
          </p:cNvPr>
          <p:cNvSpPr txBox="1"/>
          <p:nvPr/>
        </p:nvSpPr>
        <p:spPr>
          <a:xfrm>
            <a:off x="1830367" y="3276152"/>
            <a:ext cx="2138636" cy="584775"/>
          </a:xfrm>
          <a:prstGeom prst="rect">
            <a:avLst/>
          </a:prstGeom>
          <a:noFill/>
        </p:spPr>
        <p:txBody>
          <a:bodyPr wrap="square">
            <a:spAutoFit/>
          </a:bodyPr>
          <a:lstStyle/>
          <a:p>
            <a:pPr algn="ctr"/>
            <a:r>
              <a:rPr lang="vi-VN" sz="3200" b="1" i="0" dirty="0">
                <a:solidFill>
                  <a:srgbClr val="002060"/>
                </a:solidFill>
                <a:effectLst/>
                <a:latin typeface="Cambria" panose="02040503050406030204" pitchFamily="18" charset="0"/>
                <a:ea typeface="Cambria" panose="02040503050406030204" pitchFamily="18" charset="0"/>
              </a:rPr>
              <a:t> 15 848</a:t>
            </a:r>
            <a:endParaRPr lang="en-SG" sz="3200" b="1" dirty="0">
              <a:solidFill>
                <a:srgbClr val="002060"/>
              </a:solidFill>
              <a:latin typeface="Cambria" panose="02040503050406030204" pitchFamily="18" charset="0"/>
              <a:ea typeface="Cambria" panose="02040503050406030204" pitchFamily="18" charset="0"/>
            </a:endParaRPr>
          </a:p>
        </p:txBody>
      </p:sp>
      <p:pic>
        <p:nvPicPr>
          <p:cNvPr id="68" name="图片 217" descr="588ku_33ad983870adce046e12c069fb011366_12933735">
            <a:extLst>
              <a:ext uri="{FF2B5EF4-FFF2-40B4-BE49-F238E27FC236}">
                <a16:creationId xmlns:a16="http://schemas.microsoft.com/office/drawing/2014/main" id="{E6B3FFB6-26DF-4A74-8885-10F5C5D10DFC}"/>
              </a:ext>
            </a:extLst>
          </p:cNvPr>
          <p:cNvPicPr>
            <a:picLocks noChangeAspect="1"/>
          </p:cNvPicPr>
          <p:nvPr/>
        </p:nvPicPr>
        <p:blipFill>
          <a:blip r:embed="rId6"/>
          <a:srcRect l="3283" t="36105" r="4167" b="36736"/>
          <a:stretch>
            <a:fillRect/>
          </a:stretch>
        </p:blipFill>
        <p:spPr>
          <a:xfrm>
            <a:off x="5549946" y="1644498"/>
            <a:ext cx="6554736" cy="4474000"/>
          </a:xfrm>
          <a:prstGeom prst="rect">
            <a:avLst/>
          </a:prstGeom>
        </p:spPr>
      </p:pic>
      <p:sp>
        <p:nvSpPr>
          <p:cNvPr id="69" name="TextBox 68">
            <a:extLst>
              <a:ext uri="{FF2B5EF4-FFF2-40B4-BE49-F238E27FC236}">
                <a16:creationId xmlns:a16="http://schemas.microsoft.com/office/drawing/2014/main" id="{97A0CC21-3690-43CC-AEE1-706C79C41F79}"/>
              </a:ext>
            </a:extLst>
          </p:cNvPr>
          <p:cNvSpPr txBox="1"/>
          <p:nvPr/>
        </p:nvSpPr>
        <p:spPr>
          <a:xfrm>
            <a:off x="7002650" y="2336561"/>
            <a:ext cx="3638063"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SG"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56 204 + 74 539</a:t>
            </a:r>
            <a:endParaRPr kumimoji="0" lang="en-SG"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70" name="TextBox 69">
            <a:extLst>
              <a:ext uri="{FF2B5EF4-FFF2-40B4-BE49-F238E27FC236}">
                <a16:creationId xmlns:a16="http://schemas.microsoft.com/office/drawing/2014/main" id="{041EFBE1-323C-42C0-9042-F0A069AA76AD}"/>
              </a:ext>
            </a:extLst>
          </p:cNvPr>
          <p:cNvSpPr txBox="1"/>
          <p:nvPr/>
        </p:nvSpPr>
        <p:spPr>
          <a:xfrm>
            <a:off x="8066406" y="2837813"/>
            <a:ext cx="171580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SG"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56 204</a:t>
            </a:r>
            <a:endParaRPr kumimoji="0" lang="en-SG" sz="3200" b="0" i="0" u="none" strike="noStrike" kern="1200" cap="none" spc="0" normalizeH="0" baseline="0" noProof="0" dirty="0">
              <a:ln>
                <a:noFill/>
              </a:ln>
              <a:solidFill>
                <a:srgbClr val="002060"/>
              </a:solidFill>
              <a:effectLst/>
              <a:uLnTx/>
              <a:uFillTx/>
              <a:cs typeface="+mn-cs"/>
            </a:endParaRPr>
          </a:p>
        </p:txBody>
      </p:sp>
      <p:sp>
        <p:nvSpPr>
          <p:cNvPr id="71" name="TextBox 70">
            <a:extLst>
              <a:ext uri="{FF2B5EF4-FFF2-40B4-BE49-F238E27FC236}">
                <a16:creationId xmlns:a16="http://schemas.microsoft.com/office/drawing/2014/main" id="{43BA4C64-A730-45DB-9F31-B9D4E3859FA8}"/>
              </a:ext>
            </a:extLst>
          </p:cNvPr>
          <p:cNvSpPr txBox="1"/>
          <p:nvPr/>
        </p:nvSpPr>
        <p:spPr>
          <a:xfrm>
            <a:off x="8102057" y="3249225"/>
            <a:ext cx="1640927"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SG" sz="3200" b="1" i="0" u="sng"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74 539</a:t>
            </a:r>
            <a:endParaRPr kumimoji="0" lang="en-SG" sz="3200" b="0" i="0" u="sng" strike="noStrike" kern="1200" cap="none" spc="0" normalizeH="0" baseline="0" noProof="0" dirty="0">
              <a:ln>
                <a:noFill/>
              </a:ln>
              <a:solidFill>
                <a:srgbClr val="002060"/>
              </a:solidFill>
              <a:effectLst/>
              <a:uLnTx/>
              <a:uFillTx/>
              <a:cs typeface="+mn-cs"/>
            </a:endParaRPr>
          </a:p>
        </p:txBody>
      </p:sp>
      <p:sp>
        <p:nvSpPr>
          <p:cNvPr id="72" name="TextBox 71">
            <a:extLst>
              <a:ext uri="{FF2B5EF4-FFF2-40B4-BE49-F238E27FC236}">
                <a16:creationId xmlns:a16="http://schemas.microsoft.com/office/drawing/2014/main" id="{242F0EE2-23CF-46C9-852A-55A8E142BDE8}"/>
              </a:ext>
            </a:extLst>
          </p:cNvPr>
          <p:cNvSpPr txBox="1"/>
          <p:nvPr/>
        </p:nvSpPr>
        <p:spPr>
          <a:xfrm>
            <a:off x="7914955" y="2999768"/>
            <a:ext cx="630425"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a:t>
            </a:r>
            <a:endParaRPr kumimoji="0" lang="en-SG" sz="3200"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endParaRPr>
          </a:p>
        </p:txBody>
      </p:sp>
      <p:sp>
        <p:nvSpPr>
          <p:cNvPr id="73" name="TextBox 72">
            <a:extLst>
              <a:ext uri="{FF2B5EF4-FFF2-40B4-BE49-F238E27FC236}">
                <a16:creationId xmlns:a16="http://schemas.microsoft.com/office/drawing/2014/main" id="{296942CE-683C-4A14-815A-7EC138CC726F}"/>
              </a:ext>
            </a:extLst>
          </p:cNvPr>
          <p:cNvSpPr txBox="1"/>
          <p:nvPr/>
        </p:nvSpPr>
        <p:spPr>
          <a:xfrm>
            <a:off x="7625031" y="3714612"/>
            <a:ext cx="238919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130 743</a:t>
            </a:r>
            <a:endParaRPr kumimoji="0" lang="en-SG"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pic>
        <p:nvPicPr>
          <p:cNvPr id="74" name="图片 5" descr="588ku_c49ea07d0bb1994d2abed893eeb52e2f_12611564">
            <a:extLst>
              <a:ext uri="{FF2B5EF4-FFF2-40B4-BE49-F238E27FC236}">
                <a16:creationId xmlns:a16="http://schemas.microsoft.com/office/drawing/2014/main" id="{E39489EB-CE3E-434E-8DF5-166726684023}"/>
              </a:ext>
            </a:extLst>
          </p:cNvPr>
          <p:cNvPicPr>
            <a:picLocks noChangeAspect="1"/>
          </p:cNvPicPr>
          <p:nvPr/>
        </p:nvPicPr>
        <p:blipFill>
          <a:blip r:embed="rId7"/>
          <a:stretch>
            <a:fillRect/>
          </a:stretch>
        </p:blipFill>
        <p:spPr>
          <a:xfrm>
            <a:off x="3639014" y="3200005"/>
            <a:ext cx="3791130" cy="3791130"/>
          </a:xfrm>
          <a:prstGeom prst="rect">
            <a:avLst/>
          </a:prstGeom>
        </p:spPr>
      </p:pic>
      <p:pic>
        <p:nvPicPr>
          <p:cNvPr id="27" name="图片 13" descr="62">
            <a:extLst>
              <a:ext uri="{FF2B5EF4-FFF2-40B4-BE49-F238E27FC236}">
                <a16:creationId xmlns:a16="http://schemas.microsoft.com/office/drawing/2014/main" id="{54C1FA04-C5F1-4FC9-B810-E47CCEA674B9}"/>
              </a:ext>
            </a:extLst>
          </p:cNvPr>
          <p:cNvPicPr>
            <a:picLocks noChangeAspect="1"/>
          </p:cNvPicPr>
          <p:nvPr/>
        </p:nvPicPr>
        <p:blipFill>
          <a:blip r:embed="rId8"/>
          <a:srcRect r="72601" b="63116"/>
          <a:stretch>
            <a:fillRect/>
          </a:stretch>
        </p:blipFill>
        <p:spPr>
          <a:xfrm>
            <a:off x="-10166" y="-77828"/>
            <a:ext cx="3158506" cy="1771906"/>
          </a:xfrm>
          <a:prstGeom prst="rect">
            <a:avLst/>
          </a:prstGeom>
        </p:spPr>
      </p:pic>
      <p:pic>
        <p:nvPicPr>
          <p:cNvPr id="35" name="图片 17" descr="千库网_圣诞灯和蓝色礼物盒_元素编号12604598">
            <a:extLst>
              <a:ext uri="{FF2B5EF4-FFF2-40B4-BE49-F238E27FC236}">
                <a16:creationId xmlns:a16="http://schemas.microsoft.com/office/drawing/2014/main" id="{20D9141D-A2AC-43C0-8E97-6788D87043A3}"/>
              </a:ext>
            </a:extLst>
          </p:cNvPr>
          <p:cNvPicPr>
            <a:picLocks noChangeAspect="1"/>
          </p:cNvPicPr>
          <p:nvPr/>
        </p:nvPicPr>
        <p:blipFill>
          <a:blip r:embed="rId9"/>
          <a:stretch>
            <a:fillRect/>
          </a:stretch>
        </p:blipFill>
        <p:spPr>
          <a:xfrm>
            <a:off x="10693666" y="857105"/>
            <a:ext cx="1680321" cy="1680321"/>
          </a:xfrm>
          <a:prstGeom prst="rect">
            <a:avLst/>
          </a:prstGeom>
          <a:effectLst>
            <a:outerShdw blurRad="63500" sx="102000" sy="102000" algn="ctr" rotWithShape="0">
              <a:schemeClr val="accent4">
                <a:lumMod val="20000"/>
                <a:lumOff val="80000"/>
                <a:alpha val="40000"/>
              </a:schemeClr>
            </a:outerShdw>
          </a:effectLst>
        </p:spPr>
      </p:pic>
    </p:spTree>
    <p:extLst>
      <p:ext uri="{BB962C8B-B14F-4D97-AF65-F5344CB8AC3E}">
        <p14:creationId xmlns:p14="http://schemas.microsoft.com/office/powerpoint/2010/main" val="1256993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2"/>
                                        </p:tgtEl>
                                        <p:attrNameLst>
                                          <p:attrName>style.visibility</p:attrName>
                                        </p:attrNameLst>
                                      </p:cBhvr>
                                      <p:to>
                                        <p:strVal val="visible"/>
                                      </p:to>
                                    </p:set>
                                    <p:animEffect transition="in" filter="wipe(down)">
                                      <p:cBhvr>
                                        <p:cTn id="7" dur="500"/>
                                        <p:tgtEl>
                                          <p:spTgt spid="6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7"/>
                                        </p:tgtEl>
                                        <p:attrNameLst>
                                          <p:attrName>style.visibility</p:attrName>
                                        </p:attrNameLst>
                                      </p:cBhvr>
                                      <p:to>
                                        <p:strVal val="visible"/>
                                      </p:to>
                                    </p:set>
                                    <p:animEffect transition="in" filter="wipe(down)">
                                      <p:cBhvr>
                                        <p:cTn id="10" dur="500"/>
                                        <p:tgtEl>
                                          <p:spTgt spid="57"/>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61"/>
                                        </p:tgtEl>
                                        <p:attrNameLst>
                                          <p:attrName>style.visibility</p:attrName>
                                        </p:attrNameLst>
                                      </p:cBhvr>
                                      <p:to>
                                        <p:strVal val="visible"/>
                                      </p:to>
                                    </p:set>
                                    <p:animEffect transition="in" filter="wipe(down)">
                                      <p:cBhvr>
                                        <p:cTn id="13" dur="500"/>
                                        <p:tgtEl>
                                          <p:spTgt spid="61"/>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64"/>
                                        </p:tgtEl>
                                        <p:attrNameLst>
                                          <p:attrName>style.visibility</p:attrName>
                                        </p:attrNameLst>
                                      </p:cBhvr>
                                      <p:to>
                                        <p:strVal val="visible"/>
                                      </p:to>
                                    </p:set>
                                    <p:animEffect transition="in" filter="wipe(down)">
                                      <p:cBhvr>
                                        <p:cTn id="18" dur="500"/>
                                        <p:tgtEl>
                                          <p:spTgt spid="64"/>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71"/>
                                        </p:tgtEl>
                                        <p:attrNameLst>
                                          <p:attrName>style.visibility</p:attrName>
                                        </p:attrNameLst>
                                      </p:cBhvr>
                                      <p:to>
                                        <p:strVal val="visible"/>
                                      </p:to>
                                    </p:set>
                                    <p:animEffect transition="in" filter="barn(inVertical)">
                                      <p:cBhvr>
                                        <p:cTn id="23" dur="500"/>
                                        <p:tgtEl>
                                          <p:spTgt spid="71"/>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70"/>
                                        </p:tgtEl>
                                        <p:attrNameLst>
                                          <p:attrName>style.visibility</p:attrName>
                                        </p:attrNameLst>
                                      </p:cBhvr>
                                      <p:to>
                                        <p:strVal val="visible"/>
                                      </p:to>
                                    </p:set>
                                    <p:animEffect transition="in" filter="barn(inVertical)">
                                      <p:cBhvr>
                                        <p:cTn id="26" dur="500"/>
                                        <p:tgtEl>
                                          <p:spTgt spid="70"/>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72"/>
                                        </p:tgtEl>
                                        <p:attrNameLst>
                                          <p:attrName>style.visibility</p:attrName>
                                        </p:attrNameLst>
                                      </p:cBhvr>
                                      <p:to>
                                        <p:strVal val="visible"/>
                                      </p:to>
                                    </p:set>
                                    <p:animEffect transition="in" filter="barn(inVertical)">
                                      <p:cBhvr>
                                        <p:cTn id="29" dur="500"/>
                                        <p:tgtEl>
                                          <p:spTgt spid="72"/>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73"/>
                                        </p:tgtEl>
                                        <p:attrNameLst>
                                          <p:attrName>style.visibility</p:attrName>
                                        </p:attrNameLst>
                                      </p:cBhvr>
                                      <p:to>
                                        <p:strVal val="visible"/>
                                      </p:to>
                                    </p:set>
                                    <p:animEffect transition="in" filter="wipe(down)">
                                      <p:cBhvr>
                                        <p:cTn id="34" dur="500"/>
                                        <p:tgtEl>
                                          <p:spTgt spid="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p:bldP spid="61" grpId="0"/>
      <p:bldP spid="62" grpId="0"/>
      <p:bldP spid="64" grpId="0"/>
      <p:bldP spid="70" grpId="0"/>
      <p:bldP spid="71" grpId="0"/>
      <p:bldP spid="72" grpId="0"/>
      <p:bldP spid="73"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grpSp>
        <p:nvGrpSpPr>
          <p:cNvPr id="22" name="组合 21"/>
          <p:cNvGrpSpPr/>
          <p:nvPr/>
        </p:nvGrpSpPr>
        <p:grpSpPr>
          <a:xfrm>
            <a:off x="0" y="62576"/>
            <a:ext cx="12192000" cy="467360"/>
            <a:chOff x="314" y="191"/>
            <a:chExt cx="21028" cy="826"/>
          </a:xfrm>
        </p:grpSpPr>
        <p:grpSp>
          <p:nvGrpSpPr>
            <p:cNvPr id="223" name="组合 222"/>
            <p:cNvGrpSpPr/>
            <p:nvPr/>
          </p:nvGrpSpPr>
          <p:grpSpPr>
            <a:xfrm>
              <a:off x="314" y="191"/>
              <a:ext cx="7042" cy="826"/>
              <a:chOff x="7265" y="-2629"/>
              <a:chExt cx="12776" cy="1498"/>
            </a:xfrm>
            <a:effectLst>
              <a:outerShdw blurRad="63500" sx="102000" sy="102000" algn="ctr" rotWithShape="0">
                <a:schemeClr val="accent4">
                  <a:lumMod val="20000"/>
                  <a:lumOff val="80000"/>
                  <a:alpha val="40000"/>
                </a:schemeClr>
              </a:outerShdw>
            </a:effectLst>
          </p:grpSpPr>
          <p:pic>
            <p:nvPicPr>
              <p:cNvPr id="221" name="图片 220" descr="588ku_c7eed0b985b759570d3b41086c6e9c3d_12923674"/>
              <p:cNvPicPr>
                <a:picLocks noChangeAspect="1"/>
              </p:cNvPicPr>
              <p:nvPr/>
            </p:nvPicPr>
            <p:blipFill>
              <a:blip r:embed="rId4"/>
              <a:srcRect l="4672" t="2187" r="4672" b="82919"/>
              <a:stretch>
                <a:fillRect/>
              </a:stretch>
            </p:blipFill>
            <p:spPr>
              <a:xfrm>
                <a:off x="7265" y="-2629"/>
                <a:ext cx="6597" cy="1498"/>
              </a:xfrm>
              <a:prstGeom prst="rect">
                <a:avLst/>
              </a:prstGeom>
            </p:spPr>
          </p:pic>
          <p:pic>
            <p:nvPicPr>
              <p:cNvPr id="222" name="图片 221" descr="588ku_c7eed0b985b759570d3b41086c6e9c3d_12923674"/>
              <p:cNvPicPr>
                <a:picLocks noChangeAspect="1"/>
              </p:cNvPicPr>
              <p:nvPr/>
            </p:nvPicPr>
            <p:blipFill>
              <a:blip r:embed="rId4"/>
              <a:srcRect l="4672" t="2187" r="4672" b="82919"/>
              <a:stretch>
                <a:fillRect/>
              </a:stretch>
            </p:blipFill>
            <p:spPr>
              <a:xfrm>
                <a:off x="13445" y="-2629"/>
                <a:ext cx="6597" cy="1498"/>
              </a:xfrm>
              <a:prstGeom prst="rect">
                <a:avLst/>
              </a:prstGeom>
            </p:spPr>
          </p:pic>
        </p:grpSp>
        <p:grpSp>
          <p:nvGrpSpPr>
            <p:cNvPr id="26" name="组合 25"/>
            <p:cNvGrpSpPr/>
            <p:nvPr/>
          </p:nvGrpSpPr>
          <p:grpSpPr>
            <a:xfrm>
              <a:off x="14300" y="191"/>
              <a:ext cx="7042" cy="826"/>
              <a:chOff x="7265" y="-2629"/>
              <a:chExt cx="12776" cy="1498"/>
            </a:xfrm>
            <a:effectLst>
              <a:outerShdw blurRad="63500" sx="102000" sy="102000" algn="ctr" rotWithShape="0">
                <a:schemeClr val="accent4">
                  <a:lumMod val="20000"/>
                  <a:lumOff val="80000"/>
                  <a:alpha val="40000"/>
                </a:schemeClr>
              </a:outerShdw>
            </a:effectLst>
          </p:grpSpPr>
          <p:pic>
            <p:nvPicPr>
              <p:cNvPr id="27" name="图片 26" descr="588ku_c7eed0b985b759570d3b41086c6e9c3d_12923674"/>
              <p:cNvPicPr>
                <a:picLocks noChangeAspect="1"/>
              </p:cNvPicPr>
              <p:nvPr/>
            </p:nvPicPr>
            <p:blipFill>
              <a:blip r:embed="rId4"/>
              <a:srcRect l="4672" t="2187" r="4672" b="82919"/>
              <a:stretch>
                <a:fillRect/>
              </a:stretch>
            </p:blipFill>
            <p:spPr>
              <a:xfrm>
                <a:off x="7265" y="-2629"/>
                <a:ext cx="6597" cy="1498"/>
              </a:xfrm>
              <a:prstGeom prst="rect">
                <a:avLst/>
              </a:prstGeom>
            </p:spPr>
          </p:pic>
          <p:pic>
            <p:nvPicPr>
              <p:cNvPr id="28" name="图片 27" descr="588ku_c7eed0b985b759570d3b41086c6e9c3d_12923674"/>
              <p:cNvPicPr>
                <a:picLocks noChangeAspect="1"/>
              </p:cNvPicPr>
              <p:nvPr/>
            </p:nvPicPr>
            <p:blipFill>
              <a:blip r:embed="rId4"/>
              <a:srcRect l="4672" t="2187" r="4672" b="82919"/>
              <a:stretch>
                <a:fillRect/>
              </a:stretch>
            </p:blipFill>
            <p:spPr>
              <a:xfrm>
                <a:off x="13445" y="-2629"/>
                <a:ext cx="6597" cy="1498"/>
              </a:xfrm>
              <a:prstGeom prst="rect">
                <a:avLst/>
              </a:prstGeom>
            </p:spPr>
          </p:pic>
        </p:grpSp>
        <p:grpSp>
          <p:nvGrpSpPr>
            <p:cNvPr id="31" name="组合 30"/>
            <p:cNvGrpSpPr/>
            <p:nvPr/>
          </p:nvGrpSpPr>
          <p:grpSpPr>
            <a:xfrm>
              <a:off x="7307" y="191"/>
              <a:ext cx="7042" cy="826"/>
              <a:chOff x="7265" y="-2629"/>
              <a:chExt cx="12776" cy="1498"/>
            </a:xfrm>
            <a:effectLst>
              <a:outerShdw blurRad="63500" sx="102000" sy="102000" algn="ctr" rotWithShape="0">
                <a:schemeClr val="accent4">
                  <a:lumMod val="20000"/>
                  <a:lumOff val="80000"/>
                  <a:alpha val="40000"/>
                </a:schemeClr>
              </a:outerShdw>
            </a:effectLst>
          </p:grpSpPr>
          <p:pic>
            <p:nvPicPr>
              <p:cNvPr id="32" name="图片 31" descr="588ku_c7eed0b985b759570d3b41086c6e9c3d_12923674"/>
              <p:cNvPicPr>
                <a:picLocks noChangeAspect="1"/>
              </p:cNvPicPr>
              <p:nvPr/>
            </p:nvPicPr>
            <p:blipFill>
              <a:blip r:embed="rId4"/>
              <a:srcRect l="4672" t="2187" r="4672" b="82919"/>
              <a:stretch>
                <a:fillRect/>
              </a:stretch>
            </p:blipFill>
            <p:spPr>
              <a:xfrm>
                <a:off x="7265" y="-2629"/>
                <a:ext cx="6597" cy="1498"/>
              </a:xfrm>
              <a:prstGeom prst="rect">
                <a:avLst/>
              </a:prstGeom>
            </p:spPr>
          </p:pic>
          <p:pic>
            <p:nvPicPr>
              <p:cNvPr id="39" name="图片 38" descr="588ku_c7eed0b985b759570d3b41086c6e9c3d_12923674"/>
              <p:cNvPicPr>
                <a:picLocks noChangeAspect="1"/>
              </p:cNvPicPr>
              <p:nvPr/>
            </p:nvPicPr>
            <p:blipFill>
              <a:blip r:embed="rId4"/>
              <a:srcRect l="4672" t="2187" r="4672" b="82919"/>
              <a:stretch>
                <a:fillRect/>
              </a:stretch>
            </p:blipFill>
            <p:spPr>
              <a:xfrm>
                <a:off x="13445" y="-2629"/>
                <a:ext cx="6597" cy="1498"/>
              </a:xfrm>
              <a:prstGeom prst="rect">
                <a:avLst/>
              </a:prstGeom>
            </p:spPr>
          </p:pic>
        </p:grpSp>
      </p:grpSp>
      <p:sp>
        <p:nvSpPr>
          <p:cNvPr id="52" name="TextBox 51">
            <a:extLst>
              <a:ext uri="{FF2B5EF4-FFF2-40B4-BE49-F238E27FC236}">
                <a16:creationId xmlns:a16="http://schemas.microsoft.com/office/drawing/2014/main" id="{F6EF19A3-72F2-4200-B464-CDA3C670EE66}"/>
              </a:ext>
            </a:extLst>
          </p:cNvPr>
          <p:cNvSpPr txBox="1"/>
          <p:nvPr/>
        </p:nvSpPr>
        <p:spPr>
          <a:xfrm>
            <a:off x="1861815" y="595104"/>
            <a:ext cx="8775731" cy="646331"/>
          </a:xfrm>
          <a:prstGeom prst="rect">
            <a:avLst/>
          </a:prstGeom>
          <a:noFill/>
        </p:spPr>
        <p:txBody>
          <a:bodyPr wrap="square" rtlCol="0">
            <a:spAutoFit/>
          </a:bodyPr>
          <a:lstStyle/>
          <a:p>
            <a:pPr algn="ctr"/>
            <a:r>
              <a:rPr lang="vi-VN" sz="3600" b="1" dirty="0">
                <a:solidFill>
                  <a:schemeClr val="bg1"/>
                </a:solidFill>
                <a:latin typeface="Cambria" panose="02040503050406030204" pitchFamily="18" charset="0"/>
                <a:ea typeface="Cambria" panose="02040503050406030204" pitchFamily="18" charset="0"/>
              </a:rPr>
              <a:t>Bài 2: </a:t>
            </a:r>
            <a:r>
              <a:rPr lang="en-SG" sz="3600" b="1" i="0" dirty="0" err="1">
                <a:solidFill>
                  <a:schemeClr val="bg1"/>
                </a:solidFill>
                <a:effectLst/>
                <a:latin typeface="Cambria" panose="02040503050406030204" pitchFamily="18" charset="0"/>
                <a:ea typeface="Cambria" panose="02040503050406030204" pitchFamily="18" charset="0"/>
              </a:rPr>
              <a:t>Đặt</a:t>
            </a:r>
            <a:r>
              <a:rPr lang="en-SG" sz="3600" b="1" i="0" dirty="0">
                <a:solidFill>
                  <a:schemeClr val="bg1"/>
                </a:solidFill>
                <a:effectLst/>
                <a:latin typeface="Cambria" panose="02040503050406030204" pitchFamily="18" charset="0"/>
                <a:ea typeface="Cambria" panose="02040503050406030204" pitchFamily="18" charset="0"/>
              </a:rPr>
              <a:t> </a:t>
            </a:r>
            <a:r>
              <a:rPr lang="en-SG" sz="3600" b="1" i="0" dirty="0" err="1">
                <a:solidFill>
                  <a:schemeClr val="bg1"/>
                </a:solidFill>
                <a:effectLst/>
                <a:latin typeface="Cambria" panose="02040503050406030204" pitchFamily="18" charset="0"/>
                <a:ea typeface="Cambria" panose="02040503050406030204" pitchFamily="18" charset="0"/>
              </a:rPr>
              <a:t>tính</a:t>
            </a:r>
            <a:r>
              <a:rPr lang="en-SG" sz="3600" b="1" i="0" dirty="0">
                <a:solidFill>
                  <a:schemeClr val="bg1"/>
                </a:solidFill>
                <a:effectLst/>
                <a:latin typeface="Cambria" panose="02040503050406030204" pitchFamily="18" charset="0"/>
                <a:ea typeface="Cambria" panose="02040503050406030204" pitchFamily="18" charset="0"/>
              </a:rPr>
              <a:t> </a:t>
            </a:r>
            <a:r>
              <a:rPr lang="en-SG" sz="3600" b="1" i="0" dirty="0" err="1">
                <a:solidFill>
                  <a:schemeClr val="bg1"/>
                </a:solidFill>
                <a:effectLst/>
                <a:latin typeface="Cambria" panose="02040503050406030204" pitchFamily="18" charset="0"/>
                <a:ea typeface="Cambria" panose="02040503050406030204" pitchFamily="18" charset="0"/>
              </a:rPr>
              <a:t>rồi</a:t>
            </a:r>
            <a:r>
              <a:rPr lang="en-SG" sz="3600" b="1" i="0" dirty="0">
                <a:solidFill>
                  <a:schemeClr val="bg1"/>
                </a:solidFill>
                <a:effectLst/>
                <a:latin typeface="Cambria" panose="02040503050406030204" pitchFamily="18" charset="0"/>
                <a:ea typeface="Cambria" panose="02040503050406030204" pitchFamily="18" charset="0"/>
              </a:rPr>
              <a:t> </a:t>
            </a:r>
            <a:r>
              <a:rPr lang="en-SG" sz="3600" b="1" i="0" dirty="0" err="1">
                <a:solidFill>
                  <a:schemeClr val="bg1"/>
                </a:solidFill>
                <a:effectLst/>
                <a:latin typeface="Cambria" panose="02040503050406030204" pitchFamily="18" charset="0"/>
                <a:ea typeface="Cambria" panose="02040503050406030204" pitchFamily="18" charset="0"/>
              </a:rPr>
              <a:t>tính</a:t>
            </a:r>
            <a:r>
              <a:rPr lang="en-SG" sz="3600" b="1" i="0" dirty="0">
                <a:solidFill>
                  <a:schemeClr val="bg1"/>
                </a:solidFill>
                <a:effectLst/>
                <a:latin typeface="Cambria" panose="02040503050406030204" pitchFamily="18" charset="0"/>
                <a:ea typeface="Cambria" panose="02040503050406030204" pitchFamily="18" charset="0"/>
              </a:rPr>
              <a:t>.</a:t>
            </a:r>
            <a:endParaRPr lang="vi-VN" sz="3600" b="1" dirty="0">
              <a:solidFill>
                <a:schemeClr val="bg1"/>
              </a:solidFill>
              <a:latin typeface="Cambria" panose="02040503050406030204" pitchFamily="18" charset="0"/>
              <a:ea typeface="Cambria" panose="02040503050406030204" pitchFamily="18" charset="0"/>
            </a:endParaRPr>
          </a:p>
        </p:txBody>
      </p:sp>
      <p:pic>
        <p:nvPicPr>
          <p:cNvPr id="53" name="图片 217" descr="588ku_33ad983870adce046e12c069fb011366_12933735">
            <a:extLst>
              <a:ext uri="{FF2B5EF4-FFF2-40B4-BE49-F238E27FC236}">
                <a16:creationId xmlns:a16="http://schemas.microsoft.com/office/drawing/2014/main" id="{AE7D5979-746F-4938-9ACF-F90765475C5C}"/>
              </a:ext>
            </a:extLst>
          </p:cNvPr>
          <p:cNvPicPr>
            <a:picLocks noChangeAspect="1"/>
          </p:cNvPicPr>
          <p:nvPr/>
        </p:nvPicPr>
        <p:blipFill>
          <a:blip r:embed="rId5"/>
          <a:srcRect l="3283" t="36105" r="4167" b="36736"/>
          <a:stretch>
            <a:fillRect/>
          </a:stretch>
        </p:blipFill>
        <p:spPr>
          <a:xfrm>
            <a:off x="6029528" y="2664565"/>
            <a:ext cx="6206418" cy="4193435"/>
          </a:xfrm>
          <a:prstGeom prst="rect">
            <a:avLst/>
          </a:prstGeom>
        </p:spPr>
      </p:pic>
      <p:sp>
        <p:nvSpPr>
          <p:cNvPr id="55" name="TextBox 54">
            <a:extLst>
              <a:ext uri="{FF2B5EF4-FFF2-40B4-BE49-F238E27FC236}">
                <a16:creationId xmlns:a16="http://schemas.microsoft.com/office/drawing/2014/main" id="{D57C6D15-32DC-4058-BEC3-C836BA51EB3C}"/>
              </a:ext>
            </a:extLst>
          </p:cNvPr>
          <p:cNvSpPr txBox="1"/>
          <p:nvPr/>
        </p:nvSpPr>
        <p:spPr>
          <a:xfrm>
            <a:off x="7161276" y="3326990"/>
            <a:ext cx="4003829" cy="584775"/>
          </a:xfrm>
          <a:prstGeom prst="rect">
            <a:avLst/>
          </a:prstGeom>
          <a:noFill/>
        </p:spPr>
        <p:txBody>
          <a:bodyPr wrap="square">
            <a:spAutoFit/>
          </a:bodyPr>
          <a:lstStyle/>
          <a:p>
            <a:pPr algn="ctr"/>
            <a:r>
              <a:rPr lang="en-SG" sz="3200" b="1" i="0" dirty="0">
                <a:solidFill>
                  <a:srgbClr val="000000"/>
                </a:solidFill>
                <a:effectLst/>
                <a:latin typeface="Cambria" panose="02040503050406030204" pitchFamily="18" charset="0"/>
                <a:ea typeface="Cambria" panose="02040503050406030204" pitchFamily="18" charset="0"/>
              </a:rPr>
              <a:t>159 570 – 81 625</a:t>
            </a:r>
            <a:endParaRPr lang="en-SG" sz="3200" b="1" dirty="0">
              <a:latin typeface="Cambria" panose="02040503050406030204" pitchFamily="18" charset="0"/>
              <a:ea typeface="Cambria" panose="02040503050406030204" pitchFamily="18" charset="0"/>
            </a:endParaRPr>
          </a:p>
        </p:txBody>
      </p:sp>
      <p:sp>
        <p:nvSpPr>
          <p:cNvPr id="56" name="TextBox 55">
            <a:extLst>
              <a:ext uri="{FF2B5EF4-FFF2-40B4-BE49-F238E27FC236}">
                <a16:creationId xmlns:a16="http://schemas.microsoft.com/office/drawing/2014/main" id="{09EA47E1-51DB-4FDE-8656-8D6C528B189D}"/>
              </a:ext>
            </a:extLst>
          </p:cNvPr>
          <p:cNvSpPr txBox="1"/>
          <p:nvPr/>
        </p:nvSpPr>
        <p:spPr>
          <a:xfrm>
            <a:off x="8046806" y="3810091"/>
            <a:ext cx="2264224" cy="584775"/>
          </a:xfrm>
          <a:prstGeom prst="rect">
            <a:avLst/>
          </a:prstGeom>
          <a:noFill/>
        </p:spPr>
        <p:txBody>
          <a:bodyPr wrap="square">
            <a:spAutoFit/>
          </a:bodyPr>
          <a:lstStyle/>
          <a:p>
            <a:pPr algn="ctr"/>
            <a:r>
              <a:rPr lang="en-SG" sz="3200" b="1" i="0" dirty="0">
                <a:solidFill>
                  <a:srgbClr val="002060"/>
                </a:solidFill>
                <a:effectLst/>
                <a:latin typeface="Cambria" panose="02040503050406030204" pitchFamily="18" charset="0"/>
                <a:ea typeface="Cambria" panose="02040503050406030204" pitchFamily="18" charset="0"/>
              </a:rPr>
              <a:t>159 570</a:t>
            </a:r>
            <a:endParaRPr lang="en-SG" sz="3200" b="1" dirty="0">
              <a:solidFill>
                <a:srgbClr val="002060"/>
              </a:solidFill>
              <a:latin typeface="Cambria" panose="02040503050406030204" pitchFamily="18" charset="0"/>
              <a:ea typeface="Cambria" panose="02040503050406030204" pitchFamily="18" charset="0"/>
            </a:endParaRPr>
          </a:p>
        </p:txBody>
      </p:sp>
      <p:sp>
        <p:nvSpPr>
          <p:cNvPr id="57" name="TextBox 56">
            <a:extLst>
              <a:ext uri="{FF2B5EF4-FFF2-40B4-BE49-F238E27FC236}">
                <a16:creationId xmlns:a16="http://schemas.microsoft.com/office/drawing/2014/main" id="{967A001C-0438-4BDA-BFB2-298EE94DFC12}"/>
              </a:ext>
            </a:extLst>
          </p:cNvPr>
          <p:cNvSpPr txBox="1"/>
          <p:nvPr/>
        </p:nvSpPr>
        <p:spPr>
          <a:xfrm>
            <a:off x="8585337" y="4177402"/>
            <a:ext cx="2052209" cy="584775"/>
          </a:xfrm>
          <a:prstGeom prst="rect">
            <a:avLst/>
          </a:prstGeom>
          <a:noFill/>
        </p:spPr>
        <p:txBody>
          <a:bodyPr wrap="square">
            <a:spAutoFit/>
          </a:bodyPr>
          <a:lstStyle/>
          <a:p>
            <a:r>
              <a:rPr lang="en-SG" sz="3200" b="1" i="0" u="sng" dirty="0">
                <a:solidFill>
                  <a:srgbClr val="002060"/>
                </a:solidFill>
                <a:effectLst/>
                <a:latin typeface="Cambria" panose="02040503050406030204" pitchFamily="18" charset="0"/>
                <a:ea typeface="Cambria" panose="02040503050406030204" pitchFamily="18" charset="0"/>
              </a:rPr>
              <a:t>81 </a:t>
            </a:r>
            <a:r>
              <a:rPr lang="vi-VN" sz="3200" b="1" i="0" u="sng" dirty="0">
                <a:solidFill>
                  <a:srgbClr val="002060"/>
                </a:solidFill>
                <a:effectLst/>
                <a:latin typeface="Cambria" panose="02040503050406030204" pitchFamily="18" charset="0"/>
                <a:ea typeface="Cambria" panose="02040503050406030204" pitchFamily="18" charset="0"/>
              </a:rPr>
              <a:t>625</a:t>
            </a:r>
            <a:endParaRPr lang="en-SG" sz="3200" b="1" u="sng" dirty="0">
              <a:solidFill>
                <a:srgbClr val="002060"/>
              </a:solidFill>
              <a:latin typeface="Cambria" panose="02040503050406030204" pitchFamily="18" charset="0"/>
              <a:ea typeface="Cambria" panose="02040503050406030204" pitchFamily="18" charset="0"/>
            </a:endParaRPr>
          </a:p>
        </p:txBody>
      </p:sp>
      <p:sp>
        <p:nvSpPr>
          <p:cNvPr id="58" name="TextBox 57">
            <a:extLst>
              <a:ext uri="{FF2B5EF4-FFF2-40B4-BE49-F238E27FC236}">
                <a16:creationId xmlns:a16="http://schemas.microsoft.com/office/drawing/2014/main" id="{F3F9B595-E18F-49C6-A387-162DB9D88CF0}"/>
              </a:ext>
            </a:extLst>
          </p:cNvPr>
          <p:cNvSpPr txBox="1"/>
          <p:nvPr/>
        </p:nvSpPr>
        <p:spPr>
          <a:xfrm>
            <a:off x="8230818" y="4045888"/>
            <a:ext cx="492599" cy="584775"/>
          </a:xfrm>
          <a:prstGeom prst="rect">
            <a:avLst/>
          </a:prstGeom>
          <a:noFill/>
        </p:spPr>
        <p:txBody>
          <a:bodyPr wrap="square">
            <a:spAutoFit/>
          </a:bodyPr>
          <a:lstStyle/>
          <a:p>
            <a:r>
              <a:rPr lang="vi-VN" sz="3200" b="1" dirty="0">
                <a:solidFill>
                  <a:srgbClr val="002060"/>
                </a:solidFill>
                <a:latin typeface="Cambria" panose="02040503050406030204" pitchFamily="18" charset="0"/>
                <a:ea typeface="Cambria" panose="02040503050406030204" pitchFamily="18" charset="0"/>
              </a:rPr>
              <a:t>-</a:t>
            </a:r>
            <a:endParaRPr lang="en-SG" sz="3200" b="1" dirty="0">
              <a:solidFill>
                <a:srgbClr val="002060"/>
              </a:solidFill>
              <a:latin typeface="Cambria" panose="02040503050406030204" pitchFamily="18" charset="0"/>
              <a:ea typeface="Cambria" panose="02040503050406030204" pitchFamily="18" charset="0"/>
            </a:endParaRPr>
          </a:p>
        </p:txBody>
      </p:sp>
      <p:sp>
        <p:nvSpPr>
          <p:cNvPr id="59" name="TextBox 58">
            <a:extLst>
              <a:ext uri="{FF2B5EF4-FFF2-40B4-BE49-F238E27FC236}">
                <a16:creationId xmlns:a16="http://schemas.microsoft.com/office/drawing/2014/main" id="{B3308627-E225-4CA5-B3D8-1152999DCCA3}"/>
              </a:ext>
            </a:extLst>
          </p:cNvPr>
          <p:cNvSpPr txBox="1"/>
          <p:nvPr/>
        </p:nvSpPr>
        <p:spPr>
          <a:xfrm>
            <a:off x="8230818" y="4648997"/>
            <a:ext cx="2179551" cy="584775"/>
          </a:xfrm>
          <a:prstGeom prst="rect">
            <a:avLst/>
          </a:prstGeom>
          <a:noFill/>
        </p:spPr>
        <p:txBody>
          <a:bodyPr wrap="square">
            <a:spAutoFit/>
          </a:bodyPr>
          <a:lstStyle/>
          <a:p>
            <a:pPr algn="ctr"/>
            <a:r>
              <a:rPr lang="vi-VN" sz="3200" b="1" dirty="0">
                <a:solidFill>
                  <a:srgbClr val="002060"/>
                </a:solidFill>
                <a:latin typeface="Cambria" panose="02040503050406030204" pitchFamily="18" charset="0"/>
                <a:ea typeface="Cambria" panose="02040503050406030204" pitchFamily="18" charset="0"/>
              </a:rPr>
              <a:t>77 94</a:t>
            </a:r>
            <a:r>
              <a:rPr lang="vi-VN" sz="3200" b="1" i="0" dirty="0">
                <a:solidFill>
                  <a:srgbClr val="002060"/>
                </a:solidFill>
                <a:effectLst/>
                <a:latin typeface="Cambria" panose="02040503050406030204" pitchFamily="18" charset="0"/>
                <a:ea typeface="Cambria" panose="02040503050406030204" pitchFamily="18" charset="0"/>
              </a:rPr>
              <a:t>5</a:t>
            </a:r>
            <a:endParaRPr lang="en-SG" sz="3200" b="1" dirty="0">
              <a:solidFill>
                <a:srgbClr val="002060"/>
              </a:solidFill>
              <a:latin typeface="Cambria" panose="02040503050406030204" pitchFamily="18" charset="0"/>
              <a:ea typeface="Cambria" panose="02040503050406030204" pitchFamily="18" charset="0"/>
            </a:endParaRPr>
          </a:p>
        </p:txBody>
      </p:sp>
      <p:pic>
        <p:nvPicPr>
          <p:cNvPr id="62" name="图片 217" descr="588ku_33ad983870adce046e12c069fb011366_12933735">
            <a:extLst>
              <a:ext uri="{FF2B5EF4-FFF2-40B4-BE49-F238E27FC236}">
                <a16:creationId xmlns:a16="http://schemas.microsoft.com/office/drawing/2014/main" id="{4B0A366A-4638-4670-91BB-22F30BCEE727}"/>
              </a:ext>
            </a:extLst>
          </p:cNvPr>
          <p:cNvPicPr>
            <a:picLocks noChangeAspect="1"/>
          </p:cNvPicPr>
          <p:nvPr/>
        </p:nvPicPr>
        <p:blipFill>
          <a:blip r:embed="rId5"/>
          <a:srcRect l="3283" t="36105" r="4167" b="36736"/>
          <a:stretch>
            <a:fillRect/>
          </a:stretch>
        </p:blipFill>
        <p:spPr>
          <a:xfrm>
            <a:off x="20224" y="1227446"/>
            <a:ext cx="6049116" cy="3828720"/>
          </a:xfrm>
          <a:prstGeom prst="rect">
            <a:avLst/>
          </a:prstGeom>
        </p:spPr>
      </p:pic>
      <p:sp>
        <p:nvSpPr>
          <p:cNvPr id="63" name="TextBox 62">
            <a:extLst>
              <a:ext uri="{FF2B5EF4-FFF2-40B4-BE49-F238E27FC236}">
                <a16:creationId xmlns:a16="http://schemas.microsoft.com/office/drawing/2014/main" id="{D23336D6-FBCF-43A2-9C56-B7915288884A}"/>
              </a:ext>
            </a:extLst>
          </p:cNvPr>
          <p:cNvSpPr txBox="1"/>
          <p:nvPr/>
        </p:nvSpPr>
        <p:spPr>
          <a:xfrm>
            <a:off x="1158281" y="1815671"/>
            <a:ext cx="4091733" cy="584775"/>
          </a:xfrm>
          <a:prstGeom prst="rect">
            <a:avLst/>
          </a:prstGeom>
          <a:noFill/>
        </p:spPr>
        <p:txBody>
          <a:bodyPr wrap="square">
            <a:spAutoFit/>
          </a:bodyPr>
          <a:lstStyle/>
          <a:p>
            <a:pPr algn="ctr"/>
            <a:r>
              <a:rPr lang="en-SG" sz="3200" b="1" i="0" dirty="0">
                <a:solidFill>
                  <a:srgbClr val="000000"/>
                </a:solidFill>
                <a:effectLst/>
                <a:latin typeface="Cambria" panose="02040503050406030204" pitchFamily="18" charset="0"/>
                <a:ea typeface="Cambria" panose="02040503050406030204" pitchFamily="18" charset="0"/>
              </a:rPr>
              <a:t>14 709 – 5 234</a:t>
            </a:r>
            <a:endParaRPr lang="en-SG" sz="3200" b="1" dirty="0">
              <a:latin typeface="Cambria" panose="02040503050406030204" pitchFamily="18" charset="0"/>
              <a:ea typeface="Cambria" panose="02040503050406030204" pitchFamily="18" charset="0"/>
            </a:endParaRPr>
          </a:p>
        </p:txBody>
      </p:sp>
      <p:sp>
        <p:nvSpPr>
          <p:cNvPr id="64" name="TextBox 63">
            <a:extLst>
              <a:ext uri="{FF2B5EF4-FFF2-40B4-BE49-F238E27FC236}">
                <a16:creationId xmlns:a16="http://schemas.microsoft.com/office/drawing/2014/main" id="{7DA3ADB6-C7DD-4BF1-ADC6-9397F6F9AB9F}"/>
              </a:ext>
            </a:extLst>
          </p:cNvPr>
          <p:cNvSpPr txBox="1"/>
          <p:nvPr/>
        </p:nvSpPr>
        <p:spPr>
          <a:xfrm>
            <a:off x="1662766" y="2308377"/>
            <a:ext cx="3082762" cy="584775"/>
          </a:xfrm>
          <a:prstGeom prst="rect">
            <a:avLst/>
          </a:prstGeom>
          <a:noFill/>
        </p:spPr>
        <p:txBody>
          <a:bodyPr wrap="square">
            <a:spAutoFit/>
          </a:bodyPr>
          <a:lstStyle/>
          <a:p>
            <a:pPr algn="ctr"/>
            <a:r>
              <a:rPr lang="en-SG" sz="3200" b="1" i="0" dirty="0">
                <a:solidFill>
                  <a:srgbClr val="002060"/>
                </a:solidFill>
                <a:effectLst/>
                <a:latin typeface="Cambria" panose="02040503050406030204" pitchFamily="18" charset="0"/>
                <a:ea typeface="Cambria" panose="02040503050406030204" pitchFamily="18" charset="0"/>
              </a:rPr>
              <a:t>14 709</a:t>
            </a:r>
            <a:endParaRPr lang="en-SG" sz="3200" b="1" dirty="0">
              <a:solidFill>
                <a:srgbClr val="002060"/>
              </a:solidFill>
              <a:latin typeface="Cambria" panose="02040503050406030204" pitchFamily="18" charset="0"/>
              <a:ea typeface="Cambria" panose="02040503050406030204" pitchFamily="18" charset="0"/>
            </a:endParaRPr>
          </a:p>
        </p:txBody>
      </p:sp>
      <p:sp>
        <p:nvSpPr>
          <p:cNvPr id="65" name="TextBox 64">
            <a:extLst>
              <a:ext uri="{FF2B5EF4-FFF2-40B4-BE49-F238E27FC236}">
                <a16:creationId xmlns:a16="http://schemas.microsoft.com/office/drawing/2014/main" id="{74EFE57A-D233-408F-A3AF-97D3D55EEB13}"/>
              </a:ext>
            </a:extLst>
          </p:cNvPr>
          <p:cNvSpPr txBox="1"/>
          <p:nvPr/>
        </p:nvSpPr>
        <p:spPr>
          <a:xfrm>
            <a:off x="2399993" y="2716587"/>
            <a:ext cx="1731852" cy="584775"/>
          </a:xfrm>
          <a:prstGeom prst="rect">
            <a:avLst/>
          </a:prstGeom>
          <a:noFill/>
        </p:spPr>
        <p:txBody>
          <a:bodyPr wrap="square" rtlCol="0">
            <a:spAutoFit/>
          </a:bodyPr>
          <a:lstStyle/>
          <a:p>
            <a:pPr algn="ctr"/>
            <a:r>
              <a:rPr lang="en-SG" sz="3200" b="1" i="0" u="sng" dirty="0">
                <a:solidFill>
                  <a:srgbClr val="002060"/>
                </a:solidFill>
                <a:effectLst/>
                <a:latin typeface="Cambria" panose="02040503050406030204" pitchFamily="18" charset="0"/>
                <a:ea typeface="Cambria" panose="02040503050406030204" pitchFamily="18" charset="0"/>
              </a:rPr>
              <a:t> 5 234</a:t>
            </a:r>
            <a:endParaRPr lang="en-SG" sz="3200" u="sng" dirty="0">
              <a:solidFill>
                <a:srgbClr val="002060"/>
              </a:solidFill>
            </a:endParaRPr>
          </a:p>
        </p:txBody>
      </p:sp>
      <p:sp>
        <p:nvSpPr>
          <p:cNvPr id="66" name="TextBox 65">
            <a:extLst>
              <a:ext uri="{FF2B5EF4-FFF2-40B4-BE49-F238E27FC236}">
                <a16:creationId xmlns:a16="http://schemas.microsoft.com/office/drawing/2014/main" id="{50823ADF-A0E3-4C84-AAB4-2C284902A5CA}"/>
              </a:ext>
            </a:extLst>
          </p:cNvPr>
          <p:cNvSpPr txBox="1"/>
          <p:nvPr/>
        </p:nvSpPr>
        <p:spPr>
          <a:xfrm>
            <a:off x="2537998" y="3150013"/>
            <a:ext cx="1545262" cy="584775"/>
          </a:xfrm>
          <a:prstGeom prst="rect">
            <a:avLst/>
          </a:prstGeom>
          <a:noFill/>
        </p:spPr>
        <p:txBody>
          <a:bodyPr wrap="square" rtlCol="0">
            <a:spAutoFit/>
          </a:bodyPr>
          <a:lstStyle/>
          <a:p>
            <a:pPr algn="ctr"/>
            <a:r>
              <a:rPr lang="vi-VN" sz="3200" b="1" dirty="0">
                <a:solidFill>
                  <a:srgbClr val="002060"/>
                </a:solidFill>
                <a:latin typeface="Cambria" panose="02040503050406030204" pitchFamily="18" charset="0"/>
                <a:ea typeface="Cambria" panose="02040503050406030204" pitchFamily="18" charset="0"/>
              </a:rPr>
              <a:t>9 475</a:t>
            </a:r>
            <a:endParaRPr lang="en-SG" sz="3200" b="1" dirty="0">
              <a:solidFill>
                <a:srgbClr val="002060"/>
              </a:solidFill>
              <a:latin typeface="Cambria" panose="02040503050406030204" pitchFamily="18" charset="0"/>
              <a:ea typeface="Cambria" panose="02040503050406030204" pitchFamily="18" charset="0"/>
            </a:endParaRPr>
          </a:p>
        </p:txBody>
      </p:sp>
      <p:sp>
        <p:nvSpPr>
          <p:cNvPr id="67" name="TextBox 66">
            <a:extLst>
              <a:ext uri="{FF2B5EF4-FFF2-40B4-BE49-F238E27FC236}">
                <a16:creationId xmlns:a16="http://schemas.microsoft.com/office/drawing/2014/main" id="{0184E43A-EC8E-4656-963C-F50326CEF0D7}"/>
              </a:ext>
            </a:extLst>
          </p:cNvPr>
          <p:cNvSpPr txBox="1"/>
          <p:nvPr/>
        </p:nvSpPr>
        <p:spPr>
          <a:xfrm>
            <a:off x="2296885" y="2525471"/>
            <a:ext cx="492599" cy="584775"/>
          </a:xfrm>
          <a:prstGeom prst="rect">
            <a:avLst/>
          </a:prstGeom>
          <a:noFill/>
        </p:spPr>
        <p:txBody>
          <a:bodyPr wrap="square">
            <a:spAutoFit/>
          </a:bodyPr>
          <a:lstStyle/>
          <a:p>
            <a:r>
              <a:rPr lang="vi-VN" sz="3200" b="1" dirty="0">
                <a:solidFill>
                  <a:srgbClr val="002060"/>
                </a:solidFill>
                <a:latin typeface="Cambria" panose="02040503050406030204" pitchFamily="18" charset="0"/>
                <a:ea typeface="Cambria" panose="02040503050406030204" pitchFamily="18" charset="0"/>
              </a:rPr>
              <a:t>-</a:t>
            </a:r>
            <a:endParaRPr lang="en-SG" sz="3200" b="1" dirty="0">
              <a:solidFill>
                <a:srgbClr val="002060"/>
              </a:solidFill>
              <a:latin typeface="Cambria" panose="02040503050406030204" pitchFamily="18" charset="0"/>
              <a:ea typeface="Cambria" panose="02040503050406030204" pitchFamily="18" charset="0"/>
            </a:endParaRPr>
          </a:p>
        </p:txBody>
      </p:sp>
      <p:pic>
        <p:nvPicPr>
          <p:cNvPr id="29" name="图片 5" descr="588ku_c49ea07d0bb1994d2abed893eeb52e2f_12611564">
            <a:extLst>
              <a:ext uri="{FF2B5EF4-FFF2-40B4-BE49-F238E27FC236}">
                <a16:creationId xmlns:a16="http://schemas.microsoft.com/office/drawing/2014/main" id="{4676313A-02F9-4738-928B-16AD77078F8A}"/>
              </a:ext>
            </a:extLst>
          </p:cNvPr>
          <p:cNvPicPr>
            <a:picLocks noChangeAspect="1"/>
          </p:cNvPicPr>
          <p:nvPr/>
        </p:nvPicPr>
        <p:blipFill>
          <a:blip r:embed="rId6"/>
          <a:stretch>
            <a:fillRect/>
          </a:stretch>
        </p:blipFill>
        <p:spPr>
          <a:xfrm>
            <a:off x="3806899" y="3601749"/>
            <a:ext cx="3291066" cy="3291066"/>
          </a:xfrm>
          <a:prstGeom prst="rect">
            <a:avLst/>
          </a:prstGeom>
        </p:spPr>
      </p:pic>
      <p:pic>
        <p:nvPicPr>
          <p:cNvPr id="30" name="图片 13" descr="62">
            <a:extLst>
              <a:ext uri="{FF2B5EF4-FFF2-40B4-BE49-F238E27FC236}">
                <a16:creationId xmlns:a16="http://schemas.microsoft.com/office/drawing/2014/main" id="{869FE52B-E6C4-4389-8A31-3B0DD8CEF476}"/>
              </a:ext>
            </a:extLst>
          </p:cNvPr>
          <p:cNvPicPr>
            <a:picLocks noChangeAspect="1"/>
          </p:cNvPicPr>
          <p:nvPr/>
        </p:nvPicPr>
        <p:blipFill>
          <a:blip r:embed="rId7"/>
          <a:srcRect r="72601" b="63116"/>
          <a:stretch>
            <a:fillRect/>
          </a:stretch>
        </p:blipFill>
        <p:spPr>
          <a:xfrm>
            <a:off x="636" y="0"/>
            <a:ext cx="1770412" cy="993192"/>
          </a:xfrm>
          <a:prstGeom prst="rect">
            <a:avLst/>
          </a:prstGeom>
        </p:spPr>
      </p:pic>
      <p:pic>
        <p:nvPicPr>
          <p:cNvPr id="33" name="图片 17" descr="千库网_圣诞灯和蓝色礼物盒_元素编号12604598">
            <a:extLst>
              <a:ext uri="{FF2B5EF4-FFF2-40B4-BE49-F238E27FC236}">
                <a16:creationId xmlns:a16="http://schemas.microsoft.com/office/drawing/2014/main" id="{A81F5BD0-6572-45FF-A893-8C82AD053089}"/>
              </a:ext>
            </a:extLst>
          </p:cNvPr>
          <p:cNvPicPr>
            <a:picLocks noChangeAspect="1"/>
          </p:cNvPicPr>
          <p:nvPr/>
        </p:nvPicPr>
        <p:blipFill>
          <a:blip r:embed="rId8"/>
          <a:stretch>
            <a:fillRect/>
          </a:stretch>
        </p:blipFill>
        <p:spPr>
          <a:xfrm>
            <a:off x="9113717" y="337009"/>
            <a:ext cx="2912017" cy="2912017"/>
          </a:xfrm>
          <a:prstGeom prst="rect">
            <a:avLst/>
          </a:prstGeom>
          <a:effectLst>
            <a:outerShdw blurRad="63500" sx="102000" sy="102000" algn="ctr" rotWithShape="0">
              <a:schemeClr val="accent4">
                <a:lumMod val="20000"/>
                <a:lumOff val="80000"/>
                <a:alpha val="40000"/>
              </a:schemeClr>
            </a:outerShdw>
          </a:effec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wipe(down)">
                                      <p:cBhvr>
                                        <p:cTn id="7" dur="500"/>
                                        <p:tgtEl>
                                          <p:spTgt spid="6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67"/>
                                        </p:tgtEl>
                                        <p:attrNameLst>
                                          <p:attrName>style.visibility</p:attrName>
                                        </p:attrNameLst>
                                      </p:cBhvr>
                                      <p:to>
                                        <p:strVal val="visible"/>
                                      </p:to>
                                    </p:set>
                                    <p:animEffect transition="in" filter="wipe(down)">
                                      <p:cBhvr>
                                        <p:cTn id="10" dur="500"/>
                                        <p:tgtEl>
                                          <p:spTgt spid="67"/>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65"/>
                                        </p:tgtEl>
                                        <p:attrNameLst>
                                          <p:attrName>style.visibility</p:attrName>
                                        </p:attrNameLst>
                                      </p:cBhvr>
                                      <p:to>
                                        <p:strVal val="visible"/>
                                      </p:to>
                                    </p:set>
                                    <p:animEffect transition="in" filter="wipe(down)">
                                      <p:cBhvr>
                                        <p:cTn id="13" dur="500"/>
                                        <p:tgtEl>
                                          <p:spTgt spid="65"/>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66"/>
                                        </p:tgtEl>
                                        <p:attrNameLst>
                                          <p:attrName>style.visibility</p:attrName>
                                        </p:attrNameLst>
                                      </p:cBhvr>
                                      <p:to>
                                        <p:strVal val="visible"/>
                                      </p:to>
                                    </p:set>
                                    <p:animEffect transition="in" filter="barn(inVertical)">
                                      <p:cBhvr>
                                        <p:cTn id="18" dur="500"/>
                                        <p:tgtEl>
                                          <p:spTgt spid="66"/>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56"/>
                                        </p:tgtEl>
                                        <p:attrNameLst>
                                          <p:attrName>style.visibility</p:attrName>
                                        </p:attrNameLst>
                                      </p:cBhvr>
                                      <p:to>
                                        <p:strVal val="visible"/>
                                      </p:to>
                                    </p:set>
                                    <p:animEffect transition="in" filter="wipe(down)">
                                      <p:cBhvr>
                                        <p:cTn id="23" dur="500"/>
                                        <p:tgtEl>
                                          <p:spTgt spid="56"/>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57"/>
                                        </p:tgtEl>
                                        <p:attrNameLst>
                                          <p:attrName>style.visibility</p:attrName>
                                        </p:attrNameLst>
                                      </p:cBhvr>
                                      <p:to>
                                        <p:strVal val="visible"/>
                                      </p:to>
                                    </p:set>
                                    <p:animEffect transition="in" filter="wipe(down)">
                                      <p:cBhvr>
                                        <p:cTn id="26" dur="500"/>
                                        <p:tgtEl>
                                          <p:spTgt spid="57"/>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58"/>
                                        </p:tgtEl>
                                        <p:attrNameLst>
                                          <p:attrName>style.visibility</p:attrName>
                                        </p:attrNameLst>
                                      </p:cBhvr>
                                      <p:to>
                                        <p:strVal val="visible"/>
                                      </p:to>
                                    </p:set>
                                    <p:animEffect transition="in" filter="wipe(down)">
                                      <p:cBhvr>
                                        <p:cTn id="29" dur="500"/>
                                        <p:tgtEl>
                                          <p:spTgt spid="58"/>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59"/>
                                        </p:tgtEl>
                                        <p:attrNameLst>
                                          <p:attrName>style.visibility</p:attrName>
                                        </p:attrNameLst>
                                      </p:cBhvr>
                                      <p:to>
                                        <p:strVal val="visible"/>
                                      </p:to>
                                    </p:set>
                                    <p:animEffect transition="in" filter="wipe(down)">
                                      <p:cBhvr>
                                        <p:cTn id="34"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p:bldP spid="57" grpId="0"/>
      <p:bldP spid="58" grpId="0"/>
      <p:bldP spid="59" grpId="0"/>
      <p:bldP spid="64" grpId="0"/>
      <p:bldP spid="65" grpId="0"/>
      <p:bldP spid="66" grpId="0"/>
      <p:bldP spid="67"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52" name="图片 217" descr="588ku_33ad983870adce046e12c069fb011366_12933735">
            <a:extLst>
              <a:ext uri="{FF2B5EF4-FFF2-40B4-BE49-F238E27FC236}">
                <a16:creationId xmlns:a16="http://schemas.microsoft.com/office/drawing/2014/main" id="{CB44A96C-ED0D-42B6-8038-EB18961423E9}"/>
              </a:ext>
            </a:extLst>
          </p:cNvPr>
          <p:cNvPicPr>
            <a:picLocks noChangeAspect="1"/>
          </p:cNvPicPr>
          <p:nvPr/>
        </p:nvPicPr>
        <p:blipFill>
          <a:blip r:embed="rId4"/>
          <a:srcRect l="3283" t="36105" r="4167" b="36736"/>
          <a:stretch>
            <a:fillRect/>
          </a:stretch>
        </p:blipFill>
        <p:spPr>
          <a:xfrm>
            <a:off x="6067043" y="3837486"/>
            <a:ext cx="6188561" cy="2054853"/>
          </a:xfrm>
          <a:prstGeom prst="rect">
            <a:avLst/>
          </a:prstGeom>
        </p:spPr>
      </p:pic>
      <p:pic>
        <p:nvPicPr>
          <p:cNvPr id="50" name="图片 217" descr="588ku_33ad983870adce046e12c069fb011366_12933735">
            <a:extLst>
              <a:ext uri="{FF2B5EF4-FFF2-40B4-BE49-F238E27FC236}">
                <a16:creationId xmlns:a16="http://schemas.microsoft.com/office/drawing/2014/main" id="{138A2F66-712F-47EB-9A7D-940E29AD7432}"/>
              </a:ext>
            </a:extLst>
          </p:cNvPr>
          <p:cNvPicPr>
            <a:picLocks noChangeAspect="1"/>
          </p:cNvPicPr>
          <p:nvPr/>
        </p:nvPicPr>
        <p:blipFill>
          <a:blip r:embed="rId4"/>
          <a:srcRect l="3283" t="36105" r="4167" b="36736"/>
          <a:stretch>
            <a:fillRect/>
          </a:stretch>
        </p:blipFill>
        <p:spPr>
          <a:xfrm>
            <a:off x="-261071" y="3875444"/>
            <a:ext cx="6478171" cy="2151016"/>
          </a:xfrm>
          <a:prstGeom prst="rect">
            <a:avLst/>
          </a:prstGeom>
        </p:spPr>
      </p:pic>
      <p:pic>
        <p:nvPicPr>
          <p:cNvPr id="49" name="图片 217" descr="588ku_33ad983870adce046e12c069fb011366_12933735">
            <a:extLst>
              <a:ext uri="{FF2B5EF4-FFF2-40B4-BE49-F238E27FC236}">
                <a16:creationId xmlns:a16="http://schemas.microsoft.com/office/drawing/2014/main" id="{4873ACDD-BB7D-41EE-88EA-AF90F7DA1688}"/>
              </a:ext>
            </a:extLst>
          </p:cNvPr>
          <p:cNvPicPr>
            <a:picLocks noChangeAspect="1"/>
          </p:cNvPicPr>
          <p:nvPr/>
        </p:nvPicPr>
        <p:blipFill>
          <a:blip r:embed="rId4"/>
          <a:srcRect l="3283" t="36105" r="4167" b="36736"/>
          <a:stretch>
            <a:fillRect/>
          </a:stretch>
        </p:blipFill>
        <p:spPr>
          <a:xfrm>
            <a:off x="5623034" y="2143461"/>
            <a:ext cx="6747641" cy="1820896"/>
          </a:xfrm>
          <a:prstGeom prst="rect">
            <a:avLst/>
          </a:prstGeom>
        </p:spPr>
      </p:pic>
      <p:pic>
        <p:nvPicPr>
          <p:cNvPr id="48" name="图片 217" descr="588ku_33ad983870adce046e12c069fb011366_12933735">
            <a:extLst>
              <a:ext uri="{FF2B5EF4-FFF2-40B4-BE49-F238E27FC236}">
                <a16:creationId xmlns:a16="http://schemas.microsoft.com/office/drawing/2014/main" id="{F44346E4-363F-4BAF-8162-94F9A67B31FB}"/>
              </a:ext>
            </a:extLst>
          </p:cNvPr>
          <p:cNvPicPr>
            <a:picLocks noChangeAspect="1"/>
          </p:cNvPicPr>
          <p:nvPr/>
        </p:nvPicPr>
        <p:blipFill>
          <a:blip r:embed="rId4"/>
          <a:srcRect l="3283" t="36105" r="4167" b="36736"/>
          <a:stretch>
            <a:fillRect/>
          </a:stretch>
        </p:blipFill>
        <p:spPr>
          <a:xfrm>
            <a:off x="51327" y="2143460"/>
            <a:ext cx="5916979" cy="1820897"/>
          </a:xfrm>
          <a:prstGeom prst="rect">
            <a:avLst/>
          </a:prstGeom>
        </p:spPr>
      </p:pic>
      <p:grpSp>
        <p:nvGrpSpPr>
          <p:cNvPr id="28" name="组合 27"/>
          <p:cNvGrpSpPr/>
          <p:nvPr/>
        </p:nvGrpSpPr>
        <p:grpSpPr>
          <a:xfrm>
            <a:off x="199390" y="178435"/>
            <a:ext cx="11904980" cy="467360"/>
            <a:chOff x="314" y="191"/>
            <a:chExt cx="21028" cy="826"/>
          </a:xfrm>
        </p:grpSpPr>
        <p:grpSp>
          <p:nvGrpSpPr>
            <p:cNvPr id="223" name="组合 222"/>
            <p:cNvGrpSpPr/>
            <p:nvPr/>
          </p:nvGrpSpPr>
          <p:grpSpPr>
            <a:xfrm>
              <a:off x="314" y="191"/>
              <a:ext cx="7042" cy="826"/>
              <a:chOff x="7265" y="-2629"/>
              <a:chExt cx="12776" cy="1498"/>
            </a:xfrm>
            <a:effectLst>
              <a:outerShdw blurRad="63500" sx="102000" sy="102000" algn="ctr" rotWithShape="0">
                <a:schemeClr val="accent4">
                  <a:lumMod val="20000"/>
                  <a:lumOff val="80000"/>
                  <a:alpha val="40000"/>
                </a:schemeClr>
              </a:outerShdw>
            </a:effectLst>
          </p:grpSpPr>
          <p:pic>
            <p:nvPicPr>
              <p:cNvPr id="221" name="图片 220" descr="588ku_c7eed0b985b759570d3b41086c6e9c3d_12923674"/>
              <p:cNvPicPr>
                <a:picLocks noChangeAspect="1"/>
              </p:cNvPicPr>
              <p:nvPr/>
            </p:nvPicPr>
            <p:blipFill>
              <a:blip r:embed="rId5"/>
              <a:srcRect l="4672" t="2187" r="4672" b="82919"/>
              <a:stretch>
                <a:fillRect/>
              </a:stretch>
            </p:blipFill>
            <p:spPr>
              <a:xfrm>
                <a:off x="7265" y="-2629"/>
                <a:ext cx="6597" cy="1498"/>
              </a:xfrm>
              <a:prstGeom prst="rect">
                <a:avLst/>
              </a:prstGeom>
            </p:spPr>
          </p:pic>
          <p:pic>
            <p:nvPicPr>
              <p:cNvPr id="222" name="图片 221" descr="588ku_c7eed0b985b759570d3b41086c6e9c3d_12923674"/>
              <p:cNvPicPr>
                <a:picLocks noChangeAspect="1"/>
              </p:cNvPicPr>
              <p:nvPr/>
            </p:nvPicPr>
            <p:blipFill>
              <a:blip r:embed="rId5"/>
              <a:srcRect l="4672" t="2187" r="4672" b="82919"/>
              <a:stretch>
                <a:fillRect/>
              </a:stretch>
            </p:blipFill>
            <p:spPr>
              <a:xfrm>
                <a:off x="13445" y="-2629"/>
                <a:ext cx="6597" cy="1498"/>
              </a:xfrm>
              <a:prstGeom prst="rect">
                <a:avLst/>
              </a:prstGeom>
            </p:spPr>
          </p:pic>
        </p:grpSp>
        <p:grpSp>
          <p:nvGrpSpPr>
            <p:cNvPr id="29" name="组合 28"/>
            <p:cNvGrpSpPr/>
            <p:nvPr/>
          </p:nvGrpSpPr>
          <p:grpSpPr>
            <a:xfrm>
              <a:off x="14300" y="191"/>
              <a:ext cx="7042" cy="826"/>
              <a:chOff x="7265" y="-2629"/>
              <a:chExt cx="12776" cy="1498"/>
            </a:xfrm>
            <a:effectLst>
              <a:outerShdw blurRad="63500" sx="102000" sy="102000" algn="ctr" rotWithShape="0">
                <a:schemeClr val="accent4">
                  <a:lumMod val="20000"/>
                  <a:lumOff val="80000"/>
                  <a:alpha val="40000"/>
                </a:schemeClr>
              </a:outerShdw>
            </a:effectLst>
          </p:grpSpPr>
          <p:pic>
            <p:nvPicPr>
              <p:cNvPr id="30" name="图片 29" descr="588ku_c7eed0b985b759570d3b41086c6e9c3d_12923674"/>
              <p:cNvPicPr>
                <a:picLocks noChangeAspect="1"/>
              </p:cNvPicPr>
              <p:nvPr/>
            </p:nvPicPr>
            <p:blipFill>
              <a:blip r:embed="rId5"/>
              <a:srcRect l="4672" t="2187" r="4672" b="82919"/>
              <a:stretch>
                <a:fillRect/>
              </a:stretch>
            </p:blipFill>
            <p:spPr>
              <a:xfrm>
                <a:off x="7265" y="-2629"/>
                <a:ext cx="6597" cy="1498"/>
              </a:xfrm>
              <a:prstGeom prst="rect">
                <a:avLst/>
              </a:prstGeom>
            </p:spPr>
          </p:pic>
          <p:pic>
            <p:nvPicPr>
              <p:cNvPr id="31" name="图片 30" descr="588ku_c7eed0b985b759570d3b41086c6e9c3d_12923674"/>
              <p:cNvPicPr>
                <a:picLocks noChangeAspect="1"/>
              </p:cNvPicPr>
              <p:nvPr/>
            </p:nvPicPr>
            <p:blipFill>
              <a:blip r:embed="rId5"/>
              <a:srcRect l="4672" t="2187" r="4672" b="82919"/>
              <a:stretch>
                <a:fillRect/>
              </a:stretch>
            </p:blipFill>
            <p:spPr>
              <a:xfrm>
                <a:off x="13445" y="-2629"/>
                <a:ext cx="6597" cy="1498"/>
              </a:xfrm>
              <a:prstGeom prst="rect">
                <a:avLst/>
              </a:prstGeom>
            </p:spPr>
          </p:pic>
        </p:grpSp>
        <p:grpSp>
          <p:nvGrpSpPr>
            <p:cNvPr id="32" name="组合 31"/>
            <p:cNvGrpSpPr/>
            <p:nvPr/>
          </p:nvGrpSpPr>
          <p:grpSpPr>
            <a:xfrm>
              <a:off x="7307" y="191"/>
              <a:ext cx="7042" cy="826"/>
              <a:chOff x="7265" y="-2629"/>
              <a:chExt cx="12776" cy="1498"/>
            </a:xfrm>
            <a:effectLst>
              <a:outerShdw blurRad="63500" sx="102000" sy="102000" algn="ctr" rotWithShape="0">
                <a:schemeClr val="accent4">
                  <a:lumMod val="20000"/>
                  <a:lumOff val="80000"/>
                  <a:alpha val="40000"/>
                </a:schemeClr>
              </a:outerShdw>
            </a:effectLst>
          </p:grpSpPr>
          <p:pic>
            <p:nvPicPr>
              <p:cNvPr id="33" name="图片 32" descr="588ku_c7eed0b985b759570d3b41086c6e9c3d_12923674"/>
              <p:cNvPicPr>
                <a:picLocks noChangeAspect="1"/>
              </p:cNvPicPr>
              <p:nvPr/>
            </p:nvPicPr>
            <p:blipFill>
              <a:blip r:embed="rId5"/>
              <a:srcRect l="4672" t="2187" r="4672" b="82919"/>
              <a:stretch>
                <a:fillRect/>
              </a:stretch>
            </p:blipFill>
            <p:spPr>
              <a:xfrm>
                <a:off x="7265" y="-2629"/>
                <a:ext cx="6597" cy="1498"/>
              </a:xfrm>
              <a:prstGeom prst="rect">
                <a:avLst/>
              </a:prstGeom>
            </p:spPr>
          </p:pic>
          <p:pic>
            <p:nvPicPr>
              <p:cNvPr id="34" name="图片 33" descr="588ku_c7eed0b985b759570d3b41086c6e9c3d_12923674"/>
              <p:cNvPicPr>
                <a:picLocks noChangeAspect="1"/>
              </p:cNvPicPr>
              <p:nvPr/>
            </p:nvPicPr>
            <p:blipFill>
              <a:blip r:embed="rId5"/>
              <a:srcRect l="4672" t="2187" r="4672" b="82919"/>
              <a:stretch>
                <a:fillRect/>
              </a:stretch>
            </p:blipFill>
            <p:spPr>
              <a:xfrm>
                <a:off x="13445" y="-2629"/>
                <a:ext cx="6597" cy="1498"/>
              </a:xfrm>
              <a:prstGeom prst="rect">
                <a:avLst/>
              </a:prstGeom>
            </p:spPr>
          </p:pic>
        </p:grpSp>
      </p:grpSp>
      <p:pic>
        <p:nvPicPr>
          <p:cNvPr id="26" name="图片 25" descr="65"/>
          <p:cNvPicPr>
            <a:picLocks noChangeAspect="1"/>
          </p:cNvPicPr>
          <p:nvPr/>
        </p:nvPicPr>
        <p:blipFill>
          <a:blip r:embed="rId6"/>
          <a:srcRect t="83139"/>
          <a:stretch>
            <a:fillRect/>
          </a:stretch>
        </p:blipFill>
        <p:spPr>
          <a:xfrm>
            <a:off x="0" y="6167120"/>
            <a:ext cx="12192000" cy="690880"/>
          </a:xfrm>
          <a:prstGeom prst="rect">
            <a:avLst/>
          </a:prstGeom>
        </p:spPr>
      </p:pic>
      <p:sp>
        <p:nvSpPr>
          <p:cNvPr id="39" name="TextBox 38">
            <a:extLst>
              <a:ext uri="{FF2B5EF4-FFF2-40B4-BE49-F238E27FC236}">
                <a16:creationId xmlns:a16="http://schemas.microsoft.com/office/drawing/2014/main" id="{31BB312D-2263-48B9-89CA-AC220A5C5D87}"/>
              </a:ext>
            </a:extLst>
          </p:cNvPr>
          <p:cNvSpPr txBox="1"/>
          <p:nvPr/>
        </p:nvSpPr>
        <p:spPr>
          <a:xfrm>
            <a:off x="514244" y="729430"/>
            <a:ext cx="11405711" cy="1077218"/>
          </a:xfrm>
          <a:prstGeom prst="rect">
            <a:avLst/>
          </a:prstGeom>
          <a:noFill/>
        </p:spPr>
        <p:txBody>
          <a:bodyPr wrap="square">
            <a:spAutoFit/>
          </a:bodyPr>
          <a:lstStyle/>
          <a:p>
            <a:r>
              <a:rPr lang="vi-VN" sz="3200" b="1" i="0" dirty="0">
                <a:solidFill>
                  <a:schemeClr val="bg1"/>
                </a:solidFill>
                <a:effectLst/>
                <a:latin typeface="Cambria" panose="02040503050406030204" pitchFamily="18" charset="0"/>
                <a:ea typeface="Cambria" panose="02040503050406030204" pitchFamily="18" charset="0"/>
              </a:rPr>
              <a:t>Bài 3: Biểu thức nào dưới đây có giá trị lớn nhất, biểu thức nào dưới đây có giá trị bé </a:t>
            </a:r>
            <a:r>
              <a:rPr lang="vi-VN" sz="3200" b="1" i="0">
                <a:solidFill>
                  <a:schemeClr val="bg1"/>
                </a:solidFill>
                <a:effectLst/>
                <a:latin typeface="Cambria" panose="02040503050406030204" pitchFamily="18" charset="0"/>
                <a:ea typeface="Cambria" panose="02040503050406030204" pitchFamily="18" charset="0"/>
              </a:rPr>
              <a:t>nhất?</a:t>
            </a:r>
            <a:endParaRPr lang="en-SG" sz="3200" b="1" dirty="0">
              <a:solidFill>
                <a:schemeClr val="bg1"/>
              </a:solidFill>
            </a:endParaRPr>
          </a:p>
        </p:txBody>
      </p:sp>
      <p:sp>
        <p:nvSpPr>
          <p:cNvPr id="44" name="TextBox 43">
            <a:extLst>
              <a:ext uri="{FF2B5EF4-FFF2-40B4-BE49-F238E27FC236}">
                <a16:creationId xmlns:a16="http://schemas.microsoft.com/office/drawing/2014/main" id="{D0B09E34-D523-416B-ACEE-38122A59EEA9}"/>
              </a:ext>
            </a:extLst>
          </p:cNvPr>
          <p:cNvSpPr txBox="1"/>
          <p:nvPr/>
        </p:nvSpPr>
        <p:spPr>
          <a:xfrm>
            <a:off x="-168503" y="2550603"/>
            <a:ext cx="6235546" cy="1077218"/>
          </a:xfrm>
          <a:prstGeom prst="rect">
            <a:avLst/>
          </a:prstGeom>
          <a:noFill/>
        </p:spPr>
        <p:txBody>
          <a:bodyPr wrap="square">
            <a:spAutoFit/>
          </a:bodyPr>
          <a:lstStyle/>
          <a:p>
            <a:pPr algn="ctr"/>
            <a:r>
              <a:rPr lang="vi-VN" sz="3200" b="1" i="0" dirty="0">
                <a:solidFill>
                  <a:srgbClr val="002060"/>
                </a:solidFill>
                <a:effectLst/>
                <a:latin typeface="Cambria" panose="02040503050406030204" pitchFamily="18" charset="0"/>
                <a:ea typeface="Cambria" panose="02040503050406030204" pitchFamily="18" charset="0"/>
              </a:rPr>
              <a:t>A</a:t>
            </a:r>
          </a:p>
          <a:p>
            <a:pPr algn="ctr"/>
            <a:r>
              <a:rPr lang="pt-BR" sz="3200" b="1" i="0" dirty="0">
                <a:solidFill>
                  <a:srgbClr val="002060"/>
                </a:solidFill>
                <a:effectLst/>
                <a:latin typeface="Cambria" panose="02040503050406030204" pitchFamily="18" charset="0"/>
                <a:ea typeface="Cambria" panose="02040503050406030204" pitchFamily="18" charset="0"/>
              </a:rPr>
              <a:t>90 000 + 30 000 + 5 473</a:t>
            </a:r>
            <a:endParaRPr lang="en-SG" sz="3200" b="1" dirty="0">
              <a:solidFill>
                <a:srgbClr val="002060"/>
              </a:solidFill>
              <a:latin typeface="Cambria" panose="02040503050406030204" pitchFamily="18" charset="0"/>
              <a:ea typeface="Cambria" panose="02040503050406030204" pitchFamily="18" charset="0"/>
            </a:endParaRPr>
          </a:p>
        </p:txBody>
      </p:sp>
      <p:sp>
        <p:nvSpPr>
          <p:cNvPr id="45" name="TextBox 44">
            <a:extLst>
              <a:ext uri="{FF2B5EF4-FFF2-40B4-BE49-F238E27FC236}">
                <a16:creationId xmlns:a16="http://schemas.microsoft.com/office/drawing/2014/main" id="{28405892-B9A7-4FAC-A358-294945C8B03C}"/>
              </a:ext>
            </a:extLst>
          </p:cNvPr>
          <p:cNvSpPr txBox="1"/>
          <p:nvPr/>
        </p:nvSpPr>
        <p:spPr>
          <a:xfrm>
            <a:off x="5956454" y="2550603"/>
            <a:ext cx="6235546" cy="1077218"/>
          </a:xfrm>
          <a:prstGeom prst="rect">
            <a:avLst/>
          </a:prstGeom>
          <a:noFill/>
        </p:spPr>
        <p:txBody>
          <a:bodyPr wrap="square">
            <a:spAutoFit/>
          </a:bodyPr>
          <a:lstStyle/>
          <a:p>
            <a:pPr algn="ctr"/>
            <a:r>
              <a:rPr lang="pt-BR" sz="3200" b="1" i="0" dirty="0">
                <a:solidFill>
                  <a:srgbClr val="002060"/>
                </a:solidFill>
                <a:effectLst/>
                <a:latin typeface="Cambria" panose="02040503050406030204" pitchFamily="18" charset="0"/>
                <a:ea typeface="Cambria" panose="02040503050406030204" pitchFamily="18" charset="0"/>
              </a:rPr>
              <a:t>B</a:t>
            </a:r>
            <a:endParaRPr lang="vi-VN" sz="3200" b="1" i="0" dirty="0">
              <a:solidFill>
                <a:srgbClr val="002060"/>
              </a:solidFill>
              <a:effectLst/>
              <a:latin typeface="Cambria" panose="02040503050406030204" pitchFamily="18" charset="0"/>
              <a:ea typeface="Cambria" panose="02040503050406030204" pitchFamily="18" charset="0"/>
            </a:endParaRPr>
          </a:p>
          <a:p>
            <a:pPr algn="ctr"/>
            <a:r>
              <a:rPr lang="pt-BR" sz="3200" b="1" i="0" dirty="0">
                <a:solidFill>
                  <a:srgbClr val="002060"/>
                </a:solidFill>
                <a:effectLst/>
                <a:latin typeface="Cambria" panose="02040503050406030204" pitchFamily="18" charset="0"/>
                <a:ea typeface="Cambria" panose="02040503050406030204" pitchFamily="18" charset="0"/>
              </a:rPr>
              <a:t>387 568 – (200 000 – 40 000)</a:t>
            </a:r>
            <a:endParaRPr lang="vi-VN" sz="3200" b="1" i="0" dirty="0">
              <a:solidFill>
                <a:srgbClr val="002060"/>
              </a:solidFill>
              <a:effectLst/>
              <a:latin typeface="Cambria" panose="02040503050406030204" pitchFamily="18" charset="0"/>
              <a:ea typeface="Cambria" panose="02040503050406030204" pitchFamily="18" charset="0"/>
            </a:endParaRPr>
          </a:p>
        </p:txBody>
      </p:sp>
      <p:sp>
        <p:nvSpPr>
          <p:cNvPr id="46" name="TextBox 45">
            <a:extLst>
              <a:ext uri="{FF2B5EF4-FFF2-40B4-BE49-F238E27FC236}">
                <a16:creationId xmlns:a16="http://schemas.microsoft.com/office/drawing/2014/main" id="{53CC0D20-4E59-4A07-8271-E574C83542C5}"/>
              </a:ext>
            </a:extLst>
          </p:cNvPr>
          <p:cNvSpPr txBox="1"/>
          <p:nvPr/>
        </p:nvSpPr>
        <p:spPr>
          <a:xfrm>
            <a:off x="-139546" y="4307582"/>
            <a:ext cx="6235546" cy="1077218"/>
          </a:xfrm>
          <a:prstGeom prst="rect">
            <a:avLst/>
          </a:prstGeom>
          <a:noFill/>
        </p:spPr>
        <p:txBody>
          <a:bodyPr wrap="square">
            <a:spAutoFit/>
          </a:bodyPr>
          <a:lstStyle/>
          <a:p>
            <a:pPr algn="ctr"/>
            <a:r>
              <a:rPr lang="pt-BR" sz="3200" b="1" i="0" dirty="0">
                <a:solidFill>
                  <a:srgbClr val="002060"/>
                </a:solidFill>
                <a:effectLst/>
                <a:latin typeface="Cambria" panose="02040503050406030204" pitchFamily="18" charset="0"/>
                <a:ea typeface="Cambria" panose="02040503050406030204" pitchFamily="18" charset="0"/>
              </a:rPr>
              <a:t>C</a:t>
            </a:r>
            <a:endParaRPr lang="vi-VN" sz="3200" b="1" i="0" dirty="0">
              <a:solidFill>
                <a:srgbClr val="002060"/>
              </a:solidFill>
              <a:effectLst/>
              <a:latin typeface="Cambria" panose="02040503050406030204" pitchFamily="18" charset="0"/>
              <a:ea typeface="Cambria" panose="02040503050406030204" pitchFamily="18" charset="0"/>
            </a:endParaRPr>
          </a:p>
          <a:p>
            <a:pPr algn="ctr"/>
            <a:r>
              <a:rPr lang="pt-BR" sz="3200" b="1" i="0" dirty="0">
                <a:solidFill>
                  <a:srgbClr val="002060"/>
                </a:solidFill>
                <a:effectLst/>
                <a:latin typeface="Cambria" panose="02040503050406030204" pitchFamily="18" charset="0"/>
                <a:ea typeface="Cambria" panose="02040503050406030204" pitchFamily="18" charset="0"/>
              </a:rPr>
              <a:t> 456 250 + 200 000 - </a:t>
            </a:r>
            <a:r>
              <a:rPr lang="pt-BR" sz="3200" b="1" i="0">
                <a:solidFill>
                  <a:srgbClr val="002060"/>
                </a:solidFill>
                <a:effectLst/>
                <a:latin typeface="Cambria" panose="02040503050406030204" pitchFamily="18" charset="0"/>
                <a:ea typeface="Cambria" panose="02040503050406030204" pitchFamily="18" charset="0"/>
              </a:rPr>
              <a:t>500 000</a:t>
            </a:r>
            <a:endParaRPr lang="vi-VN" sz="3200" b="1" i="0" dirty="0">
              <a:solidFill>
                <a:srgbClr val="002060"/>
              </a:solidFill>
              <a:effectLst/>
              <a:latin typeface="Cambria" panose="02040503050406030204" pitchFamily="18" charset="0"/>
              <a:ea typeface="Cambria" panose="02040503050406030204" pitchFamily="18" charset="0"/>
            </a:endParaRPr>
          </a:p>
        </p:txBody>
      </p:sp>
      <p:sp>
        <p:nvSpPr>
          <p:cNvPr id="47" name="TextBox 46">
            <a:extLst>
              <a:ext uri="{FF2B5EF4-FFF2-40B4-BE49-F238E27FC236}">
                <a16:creationId xmlns:a16="http://schemas.microsoft.com/office/drawing/2014/main" id="{D5BF26CD-5638-4AE9-94A9-99994D702C2E}"/>
              </a:ext>
            </a:extLst>
          </p:cNvPr>
          <p:cNvSpPr txBox="1"/>
          <p:nvPr/>
        </p:nvSpPr>
        <p:spPr>
          <a:xfrm>
            <a:off x="6043550" y="4326303"/>
            <a:ext cx="6235546" cy="1077218"/>
          </a:xfrm>
          <a:prstGeom prst="rect">
            <a:avLst/>
          </a:prstGeom>
          <a:noFill/>
        </p:spPr>
        <p:txBody>
          <a:bodyPr wrap="square">
            <a:spAutoFit/>
          </a:bodyPr>
          <a:lstStyle/>
          <a:p>
            <a:pPr algn="ctr"/>
            <a:r>
              <a:rPr lang="pt-BR" sz="3200" b="1" i="0" dirty="0">
                <a:solidFill>
                  <a:srgbClr val="002060"/>
                </a:solidFill>
                <a:effectLst/>
                <a:latin typeface="Cambria" panose="02040503050406030204" pitchFamily="18" charset="0"/>
                <a:ea typeface="Cambria" panose="02040503050406030204" pitchFamily="18" charset="0"/>
              </a:rPr>
              <a:t>D</a:t>
            </a:r>
            <a:endParaRPr lang="vi-VN" sz="3200" b="1" i="0" dirty="0">
              <a:solidFill>
                <a:srgbClr val="002060"/>
              </a:solidFill>
              <a:effectLst/>
              <a:latin typeface="Cambria" panose="02040503050406030204" pitchFamily="18" charset="0"/>
              <a:ea typeface="Cambria" panose="02040503050406030204" pitchFamily="18" charset="0"/>
            </a:endParaRPr>
          </a:p>
          <a:p>
            <a:pPr algn="ctr"/>
            <a:r>
              <a:rPr lang="pt-BR" sz="3200" b="1" i="0" dirty="0">
                <a:solidFill>
                  <a:srgbClr val="002060"/>
                </a:solidFill>
                <a:effectLst/>
                <a:latin typeface="Cambria" panose="02040503050406030204" pitchFamily="18" charset="0"/>
                <a:ea typeface="Cambria" panose="02040503050406030204" pitchFamily="18" charset="0"/>
              </a:rPr>
              <a:t>210 000 – 90 000 + </a:t>
            </a:r>
            <a:r>
              <a:rPr lang="pt-BR" sz="3200" b="1" i="0">
                <a:solidFill>
                  <a:srgbClr val="002060"/>
                </a:solidFill>
                <a:effectLst/>
                <a:latin typeface="Cambria" panose="02040503050406030204" pitchFamily="18" charset="0"/>
                <a:ea typeface="Cambria" panose="02040503050406030204" pitchFamily="18" charset="0"/>
              </a:rPr>
              <a:t>4 975</a:t>
            </a:r>
            <a:endParaRPr lang="vi-VN" sz="3200" b="1" i="0" dirty="0">
              <a:solidFill>
                <a:srgbClr val="002060"/>
              </a:solidFill>
              <a:effectLst/>
              <a:latin typeface="Cambria" panose="02040503050406030204" pitchFamily="18" charset="0"/>
              <a:ea typeface="Cambria" panose="02040503050406030204" pitchFamily="18" charset="0"/>
            </a:endParaRPr>
          </a:p>
        </p:txBody>
      </p:sp>
      <p:pic>
        <p:nvPicPr>
          <p:cNvPr id="23" name="图片 5" descr="588ku_c49ea07d0bb1994d2abed893eeb52e2f_12611564">
            <a:extLst>
              <a:ext uri="{FF2B5EF4-FFF2-40B4-BE49-F238E27FC236}">
                <a16:creationId xmlns:a16="http://schemas.microsoft.com/office/drawing/2014/main" id="{C92F337B-7BF1-4F53-8606-9DA11F59F2F7}"/>
              </a:ext>
            </a:extLst>
          </p:cNvPr>
          <p:cNvPicPr>
            <a:picLocks noChangeAspect="1"/>
          </p:cNvPicPr>
          <p:nvPr/>
        </p:nvPicPr>
        <p:blipFill>
          <a:blip r:embed="rId7"/>
          <a:stretch>
            <a:fillRect/>
          </a:stretch>
        </p:blipFill>
        <p:spPr>
          <a:xfrm>
            <a:off x="5548539" y="5328673"/>
            <a:ext cx="1616213" cy="1616213"/>
          </a:xfrm>
          <a:prstGeom prst="rect">
            <a:avLst/>
          </a:prstGeom>
        </p:spPr>
      </p:pic>
      <p:pic>
        <p:nvPicPr>
          <p:cNvPr id="24" name="图片 13" descr="62">
            <a:extLst>
              <a:ext uri="{FF2B5EF4-FFF2-40B4-BE49-F238E27FC236}">
                <a16:creationId xmlns:a16="http://schemas.microsoft.com/office/drawing/2014/main" id="{EA7BAB4D-F775-4D74-9D42-2E3C3CCAA7DE}"/>
              </a:ext>
            </a:extLst>
          </p:cNvPr>
          <p:cNvPicPr>
            <a:picLocks noChangeAspect="1"/>
          </p:cNvPicPr>
          <p:nvPr/>
        </p:nvPicPr>
        <p:blipFill>
          <a:blip r:embed="rId8"/>
          <a:srcRect r="72601" b="63116"/>
          <a:stretch>
            <a:fillRect/>
          </a:stretch>
        </p:blipFill>
        <p:spPr>
          <a:xfrm>
            <a:off x="636" y="0"/>
            <a:ext cx="2311012" cy="1296466"/>
          </a:xfrm>
          <a:prstGeom prst="rect">
            <a:avLst/>
          </a:prstGeom>
        </p:spPr>
      </p:pic>
      <p:pic>
        <p:nvPicPr>
          <p:cNvPr id="25" name="图片 17" descr="千库网_圣诞灯和蓝色礼物盒_元素编号12604598">
            <a:extLst>
              <a:ext uri="{FF2B5EF4-FFF2-40B4-BE49-F238E27FC236}">
                <a16:creationId xmlns:a16="http://schemas.microsoft.com/office/drawing/2014/main" id="{466B1AA8-6779-4557-8747-FBFCA6B3B4B8}"/>
              </a:ext>
            </a:extLst>
          </p:cNvPr>
          <p:cNvPicPr>
            <a:picLocks noChangeAspect="1"/>
          </p:cNvPicPr>
          <p:nvPr/>
        </p:nvPicPr>
        <p:blipFill>
          <a:blip r:embed="rId9"/>
          <a:stretch>
            <a:fillRect/>
          </a:stretch>
        </p:blipFill>
        <p:spPr>
          <a:xfrm>
            <a:off x="10634409" y="1144429"/>
            <a:ext cx="1575612" cy="1575612"/>
          </a:xfrm>
          <a:prstGeom prst="rect">
            <a:avLst/>
          </a:prstGeom>
          <a:effectLst>
            <a:outerShdw blurRad="63500" sx="102000" sy="102000" algn="ctr" rotWithShape="0">
              <a:schemeClr val="accent4">
                <a:lumMod val="20000"/>
                <a:lumOff val="80000"/>
                <a:alpha val="40000"/>
              </a:schemeClr>
            </a:outerShdw>
          </a:effec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 calcmode="lin" valueType="num">
                                      <p:cBhvr additive="base">
                                        <p:cTn id="7" dur="500" fill="hold"/>
                                        <p:tgtEl>
                                          <p:spTgt spid="39"/>
                                        </p:tgtEl>
                                        <p:attrNameLst>
                                          <p:attrName>ppt_x</p:attrName>
                                        </p:attrNameLst>
                                      </p:cBhvr>
                                      <p:tavLst>
                                        <p:tav tm="0">
                                          <p:val>
                                            <p:strVal val="#ppt_x"/>
                                          </p:val>
                                        </p:tav>
                                        <p:tav tm="100000">
                                          <p:val>
                                            <p:strVal val="#ppt_x"/>
                                          </p:val>
                                        </p:tav>
                                      </p:tavLst>
                                    </p:anim>
                                    <p:anim calcmode="lin" valueType="num">
                                      <p:cBhvr additive="base">
                                        <p:cTn id="8"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48"/>
                                        </p:tgtEl>
                                        <p:attrNameLst>
                                          <p:attrName>style.visibility</p:attrName>
                                        </p:attrNameLst>
                                      </p:cBhvr>
                                      <p:to>
                                        <p:strVal val="visible"/>
                                      </p:to>
                                    </p:set>
                                    <p:animEffect transition="in" filter="fade">
                                      <p:cBhvr>
                                        <p:cTn id="13" dur="500"/>
                                        <p:tgtEl>
                                          <p:spTgt spid="4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44"/>
                                        </p:tgtEl>
                                        <p:attrNameLst>
                                          <p:attrName>style.visibility</p:attrName>
                                        </p:attrNameLst>
                                      </p:cBhvr>
                                      <p:to>
                                        <p:strVal val="visible"/>
                                      </p:to>
                                    </p:set>
                                    <p:animEffect transition="in" filter="fade">
                                      <p:cBhvr>
                                        <p:cTn id="16" dur="500"/>
                                        <p:tgtEl>
                                          <p:spTgt spid="44"/>
                                        </p:tgtEl>
                                      </p:cBhvr>
                                    </p:animEffect>
                                  </p:childTnLst>
                                </p:cTn>
                              </p:par>
                              <p:par>
                                <p:cTn id="17" presetID="10" presetClass="entr" presetSubtype="0" fill="hold" nodeType="withEffect">
                                  <p:stCondLst>
                                    <p:cond delay="0"/>
                                  </p:stCondLst>
                                  <p:childTnLst>
                                    <p:set>
                                      <p:cBhvr>
                                        <p:cTn id="18" dur="1" fill="hold">
                                          <p:stCondLst>
                                            <p:cond delay="0"/>
                                          </p:stCondLst>
                                        </p:cTn>
                                        <p:tgtEl>
                                          <p:spTgt spid="49"/>
                                        </p:tgtEl>
                                        <p:attrNameLst>
                                          <p:attrName>style.visibility</p:attrName>
                                        </p:attrNameLst>
                                      </p:cBhvr>
                                      <p:to>
                                        <p:strVal val="visible"/>
                                      </p:to>
                                    </p:set>
                                    <p:animEffect transition="in" filter="fade">
                                      <p:cBhvr>
                                        <p:cTn id="19" dur="500"/>
                                        <p:tgtEl>
                                          <p:spTgt spid="49"/>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45"/>
                                        </p:tgtEl>
                                        <p:attrNameLst>
                                          <p:attrName>style.visibility</p:attrName>
                                        </p:attrNameLst>
                                      </p:cBhvr>
                                      <p:to>
                                        <p:strVal val="visible"/>
                                      </p:to>
                                    </p:set>
                                    <p:animEffect transition="in" filter="fade">
                                      <p:cBhvr>
                                        <p:cTn id="22" dur="500"/>
                                        <p:tgtEl>
                                          <p:spTgt spid="45"/>
                                        </p:tgtEl>
                                      </p:cBhvr>
                                    </p:animEffect>
                                  </p:childTnLst>
                                </p:cTn>
                              </p:par>
                              <p:par>
                                <p:cTn id="23" presetID="10" presetClass="entr" presetSubtype="0" fill="hold" nodeType="withEffect">
                                  <p:stCondLst>
                                    <p:cond delay="0"/>
                                  </p:stCondLst>
                                  <p:childTnLst>
                                    <p:set>
                                      <p:cBhvr>
                                        <p:cTn id="24" dur="1" fill="hold">
                                          <p:stCondLst>
                                            <p:cond delay="0"/>
                                          </p:stCondLst>
                                        </p:cTn>
                                        <p:tgtEl>
                                          <p:spTgt spid="50"/>
                                        </p:tgtEl>
                                        <p:attrNameLst>
                                          <p:attrName>style.visibility</p:attrName>
                                        </p:attrNameLst>
                                      </p:cBhvr>
                                      <p:to>
                                        <p:strVal val="visible"/>
                                      </p:to>
                                    </p:set>
                                    <p:animEffect transition="in" filter="fade">
                                      <p:cBhvr>
                                        <p:cTn id="25" dur="500"/>
                                        <p:tgtEl>
                                          <p:spTgt spid="50"/>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46"/>
                                        </p:tgtEl>
                                        <p:attrNameLst>
                                          <p:attrName>style.visibility</p:attrName>
                                        </p:attrNameLst>
                                      </p:cBhvr>
                                      <p:to>
                                        <p:strVal val="visible"/>
                                      </p:to>
                                    </p:set>
                                    <p:animEffect transition="in" filter="fade">
                                      <p:cBhvr>
                                        <p:cTn id="28" dur="500"/>
                                        <p:tgtEl>
                                          <p:spTgt spid="46"/>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47"/>
                                        </p:tgtEl>
                                        <p:attrNameLst>
                                          <p:attrName>style.visibility</p:attrName>
                                        </p:attrNameLst>
                                      </p:cBhvr>
                                      <p:to>
                                        <p:strVal val="visible"/>
                                      </p:to>
                                    </p:set>
                                    <p:animEffect transition="in" filter="fade">
                                      <p:cBhvr>
                                        <p:cTn id="31" dur="500"/>
                                        <p:tgtEl>
                                          <p:spTgt spid="47"/>
                                        </p:tgtEl>
                                      </p:cBhvr>
                                    </p:animEffect>
                                  </p:childTnLst>
                                </p:cTn>
                              </p:par>
                              <p:par>
                                <p:cTn id="32" presetID="10" presetClass="entr" presetSubtype="0" fill="hold" nodeType="withEffect">
                                  <p:stCondLst>
                                    <p:cond delay="0"/>
                                  </p:stCondLst>
                                  <p:childTnLst>
                                    <p:set>
                                      <p:cBhvr>
                                        <p:cTn id="33" dur="1" fill="hold">
                                          <p:stCondLst>
                                            <p:cond delay="0"/>
                                          </p:stCondLst>
                                        </p:cTn>
                                        <p:tgtEl>
                                          <p:spTgt spid="52"/>
                                        </p:tgtEl>
                                        <p:attrNameLst>
                                          <p:attrName>style.visibility</p:attrName>
                                        </p:attrNameLst>
                                      </p:cBhvr>
                                      <p:to>
                                        <p:strVal val="visible"/>
                                      </p:to>
                                    </p:set>
                                    <p:animEffect transition="in" filter="fade">
                                      <p:cBhvr>
                                        <p:cTn id="34"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4" grpId="0"/>
      <p:bldP spid="45" grpId="0"/>
      <p:bldP spid="46" grpId="0"/>
      <p:bldP spid="47"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52" name="图片 217" descr="588ku_33ad983870adce046e12c069fb011366_12933735">
            <a:extLst>
              <a:ext uri="{FF2B5EF4-FFF2-40B4-BE49-F238E27FC236}">
                <a16:creationId xmlns:a16="http://schemas.microsoft.com/office/drawing/2014/main" id="{CB44A96C-ED0D-42B6-8038-EB18961423E9}"/>
              </a:ext>
            </a:extLst>
          </p:cNvPr>
          <p:cNvPicPr>
            <a:picLocks noChangeAspect="1"/>
          </p:cNvPicPr>
          <p:nvPr/>
        </p:nvPicPr>
        <p:blipFill>
          <a:blip r:embed="rId4"/>
          <a:srcRect l="3283" t="36105" r="4167" b="36736"/>
          <a:stretch>
            <a:fillRect/>
          </a:stretch>
        </p:blipFill>
        <p:spPr>
          <a:xfrm>
            <a:off x="125778" y="4656389"/>
            <a:ext cx="12116739" cy="1571577"/>
          </a:xfrm>
          <a:prstGeom prst="rect">
            <a:avLst/>
          </a:prstGeom>
        </p:spPr>
      </p:pic>
      <p:pic>
        <p:nvPicPr>
          <p:cNvPr id="50" name="图片 217" descr="588ku_33ad983870adce046e12c069fb011366_12933735">
            <a:extLst>
              <a:ext uri="{FF2B5EF4-FFF2-40B4-BE49-F238E27FC236}">
                <a16:creationId xmlns:a16="http://schemas.microsoft.com/office/drawing/2014/main" id="{138A2F66-712F-47EB-9A7D-940E29AD7432}"/>
              </a:ext>
            </a:extLst>
          </p:cNvPr>
          <p:cNvPicPr>
            <a:picLocks noChangeAspect="1"/>
          </p:cNvPicPr>
          <p:nvPr/>
        </p:nvPicPr>
        <p:blipFill>
          <a:blip r:embed="rId4"/>
          <a:srcRect l="3283" t="36105" r="4167" b="36736"/>
          <a:stretch>
            <a:fillRect/>
          </a:stretch>
        </p:blipFill>
        <p:spPr>
          <a:xfrm>
            <a:off x="125778" y="3145657"/>
            <a:ext cx="12116740" cy="1571577"/>
          </a:xfrm>
          <a:prstGeom prst="rect">
            <a:avLst/>
          </a:prstGeom>
        </p:spPr>
      </p:pic>
      <p:pic>
        <p:nvPicPr>
          <p:cNvPr id="49" name="图片 217" descr="588ku_33ad983870adce046e12c069fb011366_12933735">
            <a:extLst>
              <a:ext uri="{FF2B5EF4-FFF2-40B4-BE49-F238E27FC236}">
                <a16:creationId xmlns:a16="http://schemas.microsoft.com/office/drawing/2014/main" id="{4873ACDD-BB7D-41EE-88EA-AF90F7DA1688}"/>
              </a:ext>
            </a:extLst>
          </p:cNvPr>
          <p:cNvPicPr>
            <a:picLocks noChangeAspect="1"/>
          </p:cNvPicPr>
          <p:nvPr/>
        </p:nvPicPr>
        <p:blipFill>
          <a:blip r:embed="rId4"/>
          <a:srcRect l="3283" t="36105" r="4167" b="36736"/>
          <a:stretch>
            <a:fillRect/>
          </a:stretch>
        </p:blipFill>
        <p:spPr>
          <a:xfrm>
            <a:off x="36843" y="1797906"/>
            <a:ext cx="12294611" cy="1631094"/>
          </a:xfrm>
          <a:prstGeom prst="rect">
            <a:avLst/>
          </a:prstGeom>
        </p:spPr>
      </p:pic>
      <p:pic>
        <p:nvPicPr>
          <p:cNvPr id="48" name="图片 217" descr="588ku_33ad983870adce046e12c069fb011366_12933735">
            <a:extLst>
              <a:ext uri="{FF2B5EF4-FFF2-40B4-BE49-F238E27FC236}">
                <a16:creationId xmlns:a16="http://schemas.microsoft.com/office/drawing/2014/main" id="{F44346E4-363F-4BAF-8162-94F9A67B31FB}"/>
              </a:ext>
            </a:extLst>
          </p:cNvPr>
          <p:cNvPicPr>
            <a:picLocks noChangeAspect="1"/>
          </p:cNvPicPr>
          <p:nvPr/>
        </p:nvPicPr>
        <p:blipFill>
          <a:blip r:embed="rId4"/>
          <a:srcRect l="3283" t="36105" r="4167" b="36736"/>
          <a:stretch>
            <a:fillRect/>
          </a:stretch>
        </p:blipFill>
        <p:spPr>
          <a:xfrm>
            <a:off x="36843" y="276011"/>
            <a:ext cx="12458851" cy="1559886"/>
          </a:xfrm>
          <a:prstGeom prst="rect">
            <a:avLst/>
          </a:prstGeom>
        </p:spPr>
      </p:pic>
      <p:grpSp>
        <p:nvGrpSpPr>
          <p:cNvPr id="28" name="组合 27"/>
          <p:cNvGrpSpPr/>
          <p:nvPr/>
        </p:nvGrpSpPr>
        <p:grpSpPr>
          <a:xfrm>
            <a:off x="248559" y="-74544"/>
            <a:ext cx="11904980" cy="467360"/>
            <a:chOff x="314" y="191"/>
            <a:chExt cx="21028" cy="826"/>
          </a:xfrm>
        </p:grpSpPr>
        <p:grpSp>
          <p:nvGrpSpPr>
            <p:cNvPr id="223" name="组合 222"/>
            <p:cNvGrpSpPr/>
            <p:nvPr/>
          </p:nvGrpSpPr>
          <p:grpSpPr>
            <a:xfrm>
              <a:off x="314" y="191"/>
              <a:ext cx="7042" cy="826"/>
              <a:chOff x="7265" y="-2629"/>
              <a:chExt cx="12776" cy="1498"/>
            </a:xfrm>
            <a:effectLst>
              <a:outerShdw blurRad="63500" sx="102000" sy="102000" algn="ctr" rotWithShape="0">
                <a:schemeClr val="accent4">
                  <a:lumMod val="20000"/>
                  <a:lumOff val="80000"/>
                  <a:alpha val="40000"/>
                </a:schemeClr>
              </a:outerShdw>
            </a:effectLst>
          </p:grpSpPr>
          <p:pic>
            <p:nvPicPr>
              <p:cNvPr id="221" name="图片 220" descr="588ku_c7eed0b985b759570d3b41086c6e9c3d_12923674"/>
              <p:cNvPicPr>
                <a:picLocks noChangeAspect="1"/>
              </p:cNvPicPr>
              <p:nvPr/>
            </p:nvPicPr>
            <p:blipFill>
              <a:blip r:embed="rId5"/>
              <a:srcRect l="4672" t="2187" r="4672" b="82919"/>
              <a:stretch>
                <a:fillRect/>
              </a:stretch>
            </p:blipFill>
            <p:spPr>
              <a:xfrm>
                <a:off x="7265" y="-2629"/>
                <a:ext cx="6597" cy="1498"/>
              </a:xfrm>
              <a:prstGeom prst="rect">
                <a:avLst/>
              </a:prstGeom>
            </p:spPr>
          </p:pic>
          <p:pic>
            <p:nvPicPr>
              <p:cNvPr id="222" name="图片 221" descr="588ku_c7eed0b985b759570d3b41086c6e9c3d_12923674"/>
              <p:cNvPicPr>
                <a:picLocks noChangeAspect="1"/>
              </p:cNvPicPr>
              <p:nvPr/>
            </p:nvPicPr>
            <p:blipFill>
              <a:blip r:embed="rId5"/>
              <a:srcRect l="4672" t="2187" r="4672" b="82919"/>
              <a:stretch>
                <a:fillRect/>
              </a:stretch>
            </p:blipFill>
            <p:spPr>
              <a:xfrm>
                <a:off x="13445" y="-2629"/>
                <a:ext cx="6597" cy="1498"/>
              </a:xfrm>
              <a:prstGeom prst="rect">
                <a:avLst/>
              </a:prstGeom>
            </p:spPr>
          </p:pic>
        </p:grpSp>
        <p:grpSp>
          <p:nvGrpSpPr>
            <p:cNvPr id="29" name="组合 28"/>
            <p:cNvGrpSpPr/>
            <p:nvPr/>
          </p:nvGrpSpPr>
          <p:grpSpPr>
            <a:xfrm>
              <a:off x="14300" y="191"/>
              <a:ext cx="7042" cy="826"/>
              <a:chOff x="7265" y="-2629"/>
              <a:chExt cx="12776" cy="1498"/>
            </a:xfrm>
            <a:effectLst>
              <a:outerShdw blurRad="63500" sx="102000" sy="102000" algn="ctr" rotWithShape="0">
                <a:schemeClr val="accent4">
                  <a:lumMod val="20000"/>
                  <a:lumOff val="80000"/>
                  <a:alpha val="40000"/>
                </a:schemeClr>
              </a:outerShdw>
            </a:effectLst>
          </p:grpSpPr>
          <p:pic>
            <p:nvPicPr>
              <p:cNvPr id="30" name="图片 29" descr="588ku_c7eed0b985b759570d3b41086c6e9c3d_12923674"/>
              <p:cNvPicPr>
                <a:picLocks noChangeAspect="1"/>
              </p:cNvPicPr>
              <p:nvPr/>
            </p:nvPicPr>
            <p:blipFill>
              <a:blip r:embed="rId5"/>
              <a:srcRect l="4672" t="2187" r="4672" b="82919"/>
              <a:stretch>
                <a:fillRect/>
              </a:stretch>
            </p:blipFill>
            <p:spPr>
              <a:xfrm>
                <a:off x="7265" y="-2629"/>
                <a:ext cx="6597" cy="1498"/>
              </a:xfrm>
              <a:prstGeom prst="rect">
                <a:avLst/>
              </a:prstGeom>
            </p:spPr>
          </p:pic>
          <p:pic>
            <p:nvPicPr>
              <p:cNvPr id="31" name="图片 30" descr="588ku_c7eed0b985b759570d3b41086c6e9c3d_12923674"/>
              <p:cNvPicPr>
                <a:picLocks noChangeAspect="1"/>
              </p:cNvPicPr>
              <p:nvPr/>
            </p:nvPicPr>
            <p:blipFill>
              <a:blip r:embed="rId5"/>
              <a:srcRect l="4672" t="2187" r="4672" b="82919"/>
              <a:stretch>
                <a:fillRect/>
              </a:stretch>
            </p:blipFill>
            <p:spPr>
              <a:xfrm>
                <a:off x="13445" y="-2629"/>
                <a:ext cx="6597" cy="1498"/>
              </a:xfrm>
              <a:prstGeom prst="rect">
                <a:avLst/>
              </a:prstGeom>
            </p:spPr>
          </p:pic>
        </p:grpSp>
        <p:grpSp>
          <p:nvGrpSpPr>
            <p:cNvPr id="32" name="组合 31"/>
            <p:cNvGrpSpPr/>
            <p:nvPr/>
          </p:nvGrpSpPr>
          <p:grpSpPr>
            <a:xfrm>
              <a:off x="7307" y="191"/>
              <a:ext cx="7042" cy="826"/>
              <a:chOff x="7265" y="-2629"/>
              <a:chExt cx="12776" cy="1498"/>
            </a:xfrm>
            <a:effectLst>
              <a:outerShdw blurRad="63500" sx="102000" sy="102000" algn="ctr" rotWithShape="0">
                <a:schemeClr val="accent4">
                  <a:lumMod val="20000"/>
                  <a:lumOff val="80000"/>
                  <a:alpha val="40000"/>
                </a:schemeClr>
              </a:outerShdw>
            </a:effectLst>
          </p:grpSpPr>
          <p:pic>
            <p:nvPicPr>
              <p:cNvPr id="33" name="图片 32" descr="588ku_c7eed0b985b759570d3b41086c6e9c3d_12923674"/>
              <p:cNvPicPr>
                <a:picLocks noChangeAspect="1"/>
              </p:cNvPicPr>
              <p:nvPr/>
            </p:nvPicPr>
            <p:blipFill>
              <a:blip r:embed="rId5"/>
              <a:srcRect l="4672" t="2187" r="4672" b="82919"/>
              <a:stretch>
                <a:fillRect/>
              </a:stretch>
            </p:blipFill>
            <p:spPr>
              <a:xfrm>
                <a:off x="7265" y="-2629"/>
                <a:ext cx="6597" cy="1498"/>
              </a:xfrm>
              <a:prstGeom prst="rect">
                <a:avLst/>
              </a:prstGeom>
            </p:spPr>
          </p:pic>
          <p:pic>
            <p:nvPicPr>
              <p:cNvPr id="34" name="图片 33" descr="588ku_c7eed0b985b759570d3b41086c6e9c3d_12923674"/>
              <p:cNvPicPr>
                <a:picLocks noChangeAspect="1"/>
              </p:cNvPicPr>
              <p:nvPr/>
            </p:nvPicPr>
            <p:blipFill>
              <a:blip r:embed="rId5"/>
              <a:srcRect l="4672" t="2187" r="4672" b="82919"/>
              <a:stretch>
                <a:fillRect/>
              </a:stretch>
            </p:blipFill>
            <p:spPr>
              <a:xfrm>
                <a:off x="13445" y="-2629"/>
                <a:ext cx="6597" cy="1498"/>
              </a:xfrm>
              <a:prstGeom prst="rect">
                <a:avLst/>
              </a:prstGeom>
            </p:spPr>
          </p:pic>
        </p:grpSp>
      </p:grpSp>
      <p:pic>
        <p:nvPicPr>
          <p:cNvPr id="26" name="图片 25" descr="65"/>
          <p:cNvPicPr>
            <a:picLocks noChangeAspect="1"/>
          </p:cNvPicPr>
          <p:nvPr/>
        </p:nvPicPr>
        <p:blipFill>
          <a:blip r:embed="rId6"/>
          <a:srcRect t="83139"/>
          <a:stretch>
            <a:fillRect/>
          </a:stretch>
        </p:blipFill>
        <p:spPr>
          <a:xfrm>
            <a:off x="0" y="6167120"/>
            <a:ext cx="12192000" cy="690880"/>
          </a:xfrm>
          <a:prstGeom prst="rect">
            <a:avLst/>
          </a:prstGeom>
        </p:spPr>
      </p:pic>
      <p:sp>
        <p:nvSpPr>
          <p:cNvPr id="44" name="TextBox 43">
            <a:extLst>
              <a:ext uri="{FF2B5EF4-FFF2-40B4-BE49-F238E27FC236}">
                <a16:creationId xmlns:a16="http://schemas.microsoft.com/office/drawing/2014/main" id="{D0B09E34-D523-416B-ACEE-38122A59EEA9}"/>
              </a:ext>
            </a:extLst>
          </p:cNvPr>
          <p:cNvSpPr txBox="1"/>
          <p:nvPr/>
        </p:nvSpPr>
        <p:spPr>
          <a:xfrm>
            <a:off x="1764858" y="619262"/>
            <a:ext cx="8090342" cy="1015663"/>
          </a:xfrm>
          <a:prstGeom prst="rect">
            <a:avLst/>
          </a:prstGeom>
          <a:noFill/>
        </p:spPr>
        <p:txBody>
          <a:bodyPr wrap="square">
            <a:spAutoFit/>
          </a:bodyPr>
          <a:lstStyle/>
          <a:p>
            <a:pPr algn="l"/>
            <a:r>
              <a:rPr kumimoji="0" lang="pt-BR" sz="3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90 000 + 30 000 + 5 473</a:t>
            </a:r>
            <a:r>
              <a:rPr kumimoji="0" lang="vi-VN" sz="3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lang="pt-BR" sz="3000" b="1" i="0" dirty="0">
                <a:solidFill>
                  <a:srgbClr val="002060"/>
                </a:solidFill>
                <a:effectLst/>
                <a:latin typeface="Cambria" panose="02040503050406030204" pitchFamily="18" charset="0"/>
                <a:ea typeface="Cambria" panose="02040503050406030204" pitchFamily="18" charset="0"/>
              </a:rPr>
              <a:t>= 120 000 + 5 473 </a:t>
            </a:r>
            <a:endParaRPr lang="vi-VN" sz="3000" b="1" i="0" dirty="0">
              <a:solidFill>
                <a:srgbClr val="002060"/>
              </a:solidFill>
              <a:effectLst/>
              <a:latin typeface="Cambria" panose="02040503050406030204" pitchFamily="18" charset="0"/>
              <a:ea typeface="Cambria" panose="02040503050406030204" pitchFamily="18" charset="0"/>
            </a:endParaRPr>
          </a:p>
          <a:p>
            <a:pPr algn="l"/>
            <a:r>
              <a:rPr lang="vi-VN" sz="3000" b="1" dirty="0">
                <a:solidFill>
                  <a:srgbClr val="002060"/>
                </a:solidFill>
                <a:latin typeface="Cambria" panose="02040503050406030204" pitchFamily="18" charset="0"/>
                <a:ea typeface="Cambria" panose="02040503050406030204" pitchFamily="18" charset="0"/>
              </a:rPr>
              <a:t>					    </a:t>
            </a:r>
            <a:r>
              <a:rPr lang="pt-BR" sz="3000" b="1" i="0" dirty="0">
                <a:solidFill>
                  <a:srgbClr val="002060"/>
                </a:solidFill>
                <a:effectLst/>
                <a:latin typeface="Cambria" panose="02040503050406030204" pitchFamily="18" charset="0"/>
                <a:ea typeface="Cambria" panose="02040503050406030204" pitchFamily="18" charset="0"/>
              </a:rPr>
              <a:t>= 125 473</a:t>
            </a:r>
          </a:p>
        </p:txBody>
      </p:sp>
      <p:sp>
        <p:nvSpPr>
          <p:cNvPr id="45" name="TextBox 44">
            <a:extLst>
              <a:ext uri="{FF2B5EF4-FFF2-40B4-BE49-F238E27FC236}">
                <a16:creationId xmlns:a16="http://schemas.microsoft.com/office/drawing/2014/main" id="{28405892-B9A7-4FAC-A358-294945C8B03C}"/>
              </a:ext>
            </a:extLst>
          </p:cNvPr>
          <p:cNvSpPr txBox="1"/>
          <p:nvPr/>
        </p:nvSpPr>
        <p:spPr>
          <a:xfrm>
            <a:off x="-265012" y="2088801"/>
            <a:ext cx="12898320" cy="147732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3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387 568 – (200 000 – 40 000)</a:t>
            </a:r>
            <a:r>
              <a:rPr kumimoji="0" lang="vi-VN" sz="3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 </a:t>
            </a:r>
            <a:r>
              <a:rPr lang="pt-BR" sz="3000" b="1" i="0" dirty="0">
                <a:solidFill>
                  <a:srgbClr val="002060"/>
                </a:solidFill>
                <a:effectLst/>
                <a:latin typeface="Cambria" panose="02040503050406030204" pitchFamily="18" charset="0"/>
                <a:ea typeface="Cambria" panose="02040503050406030204" pitchFamily="18" charset="0"/>
              </a:rPr>
              <a:t>387 568 – 160 000 </a:t>
            </a:r>
            <a:endParaRPr lang="vi-VN" sz="3000" b="1" i="0" dirty="0">
              <a:solidFill>
                <a:srgbClr val="002060"/>
              </a:solidFill>
              <a:effectLst/>
              <a:latin typeface="Cambria" panose="02040503050406030204" pitchFamily="18" charset="0"/>
              <a:ea typeface="Cambria" panose="020405030504060302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vi-VN" sz="3000" b="1" i="0" dirty="0">
                <a:solidFill>
                  <a:srgbClr val="002060"/>
                </a:solidFill>
                <a:effectLst/>
                <a:latin typeface="Cambria" panose="02040503050406030204" pitchFamily="18" charset="0"/>
                <a:ea typeface="Cambria" panose="02040503050406030204" pitchFamily="18" charset="0"/>
              </a:rPr>
              <a:t>                                        </a:t>
            </a:r>
            <a:r>
              <a:rPr lang="pt-BR" sz="3000" b="1" i="0" dirty="0">
                <a:solidFill>
                  <a:srgbClr val="002060"/>
                </a:solidFill>
                <a:effectLst/>
                <a:latin typeface="Cambria" panose="02040503050406030204" pitchFamily="18" charset="0"/>
                <a:ea typeface="Cambria" panose="02040503050406030204" pitchFamily="18" charset="0"/>
              </a:rPr>
              <a:t>= 227 568</a:t>
            </a:r>
            <a:br>
              <a:rPr lang="pt-BR" sz="3000" b="0" i="0" dirty="0">
                <a:solidFill>
                  <a:srgbClr val="000000"/>
                </a:solidFill>
                <a:effectLst/>
                <a:latin typeface="OpenSans"/>
              </a:rPr>
            </a:br>
            <a:endParaRPr kumimoji="0" lang="vi-VN" sz="3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46" name="TextBox 45">
            <a:extLst>
              <a:ext uri="{FF2B5EF4-FFF2-40B4-BE49-F238E27FC236}">
                <a16:creationId xmlns:a16="http://schemas.microsoft.com/office/drawing/2014/main" id="{53CC0D20-4E59-4A07-8271-E574C83542C5}"/>
              </a:ext>
            </a:extLst>
          </p:cNvPr>
          <p:cNvSpPr txBox="1"/>
          <p:nvPr/>
        </p:nvSpPr>
        <p:spPr>
          <a:xfrm>
            <a:off x="795030" y="3490613"/>
            <a:ext cx="10329506" cy="1015663"/>
          </a:xfrm>
          <a:prstGeom prst="rect">
            <a:avLst/>
          </a:prstGeom>
          <a:noFill/>
        </p:spPr>
        <p:txBody>
          <a:bodyPr wrap="square">
            <a:spAutoFit/>
          </a:bodyPr>
          <a:lstStyle/>
          <a:p>
            <a:pPr lvl="0" algn="ctr"/>
            <a:r>
              <a:rPr kumimoji="0" lang="pt-BR" sz="3000" b="1"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rPr>
              <a:t>456 </a:t>
            </a:r>
            <a:r>
              <a:rPr kumimoji="0" lang="pt-BR" sz="3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250 + 200 000 - 500 000</a:t>
            </a:r>
            <a:r>
              <a:rPr kumimoji="0" lang="vi-VN" sz="3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 </a:t>
            </a:r>
            <a:r>
              <a:rPr lang="pt-BR" sz="3000" b="1" dirty="0">
                <a:solidFill>
                  <a:srgbClr val="002060"/>
                </a:solidFill>
                <a:latin typeface="Cambria" panose="02040503050406030204" pitchFamily="18" charset="0"/>
                <a:ea typeface="Cambria" panose="02040503050406030204" pitchFamily="18" charset="0"/>
              </a:rPr>
              <a:t>656 250 - 500 000 </a:t>
            </a:r>
            <a:endParaRPr lang="vi-VN" sz="3000" b="1" dirty="0">
              <a:solidFill>
                <a:srgbClr val="002060"/>
              </a:solidFill>
              <a:latin typeface="Cambria" panose="02040503050406030204" pitchFamily="18" charset="0"/>
              <a:ea typeface="Cambria" panose="02040503050406030204" pitchFamily="18" charset="0"/>
            </a:endParaRPr>
          </a:p>
          <a:p>
            <a:pPr lvl="0" algn="ctr"/>
            <a:r>
              <a:rPr lang="vi-VN" sz="3000" b="1" dirty="0">
                <a:solidFill>
                  <a:srgbClr val="002060"/>
                </a:solidFill>
                <a:latin typeface="Cambria" panose="02040503050406030204" pitchFamily="18" charset="0"/>
                <a:ea typeface="Cambria" panose="02040503050406030204" pitchFamily="18" charset="0"/>
              </a:rPr>
              <a:t>                                       </a:t>
            </a:r>
            <a:r>
              <a:rPr lang="pt-BR" sz="3000" b="1" dirty="0">
                <a:solidFill>
                  <a:srgbClr val="002060"/>
                </a:solidFill>
                <a:latin typeface="Cambria" panose="02040503050406030204" pitchFamily="18" charset="0"/>
                <a:ea typeface="Cambria" panose="02040503050406030204" pitchFamily="18" charset="0"/>
              </a:rPr>
              <a:t>= </a:t>
            </a:r>
            <a:r>
              <a:rPr lang="pt-BR" sz="3000" b="1">
                <a:solidFill>
                  <a:srgbClr val="002060"/>
                </a:solidFill>
                <a:latin typeface="Cambria" panose="02040503050406030204" pitchFamily="18" charset="0"/>
                <a:ea typeface="Cambria" panose="02040503050406030204" pitchFamily="18" charset="0"/>
              </a:rPr>
              <a:t>156 250</a:t>
            </a:r>
            <a:endParaRPr kumimoji="0" lang="vi-VN" sz="3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47" name="TextBox 46">
            <a:extLst>
              <a:ext uri="{FF2B5EF4-FFF2-40B4-BE49-F238E27FC236}">
                <a16:creationId xmlns:a16="http://schemas.microsoft.com/office/drawing/2014/main" id="{D5BF26CD-5638-4AE9-94A9-99994D702C2E}"/>
              </a:ext>
            </a:extLst>
          </p:cNvPr>
          <p:cNvSpPr txBox="1"/>
          <p:nvPr/>
        </p:nvSpPr>
        <p:spPr>
          <a:xfrm>
            <a:off x="1127540" y="4964768"/>
            <a:ext cx="8569088" cy="1015663"/>
          </a:xfrm>
          <a:prstGeom prst="rect">
            <a:avLst/>
          </a:prstGeom>
          <a:noFill/>
        </p:spPr>
        <p:txBody>
          <a:bodyPr wrap="square">
            <a:spAutoFit/>
          </a:bodyPr>
          <a:lstStyle/>
          <a:p>
            <a:pPr lvl="0" algn="ctr"/>
            <a:r>
              <a:rPr kumimoji="0" lang="pt-BR" sz="3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210 000 – 90 000 + 4 975</a:t>
            </a:r>
            <a:r>
              <a:rPr kumimoji="0" lang="vi-VN" sz="3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lang="pt-BR" sz="3000" b="1" dirty="0">
                <a:solidFill>
                  <a:srgbClr val="002060"/>
                </a:solidFill>
                <a:latin typeface="Cambria" panose="02040503050406030204" pitchFamily="18" charset="0"/>
                <a:ea typeface="Cambria" panose="02040503050406030204" pitchFamily="18" charset="0"/>
              </a:rPr>
              <a:t>= 120 000 + 4 975 </a:t>
            </a:r>
            <a:endParaRPr lang="vi-VN" sz="3000" b="1" dirty="0">
              <a:solidFill>
                <a:srgbClr val="002060"/>
              </a:solidFill>
              <a:latin typeface="Cambria" panose="02040503050406030204" pitchFamily="18" charset="0"/>
              <a:ea typeface="Cambria" panose="02040503050406030204" pitchFamily="18" charset="0"/>
            </a:endParaRPr>
          </a:p>
          <a:p>
            <a:pPr lvl="0" algn="ctr"/>
            <a:r>
              <a:rPr lang="vi-VN" sz="3000" b="1" dirty="0">
                <a:solidFill>
                  <a:srgbClr val="002060"/>
                </a:solidFill>
                <a:latin typeface="Cambria" panose="02040503050406030204" pitchFamily="18" charset="0"/>
                <a:ea typeface="Cambria" panose="02040503050406030204" pitchFamily="18" charset="0"/>
              </a:rPr>
              <a:t>                                     </a:t>
            </a:r>
            <a:r>
              <a:rPr lang="pt-BR" sz="3000" b="1" dirty="0">
                <a:solidFill>
                  <a:srgbClr val="002060"/>
                </a:solidFill>
                <a:latin typeface="Cambria" panose="02040503050406030204" pitchFamily="18" charset="0"/>
                <a:ea typeface="Cambria" panose="02040503050406030204" pitchFamily="18" charset="0"/>
              </a:rPr>
              <a:t>= </a:t>
            </a:r>
            <a:r>
              <a:rPr lang="pt-BR" sz="3000" b="1">
                <a:solidFill>
                  <a:srgbClr val="002060"/>
                </a:solidFill>
                <a:latin typeface="Cambria" panose="02040503050406030204" pitchFamily="18" charset="0"/>
                <a:ea typeface="Cambria" panose="02040503050406030204" pitchFamily="18" charset="0"/>
              </a:rPr>
              <a:t>124 975</a:t>
            </a:r>
            <a:endParaRPr kumimoji="0" lang="vi-VN" sz="3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21" name="图片 5" descr="588ku_c49ea07d0bb1994d2abed893eeb52e2f_12611564">
            <a:extLst>
              <a:ext uri="{FF2B5EF4-FFF2-40B4-BE49-F238E27FC236}">
                <a16:creationId xmlns:a16="http://schemas.microsoft.com/office/drawing/2014/main" id="{56D08CA8-4231-491B-962A-29DDE0F08915}"/>
              </a:ext>
            </a:extLst>
          </p:cNvPr>
          <p:cNvPicPr>
            <a:picLocks noChangeAspect="1"/>
          </p:cNvPicPr>
          <p:nvPr/>
        </p:nvPicPr>
        <p:blipFill>
          <a:blip r:embed="rId7"/>
          <a:stretch>
            <a:fillRect/>
          </a:stretch>
        </p:blipFill>
        <p:spPr>
          <a:xfrm>
            <a:off x="10562896" y="5149550"/>
            <a:ext cx="1616213" cy="1616213"/>
          </a:xfrm>
          <a:prstGeom prst="rect">
            <a:avLst/>
          </a:prstGeom>
        </p:spPr>
      </p:pic>
    </p:spTree>
    <p:extLst>
      <p:ext uri="{BB962C8B-B14F-4D97-AF65-F5344CB8AC3E}">
        <p14:creationId xmlns:p14="http://schemas.microsoft.com/office/powerpoint/2010/main" val="5526861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1000"/>
                                        <p:tgtEl>
                                          <p:spTgt spid="44"/>
                                        </p:tgtEl>
                                      </p:cBhvr>
                                    </p:animEffect>
                                    <p:anim calcmode="lin" valueType="num">
                                      <p:cBhvr>
                                        <p:cTn id="8" dur="1000" fill="hold"/>
                                        <p:tgtEl>
                                          <p:spTgt spid="44"/>
                                        </p:tgtEl>
                                        <p:attrNameLst>
                                          <p:attrName>ppt_x</p:attrName>
                                        </p:attrNameLst>
                                      </p:cBhvr>
                                      <p:tavLst>
                                        <p:tav tm="0">
                                          <p:val>
                                            <p:strVal val="#ppt_x"/>
                                          </p:val>
                                        </p:tav>
                                        <p:tav tm="100000">
                                          <p:val>
                                            <p:strVal val="#ppt_x"/>
                                          </p:val>
                                        </p:tav>
                                      </p:tavLst>
                                    </p:anim>
                                    <p:anim calcmode="lin" valueType="num">
                                      <p:cBhvr>
                                        <p:cTn id="9"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45"/>
                                        </p:tgtEl>
                                        <p:attrNameLst>
                                          <p:attrName>style.visibility</p:attrName>
                                        </p:attrNameLst>
                                      </p:cBhvr>
                                      <p:to>
                                        <p:strVal val="visible"/>
                                      </p:to>
                                    </p:set>
                                    <p:animEffect transition="in" filter="barn(inVertical)">
                                      <p:cBhvr>
                                        <p:cTn id="14" dur="500"/>
                                        <p:tgtEl>
                                          <p:spTgt spid="45"/>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46"/>
                                        </p:tgtEl>
                                        <p:attrNameLst>
                                          <p:attrName>style.visibility</p:attrName>
                                        </p:attrNameLst>
                                      </p:cBhvr>
                                      <p:to>
                                        <p:strVal val="visible"/>
                                      </p:to>
                                    </p:set>
                                    <p:animEffect transition="in" filter="barn(inVertical)">
                                      <p:cBhvr>
                                        <p:cTn id="19" dur="500"/>
                                        <p:tgtEl>
                                          <p:spTgt spid="46"/>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47"/>
                                        </p:tgtEl>
                                        <p:attrNameLst>
                                          <p:attrName>style.visibility</p:attrName>
                                        </p:attrNameLst>
                                      </p:cBhvr>
                                      <p:to>
                                        <p:strVal val="visible"/>
                                      </p:to>
                                    </p:set>
                                    <p:animEffect transition="in" filter="wipe(down)">
                                      <p:cBhvr>
                                        <p:cTn id="24"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45" grpId="0"/>
      <p:bldP spid="46" grpId="0"/>
      <p:bldP spid="47"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24" name="图片 217" descr="588ku_33ad983870adce046e12c069fb011366_12933735">
            <a:extLst>
              <a:ext uri="{FF2B5EF4-FFF2-40B4-BE49-F238E27FC236}">
                <a16:creationId xmlns:a16="http://schemas.microsoft.com/office/drawing/2014/main" id="{5B913D02-3E6D-43B5-AE1F-43B78B2E7B89}"/>
              </a:ext>
            </a:extLst>
          </p:cNvPr>
          <p:cNvPicPr>
            <a:picLocks noChangeAspect="1"/>
          </p:cNvPicPr>
          <p:nvPr/>
        </p:nvPicPr>
        <p:blipFill>
          <a:blip r:embed="rId4"/>
          <a:srcRect l="3283" t="36105" r="4167" b="36736"/>
          <a:stretch>
            <a:fillRect/>
          </a:stretch>
        </p:blipFill>
        <p:spPr>
          <a:xfrm>
            <a:off x="-94593" y="301606"/>
            <a:ext cx="11719033" cy="5712155"/>
          </a:xfrm>
          <a:prstGeom prst="rect">
            <a:avLst/>
          </a:prstGeom>
        </p:spPr>
      </p:pic>
      <p:grpSp>
        <p:nvGrpSpPr>
          <p:cNvPr id="22" name="组合 21"/>
          <p:cNvGrpSpPr/>
          <p:nvPr/>
        </p:nvGrpSpPr>
        <p:grpSpPr>
          <a:xfrm>
            <a:off x="286385" y="178435"/>
            <a:ext cx="11904980" cy="467360"/>
            <a:chOff x="314" y="191"/>
            <a:chExt cx="21028" cy="826"/>
          </a:xfrm>
        </p:grpSpPr>
        <p:grpSp>
          <p:nvGrpSpPr>
            <p:cNvPr id="223" name="组合 222"/>
            <p:cNvGrpSpPr/>
            <p:nvPr/>
          </p:nvGrpSpPr>
          <p:grpSpPr>
            <a:xfrm>
              <a:off x="314" y="191"/>
              <a:ext cx="7042" cy="826"/>
              <a:chOff x="7265" y="-2629"/>
              <a:chExt cx="12776" cy="1498"/>
            </a:xfrm>
            <a:effectLst>
              <a:outerShdw blurRad="63500" sx="102000" sy="102000" algn="ctr" rotWithShape="0">
                <a:schemeClr val="accent4">
                  <a:lumMod val="20000"/>
                  <a:lumOff val="80000"/>
                  <a:alpha val="40000"/>
                </a:schemeClr>
              </a:outerShdw>
            </a:effectLst>
          </p:grpSpPr>
          <p:pic>
            <p:nvPicPr>
              <p:cNvPr id="221" name="图片 220" descr="588ku_c7eed0b985b759570d3b41086c6e9c3d_12923674"/>
              <p:cNvPicPr>
                <a:picLocks noChangeAspect="1"/>
              </p:cNvPicPr>
              <p:nvPr/>
            </p:nvPicPr>
            <p:blipFill>
              <a:blip r:embed="rId5"/>
              <a:srcRect l="4672" t="2187" r="4672" b="82919"/>
              <a:stretch>
                <a:fillRect/>
              </a:stretch>
            </p:blipFill>
            <p:spPr>
              <a:xfrm>
                <a:off x="7265" y="-2629"/>
                <a:ext cx="6597" cy="1498"/>
              </a:xfrm>
              <a:prstGeom prst="rect">
                <a:avLst/>
              </a:prstGeom>
            </p:spPr>
          </p:pic>
          <p:pic>
            <p:nvPicPr>
              <p:cNvPr id="222" name="图片 221" descr="588ku_c7eed0b985b759570d3b41086c6e9c3d_12923674"/>
              <p:cNvPicPr>
                <a:picLocks noChangeAspect="1"/>
              </p:cNvPicPr>
              <p:nvPr/>
            </p:nvPicPr>
            <p:blipFill>
              <a:blip r:embed="rId5"/>
              <a:srcRect l="4672" t="2187" r="4672" b="82919"/>
              <a:stretch>
                <a:fillRect/>
              </a:stretch>
            </p:blipFill>
            <p:spPr>
              <a:xfrm>
                <a:off x="13445" y="-2629"/>
                <a:ext cx="6597" cy="1498"/>
              </a:xfrm>
              <a:prstGeom prst="rect">
                <a:avLst/>
              </a:prstGeom>
            </p:spPr>
          </p:pic>
        </p:grpSp>
        <p:grpSp>
          <p:nvGrpSpPr>
            <p:cNvPr id="16" name="组合 15"/>
            <p:cNvGrpSpPr/>
            <p:nvPr/>
          </p:nvGrpSpPr>
          <p:grpSpPr>
            <a:xfrm>
              <a:off x="14300" y="191"/>
              <a:ext cx="7042" cy="826"/>
              <a:chOff x="7265" y="-2629"/>
              <a:chExt cx="12776" cy="1498"/>
            </a:xfrm>
            <a:effectLst>
              <a:outerShdw blurRad="63500" sx="102000" sy="102000" algn="ctr" rotWithShape="0">
                <a:schemeClr val="accent4">
                  <a:lumMod val="20000"/>
                  <a:lumOff val="80000"/>
                  <a:alpha val="40000"/>
                </a:schemeClr>
              </a:outerShdw>
            </a:effectLst>
          </p:grpSpPr>
          <p:pic>
            <p:nvPicPr>
              <p:cNvPr id="17" name="图片 16" descr="588ku_c7eed0b985b759570d3b41086c6e9c3d_12923674"/>
              <p:cNvPicPr>
                <a:picLocks noChangeAspect="1"/>
              </p:cNvPicPr>
              <p:nvPr/>
            </p:nvPicPr>
            <p:blipFill>
              <a:blip r:embed="rId5"/>
              <a:srcRect l="4672" t="2187" r="4672" b="82919"/>
              <a:stretch>
                <a:fillRect/>
              </a:stretch>
            </p:blipFill>
            <p:spPr>
              <a:xfrm>
                <a:off x="7265" y="-2629"/>
                <a:ext cx="6597" cy="1498"/>
              </a:xfrm>
              <a:prstGeom prst="rect">
                <a:avLst/>
              </a:prstGeom>
            </p:spPr>
          </p:pic>
          <p:pic>
            <p:nvPicPr>
              <p:cNvPr id="18" name="图片 17" descr="588ku_c7eed0b985b759570d3b41086c6e9c3d_12923674"/>
              <p:cNvPicPr>
                <a:picLocks noChangeAspect="1"/>
              </p:cNvPicPr>
              <p:nvPr/>
            </p:nvPicPr>
            <p:blipFill>
              <a:blip r:embed="rId5"/>
              <a:srcRect l="4672" t="2187" r="4672" b="82919"/>
              <a:stretch>
                <a:fillRect/>
              </a:stretch>
            </p:blipFill>
            <p:spPr>
              <a:xfrm>
                <a:off x="13445" y="-2629"/>
                <a:ext cx="6597" cy="1498"/>
              </a:xfrm>
              <a:prstGeom prst="rect">
                <a:avLst/>
              </a:prstGeom>
            </p:spPr>
          </p:pic>
        </p:grpSp>
        <p:grpSp>
          <p:nvGrpSpPr>
            <p:cNvPr id="19" name="组合 18"/>
            <p:cNvGrpSpPr/>
            <p:nvPr/>
          </p:nvGrpSpPr>
          <p:grpSpPr>
            <a:xfrm>
              <a:off x="7307" y="191"/>
              <a:ext cx="7042" cy="826"/>
              <a:chOff x="7265" y="-2629"/>
              <a:chExt cx="12776" cy="1498"/>
            </a:xfrm>
            <a:effectLst>
              <a:outerShdw blurRad="63500" sx="102000" sy="102000" algn="ctr" rotWithShape="0">
                <a:schemeClr val="accent4">
                  <a:lumMod val="20000"/>
                  <a:lumOff val="80000"/>
                  <a:alpha val="40000"/>
                </a:schemeClr>
              </a:outerShdw>
            </a:effectLst>
          </p:grpSpPr>
          <p:pic>
            <p:nvPicPr>
              <p:cNvPr id="20" name="图片 19" descr="588ku_c7eed0b985b759570d3b41086c6e9c3d_12923674"/>
              <p:cNvPicPr>
                <a:picLocks noChangeAspect="1"/>
              </p:cNvPicPr>
              <p:nvPr/>
            </p:nvPicPr>
            <p:blipFill>
              <a:blip r:embed="rId5"/>
              <a:srcRect l="4672" t="2187" r="4672" b="82919"/>
              <a:stretch>
                <a:fillRect/>
              </a:stretch>
            </p:blipFill>
            <p:spPr>
              <a:xfrm>
                <a:off x="7265" y="-2629"/>
                <a:ext cx="6597" cy="1498"/>
              </a:xfrm>
              <a:prstGeom prst="rect">
                <a:avLst/>
              </a:prstGeom>
            </p:spPr>
          </p:pic>
          <p:pic>
            <p:nvPicPr>
              <p:cNvPr id="21" name="图片 20" descr="588ku_c7eed0b985b759570d3b41086c6e9c3d_12923674"/>
              <p:cNvPicPr>
                <a:picLocks noChangeAspect="1"/>
              </p:cNvPicPr>
              <p:nvPr/>
            </p:nvPicPr>
            <p:blipFill>
              <a:blip r:embed="rId5"/>
              <a:srcRect l="4672" t="2187" r="4672" b="82919"/>
              <a:stretch>
                <a:fillRect/>
              </a:stretch>
            </p:blipFill>
            <p:spPr>
              <a:xfrm>
                <a:off x="13445" y="-2629"/>
                <a:ext cx="6597" cy="1498"/>
              </a:xfrm>
              <a:prstGeom prst="rect">
                <a:avLst/>
              </a:prstGeom>
            </p:spPr>
          </p:pic>
        </p:grpSp>
      </p:grpSp>
      <p:pic>
        <p:nvPicPr>
          <p:cNvPr id="8" name="图片 7" descr="65"/>
          <p:cNvPicPr>
            <a:picLocks noChangeAspect="1"/>
          </p:cNvPicPr>
          <p:nvPr/>
        </p:nvPicPr>
        <p:blipFill>
          <a:blip r:embed="rId6"/>
          <a:srcRect t="83139"/>
          <a:stretch>
            <a:fillRect/>
          </a:stretch>
        </p:blipFill>
        <p:spPr>
          <a:xfrm>
            <a:off x="0" y="6167120"/>
            <a:ext cx="12192000" cy="690880"/>
          </a:xfrm>
          <a:prstGeom prst="rect">
            <a:avLst/>
          </a:prstGeom>
        </p:spPr>
      </p:pic>
      <p:pic>
        <p:nvPicPr>
          <p:cNvPr id="9" name="图片 8" descr="千库网_圣诞圣诞节红绿立体圣诞老人_元素编号12925340"/>
          <p:cNvPicPr>
            <a:picLocks noChangeAspect="1"/>
          </p:cNvPicPr>
          <p:nvPr/>
        </p:nvPicPr>
        <p:blipFill>
          <a:blip r:embed="rId7"/>
          <a:stretch>
            <a:fillRect/>
          </a:stretch>
        </p:blipFill>
        <p:spPr>
          <a:xfrm>
            <a:off x="8585343" y="3246444"/>
            <a:ext cx="3764915" cy="3764915"/>
          </a:xfrm>
          <a:prstGeom prst="rect">
            <a:avLst/>
          </a:prstGeom>
        </p:spPr>
      </p:pic>
      <p:sp>
        <p:nvSpPr>
          <p:cNvPr id="23" name="TextBox 22">
            <a:extLst>
              <a:ext uri="{FF2B5EF4-FFF2-40B4-BE49-F238E27FC236}">
                <a16:creationId xmlns:a16="http://schemas.microsoft.com/office/drawing/2014/main" id="{DD68A98B-8D24-4F91-9BA5-9B6FCF0D7DD1}"/>
              </a:ext>
            </a:extLst>
          </p:cNvPr>
          <p:cNvSpPr txBox="1"/>
          <p:nvPr/>
        </p:nvSpPr>
        <p:spPr>
          <a:xfrm>
            <a:off x="668574" y="1714923"/>
            <a:ext cx="10478397" cy="584775"/>
          </a:xfrm>
          <a:prstGeom prst="rect">
            <a:avLst/>
          </a:prstGeom>
          <a:noFill/>
        </p:spPr>
        <p:txBody>
          <a:bodyPr wrap="square">
            <a:spAutoFit/>
          </a:bodyPr>
          <a:lstStyle/>
          <a:p>
            <a:pPr algn="l"/>
            <a:r>
              <a:rPr lang="en-SG" sz="3200" b="1" i="0" dirty="0">
                <a:solidFill>
                  <a:srgbClr val="002060"/>
                </a:solidFill>
                <a:effectLst/>
                <a:latin typeface="Cambria" panose="02040503050406030204" pitchFamily="18" charset="0"/>
                <a:ea typeface="Cambria" panose="02040503050406030204" pitchFamily="18" charset="0"/>
              </a:rPr>
              <a:t>Ta </a:t>
            </a:r>
            <a:r>
              <a:rPr lang="en-SG" sz="3200" b="1" i="0" dirty="0" err="1">
                <a:solidFill>
                  <a:srgbClr val="002060"/>
                </a:solidFill>
                <a:effectLst/>
                <a:latin typeface="Cambria" panose="02040503050406030204" pitchFamily="18" charset="0"/>
                <a:ea typeface="Cambria" panose="02040503050406030204" pitchFamily="18" charset="0"/>
              </a:rPr>
              <a:t>có</a:t>
            </a:r>
            <a:r>
              <a:rPr lang="en-SG" sz="3200" b="1" i="0" dirty="0">
                <a:solidFill>
                  <a:srgbClr val="002060"/>
                </a:solidFill>
                <a:effectLst/>
                <a:latin typeface="Cambria" panose="02040503050406030204" pitchFamily="18" charset="0"/>
                <a:ea typeface="Cambria" panose="02040503050406030204" pitchFamily="18" charset="0"/>
              </a:rPr>
              <a:t>: 124 975 &lt; 125 473 &lt; 156 250 &lt; </a:t>
            </a:r>
            <a:r>
              <a:rPr lang="en-SG" sz="3200" b="1" i="0">
                <a:solidFill>
                  <a:srgbClr val="002060"/>
                </a:solidFill>
                <a:effectLst/>
                <a:latin typeface="Cambria" panose="02040503050406030204" pitchFamily="18" charset="0"/>
                <a:ea typeface="Cambria" panose="02040503050406030204" pitchFamily="18" charset="0"/>
              </a:rPr>
              <a:t>227 568</a:t>
            </a:r>
            <a:endParaRPr lang="en-SG" sz="3200" b="1" i="0" dirty="0">
              <a:solidFill>
                <a:srgbClr val="002060"/>
              </a:solidFill>
              <a:effectLst/>
              <a:latin typeface="Cambria" panose="02040503050406030204" pitchFamily="18" charset="0"/>
              <a:ea typeface="Cambria" panose="02040503050406030204" pitchFamily="18" charset="0"/>
            </a:endParaRPr>
          </a:p>
        </p:txBody>
      </p:sp>
      <p:sp>
        <p:nvSpPr>
          <p:cNvPr id="3" name="TextBox 2">
            <a:extLst>
              <a:ext uri="{FF2B5EF4-FFF2-40B4-BE49-F238E27FC236}">
                <a16:creationId xmlns:a16="http://schemas.microsoft.com/office/drawing/2014/main" id="{FF380851-44D7-4B6C-ABC4-CCE23D124341}"/>
              </a:ext>
            </a:extLst>
          </p:cNvPr>
          <p:cNvSpPr txBox="1"/>
          <p:nvPr/>
        </p:nvSpPr>
        <p:spPr>
          <a:xfrm>
            <a:off x="1058750" y="2628781"/>
            <a:ext cx="8768422" cy="1077218"/>
          </a:xfrm>
          <a:prstGeom prst="rect">
            <a:avLst/>
          </a:prstGeom>
          <a:noFill/>
        </p:spPr>
        <p:txBody>
          <a:bodyPr wrap="square" rtlCol="0">
            <a:spAutoFit/>
          </a:bodyPr>
          <a:lstStyle/>
          <a:p>
            <a:pPr algn="ctr"/>
            <a:r>
              <a:rPr lang="en-SG" sz="3200" b="1" i="0" dirty="0" err="1">
                <a:solidFill>
                  <a:srgbClr val="002060"/>
                </a:solidFill>
                <a:effectLst/>
                <a:latin typeface="Cambria" panose="02040503050406030204" pitchFamily="18" charset="0"/>
                <a:ea typeface="Cambria" panose="02040503050406030204" pitchFamily="18" charset="0"/>
              </a:rPr>
              <a:t>Vậy</a:t>
            </a:r>
            <a:r>
              <a:rPr lang="en-SG" sz="3200" b="1" i="0" dirty="0">
                <a:solidFill>
                  <a:srgbClr val="002060"/>
                </a:solidFill>
                <a:effectLst/>
                <a:latin typeface="Cambria" panose="02040503050406030204" pitchFamily="18" charset="0"/>
                <a:ea typeface="Cambria" panose="02040503050406030204" pitchFamily="18" charset="0"/>
              </a:rPr>
              <a:t> </a:t>
            </a:r>
            <a:r>
              <a:rPr lang="en-SG" sz="3200" b="1" i="0" dirty="0" err="1">
                <a:solidFill>
                  <a:srgbClr val="002060"/>
                </a:solidFill>
                <a:effectLst/>
                <a:latin typeface="Cambria" panose="02040503050406030204" pitchFamily="18" charset="0"/>
                <a:ea typeface="Cambria" panose="02040503050406030204" pitchFamily="18" charset="0"/>
              </a:rPr>
              <a:t>biểu</a:t>
            </a:r>
            <a:r>
              <a:rPr lang="en-SG" sz="3200" b="1" i="0" dirty="0">
                <a:solidFill>
                  <a:srgbClr val="002060"/>
                </a:solidFill>
                <a:effectLst/>
                <a:latin typeface="Cambria" panose="02040503050406030204" pitchFamily="18" charset="0"/>
                <a:ea typeface="Cambria" panose="02040503050406030204" pitchFamily="18" charset="0"/>
              </a:rPr>
              <a:t> </a:t>
            </a:r>
            <a:r>
              <a:rPr lang="en-SG" sz="3200" b="1" i="0" dirty="0" err="1">
                <a:solidFill>
                  <a:srgbClr val="002060"/>
                </a:solidFill>
                <a:effectLst/>
                <a:latin typeface="Cambria" panose="02040503050406030204" pitchFamily="18" charset="0"/>
                <a:ea typeface="Cambria" panose="02040503050406030204" pitchFamily="18" charset="0"/>
              </a:rPr>
              <a:t>thức</a:t>
            </a:r>
            <a:r>
              <a:rPr lang="en-SG" sz="3200" b="1" i="0" dirty="0">
                <a:solidFill>
                  <a:srgbClr val="002060"/>
                </a:solidFill>
                <a:effectLst/>
                <a:latin typeface="Cambria" panose="02040503050406030204" pitchFamily="18" charset="0"/>
                <a:ea typeface="Cambria" panose="02040503050406030204" pitchFamily="18" charset="0"/>
              </a:rPr>
              <a:t> B </a:t>
            </a:r>
            <a:r>
              <a:rPr lang="en-SG" sz="3200" b="1" i="0" dirty="0" err="1">
                <a:solidFill>
                  <a:srgbClr val="002060"/>
                </a:solidFill>
                <a:effectLst/>
                <a:latin typeface="Cambria" panose="02040503050406030204" pitchFamily="18" charset="0"/>
                <a:ea typeface="Cambria" panose="02040503050406030204" pitchFamily="18" charset="0"/>
              </a:rPr>
              <a:t>có</a:t>
            </a:r>
            <a:r>
              <a:rPr lang="en-SG" sz="3200" b="1" i="0" dirty="0">
                <a:solidFill>
                  <a:srgbClr val="002060"/>
                </a:solidFill>
                <a:effectLst/>
                <a:latin typeface="Cambria" panose="02040503050406030204" pitchFamily="18" charset="0"/>
                <a:ea typeface="Cambria" panose="02040503050406030204" pitchFamily="18" charset="0"/>
              </a:rPr>
              <a:t> </a:t>
            </a:r>
            <a:r>
              <a:rPr lang="en-SG" sz="3200" b="1" i="0" dirty="0" err="1">
                <a:solidFill>
                  <a:srgbClr val="002060"/>
                </a:solidFill>
                <a:effectLst/>
                <a:latin typeface="Cambria" panose="02040503050406030204" pitchFamily="18" charset="0"/>
                <a:ea typeface="Cambria" panose="02040503050406030204" pitchFamily="18" charset="0"/>
              </a:rPr>
              <a:t>giá</a:t>
            </a:r>
            <a:r>
              <a:rPr lang="en-SG" sz="3200" b="1" i="0" dirty="0">
                <a:solidFill>
                  <a:srgbClr val="002060"/>
                </a:solidFill>
                <a:effectLst/>
                <a:latin typeface="Cambria" panose="02040503050406030204" pitchFamily="18" charset="0"/>
                <a:ea typeface="Cambria" panose="02040503050406030204" pitchFamily="18" charset="0"/>
              </a:rPr>
              <a:t> </a:t>
            </a:r>
            <a:r>
              <a:rPr lang="en-SG" sz="3200" b="1" i="0" dirty="0" err="1">
                <a:solidFill>
                  <a:srgbClr val="002060"/>
                </a:solidFill>
                <a:effectLst/>
                <a:latin typeface="Cambria" panose="02040503050406030204" pitchFamily="18" charset="0"/>
                <a:ea typeface="Cambria" panose="02040503050406030204" pitchFamily="18" charset="0"/>
              </a:rPr>
              <a:t>trị</a:t>
            </a:r>
            <a:r>
              <a:rPr lang="en-SG" sz="3200" b="1" i="0" dirty="0">
                <a:solidFill>
                  <a:srgbClr val="002060"/>
                </a:solidFill>
                <a:effectLst/>
                <a:latin typeface="Cambria" panose="02040503050406030204" pitchFamily="18" charset="0"/>
                <a:ea typeface="Cambria" panose="02040503050406030204" pitchFamily="18" charset="0"/>
              </a:rPr>
              <a:t> </a:t>
            </a:r>
            <a:r>
              <a:rPr lang="en-SG" sz="3200" b="1" i="0" dirty="0" err="1">
                <a:solidFill>
                  <a:srgbClr val="002060"/>
                </a:solidFill>
                <a:effectLst/>
                <a:latin typeface="Cambria" panose="02040503050406030204" pitchFamily="18" charset="0"/>
                <a:ea typeface="Cambria" panose="02040503050406030204" pitchFamily="18" charset="0"/>
              </a:rPr>
              <a:t>lớn</a:t>
            </a:r>
            <a:r>
              <a:rPr lang="en-SG" sz="3200" b="1" i="0" dirty="0">
                <a:solidFill>
                  <a:srgbClr val="002060"/>
                </a:solidFill>
                <a:effectLst/>
                <a:latin typeface="Cambria" panose="02040503050406030204" pitchFamily="18" charset="0"/>
                <a:ea typeface="Cambria" panose="02040503050406030204" pitchFamily="18" charset="0"/>
              </a:rPr>
              <a:t> </a:t>
            </a:r>
            <a:r>
              <a:rPr lang="en-SG" sz="3200" b="1" i="0" dirty="0" err="1">
                <a:solidFill>
                  <a:srgbClr val="002060"/>
                </a:solidFill>
                <a:effectLst/>
                <a:latin typeface="Cambria" panose="02040503050406030204" pitchFamily="18" charset="0"/>
                <a:ea typeface="Cambria" panose="02040503050406030204" pitchFamily="18" charset="0"/>
              </a:rPr>
              <a:t>nhất</a:t>
            </a:r>
            <a:r>
              <a:rPr lang="en-SG" sz="3200" b="1" i="0" dirty="0">
                <a:solidFill>
                  <a:srgbClr val="002060"/>
                </a:solidFill>
                <a:effectLst/>
                <a:latin typeface="Cambria" panose="02040503050406030204" pitchFamily="18" charset="0"/>
                <a:ea typeface="Cambria" panose="02040503050406030204" pitchFamily="18" charset="0"/>
              </a:rPr>
              <a:t>, </a:t>
            </a:r>
            <a:r>
              <a:rPr lang="en-SG" sz="3200" b="1" i="0" dirty="0" err="1">
                <a:solidFill>
                  <a:srgbClr val="002060"/>
                </a:solidFill>
                <a:effectLst/>
                <a:latin typeface="Cambria" panose="02040503050406030204" pitchFamily="18" charset="0"/>
                <a:ea typeface="Cambria" panose="02040503050406030204" pitchFamily="18" charset="0"/>
              </a:rPr>
              <a:t>biểu</a:t>
            </a:r>
            <a:r>
              <a:rPr lang="en-SG" sz="3200" b="1" i="0" dirty="0">
                <a:solidFill>
                  <a:srgbClr val="002060"/>
                </a:solidFill>
                <a:effectLst/>
                <a:latin typeface="Cambria" panose="02040503050406030204" pitchFamily="18" charset="0"/>
                <a:ea typeface="Cambria" panose="02040503050406030204" pitchFamily="18" charset="0"/>
              </a:rPr>
              <a:t> </a:t>
            </a:r>
            <a:r>
              <a:rPr lang="en-SG" sz="3200" b="1" i="0" dirty="0" err="1">
                <a:solidFill>
                  <a:srgbClr val="002060"/>
                </a:solidFill>
                <a:effectLst/>
                <a:latin typeface="Cambria" panose="02040503050406030204" pitchFamily="18" charset="0"/>
                <a:ea typeface="Cambria" panose="02040503050406030204" pitchFamily="18" charset="0"/>
              </a:rPr>
              <a:t>thức</a:t>
            </a:r>
            <a:r>
              <a:rPr lang="en-SG" sz="3200" b="1" i="0" dirty="0">
                <a:solidFill>
                  <a:srgbClr val="002060"/>
                </a:solidFill>
                <a:effectLst/>
                <a:latin typeface="Cambria" panose="02040503050406030204" pitchFamily="18" charset="0"/>
                <a:ea typeface="Cambria" panose="02040503050406030204" pitchFamily="18" charset="0"/>
              </a:rPr>
              <a:t> D </a:t>
            </a:r>
            <a:r>
              <a:rPr lang="en-SG" sz="3200" b="1" i="0" dirty="0" err="1">
                <a:solidFill>
                  <a:srgbClr val="002060"/>
                </a:solidFill>
                <a:effectLst/>
                <a:latin typeface="Cambria" panose="02040503050406030204" pitchFamily="18" charset="0"/>
                <a:ea typeface="Cambria" panose="02040503050406030204" pitchFamily="18" charset="0"/>
              </a:rPr>
              <a:t>có</a:t>
            </a:r>
            <a:r>
              <a:rPr lang="en-SG" sz="3200" b="1" i="0" dirty="0">
                <a:solidFill>
                  <a:srgbClr val="002060"/>
                </a:solidFill>
                <a:effectLst/>
                <a:latin typeface="Cambria" panose="02040503050406030204" pitchFamily="18" charset="0"/>
                <a:ea typeface="Cambria" panose="02040503050406030204" pitchFamily="18" charset="0"/>
              </a:rPr>
              <a:t> </a:t>
            </a:r>
            <a:r>
              <a:rPr lang="en-SG" sz="3200" b="1" i="0" dirty="0" err="1">
                <a:solidFill>
                  <a:srgbClr val="002060"/>
                </a:solidFill>
                <a:effectLst/>
                <a:latin typeface="Cambria" panose="02040503050406030204" pitchFamily="18" charset="0"/>
                <a:ea typeface="Cambria" panose="02040503050406030204" pitchFamily="18" charset="0"/>
              </a:rPr>
              <a:t>giá</a:t>
            </a:r>
            <a:r>
              <a:rPr lang="en-SG" sz="3200" b="1" i="0" dirty="0">
                <a:solidFill>
                  <a:srgbClr val="002060"/>
                </a:solidFill>
                <a:effectLst/>
                <a:latin typeface="Cambria" panose="02040503050406030204" pitchFamily="18" charset="0"/>
                <a:ea typeface="Cambria" panose="02040503050406030204" pitchFamily="18" charset="0"/>
              </a:rPr>
              <a:t> </a:t>
            </a:r>
            <a:r>
              <a:rPr lang="en-SG" sz="3200" b="1" i="0" dirty="0" err="1">
                <a:solidFill>
                  <a:srgbClr val="002060"/>
                </a:solidFill>
                <a:effectLst/>
                <a:latin typeface="Cambria" panose="02040503050406030204" pitchFamily="18" charset="0"/>
                <a:ea typeface="Cambria" panose="02040503050406030204" pitchFamily="18" charset="0"/>
              </a:rPr>
              <a:t>trị</a:t>
            </a:r>
            <a:r>
              <a:rPr lang="en-SG" sz="3200" b="1" i="0" dirty="0">
                <a:solidFill>
                  <a:srgbClr val="002060"/>
                </a:solidFill>
                <a:effectLst/>
                <a:latin typeface="Cambria" panose="02040503050406030204" pitchFamily="18" charset="0"/>
                <a:ea typeface="Cambria" panose="02040503050406030204" pitchFamily="18" charset="0"/>
              </a:rPr>
              <a:t> </a:t>
            </a:r>
            <a:r>
              <a:rPr lang="en-SG" sz="3200" b="1" i="0" dirty="0" err="1">
                <a:solidFill>
                  <a:srgbClr val="002060"/>
                </a:solidFill>
                <a:effectLst/>
                <a:latin typeface="Cambria" panose="02040503050406030204" pitchFamily="18" charset="0"/>
                <a:ea typeface="Cambria" panose="02040503050406030204" pitchFamily="18" charset="0"/>
              </a:rPr>
              <a:t>bé</a:t>
            </a:r>
            <a:r>
              <a:rPr lang="en-SG" sz="3200" b="1" i="0" dirty="0">
                <a:solidFill>
                  <a:srgbClr val="002060"/>
                </a:solidFill>
                <a:effectLst/>
                <a:latin typeface="Cambria" panose="02040503050406030204" pitchFamily="18" charset="0"/>
                <a:ea typeface="Cambria" panose="02040503050406030204" pitchFamily="18" charset="0"/>
              </a:rPr>
              <a:t> </a:t>
            </a:r>
            <a:r>
              <a:rPr lang="en-SG" sz="3200" b="1" i="0" err="1">
                <a:solidFill>
                  <a:srgbClr val="002060"/>
                </a:solidFill>
                <a:effectLst/>
                <a:latin typeface="Cambria" panose="02040503050406030204" pitchFamily="18" charset="0"/>
                <a:ea typeface="Cambria" panose="02040503050406030204" pitchFamily="18" charset="0"/>
              </a:rPr>
              <a:t>nhất</a:t>
            </a:r>
            <a:r>
              <a:rPr lang="en-SG" sz="3200" b="1" i="0">
                <a:solidFill>
                  <a:srgbClr val="002060"/>
                </a:solidFill>
                <a:effectLst/>
                <a:latin typeface="Cambria" panose="02040503050406030204" pitchFamily="18" charset="0"/>
                <a:ea typeface="Cambria" panose="02040503050406030204" pitchFamily="18" charset="0"/>
              </a:rPr>
              <a:t>.</a:t>
            </a:r>
            <a:endParaRPr lang="en-SG" sz="3200" b="1" i="0" dirty="0">
              <a:solidFill>
                <a:srgbClr val="002060"/>
              </a:solidFill>
              <a:effectLst/>
              <a:latin typeface="Cambria" panose="02040503050406030204" pitchFamily="18" charset="0"/>
              <a:ea typeface="Cambria" panose="02040503050406030204" pitchFamily="18" charset="0"/>
            </a:endParaRPr>
          </a:p>
        </p:txBody>
      </p:sp>
      <p:pic>
        <p:nvPicPr>
          <p:cNvPr id="26" name="图片 216" descr="588ku_2b3a6c426d46488af6b72e95f7220550_13370794">
            <a:extLst>
              <a:ext uri="{FF2B5EF4-FFF2-40B4-BE49-F238E27FC236}">
                <a16:creationId xmlns:a16="http://schemas.microsoft.com/office/drawing/2014/main" id="{634504CF-AFF5-4080-8C6A-00C33545B900}"/>
              </a:ext>
            </a:extLst>
          </p:cNvPr>
          <p:cNvPicPr>
            <a:picLocks noChangeAspect="1"/>
          </p:cNvPicPr>
          <p:nvPr/>
        </p:nvPicPr>
        <p:blipFill>
          <a:blip r:embed="rId8"/>
          <a:srcRect l="6414"/>
          <a:stretch>
            <a:fillRect/>
          </a:stretch>
        </p:blipFill>
        <p:spPr>
          <a:xfrm>
            <a:off x="199696" y="3059789"/>
            <a:ext cx="1933904" cy="306232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9" name="图片 8" descr="62"/>
          <p:cNvPicPr>
            <a:picLocks noChangeAspect="1"/>
          </p:cNvPicPr>
          <p:nvPr/>
        </p:nvPicPr>
        <p:blipFill>
          <a:blip r:embed="rId4"/>
          <a:srcRect r="72601" b="63116"/>
          <a:stretch>
            <a:fillRect/>
          </a:stretch>
        </p:blipFill>
        <p:spPr>
          <a:xfrm flipH="1">
            <a:off x="9681210" y="0"/>
            <a:ext cx="2510790" cy="1409065"/>
          </a:xfrm>
          <a:prstGeom prst="rect">
            <a:avLst/>
          </a:prstGeom>
        </p:spPr>
      </p:pic>
      <p:pic>
        <p:nvPicPr>
          <p:cNvPr id="6" name="图片 5" descr="62"/>
          <p:cNvPicPr>
            <a:picLocks noChangeAspect="1"/>
          </p:cNvPicPr>
          <p:nvPr/>
        </p:nvPicPr>
        <p:blipFill>
          <a:blip r:embed="rId4"/>
          <a:srcRect r="72601" b="63116"/>
          <a:stretch>
            <a:fillRect/>
          </a:stretch>
        </p:blipFill>
        <p:spPr>
          <a:xfrm>
            <a:off x="0" y="-12700"/>
            <a:ext cx="2376805" cy="1333500"/>
          </a:xfrm>
          <a:prstGeom prst="rect">
            <a:avLst/>
          </a:prstGeom>
        </p:spPr>
      </p:pic>
      <p:pic>
        <p:nvPicPr>
          <p:cNvPr id="218" name="图片 217" descr="588ku_33ad983870adce046e12c069fb011366_12933735"/>
          <p:cNvPicPr>
            <a:picLocks noChangeAspect="1"/>
          </p:cNvPicPr>
          <p:nvPr/>
        </p:nvPicPr>
        <p:blipFill>
          <a:blip r:embed="rId5"/>
          <a:srcRect l="3283" t="36105" r="4167" b="36736"/>
          <a:stretch>
            <a:fillRect/>
          </a:stretch>
        </p:blipFill>
        <p:spPr>
          <a:xfrm>
            <a:off x="315311" y="-282544"/>
            <a:ext cx="11344780" cy="7023303"/>
          </a:xfrm>
          <a:prstGeom prst="rect">
            <a:avLst/>
          </a:prstGeom>
        </p:spPr>
      </p:pic>
      <p:pic>
        <p:nvPicPr>
          <p:cNvPr id="13" name="图片 12" descr="65"/>
          <p:cNvPicPr>
            <a:picLocks noChangeAspect="1"/>
          </p:cNvPicPr>
          <p:nvPr/>
        </p:nvPicPr>
        <p:blipFill>
          <a:blip r:embed="rId6"/>
          <a:srcRect t="83139"/>
          <a:stretch>
            <a:fillRect/>
          </a:stretch>
        </p:blipFill>
        <p:spPr>
          <a:xfrm>
            <a:off x="0" y="5787390"/>
            <a:ext cx="12192000" cy="1070610"/>
          </a:xfrm>
          <a:prstGeom prst="rect">
            <a:avLst/>
          </a:prstGeom>
        </p:spPr>
      </p:pic>
      <p:pic>
        <p:nvPicPr>
          <p:cNvPr id="214" name="图片 213" descr="67"/>
          <p:cNvPicPr>
            <a:picLocks noChangeAspect="1"/>
          </p:cNvPicPr>
          <p:nvPr/>
        </p:nvPicPr>
        <p:blipFill>
          <a:blip r:embed="rId7"/>
          <a:srcRect l="67298" t="19879" b="5079"/>
          <a:stretch>
            <a:fillRect/>
          </a:stretch>
        </p:blipFill>
        <p:spPr>
          <a:xfrm>
            <a:off x="10059035" y="4158615"/>
            <a:ext cx="2132965" cy="2549525"/>
          </a:xfrm>
          <a:prstGeom prst="rect">
            <a:avLst/>
          </a:prstGeom>
        </p:spPr>
      </p:pic>
      <p:pic>
        <p:nvPicPr>
          <p:cNvPr id="217" name="图片 216" descr="588ku_2b3a6c426d46488af6b72e95f7220550_13370794"/>
          <p:cNvPicPr>
            <a:picLocks noChangeAspect="1"/>
          </p:cNvPicPr>
          <p:nvPr/>
        </p:nvPicPr>
        <p:blipFill>
          <a:blip r:embed="rId8"/>
          <a:srcRect l="6414"/>
          <a:stretch>
            <a:fillRect/>
          </a:stretch>
        </p:blipFill>
        <p:spPr>
          <a:xfrm>
            <a:off x="0" y="2721106"/>
            <a:ext cx="2639060" cy="4178935"/>
          </a:xfrm>
          <a:prstGeom prst="rect">
            <a:avLst/>
          </a:prstGeom>
        </p:spPr>
      </p:pic>
      <p:grpSp>
        <p:nvGrpSpPr>
          <p:cNvPr id="223" name="组合 222"/>
          <p:cNvGrpSpPr/>
          <p:nvPr/>
        </p:nvGrpSpPr>
        <p:grpSpPr>
          <a:xfrm>
            <a:off x="2310733" y="24764"/>
            <a:ext cx="7353935" cy="862965"/>
            <a:chOff x="7265" y="-2629"/>
            <a:chExt cx="12776" cy="1498"/>
          </a:xfrm>
          <a:effectLst>
            <a:outerShdw blurRad="63500" sx="102000" sy="102000" algn="ctr" rotWithShape="0">
              <a:schemeClr val="accent4">
                <a:lumMod val="20000"/>
                <a:lumOff val="80000"/>
                <a:alpha val="40000"/>
              </a:schemeClr>
            </a:outerShdw>
          </a:effectLst>
        </p:grpSpPr>
        <p:pic>
          <p:nvPicPr>
            <p:cNvPr id="221" name="图片 220" descr="588ku_c7eed0b985b759570d3b41086c6e9c3d_12923674"/>
            <p:cNvPicPr>
              <a:picLocks noChangeAspect="1"/>
            </p:cNvPicPr>
            <p:nvPr/>
          </p:nvPicPr>
          <p:blipFill>
            <a:blip r:embed="rId9"/>
            <a:srcRect l="4672" t="2187" r="4672" b="82919"/>
            <a:stretch>
              <a:fillRect/>
            </a:stretch>
          </p:blipFill>
          <p:spPr>
            <a:xfrm>
              <a:off x="7265" y="-2629"/>
              <a:ext cx="6597" cy="1498"/>
            </a:xfrm>
            <a:prstGeom prst="rect">
              <a:avLst/>
            </a:prstGeom>
          </p:spPr>
        </p:pic>
        <p:pic>
          <p:nvPicPr>
            <p:cNvPr id="222" name="图片 221" descr="588ku_c7eed0b985b759570d3b41086c6e9c3d_12923674"/>
            <p:cNvPicPr>
              <a:picLocks noChangeAspect="1"/>
            </p:cNvPicPr>
            <p:nvPr/>
          </p:nvPicPr>
          <p:blipFill>
            <a:blip r:embed="rId9"/>
            <a:srcRect l="4672" t="2187" r="4672" b="82919"/>
            <a:stretch>
              <a:fillRect/>
            </a:stretch>
          </p:blipFill>
          <p:spPr>
            <a:xfrm>
              <a:off x="13445" y="-2629"/>
              <a:ext cx="6597" cy="1498"/>
            </a:xfrm>
            <a:prstGeom prst="rect">
              <a:avLst/>
            </a:prstGeom>
          </p:spPr>
        </p:pic>
      </p:grpSp>
      <p:sp>
        <p:nvSpPr>
          <p:cNvPr id="2" name="TextBox 1">
            <a:extLst>
              <a:ext uri="{FF2B5EF4-FFF2-40B4-BE49-F238E27FC236}">
                <a16:creationId xmlns:a16="http://schemas.microsoft.com/office/drawing/2014/main" id="{542F956A-320A-44DF-BEAE-DE7F438D261F}"/>
              </a:ext>
            </a:extLst>
          </p:cNvPr>
          <p:cNvSpPr txBox="1"/>
          <p:nvPr/>
        </p:nvSpPr>
        <p:spPr>
          <a:xfrm>
            <a:off x="1204686" y="887729"/>
            <a:ext cx="9705053" cy="2246769"/>
          </a:xfrm>
          <a:prstGeom prst="rect">
            <a:avLst/>
          </a:prstGeom>
          <a:noFill/>
        </p:spPr>
        <p:txBody>
          <a:bodyPr wrap="square" rtlCol="0">
            <a:spAutoFit/>
          </a:bodyPr>
          <a:lstStyle/>
          <a:p>
            <a:r>
              <a:rPr lang="vi-VN" sz="2800" b="1" i="0" dirty="0">
                <a:solidFill>
                  <a:srgbClr val="002060"/>
                </a:solidFill>
                <a:effectLst/>
                <a:latin typeface="Cambria" panose="02040503050406030204" pitchFamily="18" charset="0"/>
                <a:ea typeface="Cambria" panose="02040503050406030204" pitchFamily="18" charset="0"/>
              </a:rPr>
              <a:t>Bài 4: Bố mua cho Nam một bộ quần áo đồng phục, đôi giày và đôi tất hết tất cả 314 000 đồng. Trong đó, tổng số tiền của bộ quần áo đồng phục và đôi giày là 306 000 đồng. Tính giá tiền của mỗi loại, biết rằng giá tiền của đôi giày nhiều hơn giá tiền của đôi tất là 107 000 đồng.</a:t>
            </a:r>
            <a:endParaRPr lang="en-SG" sz="3600" dirty="0"/>
          </a:p>
        </p:txBody>
      </p:sp>
    </p:spTree>
    <p:extLst>
      <p:ext uri="{BB962C8B-B14F-4D97-AF65-F5344CB8AC3E}">
        <p14:creationId xmlns:p14="http://schemas.microsoft.com/office/powerpoint/2010/main" val="17401006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14" name="图片 13" descr="62"/>
          <p:cNvPicPr>
            <a:picLocks noChangeAspect="1"/>
          </p:cNvPicPr>
          <p:nvPr/>
        </p:nvPicPr>
        <p:blipFill>
          <a:blip r:embed="rId4"/>
          <a:srcRect r="72601" b="63116"/>
          <a:stretch>
            <a:fillRect/>
          </a:stretch>
        </p:blipFill>
        <p:spPr>
          <a:xfrm>
            <a:off x="635" y="0"/>
            <a:ext cx="3982085" cy="2233930"/>
          </a:xfrm>
          <a:prstGeom prst="rect">
            <a:avLst/>
          </a:prstGeom>
        </p:spPr>
      </p:pic>
      <p:pic>
        <p:nvPicPr>
          <p:cNvPr id="218" name="图片 217" descr="588ku_33ad983870adce046e12c069fb011366_12933735"/>
          <p:cNvPicPr>
            <a:picLocks noChangeAspect="1"/>
          </p:cNvPicPr>
          <p:nvPr/>
        </p:nvPicPr>
        <p:blipFill>
          <a:blip r:embed="rId5"/>
          <a:srcRect l="3283" t="36105" r="4167" b="36736"/>
          <a:stretch>
            <a:fillRect/>
          </a:stretch>
        </p:blipFill>
        <p:spPr>
          <a:xfrm>
            <a:off x="661035" y="166194"/>
            <a:ext cx="10870565" cy="6691806"/>
          </a:xfrm>
          <a:prstGeom prst="rect">
            <a:avLst/>
          </a:prstGeom>
        </p:spPr>
      </p:pic>
      <p:pic>
        <p:nvPicPr>
          <p:cNvPr id="13" name="图片 12" descr="65"/>
          <p:cNvPicPr>
            <a:picLocks noChangeAspect="1"/>
          </p:cNvPicPr>
          <p:nvPr/>
        </p:nvPicPr>
        <p:blipFill>
          <a:blip r:embed="rId6"/>
          <a:srcRect t="83139"/>
          <a:stretch>
            <a:fillRect/>
          </a:stretch>
        </p:blipFill>
        <p:spPr>
          <a:xfrm>
            <a:off x="0" y="5787390"/>
            <a:ext cx="12192000" cy="1070610"/>
          </a:xfrm>
          <a:prstGeom prst="rect">
            <a:avLst/>
          </a:prstGeom>
        </p:spPr>
      </p:pic>
      <p:pic>
        <p:nvPicPr>
          <p:cNvPr id="214" name="图片 213" descr="67"/>
          <p:cNvPicPr>
            <a:picLocks noChangeAspect="1"/>
          </p:cNvPicPr>
          <p:nvPr/>
        </p:nvPicPr>
        <p:blipFill>
          <a:blip r:embed="rId7"/>
          <a:srcRect l="67298" t="19879" b="5079"/>
          <a:stretch>
            <a:fillRect/>
          </a:stretch>
        </p:blipFill>
        <p:spPr>
          <a:xfrm>
            <a:off x="10059035" y="4158615"/>
            <a:ext cx="2132965" cy="2549525"/>
          </a:xfrm>
          <a:prstGeom prst="rect">
            <a:avLst/>
          </a:prstGeom>
        </p:spPr>
      </p:pic>
      <p:pic>
        <p:nvPicPr>
          <p:cNvPr id="217" name="图片 216" descr="588ku_2b3a6c426d46488af6b72e95f7220550_13370794"/>
          <p:cNvPicPr>
            <a:picLocks noChangeAspect="1"/>
          </p:cNvPicPr>
          <p:nvPr/>
        </p:nvPicPr>
        <p:blipFill>
          <a:blip r:embed="rId8"/>
          <a:srcRect l="6414"/>
          <a:stretch>
            <a:fillRect/>
          </a:stretch>
        </p:blipFill>
        <p:spPr>
          <a:xfrm>
            <a:off x="0" y="2679065"/>
            <a:ext cx="2639060" cy="4178935"/>
          </a:xfrm>
          <a:prstGeom prst="rect">
            <a:avLst/>
          </a:prstGeom>
        </p:spPr>
      </p:pic>
      <p:pic>
        <p:nvPicPr>
          <p:cNvPr id="18" name="图片 17" descr="千库网_圣诞灯和蓝色礼物盒_元素编号12604598"/>
          <p:cNvPicPr>
            <a:picLocks noChangeAspect="1"/>
          </p:cNvPicPr>
          <p:nvPr/>
        </p:nvPicPr>
        <p:blipFill>
          <a:blip r:embed="rId9"/>
          <a:stretch>
            <a:fillRect/>
          </a:stretch>
        </p:blipFill>
        <p:spPr>
          <a:xfrm>
            <a:off x="9992426" y="-147430"/>
            <a:ext cx="2094230" cy="2094230"/>
          </a:xfrm>
          <a:prstGeom prst="rect">
            <a:avLst/>
          </a:prstGeom>
          <a:effectLst>
            <a:outerShdw blurRad="63500" sx="102000" sy="102000" algn="ctr" rotWithShape="0">
              <a:schemeClr val="accent4">
                <a:lumMod val="20000"/>
                <a:lumOff val="80000"/>
                <a:alpha val="40000"/>
              </a:schemeClr>
            </a:outerShdw>
          </a:effectLst>
        </p:spPr>
      </p:pic>
      <p:pic>
        <p:nvPicPr>
          <p:cNvPr id="20" name="Picture 19">
            <a:extLst>
              <a:ext uri="{FF2B5EF4-FFF2-40B4-BE49-F238E27FC236}">
                <a16:creationId xmlns:a16="http://schemas.microsoft.com/office/drawing/2014/main" id="{1CBA9F3D-32F4-3D17-61D9-D3F0D79AA3B8}"/>
              </a:ext>
            </a:extLst>
          </p:cNvPr>
          <p:cNvPicPr>
            <a:picLocks noChangeAspect="1"/>
          </p:cNvPicPr>
          <p:nvPr/>
        </p:nvPicPr>
        <p:blipFill>
          <a:blip r:embed="rId10"/>
          <a:stretch>
            <a:fillRect/>
          </a:stretch>
        </p:blipFill>
        <p:spPr>
          <a:xfrm>
            <a:off x="2974578" y="-445135"/>
            <a:ext cx="5924815" cy="2094230"/>
          </a:xfrm>
          <a:prstGeom prst="rect">
            <a:avLst/>
          </a:prstGeom>
        </p:spPr>
      </p:pic>
      <p:sp>
        <p:nvSpPr>
          <p:cNvPr id="10" name="TextBox 9">
            <a:extLst>
              <a:ext uri="{FF2B5EF4-FFF2-40B4-BE49-F238E27FC236}">
                <a16:creationId xmlns:a16="http://schemas.microsoft.com/office/drawing/2014/main" id="{CF5A4A2B-6B69-4C89-B5BB-E7A507C2C0E7}"/>
              </a:ext>
            </a:extLst>
          </p:cNvPr>
          <p:cNvSpPr txBox="1"/>
          <p:nvPr/>
        </p:nvSpPr>
        <p:spPr>
          <a:xfrm>
            <a:off x="2199574" y="1044766"/>
            <a:ext cx="8482965" cy="5058629"/>
          </a:xfrm>
          <a:prstGeom prst="rect">
            <a:avLst/>
          </a:prstGeom>
          <a:noFill/>
        </p:spPr>
        <p:txBody>
          <a:bodyPr wrap="square">
            <a:spAutoFit/>
          </a:bodyPr>
          <a:lstStyle/>
          <a:p>
            <a:pPr indent="228600" algn="just">
              <a:lnSpc>
                <a:spcPct val="110000"/>
              </a:lnSpc>
              <a:spcBef>
                <a:spcPts val="600"/>
              </a:spcBef>
            </a:pPr>
            <a:r>
              <a:rPr lang="en-US" sz="2200" b="1" i="1" dirty="0">
                <a:solidFill>
                  <a:srgbClr val="002060"/>
                </a:solidFill>
                <a:effectLst/>
                <a:latin typeface="Cambria" panose="02040503050406030204" pitchFamily="18" charset="0"/>
                <a:ea typeface="Cambria" panose="02040503050406030204" pitchFamily="18" charset="0"/>
              </a:rPr>
              <a:t>1. </a:t>
            </a:r>
            <a:r>
              <a:rPr lang="en-US" sz="2200" b="1" i="1" dirty="0" err="1">
                <a:solidFill>
                  <a:srgbClr val="002060"/>
                </a:solidFill>
                <a:effectLst/>
                <a:latin typeface="Cambria" panose="02040503050406030204" pitchFamily="18" charset="0"/>
                <a:ea typeface="Cambria" panose="02040503050406030204" pitchFamily="18" charset="0"/>
              </a:rPr>
              <a:t>Năng</a:t>
            </a:r>
            <a:r>
              <a:rPr lang="en-US" sz="2200" b="1" i="1" dirty="0">
                <a:solidFill>
                  <a:srgbClr val="002060"/>
                </a:solidFill>
                <a:effectLst/>
                <a:latin typeface="Cambria" panose="02040503050406030204" pitchFamily="18" charset="0"/>
                <a:ea typeface="Cambria" panose="02040503050406030204" pitchFamily="18" charset="0"/>
              </a:rPr>
              <a:t> </a:t>
            </a:r>
            <a:r>
              <a:rPr lang="en-US" sz="2200" b="1" i="1" dirty="0" err="1">
                <a:solidFill>
                  <a:srgbClr val="002060"/>
                </a:solidFill>
                <a:effectLst/>
                <a:latin typeface="Cambria" panose="02040503050406030204" pitchFamily="18" charset="0"/>
                <a:ea typeface="Cambria" panose="02040503050406030204" pitchFamily="18" charset="0"/>
              </a:rPr>
              <a:t>lực</a:t>
            </a:r>
            <a:r>
              <a:rPr lang="en-US" sz="2200" b="1" i="1" dirty="0">
                <a:solidFill>
                  <a:srgbClr val="002060"/>
                </a:solidFill>
                <a:effectLst/>
                <a:latin typeface="Cambria" panose="02040503050406030204" pitchFamily="18" charset="0"/>
                <a:ea typeface="Cambria" panose="02040503050406030204" pitchFamily="18" charset="0"/>
              </a:rPr>
              <a:t> </a:t>
            </a:r>
            <a:r>
              <a:rPr lang="en-US" sz="2200" b="1" i="1" dirty="0" err="1">
                <a:solidFill>
                  <a:srgbClr val="002060"/>
                </a:solidFill>
                <a:effectLst/>
                <a:latin typeface="Cambria" panose="02040503050406030204" pitchFamily="18" charset="0"/>
                <a:ea typeface="Cambria" panose="02040503050406030204" pitchFamily="18" charset="0"/>
              </a:rPr>
              <a:t>đặc</a:t>
            </a:r>
            <a:r>
              <a:rPr lang="en-US" sz="2200" b="1" i="1" dirty="0">
                <a:solidFill>
                  <a:srgbClr val="002060"/>
                </a:solidFill>
                <a:effectLst/>
                <a:latin typeface="Cambria" panose="02040503050406030204" pitchFamily="18" charset="0"/>
                <a:ea typeface="Cambria" panose="02040503050406030204" pitchFamily="18" charset="0"/>
              </a:rPr>
              <a:t> </a:t>
            </a:r>
            <a:r>
              <a:rPr lang="en-US" sz="2200" b="1" i="1" dirty="0" err="1">
                <a:solidFill>
                  <a:srgbClr val="002060"/>
                </a:solidFill>
                <a:effectLst/>
                <a:latin typeface="Cambria" panose="02040503050406030204" pitchFamily="18" charset="0"/>
                <a:ea typeface="Cambria" panose="02040503050406030204" pitchFamily="18" charset="0"/>
              </a:rPr>
              <a:t>thù</a:t>
            </a:r>
            <a:r>
              <a:rPr lang="en-US" sz="2200" b="1" i="1" dirty="0">
                <a:solidFill>
                  <a:srgbClr val="002060"/>
                </a:solidFill>
                <a:effectLst/>
                <a:latin typeface="Cambria" panose="02040503050406030204" pitchFamily="18" charset="0"/>
                <a:ea typeface="Cambria" panose="02040503050406030204" pitchFamily="18" charset="0"/>
              </a:rPr>
              <a:t>:</a:t>
            </a:r>
            <a:endParaRPr lang="en-SG" sz="2200" b="1" dirty="0">
              <a:solidFill>
                <a:srgbClr val="002060"/>
              </a:solidFill>
              <a:effectLst/>
              <a:latin typeface="Cambria" panose="02040503050406030204" pitchFamily="18" charset="0"/>
              <a:ea typeface="Cambria" panose="02040503050406030204" pitchFamily="18" charset="0"/>
            </a:endParaRPr>
          </a:p>
          <a:p>
            <a:pPr indent="228600" algn="just">
              <a:lnSpc>
                <a:spcPct val="110000"/>
              </a:lnSpc>
            </a:pPr>
            <a:r>
              <a:rPr lang="en-US" sz="2200" dirty="0">
                <a:effectLst/>
                <a:latin typeface="Cambria" panose="02040503050406030204" pitchFamily="18" charset="0"/>
                <a:ea typeface="Cambria" panose="02040503050406030204" pitchFamily="18" charset="0"/>
              </a:rPr>
              <a:t>- </a:t>
            </a:r>
            <a:r>
              <a:rPr lang="en-US" sz="2200" dirty="0" err="1">
                <a:effectLst/>
                <a:latin typeface="Cambria" panose="02040503050406030204" pitchFamily="18" charset="0"/>
                <a:ea typeface="Cambria" panose="02040503050406030204" pitchFamily="18" charset="0"/>
              </a:rPr>
              <a:t>Thực</a:t>
            </a:r>
            <a:r>
              <a:rPr lang="en-US" sz="2200" dirty="0">
                <a:effectLst/>
                <a:latin typeface="Cambria" panose="02040503050406030204" pitchFamily="18" charset="0"/>
                <a:ea typeface="Cambria" panose="02040503050406030204" pitchFamily="18" charset="0"/>
              </a:rPr>
              <a:t> </a:t>
            </a:r>
            <a:r>
              <a:rPr lang="en-US" sz="2200" dirty="0" err="1">
                <a:effectLst/>
                <a:latin typeface="Cambria" panose="02040503050406030204" pitchFamily="18" charset="0"/>
                <a:ea typeface="Cambria" panose="02040503050406030204" pitchFamily="18" charset="0"/>
              </a:rPr>
              <a:t>hiện</a:t>
            </a:r>
            <a:r>
              <a:rPr lang="en-US" sz="2200" dirty="0">
                <a:effectLst/>
                <a:latin typeface="Cambria" panose="02040503050406030204" pitchFamily="18" charset="0"/>
                <a:ea typeface="Cambria" panose="02040503050406030204" pitchFamily="18" charset="0"/>
              </a:rPr>
              <a:t> </a:t>
            </a:r>
            <a:r>
              <a:rPr lang="en-US" sz="2200" dirty="0" err="1">
                <a:effectLst/>
                <a:latin typeface="Cambria" panose="02040503050406030204" pitchFamily="18" charset="0"/>
                <a:ea typeface="Cambria" panose="02040503050406030204" pitchFamily="18" charset="0"/>
              </a:rPr>
              <a:t>được</a:t>
            </a:r>
            <a:r>
              <a:rPr lang="en-US" sz="2200" dirty="0">
                <a:effectLst/>
                <a:latin typeface="Cambria" panose="02040503050406030204" pitchFamily="18" charset="0"/>
                <a:ea typeface="Cambria" panose="02040503050406030204" pitchFamily="18" charset="0"/>
              </a:rPr>
              <a:t> </a:t>
            </a:r>
            <a:r>
              <a:rPr lang="en-US" sz="2200" dirty="0" err="1">
                <a:effectLst/>
                <a:latin typeface="Cambria" panose="02040503050406030204" pitchFamily="18" charset="0"/>
                <a:ea typeface="Cambria" panose="02040503050406030204" pitchFamily="18" charset="0"/>
              </a:rPr>
              <a:t>phép</a:t>
            </a:r>
            <a:r>
              <a:rPr lang="en-US" sz="2200" dirty="0">
                <a:effectLst/>
                <a:latin typeface="Cambria" panose="02040503050406030204" pitchFamily="18" charset="0"/>
                <a:ea typeface="Cambria" panose="02040503050406030204" pitchFamily="18" charset="0"/>
              </a:rPr>
              <a:t> </a:t>
            </a:r>
            <a:r>
              <a:rPr lang="en-US" sz="2200" dirty="0" err="1">
                <a:effectLst/>
                <a:latin typeface="Cambria" panose="02040503050406030204" pitchFamily="18" charset="0"/>
                <a:ea typeface="Cambria" panose="02040503050406030204" pitchFamily="18" charset="0"/>
              </a:rPr>
              <a:t>cộng</a:t>
            </a:r>
            <a:r>
              <a:rPr lang="en-US" sz="2200" dirty="0">
                <a:effectLst/>
                <a:latin typeface="Cambria" panose="02040503050406030204" pitchFamily="18" charset="0"/>
                <a:ea typeface="Cambria" panose="02040503050406030204" pitchFamily="18" charset="0"/>
              </a:rPr>
              <a:t>, </a:t>
            </a:r>
            <a:r>
              <a:rPr lang="en-US" sz="2200" dirty="0" err="1">
                <a:effectLst/>
                <a:latin typeface="Cambria" panose="02040503050406030204" pitchFamily="18" charset="0"/>
                <a:ea typeface="Cambria" panose="02040503050406030204" pitchFamily="18" charset="0"/>
              </a:rPr>
              <a:t>trừ</a:t>
            </a:r>
            <a:r>
              <a:rPr lang="en-US" sz="2200" dirty="0">
                <a:effectLst/>
                <a:latin typeface="Cambria" panose="02040503050406030204" pitchFamily="18" charset="0"/>
                <a:ea typeface="Cambria" panose="02040503050406030204" pitchFamily="18" charset="0"/>
              </a:rPr>
              <a:t> </a:t>
            </a:r>
            <a:r>
              <a:rPr lang="en-US" sz="2200" dirty="0" err="1">
                <a:effectLst/>
                <a:latin typeface="Cambria" panose="02040503050406030204" pitchFamily="18" charset="0"/>
                <a:ea typeface="Cambria" panose="02040503050406030204" pitchFamily="18" charset="0"/>
              </a:rPr>
              <a:t>trong</a:t>
            </a:r>
            <a:r>
              <a:rPr lang="en-US" sz="2200" dirty="0">
                <a:effectLst/>
                <a:latin typeface="Cambria" panose="02040503050406030204" pitchFamily="18" charset="0"/>
                <a:ea typeface="Cambria" panose="02040503050406030204" pitchFamily="18" charset="0"/>
              </a:rPr>
              <a:t> </a:t>
            </a:r>
            <a:r>
              <a:rPr lang="en-US" sz="2200" dirty="0" err="1">
                <a:effectLst/>
                <a:latin typeface="Cambria" panose="02040503050406030204" pitchFamily="18" charset="0"/>
                <a:ea typeface="Cambria" panose="02040503050406030204" pitchFamily="18" charset="0"/>
              </a:rPr>
              <a:t>phạm</a:t>
            </a:r>
            <a:r>
              <a:rPr lang="en-US" sz="2200" dirty="0">
                <a:effectLst/>
                <a:latin typeface="Cambria" panose="02040503050406030204" pitchFamily="18" charset="0"/>
                <a:ea typeface="Cambria" panose="02040503050406030204" pitchFamily="18" charset="0"/>
              </a:rPr>
              <a:t> vi </a:t>
            </a:r>
            <a:r>
              <a:rPr lang="en-US" sz="2200" dirty="0" err="1">
                <a:effectLst/>
                <a:latin typeface="Cambria" panose="02040503050406030204" pitchFamily="18" charset="0"/>
                <a:ea typeface="Cambria" panose="02040503050406030204" pitchFamily="18" charset="0"/>
              </a:rPr>
              <a:t>lớp</a:t>
            </a:r>
            <a:r>
              <a:rPr lang="en-US" sz="2200" dirty="0">
                <a:effectLst/>
                <a:latin typeface="Cambria" panose="02040503050406030204" pitchFamily="18" charset="0"/>
                <a:ea typeface="Cambria" panose="02040503050406030204" pitchFamily="18" charset="0"/>
              </a:rPr>
              <a:t> </a:t>
            </a:r>
            <a:r>
              <a:rPr lang="en-US" sz="2200" dirty="0" err="1">
                <a:effectLst/>
                <a:latin typeface="Cambria" panose="02040503050406030204" pitchFamily="18" charset="0"/>
                <a:ea typeface="Cambria" panose="02040503050406030204" pitchFamily="18" charset="0"/>
              </a:rPr>
              <a:t>nghìn</a:t>
            </a:r>
            <a:r>
              <a:rPr lang="en-US" sz="2200" dirty="0">
                <a:effectLst/>
                <a:latin typeface="Cambria" panose="02040503050406030204" pitchFamily="18" charset="0"/>
                <a:ea typeface="Cambria" panose="02040503050406030204" pitchFamily="18" charset="0"/>
              </a:rPr>
              <a:t>. </a:t>
            </a:r>
            <a:endParaRPr lang="en-SG" sz="2200" dirty="0">
              <a:effectLst/>
              <a:latin typeface="Cambria" panose="02040503050406030204" pitchFamily="18" charset="0"/>
              <a:ea typeface="Cambria" panose="02040503050406030204" pitchFamily="18" charset="0"/>
            </a:endParaRPr>
          </a:p>
          <a:p>
            <a:pPr indent="228600" algn="just">
              <a:lnSpc>
                <a:spcPct val="110000"/>
              </a:lnSpc>
            </a:pPr>
            <a:r>
              <a:rPr lang="en-US" sz="2200" dirty="0">
                <a:effectLst/>
                <a:latin typeface="Cambria" panose="02040503050406030204" pitchFamily="18" charset="0"/>
                <a:ea typeface="Cambria" panose="02040503050406030204" pitchFamily="18" charset="0"/>
              </a:rPr>
              <a:t>- </a:t>
            </a:r>
            <a:r>
              <a:rPr lang="en-US" sz="2200" dirty="0" err="1">
                <a:effectLst/>
                <a:latin typeface="Cambria" panose="02040503050406030204" pitchFamily="18" charset="0"/>
                <a:ea typeface="Cambria" panose="02040503050406030204" pitchFamily="18" charset="0"/>
              </a:rPr>
              <a:t>Tính</a:t>
            </a:r>
            <a:r>
              <a:rPr lang="en-US" sz="2200" dirty="0">
                <a:effectLst/>
                <a:latin typeface="Cambria" panose="02040503050406030204" pitchFamily="18" charset="0"/>
                <a:ea typeface="Cambria" panose="02040503050406030204" pitchFamily="18" charset="0"/>
              </a:rPr>
              <a:t> </a:t>
            </a:r>
            <a:r>
              <a:rPr lang="en-US" sz="2200" dirty="0" err="1">
                <a:effectLst/>
                <a:latin typeface="Cambria" panose="02040503050406030204" pitchFamily="18" charset="0"/>
                <a:ea typeface="Cambria" panose="02040503050406030204" pitchFamily="18" charset="0"/>
              </a:rPr>
              <a:t>nhẩm</a:t>
            </a:r>
            <a:r>
              <a:rPr lang="en-US" sz="2200" dirty="0">
                <a:effectLst/>
                <a:latin typeface="Cambria" panose="02040503050406030204" pitchFamily="18" charset="0"/>
                <a:ea typeface="Cambria" panose="02040503050406030204" pitchFamily="18" charset="0"/>
              </a:rPr>
              <a:t> </a:t>
            </a:r>
            <a:r>
              <a:rPr lang="en-US" sz="2200" dirty="0" err="1">
                <a:effectLst/>
                <a:latin typeface="Cambria" panose="02040503050406030204" pitchFamily="18" charset="0"/>
                <a:ea typeface="Cambria" panose="02040503050406030204" pitchFamily="18" charset="0"/>
              </a:rPr>
              <a:t>được</a:t>
            </a:r>
            <a:r>
              <a:rPr lang="en-US" sz="2200" dirty="0">
                <a:effectLst/>
                <a:latin typeface="Cambria" panose="02040503050406030204" pitchFamily="18" charset="0"/>
                <a:ea typeface="Cambria" panose="02040503050406030204" pitchFamily="18" charset="0"/>
              </a:rPr>
              <a:t> </a:t>
            </a:r>
            <a:r>
              <a:rPr lang="en-US" sz="2200" dirty="0" err="1">
                <a:effectLst/>
                <a:latin typeface="Cambria" panose="02040503050406030204" pitchFamily="18" charset="0"/>
                <a:ea typeface="Cambria" panose="02040503050406030204" pitchFamily="18" charset="0"/>
              </a:rPr>
              <a:t>các</a:t>
            </a:r>
            <a:r>
              <a:rPr lang="en-US" sz="2200" dirty="0">
                <a:effectLst/>
                <a:latin typeface="Cambria" panose="02040503050406030204" pitchFamily="18" charset="0"/>
                <a:ea typeface="Cambria" panose="02040503050406030204" pitchFamily="18" charset="0"/>
              </a:rPr>
              <a:t> </a:t>
            </a:r>
            <a:r>
              <a:rPr lang="en-US" sz="2200" dirty="0" err="1">
                <a:effectLst/>
                <a:latin typeface="Cambria" panose="02040503050406030204" pitchFamily="18" charset="0"/>
                <a:ea typeface="Cambria" panose="02040503050406030204" pitchFamily="18" charset="0"/>
              </a:rPr>
              <a:t>phép</a:t>
            </a:r>
            <a:r>
              <a:rPr lang="en-US" sz="2200" dirty="0">
                <a:effectLst/>
                <a:latin typeface="Cambria" panose="02040503050406030204" pitchFamily="18" charset="0"/>
                <a:ea typeface="Cambria" panose="02040503050406030204" pitchFamily="18" charset="0"/>
              </a:rPr>
              <a:t> </a:t>
            </a:r>
            <a:r>
              <a:rPr lang="en-US" sz="2200" dirty="0" err="1">
                <a:effectLst/>
                <a:latin typeface="Cambria" panose="02040503050406030204" pitchFamily="18" charset="0"/>
                <a:ea typeface="Cambria" panose="02040503050406030204" pitchFamily="18" charset="0"/>
              </a:rPr>
              <a:t>cộng</a:t>
            </a:r>
            <a:r>
              <a:rPr lang="en-US" sz="2200" dirty="0">
                <a:effectLst/>
                <a:latin typeface="Cambria" panose="02040503050406030204" pitchFamily="18" charset="0"/>
                <a:ea typeface="Cambria" panose="02040503050406030204" pitchFamily="18" charset="0"/>
              </a:rPr>
              <a:t>, </a:t>
            </a:r>
            <a:r>
              <a:rPr lang="en-US" sz="2200" dirty="0" err="1">
                <a:effectLst/>
                <a:latin typeface="Cambria" panose="02040503050406030204" pitchFamily="18" charset="0"/>
                <a:ea typeface="Cambria" panose="02040503050406030204" pitchFamily="18" charset="0"/>
              </a:rPr>
              <a:t>trừ</a:t>
            </a:r>
            <a:r>
              <a:rPr lang="en-US" sz="2200" dirty="0">
                <a:effectLst/>
                <a:latin typeface="Cambria" panose="02040503050406030204" pitchFamily="18" charset="0"/>
                <a:ea typeface="Cambria" panose="02040503050406030204" pitchFamily="18" charset="0"/>
              </a:rPr>
              <a:t> </a:t>
            </a:r>
            <a:r>
              <a:rPr lang="en-US" sz="2200" dirty="0" err="1">
                <a:effectLst/>
                <a:latin typeface="Cambria" panose="02040503050406030204" pitchFamily="18" charset="0"/>
                <a:ea typeface="Cambria" panose="02040503050406030204" pitchFamily="18" charset="0"/>
              </a:rPr>
              <a:t>liên</a:t>
            </a:r>
            <a:r>
              <a:rPr lang="en-US" sz="2200" dirty="0">
                <a:effectLst/>
                <a:latin typeface="Cambria" panose="02040503050406030204" pitchFamily="18" charset="0"/>
                <a:ea typeface="Cambria" panose="02040503050406030204" pitchFamily="18" charset="0"/>
              </a:rPr>
              <a:t> </a:t>
            </a:r>
            <a:r>
              <a:rPr lang="en-US" sz="2200" dirty="0" err="1">
                <a:effectLst/>
                <a:latin typeface="Cambria" panose="02040503050406030204" pitchFamily="18" charset="0"/>
                <a:ea typeface="Cambria" panose="02040503050406030204" pitchFamily="18" charset="0"/>
              </a:rPr>
              <a:t>quan</a:t>
            </a:r>
            <a:r>
              <a:rPr lang="en-US" sz="2200" dirty="0">
                <a:effectLst/>
                <a:latin typeface="Cambria" panose="02040503050406030204" pitchFamily="18" charset="0"/>
                <a:ea typeface="Cambria" panose="02040503050406030204" pitchFamily="18" charset="0"/>
              </a:rPr>
              <a:t> </a:t>
            </a:r>
            <a:r>
              <a:rPr lang="en-US" sz="2200" dirty="0" err="1">
                <a:effectLst/>
                <a:latin typeface="Cambria" panose="02040503050406030204" pitchFamily="18" charset="0"/>
                <a:ea typeface="Cambria" panose="02040503050406030204" pitchFamily="18" charset="0"/>
              </a:rPr>
              <a:t>đến</a:t>
            </a:r>
            <a:r>
              <a:rPr lang="en-US" sz="2200" dirty="0">
                <a:effectLst/>
                <a:latin typeface="Cambria" panose="02040503050406030204" pitchFamily="18" charset="0"/>
                <a:ea typeface="Cambria" panose="02040503050406030204" pitchFamily="18" charset="0"/>
              </a:rPr>
              <a:t> </a:t>
            </a:r>
            <a:r>
              <a:rPr lang="en-US" sz="2200" dirty="0" err="1">
                <a:effectLst/>
                <a:latin typeface="Cambria" panose="02040503050406030204" pitchFamily="18" charset="0"/>
                <a:ea typeface="Cambria" panose="02040503050406030204" pitchFamily="18" charset="0"/>
              </a:rPr>
              <a:t>số</a:t>
            </a:r>
            <a:r>
              <a:rPr lang="en-US" sz="2200" dirty="0">
                <a:effectLst/>
                <a:latin typeface="Cambria" panose="02040503050406030204" pitchFamily="18" charset="0"/>
                <a:ea typeface="Cambria" panose="02040503050406030204" pitchFamily="18" charset="0"/>
              </a:rPr>
              <a:t> </a:t>
            </a:r>
            <a:r>
              <a:rPr lang="en-US" sz="2200" dirty="0" err="1">
                <a:effectLst/>
                <a:latin typeface="Cambria" panose="02040503050406030204" pitchFamily="18" charset="0"/>
                <a:ea typeface="Cambria" panose="02040503050406030204" pitchFamily="18" charset="0"/>
              </a:rPr>
              <a:t>tròn</a:t>
            </a:r>
            <a:r>
              <a:rPr lang="en-US" sz="2200" dirty="0">
                <a:effectLst/>
                <a:latin typeface="Cambria" panose="02040503050406030204" pitchFamily="18" charset="0"/>
                <a:ea typeface="Cambria" panose="02040503050406030204" pitchFamily="18" charset="0"/>
              </a:rPr>
              <a:t> </a:t>
            </a:r>
            <a:r>
              <a:rPr lang="en-US" sz="2200" dirty="0" err="1">
                <a:effectLst/>
                <a:latin typeface="Cambria" panose="02040503050406030204" pitchFamily="18" charset="0"/>
                <a:ea typeface="Cambria" panose="02040503050406030204" pitchFamily="18" charset="0"/>
              </a:rPr>
              <a:t>nghìn</a:t>
            </a:r>
            <a:r>
              <a:rPr lang="en-US" sz="2200" dirty="0">
                <a:effectLst/>
                <a:latin typeface="Cambria" panose="02040503050406030204" pitchFamily="18" charset="0"/>
                <a:ea typeface="Cambria" panose="02040503050406030204" pitchFamily="18" charset="0"/>
              </a:rPr>
              <a:t>, </a:t>
            </a:r>
            <a:r>
              <a:rPr lang="en-US" sz="2200" dirty="0" err="1">
                <a:effectLst/>
                <a:latin typeface="Cambria" panose="02040503050406030204" pitchFamily="18" charset="0"/>
                <a:ea typeface="Cambria" panose="02040503050406030204" pitchFamily="18" charset="0"/>
              </a:rPr>
              <a:t>tròn</a:t>
            </a:r>
            <a:r>
              <a:rPr lang="en-US" sz="2200" dirty="0">
                <a:effectLst/>
                <a:latin typeface="Cambria" panose="02040503050406030204" pitchFamily="18" charset="0"/>
                <a:ea typeface="Cambria" panose="02040503050406030204" pitchFamily="18" charset="0"/>
              </a:rPr>
              <a:t> </a:t>
            </a:r>
            <a:r>
              <a:rPr lang="en-US" sz="2200" dirty="0" err="1">
                <a:effectLst/>
                <a:latin typeface="Cambria" panose="02040503050406030204" pitchFamily="18" charset="0"/>
                <a:ea typeface="Cambria" panose="02040503050406030204" pitchFamily="18" charset="0"/>
              </a:rPr>
              <a:t>chục</a:t>
            </a:r>
            <a:r>
              <a:rPr lang="en-US" sz="2200" dirty="0">
                <a:effectLst/>
                <a:latin typeface="Cambria" panose="02040503050406030204" pitchFamily="18" charset="0"/>
                <a:ea typeface="Cambria" panose="02040503050406030204" pitchFamily="18" charset="0"/>
              </a:rPr>
              <a:t> </a:t>
            </a:r>
            <a:r>
              <a:rPr lang="en-US" sz="2200" dirty="0" err="1">
                <a:effectLst/>
                <a:latin typeface="Cambria" panose="02040503050406030204" pitchFamily="18" charset="0"/>
                <a:ea typeface="Cambria" panose="02040503050406030204" pitchFamily="18" charset="0"/>
              </a:rPr>
              <a:t>nghìn</a:t>
            </a:r>
            <a:r>
              <a:rPr lang="en-US" sz="2200" dirty="0">
                <a:effectLst/>
                <a:latin typeface="Cambria" panose="02040503050406030204" pitchFamily="18" charset="0"/>
                <a:ea typeface="Cambria" panose="02040503050406030204" pitchFamily="18" charset="0"/>
              </a:rPr>
              <a:t>, </a:t>
            </a:r>
            <a:r>
              <a:rPr lang="en-US" sz="2200" dirty="0" err="1">
                <a:effectLst/>
                <a:latin typeface="Cambria" panose="02040503050406030204" pitchFamily="18" charset="0"/>
                <a:ea typeface="Cambria" panose="02040503050406030204" pitchFamily="18" charset="0"/>
              </a:rPr>
              <a:t>tròn</a:t>
            </a:r>
            <a:r>
              <a:rPr lang="en-US" sz="2200" dirty="0">
                <a:effectLst/>
                <a:latin typeface="Cambria" panose="02040503050406030204" pitchFamily="18" charset="0"/>
                <a:ea typeface="Cambria" panose="02040503050406030204" pitchFamily="18" charset="0"/>
              </a:rPr>
              <a:t> </a:t>
            </a:r>
            <a:r>
              <a:rPr lang="en-US" sz="2200" dirty="0" err="1">
                <a:effectLst/>
                <a:latin typeface="Cambria" panose="02040503050406030204" pitchFamily="18" charset="0"/>
                <a:ea typeface="Cambria" panose="02040503050406030204" pitchFamily="18" charset="0"/>
              </a:rPr>
              <a:t>trăm</a:t>
            </a:r>
            <a:r>
              <a:rPr lang="en-US" sz="2200" dirty="0">
                <a:effectLst/>
                <a:latin typeface="Cambria" panose="02040503050406030204" pitchFamily="18" charset="0"/>
                <a:ea typeface="Cambria" panose="02040503050406030204" pitchFamily="18" charset="0"/>
              </a:rPr>
              <a:t> </a:t>
            </a:r>
            <a:r>
              <a:rPr lang="en-US" sz="2200" dirty="0" err="1">
                <a:effectLst/>
                <a:latin typeface="Cambria" panose="02040503050406030204" pitchFamily="18" charset="0"/>
                <a:ea typeface="Cambria" panose="02040503050406030204" pitchFamily="18" charset="0"/>
              </a:rPr>
              <a:t>nghìn</a:t>
            </a:r>
            <a:endParaRPr lang="en-SG" sz="2200" dirty="0">
              <a:effectLst/>
              <a:latin typeface="Cambria" panose="02040503050406030204" pitchFamily="18" charset="0"/>
              <a:ea typeface="Cambria" panose="02040503050406030204" pitchFamily="18" charset="0"/>
            </a:endParaRPr>
          </a:p>
          <a:p>
            <a:pPr indent="228600" algn="just">
              <a:lnSpc>
                <a:spcPct val="110000"/>
              </a:lnSpc>
            </a:pPr>
            <a:r>
              <a:rPr lang="en-US" sz="2200" dirty="0">
                <a:effectLst/>
                <a:latin typeface="Cambria" panose="02040503050406030204" pitchFamily="18" charset="0"/>
                <a:ea typeface="Cambria" panose="02040503050406030204" pitchFamily="18" charset="0"/>
              </a:rPr>
              <a:t>- </a:t>
            </a:r>
            <a:r>
              <a:rPr lang="en-US" sz="2200" dirty="0" err="1">
                <a:effectLst/>
                <a:latin typeface="Cambria" panose="02040503050406030204" pitchFamily="18" charset="0"/>
                <a:ea typeface="Cambria" panose="02040503050406030204" pitchFamily="18" charset="0"/>
              </a:rPr>
              <a:t>Tính</a:t>
            </a:r>
            <a:r>
              <a:rPr lang="en-US" sz="2200" dirty="0">
                <a:effectLst/>
                <a:latin typeface="Cambria" panose="02040503050406030204" pitchFamily="18" charset="0"/>
                <a:ea typeface="Cambria" panose="02040503050406030204" pitchFamily="18" charset="0"/>
              </a:rPr>
              <a:t> </a:t>
            </a:r>
            <a:r>
              <a:rPr lang="en-US" sz="2200" dirty="0" err="1">
                <a:effectLst/>
                <a:latin typeface="Cambria" panose="02040503050406030204" pitchFamily="18" charset="0"/>
                <a:ea typeface="Cambria" panose="02040503050406030204" pitchFamily="18" charset="0"/>
              </a:rPr>
              <a:t>được</a:t>
            </a:r>
            <a:r>
              <a:rPr lang="en-US" sz="2200" dirty="0">
                <a:effectLst/>
                <a:latin typeface="Cambria" panose="02040503050406030204" pitchFamily="18" charset="0"/>
                <a:ea typeface="Cambria" panose="02040503050406030204" pitchFamily="18" charset="0"/>
              </a:rPr>
              <a:t> </a:t>
            </a:r>
            <a:r>
              <a:rPr lang="en-US" sz="2200" dirty="0" err="1">
                <a:effectLst/>
                <a:latin typeface="Cambria" panose="02040503050406030204" pitchFamily="18" charset="0"/>
                <a:ea typeface="Cambria" panose="02040503050406030204" pitchFamily="18" charset="0"/>
              </a:rPr>
              <a:t>giá</a:t>
            </a:r>
            <a:r>
              <a:rPr lang="en-US" sz="2200" dirty="0">
                <a:effectLst/>
                <a:latin typeface="Cambria" panose="02040503050406030204" pitchFamily="18" charset="0"/>
                <a:ea typeface="Cambria" panose="02040503050406030204" pitchFamily="18" charset="0"/>
              </a:rPr>
              <a:t> </a:t>
            </a:r>
            <a:r>
              <a:rPr lang="en-US" sz="2200" dirty="0" err="1">
                <a:effectLst/>
                <a:latin typeface="Cambria" panose="02040503050406030204" pitchFamily="18" charset="0"/>
                <a:ea typeface="Cambria" panose="02040503050406030204" pitchFamily="18" charset="0"/>
              </a:rPr>
              <a:t>trị</a:t>
            </a:r>
            <a:r>
              <a:rPr lang="en-US" sz="2200" dirty="0">
                <a:effectLst/>
                <a:latin typeface="Cambria" panose="02040503050406030204" pitchFamily="18" charset="0"/>
                <a:ea typeface="Cambria" panose="02040503050406030204" pitchFamily="18" charset="0"/>
              </a:rPr>
              <a:t> </a:t>
            </a:r>
            <a:r>
              <a:rPr lang="en-US" sz="2200" dirty="0" err="1">
                <a:effectLst/>
                <a:latin typeface="Cambria" panose="02040503050406030204" pitchFamily="18" charset="0"/>
                <a:ea typeface="Cambria" panose="02040503050406030204" pitchFamily="18" charset="0"/>
              </a:rPr>
              <a:t>của</a:t>
            </a:r>
            <a:r>
              <a:rPr lang="en-US" sz="2200" dirty="0">
                <a:effectLst/>
                <a:latin typeface="Cambria" panose="02040503050406030204" pitchFamily="18" charset="0"/>
                <a:ea typeface="Cambria" panose="02040503050406030204" pitchFamily="18" charset="0"/>
              </a:rPr>
              <a:t> </a:t>
            </a:r>
            <a:r>
              <a:rPr lang="en-US" sz="2200" dirty="0" err="1">
                <a:effectLst/>
                <a:latin typeface="Cambria" panose="02040503050406030204" pitchFamily="18" charset="0"/>
                <a:ea typeface="Cambria" panose="02040503050406030204" pitchFamily="18" charset="0"/>
              </a:rPr>
              <a:t>biểu</a:t>
            </a:r>
            <a:r>
              <a:rPr lang="en-US" sz="2200" dirty="0">
                <a:effectLst/>
                <a:latin typeface="Cambria" panose="02040503050406030204" pitchFamily="18" charset="0"/>
                <a:ea typeface="Cambria" panose="02040503050406030204" pitchFamily="18" charset="0"/>
              </a:rPr>
              <a:t> </a:t>
            </a:r>
            <a:r>
              <a:rPr lang="en-US" sz="2200" dirty="0" err="1">
                <a:effectLst/>
                <a:latin typeface="Cambria" panose="02040503050406030204" pitchFamily="18" charset="0"/>
                <a:ea typeface="Cambria" panose="02040503050406030204" pitchFamily="18" charset="0"/>
              </a:rPr>
              <a:t>thức</a:t>
            </a:r>
            <a:r>
              <a:rPr lang="en-US" sz="2200" dirty="0">
                <a:effectLst/>
                <a:latin typeface="Cambria" panose="02040503050406030204" pitchFamily="18" charset="0"/>
                <a:ea typeface="Cambria" panose="02040503050406030204" pitchFamily="18" charset="0"/>
              </a:rPr>
              <a:t> </a:t>
            </a:r>
            <a:r>
              <a:rPr lang="en-US" sz="2200" dirty="0" err="1">
                <a:effectLst/>
                <a:latin typeface="Cambria" panose="02040503050406030204" pitchFamily="18" charset="0"/>
                <a:ea typeface="Cambria" panose="02040503050406030204" pitchFamily="18" charset="0"/>
              </a:rPr>
              <a:t>liên</a:t>
            </a:r>
            <a:r>
              <a:rPr lang="en-US" sz="2200" dirty="0">
                <a:effectLst/>
                <a:latin typeface="Cambria" panose="02040503050406030204" pitchFamily="18" charset="0"/>
                <a:ea typeface="Cambria" panose="02040503050406030204" pitchFamily="18" charset="0"/>
              </a:rPr>
              <a:t> </a:t>
            </a:r>
            <a:r>
              <a:rPr lang="en-US" sz="2200" dirty="0" err="1">
                <a:effectLst/>
                <a:latin typeface="Cambria" panose="02040503050406030204" pitchFamily="18" charset="0"/>
                <a:ea typeface="Cambria" panose="02040503050406030204" pitchFamily="18" charset="0"/>
              </a:rPr>
              <a:t>quan</a:t>
            </a:r>
            <a:r>
              <a:rPr lang="en-US" sz="2200" dirty="0">
                <a:effectLst/>
                <a:latin typeface="Cambria" panose="02040503050406030204" pitchFamily="18" charset="0"/>
                <a:ea typeface="Cambria" panose="02040503050406030204" pitchFamily="18" charset="0"/>
              </a:rPr>
              <a:t> </a:t>
            </a:r>
            <a:r>
              <a:rPr lang="en-US" sz="2200" dirty="0" err="1">
                <a:effectLst/>
                <a:latin typeface="Cambria" panose="02040503050406030204" pitchFamily="18" charset="0"/>
                <a:ea typeface="Cambria" panose="02040503050406030204" pitchFamily="18" charset="0"/>
              </a:rPr>
              <a:t>tới</a:t>
            </a:r>
            <a:r>
              <a:rPr lang="en-US" sz="2200" dirty="0">
                <a:effectLst/>
                <a:latin typeface="Cambria" panose="02040503050406030204" pitchFamily="18" charset="0"/>
                <a:ea typeface="Cambria" panose="02040503050406030204" pitchFamily="18" charset="0"/>
              </a:rPr>
              <a:t> </a:t>
            </a:r>
            <a:r>
              <a:rPr lang="en-US" sz="2200" dirty="0" err="1">
                <a:effectLst/>
                <a:latin typeface="Cambria" panose="02040503050406030204" pitchFamily="18" charset="0"/>
                <a:ea typeface="Cambria" panose="02040503050406030204" pitchFamily="18" charset="0"/>
              </a:rPr>
              <a:t>phép</a:t>
            </a:r>
            <a:r>
              <a:rPr lang="en-US" sz="2200" dirty="0">
                <a:effectLst/>
                <a:latin typeface="Cambria" panose="02040503050406030204" pitchFamily="18" charset="0"/>
                <a:ea typeface="Cambria" panose="02040503050406030204" pitchFamily="18" charset="0"/>
              </a:rPr>
              <a:t> </a:t>
            </a:r>
            <a:r>
              <a:rPr lang="en-US" sz="2200" dirty="0" err="1">
                <a:effectLst/>
                <a:latin typeface="Cambria" panose="02040503050406030204" pitchFamily="18" charset="0"/>
                <a:ea typeface="Cambria" panose="02040503050406030204" pitchFamily="18" charset="0"/>
              </a:rPr>
              <a:t>cộng</a:t>
            </a:r>
            <a:r>
              <a:rPr lang="en-US" sz="2200" dirty="0">
                <a:effectLst/>
                <a:latin typeface="Cambria" panose="02040503050406030204" pitchFamily="18" charset="0"/>
                <a:ea typeface="Cambria" panose="02040503050406030204" pitchFamily="18" charset="0"/>
              </a:rPr>
              <a:t>, </a:t>
            </a:r>
            <a:r>
              <a:rPr lang="en-US" sz="2200" dirty="0" err="1">
                <a:effectLst/>
                <a:latin typeface="Cambria" panose="02040503050406030204" pitchFamily="18" charset="0"/>
                <a:ea typeface="Cambria" panose="02040503050406030204" pitchFamily="18" charset="0"/>
              </a:rPr>
              <a:t>trừ</a:t>
            </a:r>
            <a:r>
              <a:rPr lang="en-US" sz="2200" dirty="0">
                <a:effectLst/>
                <a:latin typeface="Cambria" panose="02040503050406030204" pitchFamily="18" charset="0"/>
                <a:ea typeface="Cambria" panose="02040503050406030204" pitchFamily="18" charset="0"/>
              </a:rPr>
              <a:t> </a:t>
            </a:r>
            <a:r>
              <a:rPr lang="en-US" sz="2200" dirty="0" err="1">
                <a:effectLst/>
                <a:latin typeface="Cambria" panose="02040503050406030204" pitchFamily="18" charset="0"/>
                <a:ea typeface="Cambria" panose="02040503050406030204" pitchFamily="18" charset="0"/>
              </a:rPr>
              <a:t>có</a:t>
            </a:r>
            <a:r>
              <a:rPr lang="en-US" sz="2200" dirty="0">
                <a:effectLst/>
                <a:latin typeface="Cambria" panose="02040503050406030204" pitchFamily="18" charset="0"/>
                <a:ea typeface="Cambria" panose="02040503050406030204" pitchFamily="18" charset="0"/>
              </a:rPr>
              <a:t> </a:t>
            </a:r>
            <a:r>
              <a:rPr lang="en-US" sz="2200" dirty="0" err="1">
                <a:effectLst/>
                <a:latin typeface="Cambria" panose="02040503050406030204" pitchFamily="18" charset="0"/>
                <a:ea typeface="Cambria" panose="02040503050406030204" pitchFamily="18" charset="0"/>
              </a:rPr>
              <a:t>và</a:t>
            </a:r>
            <a:r>
              <a:rPr lang="en-US" sz="2200" dirty="0">
                <a:effectLst/>
                <a:latin typeface="Cambria" panose="02040503050406030204" pitchFamily="18" charset="0"/>
                <a:ea typeface="Cambria" panose="02040503050406030204" pitchFamily="18" charset="0"/>
              </a:rPr>
              <a:t> </a:t>
            </a:r>
            <a:r>
              <a:rPr lang="en-US" sz="2200" dirty="0" err="1">
                <a:effectLst/>
                <a:latin typeface="Cambria" panose="02040503050406030204" pitchFamily="18" charset="0"/>
                <a:ea typeface="Cambria" panose="02040503050406030204" pitchFamily="18" charset="0"/>
              </a:rPr>
              <a:t>không</a:t>
            </a:r>
            <a:r>
              <a:rPr lang="en-US" sz="2200" dirty="0">
                <a:effectLst/>
                <a:latin typeface="Cambria" panose="02040503050406030204" pitchFamily="18" charset="0"/>
                <a:ea typeface="Cambria" panose="02040503050406030204" pitchFamily="18" charset="0"/>
              </a:rPr>
              <a:t> </a:t>
            </a:r>
            <a:r>
              <a:rPr lang="en-US" sz="2200" dirty="0" err="1">
                <a:effectLst/>
                <a:latin typeface="Cambria" panose="02040503050406030204" pitchFamily="18" charset="0"/>
                <a:ea typeface="Cambria" panose="02040503050406030204" pitchFamily="18" charset="0"/>
              </a:rPr>
              <a:t>có</a:t>
            </a:r>
            <a:r>
              <a:rPr lang="en-US" sz="2200" dirty="0">
                <a:effectLst/>
                <a:latin typeface="Cambria" panose="02040503050406030204" pitchFamily="18" charset="0"/>
                <a:ea typeface="Cambria" panose="02040503050406030204" pitchFamily="18" charset="0"/>
              </a:rPr>
              <a:t> </a:t>
            </a:r>
            <a:r>
              <a:rPr lang="en-US" sz="2200" dirty="0" err="1">
                <a:effectLst/>
                <a:latin typeface="Cambria" panose="02040503050406030204" pitchFamily="18" charset="0"/>
                <a:ea typeface="Cambria" panose="02040503050406030204" pitchFamily="18" charset="0"/>
              </a:rPr>
              <a:t>dấu</a:t>
            </a:r>
            <a:r>
              <a:rPr lang="en-US" sz="2200" dirty="0">
                <a:effectLst/>
                <a:latin typeface="Cambria" panose="02040503050406030204" pitchFamily="18" charset="0"/>
                <a:ea typeface="Cambria" panose="02040503050406030204" pitchFamily="18" charset="0"/>
              </a:rPr>
              <a:t> </a:t>
            </a:r>
            <a:r>
              <a:rPr lang="en-US" sz="2200" dirty="0" err="1">
                <a:effectLst/>
                <a:latin typeface="Cambria" panose="02040503050406030204" pitchFamily="18" charset="0"/>
                <a:ea typeface="Cambria" panose="02040503050406030204" pitchFamily="18" charset="0"/>
              </a:rPr>
              <a:t>ngoặc</a:t>
            </a:r>
            <a:r>
              <a:rPr lang="en-US" sz="2200" dirty="0">
                <a:effectLst/>
                <a:latin typeface="Cambria" panose="02040503050406030204" pitchFamily="18" charset="0"/>
                <a:ea typeface="Cambria" panose="02040503050406030204" pitchFamily="18" charset="0"/>
              </a:rPr>
              <a:t>.</a:t>
            </a:r>
            <a:endParaRPr lang="en-SG" sz="2200" dirty="0">
              <a:effectLst/>
              <a:latin typeface="Cambria" panose="02040503050406030204" pitchFamily="18" charset="0"/>
              <a:ea typeface="Cambria" panose="02040503050406030204" pitchFamily="18" charset="0"/>
            </a:endParaRPr>
          </a:p>
          <a:p>
            <a:pPr indent="228600" algn="just">
              <a:lnSpc>
                <a:spcPct val="110000"/>
              </a:lnSpc>
            </a:pPr>
            <a:r>
              <a:rPr lang="en-US" sz="2200" dirty="0">
                <a:effectLst/>
                <a:latin typeface="Cambria" panose="02040503050406030204" pitchFamily="18" charset="0"/>
                <a:ea typeface="Cambria" panose="02040503050406030204" pitchFamily="18" charset="0"/>
              </a:rPr>
              <a:t>- </a:t>
            </a:r>
            <a:r>
              <a:rPr lang="en-US" sz="2200" dirty="0" err="1">
                <a:effectLst/>
                <a:latin typeface="Cambria" panose="02040503050406030204" pitchFamily="18" charset="0"/>
                <a:ea typeface="Cambria" panose="02040503050406030204" pitchFamily="18" charset="0"/>
              </a:rPr>
              <a:t>Tìm</a:t>
            </a:r>
            <a:r>
              <a:rPr lang="en-US" sz="2200" dirty="0">
                <a:effectLst/>
                <a:latin typeface="Cambria" panose="02040503050406030204" pitchFamily="18" charset="0"/>
                <a:ea typeface="Cambria" panose="02040503050406030204" pitchFamily="18" charset="0"/>
              </a:rPr>
              <a:t> </a:t>
            </a:r>
            <a:r>
              <a:rPr lang="en-US" sz="2200" dirty="0" err="1">
                <a:effectLst/>
                <a:latin typeface="Cambria" panose="02040503050406030204" pitchFamily="18" charset="0"/>
                <a:ea typeface="Cambria" panose="02040503050406030204" pitchFamily="18" charset="0"/>
              </a:rPr>
              <a:t>được</a:t>
            </a:r>
            <a:r>
              <a:rPr lang="en-US" sz="2200" dirty="0">
                <a:effectLst/>
                <a:latin typeface="Cambria" panose="02040503050406030204" pitchFamily="18" charset="0"/>
                <a:ea typeface="Cambria" panose="02040503050406030204" pitchFamily="18" charset="0"/>
              </a:rPr>
              <a:t> </a:t>
            </a:r>
            <a:r>
              <a:rPr lang="en-US" sz="2200" dirty="0" err="1">
                <a:effectLst/>
                <a:latin typeface="Cambria" panose="02040503050406030204" pitchFamily="18" charset="0"/>
                <a:ea typeface="Cambria" panose="02040503050406030204" pitchFamily="18" charset="0"/>
              </a:rPr>
              <a:t>số</a:t>
            </a:r>
            <a:r>
              <a:rPr lang="en-US" sz="2200" dirty="0">
                <a:effectLst/>
                <a:latin typeface="Cambria" panose="02040503050406030204" pitchFamily="18" charset="0"/>
                <a:ea typeface="Cambria" panose="02040503050406030204" pitchFamily="18" charset="0"/>
              </a:rPr>
              <a:t> </a:t>
            </a:r>
            <a:r>
              <a:rPr lang="en-US" sz="2200" dirty="0" err="1">
                <a:effectLst/>
                <a:latin typeface="Cambria" panose="02040503050406030204" pitchFamily="18" charset="0"/>
                <a:ea typeface="Cambria" panose="02040503050406030204" pitchFamily="18" charset="0"/>
              </a:rPr>
              <a:t>lớn</a:t>
            </a:r>
            <a:r>
              <a:rPr lang="en-US" sz="2200" dirty="0">
                <a:effectLst/>
                <a:latin typeface="Cambria" panose="02040503050406030204" pitchFamily="18" charset="0"/>
                <a:ea typeface="Cambria" panose="02040503050406030204" pitchFamily="18" charset="0"/>
              </a:rPr>
              <a:t> </a:t>
            </a:r>
            <a:r>
              <a:rPr lang="en-US" sz="2200" dirty="0" err="1">
                <a:effectLst/>
                <a:latin typeface="Cambria" panose="02040503050406030204" pitchFamily="18" charset="0"/>
                <a:ea typeface="Cambria" panose="02040503050406030204" pitchFamily="18" charset="0"/>
              </a:rPr>
              <a:t>nhất</a:t>
            </a:r>
            <a:r>
              <a:rPr lang="en-US" sz="2200" dirty="0">
                <a:effectLst/>
                <a:latin typeface="Cambria" panose="02040503050406030204" pitchFamily="18" charset="0"/>
                <a:ea typeface="Cambria" panose="02040503050406030204" pitchFamily="18" charset="0"/>
              </a:rPr>
              <a:t>, </a:t>
            </a:r>
            <a:r>
              <a:rPr lang="en-US" sz="2200" dirty="0" err="1">
                <a:effectLst/>
                <a:latin typeface="Cambria" panose="02040503050406030204" pitchFamily="18" charset="0"/>
                <a:ea typeface="Cambria" panose="02040503050406030204" pitchFamily="18" charset="0"/>
              </a:rPr>
              <a:t>số</a:t>
            </a:r>
            <a:r>
              <a:rPr lang="en-US" sz="2200" dirty="0">
                <a:effectLst/>
                <a:latin typeface="Cambria" panose="02040503050406030204" pitchFamily="18" charset="0"/>
                <a:ea typeface="Cambria" panose="02040503050406030204" pitchFamily="18" charset="0"/>
              </a:rPr>
              <a:t> </a:t>
            </a:r>
            <a:r>
              <a:rPr lang="en-US" sz="2200" dirty="0" err="1">
                <a:effectLst/>
                <a:latin typeface="Cambria" panose="02040503050406030204" pitchFamily="18" charset="0"/>
                <a:ea typeface="Cambria" panose="02040503050406030204" pitchFamily="18" charset="0"/>
              </a:rPr>
              <a:t>bé</a:t>
            </a:r>
            <a:r>
              <a:rPr lang="en-US" sz="2200" dirty="0">
                <a:effectLst/>
                <a:latin typeface="Cambria" panose="02040503050406030204" pitchFamily="18" charset="0"/>
                <a:ea typeface="Cambria" panose="02040503050406030204" pitchFamily="18" charset="0"/>
              </a:rPr>
              <a:t> </a:t>
            </a:r>
            <a:r>
              <a:rPr lang="en-US" sz="2200" dirty="0" err="1">
                <a:effectLst/>
                <a:latin typeface="Cambria" panose="02040503050406030204" pitchFamily="18" charset="0"/>
                <a:ea typeface="Cambria" panose="02040503050406030204" pitchFamily="18" charset="0"/>
              </a:rPr>
              <a:t>nhất</a:t>
            </a:r>
            <a:r>
              <a:rPr lang="en-US" sz="2200" dirty="0">
                <a:effectLst/>
                <a:latin typeface="Cambria" panose="02040503050406030204" pitchFamily="18" charset="0"/>
                <a:ea typeface="Cambria" panose="02040503050406030204" pitchFamily="18" charset="0"/>
              </a:rPr>
              <a:t> </a:t>
            </a:r>
            <a:r>
              <a:rPr lang="en-US" sz="2200" dirty="0" err="1">
                <a:effectLst/>
                <a:latin typeface="Cambria" panose="02040503050406030204" pitchFamily="18" charset="0"/>
                <a:ea typeface="Cambria" panose="02040503050406030204" pitchFamily="18" charset="0"/>
              </a:rPr>
              <a:t>trong</a:t>
            </a:r>
            <a:r>
              <a:rPr lang="en-US" sz="2200" dirty="0">
                <a:effectLst/>
                <a:latin typeface="Cambria" panose="02040503050406030204" pitchFamily="18" charset="0"/>
                <a:ea typeface="Cambria" panose="02040503050406030204" pitchFamily="18" charset="0"/>
              </a:rPr>
              <a:t> </a:t>
            </a:r>
            <a:r>
              <a:rPr lang="en-US" sz="2200" dirty="0" err="1">
                <a:effectLst/>
                <a:latin typeface="Cambria" panose="02040503050406030204" pitchFamily="18" charset="0"/>
                <a:ea typeface="Cambria" panose="02040503050406030204" pitchFamily="18" charset="0"/>
              </a:rPr>
              <a:t>nhóm</a:t>
            </a:r>
            <a:r>
              <a:rPr lang="en-US" sz="2200" dirty="0">
                <a:effectLst/>
                <a:latin typeface="Cambria" panose="02040503050406030204" pitchFamily="18" charset="0"/>
                <a:ea typeface="Cambria" panose="02040503050406030204" pitchFamily="18" charset="0"/>
              </a:rPr>
              <a:t> 4 </a:t>
            </a:r>
            <a:r>
              <a:rPr lang="en-US" sz="2200" dirty="0" err="1">
                <a:effectLst/>
                <a:latin typeface="Cambria" panose="02040503050406030204" pitchFamily="18" charset="0"/>
                <a:ea typeface="Cambria" panose="02040503050406030204" pitchFamily="18" charset="0"/>
              </a:rPr>
              <a:t>số</a:t>
            </a:r>
            <a:r>
              <a:rPr lang="en-US" sz="2200" dirty="0">
                <a:effectLst/>
                <a:latin typeface="Cambria" panose="02040503050406030204" pitchFamily="18" charset="0"/>
                <a:ea typeface="Cambria" panose="02040503050406030204" pitchFamily="18" charset="0"/>
              </a:rPr>
              <a:t>.</a:t>
            </a:r>
            <a:endParaRPr lang="en-SG" sz="2200" dirty="0">
              <a:effectLst/>
              <a:latin typeface="Cambria" panose="02040503050406030204" pitchFamily="18" charset="0"/>
              <a:ea typeface="Cambria" panose="02040503050406030204" pitchFamily="18" charset="0"/>
            </a:endParaRPr>
          </a:p>
          <a:p>
            <a:pPr indent="228600" algn="just">
              <a:lnSpc>
                <a:spcPct val="110000"/>
              </a:lnSpc>
            </a:pPr>
            <a:r>
              <a:rPr lang="en-US" sz="2200" dirty="0">
                <a:effectLst/>
                <a:latin typeface="Cambria" panose="02040503050406030204" pitchFamily="18" charset="0"/>
                <a:ea typeface="Cambria" panose="02040503050406030204" pitchFamily="18" charset="0"/>
              </a:rPr>
              <a:t>- </a:t>
            </a:r>
            <a:r>
              <a:rPr lang="en-US" sz="2200" dirty="0" err="1">
                <a:effectLst/>
                <a:latin typeface="Cambria" panose="02040503050406030204" pitchFamily="18" charset="0"/>
                <a:ea typeface="Cambria" panose="02040503050406030204" pitchFamily="18" charset="0"/>
              </a:rPr>
              <a:t>Giải</a:t>
            </a:r>
            <a:r>
              <a:rPr lang="en-US" sz="2200" dirty="0">
                <a:effectLst/>
                <a:latin typeface="Cambria" panose="02040503050406030204" pitchFamily="18" charset="0"/>
                <a:ea typeface="Cambria" panose="02040503050406030204" pitchFamily="18" charset="0"/>
              </a:rPr>
              <a:t> </a:t>
            </a:r>
            <a:r>
              <a:rPr lang="en-US" sz="2200" dirty="0" err="1">
                <a:effectLst/>
                <a:latin typeface="Cambria" panose="02040503050406030204" pitchFamily="18" charset="0"/>
                <a:ea typeface="Cambria" panose="02040503050406030204" pitchFamily="18" charset="0"/>
              </a:rPr>
              <a:t>được</a:t>
            </a:r>
            <a:r>
              <a:rPr lang="en-US" sz="2200" dirty="0">
                <a:effectLst/>
                <a:latin typeface="Cambria" panose="02040503050406030204" pitchFamily="18" charset="0"/>
                <a:ea typeface="Cambria" panose="02040503050406030204" pitchFamily="18" charset="0"/>
              </a:rPr>
              <a:t> </a:t>
            </a:r>
            <a:r>
              <a:rPr lang="en-US" sz="2200" dirty="0" err="1">
                <a:effectLst/>
                <a:latin typeface="Cambria" panose="02040503050406030204" pitchFamily="18" charset="0"/>
                <a:ea typeface="Cambria" panose="02040503050406030204" pitchFamily="18" charset="0"/>
              </a:rPr>
              <a:t>các</a:t>
            </a:r>
            <a:r>
              <a:rPr lang="en-US" sz="2200" dirty="0">
                <a:effectLst/>
                <a:latin typeface="Cambria" panose="02040503050406030204" pitchFamily="18" charset="0"/>
                <a:ea typeface="Cambria" panose="02040503050406030204" pitchFamily="18" charset="0"/>
              </a:rPr>
              <a:t> </a:t>
            </a:r>
            <a:r>
              <a:rPr lang="en-US" sz="2200" dirty="0" err="1">
                <a:effectLst/>
                <a:latin typeface="Cambria" panose="02040503050406030204" pitchFamily="18" charset="0"/>
                <a:ea typeface="Cambria" panose="02040503050406030204" pitchFamily="18" charset="0"/>
              </a:rPr>
              <a:t>bài</a:t>
            </a:r>
            <a:r>
              <a:rPr lang="en-US" sz="2200" dirty="0">
                <a:effectLst/>
                <a:latin typeface="Cambria" panose="02040503050406030204" pitchFamily="18" charset="0"/>
                <a:ea typeface="Cambria" panose="02040503050406030204" pitchFamily="18" charset="0"/>
              </a:rPr>
              <a:t> </a:t>
            </a:r>
            <a:r>
              <a:rPr lang="en-US" sz="2200" dirty="0" err="1">
                <a:effectLst/>
                <a:latin typeface="Cambria" panose="02040503050406030204" pitchFamily="18" charset="0"/>
                <a:ea typeface="Cambria" panose="02040503050406030204" pitchFamily="18" charset="0"/>
              </a:rPr>
              <a:t>toán</a:t>
            </a:r>
            <a:r>
              <a:rPr lang="en-US" sz="2200" dirty="0">
                <a:effectLst/>
                <a:latin typeface="Cambria" panose="02040503050406030204" pitchFamily="18" charset="0"/>
                <a:ea typeface="Cambria" panose="02040503050406030204" pitchFamily="18" charset="0"/>
              </a:rPr>
              <a:t> </a:t>
            </a:r>
            <a:r>
              <a:rPr lang="en-US" sz="2200" dirty="0" err="1">
                <a:effectLst/>
                <a:latin typeface="Cambria" panose="02040503050406030204" pitchFamily="18" charset="0"/>
                <a:ea typeface="Cambria" panose="02040503050406030204" pitchFamily="18" charset="0"/>
              </a:rPr>
              <a:t>liên</a:t>
            </a:r>
            <a:r>
              <a:rPr lang="en-US" sz="2200" dirty="0">
                <a:effectLst/>
                <a:latin typeface="Cambria" panose="02040503050406030204" pitchFamily="18" charset="0"/>
                <a:ea typeface="Cambria" panose="02040503050406030204" pitchFamily="18" charset="0"/>
              </a:rPr>
              <a:t> </a:t>
            </a:r>
            <a:r>
              <a:rPr lang="en-US" sz="2200" dirty="0" err="1">
                <a:effectLst/>
                <a:latin typeface="Cambria" panose="02040503050406030204" pitchFamily="18" charset="0"/>
                <a:ea typeface="Cambria" panose="02040503050406030204" pitchFamily="18" charset="0"/>
              </a:rPr>
              <a:t>quan</a:t>
            </a:r>
            <a:r>
              <a:rPr lang="en-US" sz="2200" dirty="0">
                <a:effectLst/>
                <a:latin typeface="Cambria" panose="02040503050406030204" pitchFamily="18" charset="0"/>
                <a:ea typeface="Cambria" panose="02040503050406030204" pitchFamily="18" charset="0"/>
              </a:rPr>
              <a:t> </a:t>
            </a:r>
            <a:r>
              <a:rPr lang="en-US" sz="2200" dirty="0" err="1">
                <a:effectLst/>
                <a:latin typeface="Cambria" panose="02040503050406030204" pitchFamily="18" charset="0"/>
                <a:ea typeface="Cambria" panose="02040503050406030204" pitchFamily="18" charset="0"/>
              </a:rPr>
              <a:t>đến</a:t>
            </a:r>
            <a:r>
              <a:rPr lang="en-US" sz="2200" dirty="0">
                <a:effectLst/>
                <a:latin typeface="Cambria" panose="02040503050406030204" pitchFamily="18" charset="0"/>
                <a:ea typeface="Cambria" panose="02040503050406030204" pitchFamily="18" charset="0"/>
              </a:rPr>
              <a:t> </a:t>
            </a:r>
            <a:r>
              <a:rPr lang="en-US" sz="2200" dirty="0" err="1">
                <a:effectLst/>
                <a:latin typeface="Cambria" panose="02040503050406030204" pitchFamily="18" charset="0"/>
                <a:ea typeface="Cambria" panose="02040503050406030204" pitchFamily="18" charset="0"/>
              </a:rPr>
              <a:t>phép</a:t>
            </a:r>
            <a:r>
              <a:rPr lang="en-US" sz="2200" dirty="0">
                <a:effectLst/>
                <a:latin typeface="Cambria" panose="02040503050406030204" pitchFamily="18" charset="0"/>
                <a:ea typeface="Cambria" panose="02040503050406030204" pitchFamily="18" charset="0"/>
              </a:rPr>
              <a:t> </a:t>
            </a:r>
            <a:r>
              <a:rPr lang="en-US" sz="2200" dirty="0" err="1">
                <a:effectLst/>
                <a:latin typeface="Cambria" panose="02040503050406030204" pitchFamily="18" charset="0"/>
                <a:ea typeface="Cambria" panose="02040503050406030204" pitchFamily="18" charset="0"/>
              </a:rPr>
              <a:t>cộng</a:t>
            </a:r>
            <a:r>
              <a:rPr lang="en-US" sz="2200" dirty="0">
                <a:effectLst/>
                <a:latin typeface="Cambria" panose="02040503050406030204" pitchFamily="18" charset="0"/>
                <a:ea typeface="Cambria" panose="02040503050406030204" pitchFamily="18" charset="0"/>
              </a:rPr>
              <a:t>, </a:t>
            </a:r>
            <a:r>
              <a:rPr lang="en-US" sz="2200" dirty="0" err="1">
                <a:effectLst/>
                <a:latin typeface="Cambria" panose="02040503050406030204" pitchFamily="18" charset="0"/>
                <a:ea typeface="Cambria" panose="02040503050406030204" pitchFamily="18" charset="0"/>
              </a:rPr>
              <a:t>phép</a:t>
            </a:r>
            <a:r>
              <a:rPr lang="en-US" sz="2200" dirty="0">
                <a:effectLst/>
                <a:latin typeface="Cambria" panose="02040503050406030204" pitchFamily="18" charset="0"/>
                <a:ea typeface="Cambria" panose="02040503050406030204" pitchFamily="18" charset="0"/>
              </a:rPr>
              <a:t> </a:t>
            </a:r>
            <a:r>
              <a:rPr lang="en-US" sz="2200" dirty="0" err="1">
                <a:effectLst/>
                <a:latin typeface="Cambria" panose="02040503050406030204" pitchFamily="18" charset="0"/>
                <a:ea typeface="Cambria" panose="02040503050406030204" pitchFamily="18" charset="0"/>
              </a:rPr>
              <a:t>trừ</a:t>
            </a:r>
            <a:r>
              <a:rPr lang="en-US" sz="2200" dirty="0">
                <a:effectLst/>
                <a:latin typeface="Cambria" panose="02040503050406030204" pitchFamily="18" charset="0"/>
                <a:ea typeface="Cambria" panose="02040503050406030204" pitchFamily="18" charset="0"/>
              </a:rPr>
              <a:t>.</a:t>
            </a:r>
            <a:endParaRPr lang="en-SG" sz="2200" dirty="0">
              <a:effectLst/>
              <a:latin typeface="Cambria" panose="02040503050406030204" pitchFamily="18" charset="0"/>
              <a:ea typeface="Cambria" panose="02040503050406030204" pitchFamily="18" charset="0"/>
            </a:endParaRPr>
          </a:p>
          <a:p>
            <a:pPr indent="228600" algn="just">
              <a:lnSpc>
                <a:spcPct val="110000"/>
              </a:lnSpc>
              <a:spcBef>
                <a:spcPts val="600"/>
              </a:spcBef>
            </a:pPr>
            <a:r>
              <a:rPr lang="en-US" sz="2200" b="1" i="1" dirty="0">
                <a:solidFill>
                  <a:srgbClr val="002060"/>
                </a:solidFill>
                <a:effectLst/>
                <a:latin typeface="Cambria" panose="02040503050406030204" pitchFamily="18" charset="0"/>
                <a:ea typeface="Cambria" panose="02040503050406030204" pitchFamily="18" charset="0"/>
              </a:rPr>
              <a:t>2. </a:t>
            </a:r>
            <a:r>
              <a:rPr lang="en-US" sz="2200" b="1" i="1" dirty="0" err="1">
                <a:solidFill>
                  <a:srgbClr val="002060"/>
                </a:solidFill>
                <a:effectLst/>
                <a:latin typeface="Cambria" panose="02040503050406030204" pitchFamily="18" charset="0"/>
                <a:ea typeface="Cambria" panose="02040503050406030204" pitchFamily="18" charset="0"/>
              </a:rPr>
              <a:t>Năng</a:t>
            </a:r>
            <a:r>
              <a:rPr lang="en-US" sz="2200" b="1" i="1" dirty="0">
                <a:solidFill>
                  <a:srgbClr val="002060"/>
                </a:solidFill>
                <a:effectLst/>
                <a:latin typeface="Cambria" panose="02040503050406030204" pitchFamily="18" charset="0"/>
                <a:ea typeface="Cambria" panose="02040503050406030204" pitchFamily="18" charset="0"/>
              </a:rPr>
              <a:t> </a:t>
            </a:r>
            <a:r>
              <a:rPr lang="en-US" sz="2200" b="1" i="1" dirty="0" err="1">
                <a:solidFill>
                  <a:srgbClr val="002060"/>
                </a:solidFill>
                <a:effectLst/>
                <a:latin typeface="Cambria" panose="02040503050406030204" pitchFamily="18" charset="0"/>
                <a:ea typeface="Cambria" panose="02040503050406030204" pitchFamily="18" charset="0"/>
              </a:rPr>
              <a:t>lực</a:t>
            </a:r>
            <a:r>
              <a:rPr lang="en-US" sz="2200" b="1" i="1" dirty="0">
                <a:solidFill>
                  <a:srgbClr val="002060"/>
                </a:solidFill>
                <a:effectLst/>
                <a:latin typeface="Cambria" panose="02040503050406030204" pitchFamily="18" charset="0"/>
                <a:ea typeface="Cambria" panose="02040503050406030204" pitchFamily="18" charset="0"/>
              </a:rPr>
              <a:t> </a:t>
            </a:r>
            <a:r>
              <a:rPr lang="en-US" sz="2200" b="1" i="1" dirty="0" err="1">
                <a:solidFill>
                  <a:srgbClr val="002060"/>
                </a:solidFill>
                <a:effectLst/>
                <a:latin typeface="Cambria" panose="02040503050406030204" pitchFamily="18" charset="0"/>
                <a:ea typeface="Cambria" panose="02040503050406030204" pitchFamily="18" charset="0"/>
              </a:rPr>
              <a:t>chung</a:t>
            </a:r>
            <a:r>
              <a:rPr lang="en-US" sz="2200" b="1" i="1" dirty="0">
                <a:solidFill>
                  <a:srgbClr val="002060"/>
                </a:solidFill>
                <a:effectLst/>
                <a:latin typeface="Cambria" panose="02040503050406030204" pitchFamily="18" charset="0"/>
                <a:ea typeface="Cambria" panose="02040503050406030204" pitchFamily="18" charset="0"/>
              </a:rPr>
              <a:t>.</a:t>
            </a:r>
            <a:endParaRPr lang="en-SG" sz="2200" b="1" dirty="0">
              <a:solidFill>
                <a:srgbClr val="002060"/>
              </a:solidFill>
              <a:effectLst/>
              <a:latin typeface="Cambria" panose="02040503050406030204" pitchFamily="18" charset="0"/>
              <a:ea typeface="Cambria" panose="02040503050406030204" pitchFamily="18" charset="0"/>
            </a:endParaRPr>
          </a:p>
          <a:p>
            <a:pPr indent="228600" algn="just">
              <a:lnSpc>
                <a:spcPct val="110000"/>
              </a:lnSpc>
            </a:pPr>
            <a:r>
              <a:rPr lang="en-US" sz="2200" dirty="0">
                <a:effectLst/>
                <a:latin typeface="Cambria" panose="02040503050406030204" pitchFamily="18" charset="0"/>
                <a:ea typeface="Cambria" panose="02040503050406030204" pitchFamily="18" charset="0"/>
              </a:rPr>
              <a:t>- </a:t>
            </a:r>
            <a:r>
              <a:rPr lang="en-US" sz="2200" dirty="0" err="1">
                <a:effectLst/>
                <a:latin typeface="Cambria" panose="02040503050406030204" pitchFamily="18" charset="0"/>
                <a:ea typeface="Cambria" panose="02040503050406030204" pitchFamily="18" charset="0"/>
              </a:rPr>
              <a:t>Năng</a:t>
            </a:r>
            <a:r>
              <a:rPr lang="en-US" sz="2200" dirty="0">
                <a:effectLst/>
                <a:latin typeface="Cambria" panose="02040503050406030204" pitchFamily="18" charset="0"/>
                <a:ea typeface="Cambria" panose="02040503050406030204" pitchFamily="18" charset="0"/>
              </a:rPr>
              <a:t> </a:t>
            </a:r>
            <a:r>
              <a:rPr lang="en-US" sz="2200" dirty="0" err="1">
                <a:effectLst/>
                <a:latin typeface="Cambria" panose="02040503050406030204" pitchFamily="18" charset="0"/>
                <a:ea typeface="Cambria" panose="02040503050406030204" pitchFamily="18" charset="0"/>
              </a:rPr>
              <a:t>lực</a:t>
            </a:r>
            <a:r>
              <a:rPr lang="en-US" sz="2200" dirty="0">
                <a:effectLst/>
                <a:latin typeface="Cambria" panose="02040503050406030204" pitchFamily="18" charset="0"/>
                <a:ea typeface="Cambria" panose="02040503050406030204" pitchFamily="18" charset="0"/>
              </a:rPr>
              <a:t> </a:t>
            </a:r>
            <a:r>
              <a:rPr lang="en-US" sz="2200" dirty="0" err="1">
                <a:effectLst/>
                <a:latin typeface="Cambria" panose="02040503050406030204" pitchFamily="18" charset="0"/>
                <a:ea typeface="Cambria" panose="02040503050406030204" pitchFamily="18" charset="0"/>
              </a:rPr>
              <a:t>tự</a:t>
            </a:r>
            <a:r>
              <a:rPr lang="en-US" sz="2200" dirty="0">
                <a:effectLst/>
                <a:latin typeface="Cambria" panose="02040503050406030204" pitchFamily="18" charset="0"/>
                <a:ea typeface="Cambria" panose="02040503050406030204" pitchFamily="18" charset="0"/>
              </a:rPr>
              <a:t> </a:t>
            </a:r>
            <a:r>
              <a:rPr lang="en-US" sz="2200" dirty="0" err="1">
                <a:effectLst/>
                <a:latin typeface="Cambria" panose="02040503050406030204" pitchFamily="18" charset="0"/>
                <a:ea typeface="Cambria" panose="02040503050406030204" pitchFamily="18" charset="0"/>
              </a:rPr>
              <a:t>chủ</a:t>
            </a:r>
            <a:r>
              <a:rPr lang="en-US" sz="2200" dirty="0">
                <a:effectLst/>
                <a:latin typeface="Cambria" panose="02040503050406030204" pitchFamily="18" charset="0"/>
                <a:ea typeface="Cambria" panose="02040503050406030204" pitchFamily="18" charset="0"/>
              </a:rPr>
              <a:t>, </a:t>
            </a:r>
            <a:r>
              <a:rPr lang="en-US" sz="2200" dirty="0" err="1">
                <a:effectLst/>
                <a:latin typeface="Cambria" panose="02040503050406030204" pitchFamily="18" charset="0"/>
                <a:ea typeface="Cambria" panose="02040503050406030204" pitchFamily="18" charset="0"/>
              </a:rPr>
              <a:t>tự</a:t>
            </a:r>
            <a:r>
              <a:rPr lang="en-US" sz="2200" dirty="0">
                <a:effectLst/>
                <a:latin typeface="Cambria" panose="02040503050406030204" pitchFamily="18" charset="0"/>
                <a:ea typeface="Cambria" panose="02040503050406030204" pitchFamily="18" charset="0"/>
              </a:rPr>
              <a:t> </a:t>
            </a:r>
            <a:r>
              <a:rPr lang="vi-VN" sz="2200" dirty="0">
                <a:effectLst/>
                <a:latin typeface="Cambria" panose="02040503050406030204" pitchFamily="18" charset="0"/>
                <a:ea typeface="Cambria" panose="02040503050406030204" pitchFamily="18" charset="0"/>
              </a:rPr>
              <a:t>học,</a:t>
            </a:r>
            <a:r>
              <a:rPr lang="en-US" sz="2200" dirty="0">
                <a:effectLst/>
                <a:latin typeface="Cambria" panose="02040503050406030204" pitchFamily="18" charset="0"/>
                <a:ea typeface="Cambria" panose="02040503050406030204" pitchFamily="18" charset="0"/>
              </a:rPr>
              <a:t> </a:t>
            </a:r>
            <a:r>
              <a:rPr lang="en-US" sz="2200" dirty="0" err="1">
                <a:effectLst/>
                <a:latin typeface="Cambria" panose="02040503050406030204" pitchFamily="18" charset="0"/>
                <a:ea typeface="Cambria" panose="02040503050406030204" pitchFamily="18" charset="0"/>
              </a:rPr>
              <a:t>Năng</a:t>
            </a:r>
            <a:r>
              <a:rPr lang="en-US" sz="2200" dirty="0">
                <a:effectLst/>
                <a:latin typeface="Cambria" panose="02040503050406030204" pitchFamily="18" charset="0"/>
                <a:ea typeface="Cambria" panose="02040503050406030204" pitchFamily="18" charset="0"/>
              </a:rPr>
              <a:t> </a:t>
            </a:r>
            <a:r>
              <a:rPr lang="en-US" sz="2200" dirty="0" err="1">
                <a:effectLst/>
                <a:latin typeface="Cambria" panose="02040503050406030204" pitchFamily="18" charset="0"/>
                <a:ea typeface="Cambria" panose="02040503050406030204" pitchFamily="18" charset="0"/>
              </a:rPr>
              <a:t>lực</a:t>
            </a:r>
            <a:r>
              <a:rPr lang="en-US" sz="2200" dirty="0">
                <a:effectLst/>
                <a:latin typeface="Cambria" panose="02040503050406030204" pitchFamily="18" charset="0"/>
                <a:ea typeface="Cambria" panose="02040503050406030204" pitchFamily="18" charset="0"/>
              </a:rPr>
              <a:t> </a:t>
            </a:r>
            <a:r>
              <a:rPr lang="en-US" sz="2200" dirty="0" err="1">
                <a:effectLst/>
                <a:latin typeface="Cambria" panose="02040503050406030204" pitchFamily="18" charset="0"/>
                <a:ea typeface="Cambria" panose="02040503050406030204" pitchFamily="18" charset="0"/>
              </a:rPr>
              <a:t>giải</a:t>
            </a:r>
            <a:r>
              <a:rPr lang="en-US" sz="2200" dirty="0">
                <a:effectLst/>
                <a:latin typeface="Cambria" panose="02040503050406030204" pitchFamily="18" charset="0"/>
                <a:ea typeface="Cambria" panose="02040503050406030204" pitchFamily="18" charset="0"/>
              </a:rPr>
              <a:t> </a:t>
            </a:r>
            <a:r>
              <a:rPr lang="en-US" sz="2200" dirty="0" err="1">
                <a:effectLst/>
                <a:latin typeface="Cambria" panose="02040503050406030204" pitchFamily="18" charset="0"/>
                <a:ea typeface="Cambria" panose="02040503050406030204" pitchFamily="18" charset="0"/>
              </a:rPr>
              <a:t>quyết</a:t>
            </a:r>
            <a:r>
              <a:rPr lang="en-US" sz="2200" dirty="0">
                <a:effectLst/>
                <a:latin typeface="Cambria" panose="02040503050406030204" pitchFamily="18" charset="0"/>
                <a:ea typeface="Cambria" panose="02040503050406030204" pitchFamily="18" charset="0"/>
              </a:rPr>
              <a:t> </a:t>
            </a:r>
            <a:r>
              <a:rPr lang="en-US" sz="2200" dirty="0" err="1">
                <a:effectLst/>
                <a:latin typeface="Cambria" panose="02040503050406030204" pitchFamily="18" charset="0"/>
                <a:ea typeface="Cambria" panose="02040503050406030204" pitchFamily="18" charset="0"/>
              </a:rPr>
              <a:t>vấn</a:t>
            </a:r>
            <a:r>
              <a:rPr lang="en-US" sz="2200" dirty="0">
                <a:effectLst/>
                <a:latin typeface="Cambria" panose="02040503050406030204" pitchFamily="18" charset="0"/>
                <a:ea typeface="Cambria" panose="02040503050406030204" pitchFamily="18" charset="0"/>
              </a:rPr>
              <a:t> </a:t>
            </a:r>
            <a:r>
              <a:rPr lang="en-US" sz="2200" dirty="0" err="1">
                <a:effectLst/>
                <a:latin typeface="Cambria" panose="02040503050406030204" pitchFamily="18" charset="0"/>
                <a:ea typeface="Cambria" panose="02040503050406030204" pitchFamily="18" charset="0"/>
              </a:rPr>
              <a:t>đề</a:t>
            </a:r>
            <a:r>
              <a:rPr lang="en-US" sz="2200" dirty="0">
                <a:effectLst/>
                <a:latin typeface="Cambria" panose="02040503050406030204" pitchFamily="18" charset="0"/>
                <a:ea typeface="Cambria" panose="02040503050406030204" pitchFamily="18" charset="0"/>
              </a:rPr>
              <a:t> </a:t>
            </a:r>
            <a:r>
              <a:rPr lang="en-US" sz="2200" dirty="0" err="1">
                <a:effectLst/>
                <a:latin typeface="Cambria" panose="02040503050406030204" pitchFamily="18" charset="0"/>
                <a:ea typeface="Cambria" panose="02040503050406030204" pitchFamily="18" charset="0"/>
              </a:rPr>
              <a:t>và</a:t>
            </a:r>
            <a:r>
              <a:rPr lang="en-US" sz="2200" dirty="0">
                <a:effectLst/>
                <a:latin typeface="Cambria" panose="02040503050406030204" pitchFamily="18" charset="0"/>
                <a:ea typeface="Cambria" panose="02040503050406030204" pitchFamily="18" charset="0"/>
              </a:rPr>
              <a:t> </a:t>
            </a:r>
            <a:r>
              <a:rPr lang="en-US" sz="2200" dirty="0" err="1">
                <a:effectLst/>
                <a:latin typeface="Cambria" panose="02040503050406030204" pitchFamily="18" charset="0"/>
                <a:ea typeface="Cambria" panose="02040503050406030204" pitchFamily="18" charset="0"/>
              </a:rPr>
              <a:t>sáng</a:t>
            </a:r>
            <a:r>
              <a:rPr lang="en-US" sz="2200" dirty="0">
                <a:effectLst/>
                <a:latin typeface="Cambria" panose="02040503050406030204" pitchFamily="18" charset="0"/>
                <a:ea typeface="Cambria" panose="02040503050406030204" pitchFamily="18" charset="0"/>
              </a:rPr>
              <a:t> </a:t>
            </a:r>
            <a:r>
              <a:rPr lang="vi-VN" sz="2200" dirty="0">
                <a:effectLst/>
                <a:latin typeface="Cambria" panose="02040503050406030204" pitchFamily="18" charset="0"/>
                <a:ea typeface="Cambria" panose="02040503050406030204" pitchFamily="18" charset="0"/>
              </a:rPr>
              <a:t>tạo,</a:t>
            </a:r>
            <a:r>
              <a:rPr lang="en-US" sz="2200" dirty="0">
                <a:effectLst/>
                <a:latin typeface="Cambria" panose="02040503050406030204" pitchFamily="18" charset="0"/>
                <a:ea typeface="Cambria" panose="02040503050406030204" pitchFamily="18" charset="0"/>
              </a:rPr>
              <a:t> </a:t>
            </a:r>
            <a:r>
              <a:rPr lang="en-US" sz="2200" dirty="0" err="1">
                <a:effectLst/>
                <a:latin typeface="Cambria" panose="02040503050406030204" pitchFamily="18" charset="0"/>
                <a:ea typeface="Cambria" panose="02040503050406030204" pitchFamily="18" charset="0"/>
              </a:rPr>
              <a:t>Năng</a:t>
            </a:r>
            <a:r>
              <a:rPr lang="en-US" sz="2200" dirty="0">
                <a:effectLst/>
                <a:latin typeface="Cambria" panose="02040503050406030204" pitchFamily="18" charset="0"/>
                <a:ea typeface="Cambria" panose="02040503050406030204" pitchFamily="18" charset="0"/>
              </a:rPr>
              <a:t> </a:t>
            </a:r>
            <a:r>
              <a:rPr lang="en-US" sz="2200" dirty="0" err="1">
                <a:effectLst/>
                <a:latin typeface="Cambria" panose="02040503050406030204" pitchFamily="18" charset="0"/>
                <a:ea typeface="Cambria" panose="02040503050406030204" pitchFamily="18" charset="0"/>
              </a:rPr>
              <a:t>lực</a:t>
            </a:r>
            <a:r>
              <a:rPr lang="en-US" sz="2200" dirty="0">
                <a:effectLst/>
                <a:latin typeface="Cambria" panose="02040503050406030204" pitchFamily="18" charset="0"/>
                <a:ea typeface="Cambria" panose="02040503050406030204" pitchFamily="18" charset="0"/>
              </a:rPr>
              <a:t> </a:t>
            </a:r>
            <a:r>
              <a:rPr lang="en-US" sz="2200" dirty="0" err="1">
                <a:effectLst/>
                <a:latin typeface="Cambria" panose="02040503050406030204" pitchFamily="18" charset="0"/>
                <a:ea typeface="Cambria" panose="02040503050406030204" pitchFamily="18" charset="0"/>
              </a:rPr>
              <a:t>tư</a:t>
            </a:r>
            <a:r>
              <a:rPr lang="en-US" sz="2200" dirty="0">
                <a:effectLst/>
                <a:latin typeface="Cambria" panose="02040503050406030204" pitchFamily="18" charset="0"/>
                <a:ea typeface="Cambria" panose="02040503050406030204" pitchFamily="18" charset="0"/>
              </a:rPr>
              <a:t> </a:t>
            </a:r>
            <a:r>
              <a:rPr lang="en-US" sz="2200" dirty="0" err="1">
                <a:effectLst/>
                <a:latin typeface="Cambria" panose="02040503050406030204" pitchFamily="18" charset="0"/>
                <a:ea typeface="Cambria" panose="02040503050406030204" pitchFamily="18" charset="0"/>
              </a:rPr>
              <a:t>duy</a:t>
            </a:r>
            <a:r>
              <a:rPr lang="en-US" sz="2200" dirty="0">
                <a:effectLst/>
                <a:latin typeface="Cambria" panose="02040503050406030204" pitchFamily="18" charset="0"/>
                <a:ea typeface="Cambria" panose="02040503050406030204" pitchFamily="18" charset="0"/>
              </a:rPr>
              <a:t> </a:t>
            </a:r>
            <a:r>
              <a:rPr lang="en-US" sz="2200" dirty="0" err="1">
                <a:effectLst/>
                <a:latin typeface="Cambria" panose="02040503050406030204" pitchFamily="18" charset="0"/>
                <a:ea typeface="Cambria" panose="02040503050406030204" pitchFamily="18" charset="0"/>
              </a:rPr>
              <a:t>và</a:t>
            </a:r>
            <a:r>
              <a:rPr lang="en-US" sz="2200" dirty="0">
                <a:effectLst/>
                <a:latin typeface="Cambria" panose="02040503050406030204" pitchFamily="18" charset="0"/>
                <a:ea typeface="Cambria" panose="02040503050406030204" pitchFamily="18" charset="0"/>
              </a:rPr>
              <a:t> </a:t>
            </a:r>
            <a:r>
              <a:rPr lang="en-US" sz="2200" dirty="0" err="1">
                <a:effectLst/>
                <a:latin typeface="Cambria" panose="02040503050406030204" pitchFamily="18" charset="0"/>
                <a:ea typeface="Cambria" panose="02040503050406030204" pitchFamily="18" charset="0"/>
              </a:rPr>
              <a:t>lập</a:t>
            </a:r>
            <a:r>
              <a:rPr lang="en-US" sz="2200" dirty="0">
                <a:effectLst/>
                <a:latin typeface="Cambria" panose="02040503050406030204" pitchFamily="18" charset="0"/>
                <a:ea typeface="Cambria" panose="02040503050406030204" pitchFamily="18" charset="0"/>
              </a:rPr>
              <a:t> </a:t>
            </a:r>
            <a:r>
              <a:rPr lang="en-US" sz="2200" dirty="0" err="1">
                <a:effectLst/>
                <a:latin typeface="Cambria" panose="02040503050406030204" pitchFamily="18" charset="0"/>
                <a:ea typeface="Cambria" panose="02040503050406030204" pitchFamily="18" charset="0"/>
              </a:rPr>
              <a:t>luận</a:t>
            </a:r>
            <a:r>
              <a:rPr lang="en-US" sz="2200" dirty="0">
                <a:effectLst/>
                <a:latin typeface="Cambria" panose="02040503050406030204" pitchFamily="18" charset="0"/>
                <a:ea typeface="Cambria" panose="02040503050406030204" pitchFamily="18" charset="0"/>
              </a:rPr>
              <a:t> </a:t>
            </a:r>
            <a:r>
              <a:rPr lang="en-US" sz="2200" dirty="0" err="1">
                <a:effectLst/>
                <a:latin typeface="Cambria" panose="02040503050406030204" pitchFamily="18" charset="0"/>
                <a:ea typeface="Cambria" panose="02040503050406030204" pitchFamily="18" charset="0"/>
              </a:rPr>
              <a:t>Toán</a:t>
            </a:r>
            <a:r>
              <a:rPr lang="en-US" sz="2200" dirty="0">
                <a:effectLst/>
                <a:latin typeface="Cambria" panose="02040503050406030204" pitchFamily="18" charset="0"/>
                <a:ea typeface="Cambria" panose="02040503050406030204" pitchFamily="18" charset="0"/>
              </a:rPr>
              <a:t> </a:t>
            </a:r>
            <a:r>
              <a:rPr lang="vi-VN" sz="2200" dirty="0">
                <a:effectLst/>
                <a:latin typeface="Cambria" panose="02040503050406030204" pitchFamily="18" charset="0"/>
                <a:ea typeface="Cambria" panose="02040503050406030204" pitchFamily="18" charset="0"/>
              </a:rPr>
              <a:t>học,</a:t>
            </a:r>
            <a:r>
              <a:rPr lang="en-US" sz="2200" dirty="0">
                <a:effectLst/>
                <a:latin typeface="Cambria" panose="02040503050406030204" pitchFamily="18" charset="0"/>
                <a:ea typeface="Cambria" panose="02040503050406030204" pitchFamily="18" charset="0"/>
              </a:rPr>
              <a:t> </a:t>
            </a:r>
            <a:r>
              <a:rPr lang="en-US" sz="2200" dirty="0" err="1">
                <a:effectLst/>
                <a:latin typeface="Cambria" panose="02040503050406030204" pitchFamily="18" charset="0"/>
                <a:ea typeface="Cambria" panose="02040503050406030204" pitchFamily="18" charset="0"/>
              </a:rPr>
              <a:t>Năng</a:t>
            </a:r>
            <a:r>
              <a:rPr lang="en-US" sz="2200" dirty="0">
                <a:effectLst/>
                <a:latin typeface="Cambria" panose="02040503050406030204" pitchFamily="18" charset="0"/>
                <a:ea typeface="Cambria" panose="02040503050406030204" pitchFamily="18" charset="0"/>
              </a:rPr>
              <a:t> </a:t>
            </a:r>
            <a:r>
              <a:rPr lang="en-US" sz="2200" dirty="0" err="1">
                <a:effectLst/>
                <a:latin typeface="Cambria" panose="02040503050406030204" pitchFamily="18" charset="0"/>
                <a:ea typeface="Cambria" panose="02040503050406030204" pitchFamily="18" charset="0"/>
              </a:rPr>
              <a:t>lực</a:t>
            </a:r>
            <a:r>
              <a:rPr lang="en-US" sz="2200" dirty="0">
                <a:effectLst/>
                <a:latin typeface="Cambria" panose="02040503050406030204" pitchFamily="18" charset="0"/>
                <a:ea typeface="Cambria" panose="02040503050406030204" pitchFamily="18" charset="0"/>
              </a:rPr>
              <a:t> </a:t>
            </a:r>
            <a:r>
              <a:rPr lang="en-US" sz="2200" dirty="0" err="1">
                <a:effectLst/>
                <a:latin typeface="Cambria" panose="02040503050406030204" pitchFamily="18" charset="0"/>
                <a:ea typeface="Cambria" panose="02040503050406030204" pitchFamily="18" charset="0"/>
              </a:rPr>
              <a:t>giao</a:t>
            </a:r>
            <a:r>
              <a:rPr lang="en-US" sz="2200" dirty="0">
                <a:effectLst/>
                <a:latin typeface="Cambria" panose="02040503050406030204" pitchFamily="18" charset="0"/>
                <a:ea typeface="Cambria" panose="02040503050406030204" pitchFamily="18" charset="0"/>
              </a:rPr>
              <a:t> </a:t>
            </a:r>
            <a:r>
              <a:rPr lang="en-US" sz="2200" dirty="0" err="1">
                <a:effectLst/>
                <a:latin typeface="Cambria" panose="02040503050406030204" pitchFamily="18" charset="0"/>
                <a:ea typeface="Cambria" panose="02040503050406030204" pitchFamily="18" charset="0"/>
              </a:rPr>
              <a:t>tiếp</a:t>
            </a:r>
            <a:r>
              <a:rPr lang="en-US" sz="2200" dirty="0">
                <a:effectLst/>
                <a:latin typeface="Cambria" panose="02040503050406030204" pitchFamily="18" charset="0"/>
                <a:ea typeface="Cambria" panose="02040503050406030204" pitchFamily="18" charset="0"/>
              </a:rPr>
              <a:t> </a:t>
            </a:r>
            <a:r>
              <a:rPr lang="en-US" sz="2200" dirty="0" err="1">
                <a:effectLst/>
                <a:latin typeface="Cambria" panose="02040503050406030204" pitchFamily="18" charset="0"/>
                <a:ea typeface="Cambria" panose="02040503050406030204" pitchFamily="18" charset="0"/>
              </a:rPr>
              <a:t>và</a:t>
            </a:r>
            <a:r>
              <a:rPr lang="en-US" sz="2200" dirty="0">
                <a:effectLst/>
                <a:latin typeface="Cambria" panose="02040503050406030204" pitchFamily="18" charset="0"/>
                <a:ea typeface="Cambria" panose="02040503050406030204" pitchFamily="18" charset="0"/>
              </a:rPr>
              <a:t> </a:t>
            </a:r>
            <a:r>
              <a:rPr lang="en-US" sz="2200" dirty="0" err="1">
                <a:effectLst/>
                <a:latin typeface="Cambria" panose="02040503050406030204" pitchFamily="18" charset="0"/>
                <a:ea typeface="Cambria" panose="02040503050406030204" pitchFamily="18" charset="0"/>
              </a:rPr>
              <a:t>hợp</a:t>
            </a:r>
            <a:r>
              <a:rPr lang="en-US" sz="2200" dirty="0">
                <a:effectLst/>
                <a:latin typeface="Cambria" panose="02040503050406030204" pitchFamily="18" charset="0"/>
                <a:ea typeface="Cambria" panose="02040503050406030204" pitchFamily="18" charset="0"/>
              </a:rPr>
              <a:t> </a:t>
            </a:r>
            <a:r>
              <a:rPr lang="vi-VN" sz="2200" dirty="0">
                <a:effectLst/>
                <a:latin typeface="Cambria" panose="02040503050406030204" pitchFamily="18" charset="0"/>
                <a:ea typeface="Cambria" panose="02040503050406030204" pitchFamily="18" charset="0"/>
              </a:rPr>
              <a:t>tác.</a:t>
            </a:r>
            <a:endParaRPr lang="en-SG" sz="2200" dirty="0">
              <a:effectLst/>
              <a:latin typeface="Cambria" panose="02040503050406030204" pitchFamily="18" charset="0"/>
              <a:ea typeface="Cambria" panose="02040503050406030204" pitchFamily="18" charset="0"/>
            </a:endParaRPr>
          </a:p>
          <a:p>
            <a:pPr indent="228600" algn="just">
              <a:lnSpc>
                <a:spcPct val="110000"/>
              </a:lnSpc>
              <a:spcBef>
                <a:spcPts val="600"/>
              </a:spcBef>
            </a:pPr>
            <a:r>
              <a:rPr lang="en-US" sz="2200" b="1" i="1" dirty="0">
                <a:solidFill>
                  <a:srgbClr val="002060"/>
                </a:solidFill>
                <a:effectLst/>
                <a:latin typeface="Cambria" panose="02040503050406030204" pitchFamily="18" charset="0"/>
                <a:ea typeface="Cambria" panose="02040503050406030204" pitchFamily="18" charset="0"/>
              </a:rPr>
              <a:t>3. </a:t>
            </a:r>
            <a:r>
              <a:rPr lang="en-US" sz="2200" b="1" i="1" dirty="0" err="1">
                <a:solidFill>
                  <a:srgbClr val="002060"/>
                </a:solidFill>
                <a:effectLst/>
                <a:latin typeface="Cambria" panose="02040503050406030204" pitchFamily="18" charset="0"/>
                <a:ea typeface="Cambria" panose="02040503050406030204" pitchFamily="18" charset="0"/>
              </a:rPr>
              <a:t>Phẩm</a:t>
            </a:r>
            <a:r>
              <a:rPr lang="en-US" sz="2200" b="1" i="1" dirty="0">
                <a:solidFill>
                  <a:srgbClr val="002060"/>
                </a:solidFill>
                <a:effectLst/>
                <a:latin typeface="Cambria" panose="02040503050406030204" pitchFamily="18" charset="0"/>
                <a:ea typeface="Cambria" panose="02040503050406030204" pitchFamily="18" charset="0"/>
              </a:rPr>
              <a:t> </a:t>
            </a:r>
            <a:r>
              <a:rPr lang="en-US" sz="2200" b="1" i="1" dirty="0" err="1">
                <a:solidFill>
                  <a:srgbClr val="002060"/>
                </a:solidFill>
                <a:effectLst/>
                <a:latin typeface="Cambria" panose="02040503050406030204" pitchFamily="18" charset="0"/>
                <a:ea typeface="Cambria" panose="02040503050406030204" pitchFamily="18" charset="0"/>
              </a:rPr>
              <a:t>chất</a:t>
            </a:r>
            <a:r>
              <a:rPr lang="en-US" sz="2200" b="1" i="1" dirty="0">
                <a:solidFill>
                  <a:srgbClr val="002060"/>
                </a:solidFill>
                <a:effectLst/>
                <a:latin typeface="Cambria" panose="02040503050406030204" pitchFamily="18" charset="0"/>
                <a:ea typeface="Cambria" panose="02040503050406030204" pitchFamily="18" charset="0"/>
              </a:rPr>
              <a:t>.</a:t>
            </a:r>
            <a:endParaRPr lang="en-SG" sz="2200" b="1" dirty="0">
              <a:solidFill>
                <a:srgbClr val="002060"/>
              </a:solidFill>
              <a:effectLst/>
              <a:latin typeface="Cambria" panose="02040503050406030204" pitchFamily="18" charset="0"/>
              <a:ea typeface="Cambria" panose="02040503050406030204" pitchFamily="18" charset="0"/>
            </a:endParaRPr>
          </a:p>
          <a:p>
            <a:pPr indent="228600" algn="just">
              <a:lnSpc>
                <a:spcPct val="110000"/>
              </a:lnSpc>
            </a:pPr>
            <a:r>
              <a:rPr lang="en-US" sz="2200" dirty="0">
                <a:effectLst/>
                <a:latin typeface="Cambria" panose="02040503050406030204" pitchFamily="18" charset="0"/>
                <a:ea typeface="Cambria" panose="02040503050406030204" pitchFamily="18" charset="0"/>
              </a:rPr>
              <a:t>- </a:t>
            </a:r>
            <a:r>
              <a:rPr lang="en-US" sz="2200" dirty="0" err="1">
                <a:effectLst/>
                <a:latin typeface="Cambria" panose="02040503050406030204" pitchFamily="18" charset="0"/>
                <a:ea typeface="Cambria" panose="02040503050406030204" pitchFamily="18" charset="0"/>
              </a:rPr>
              <a:t>Phẩm</a:t>
            </a:r>
            <a:r>
              <a:rPr lang="en-US" sz="2200" dirty="0">
                <a:effectLst/>
                <a:latin typeface="Cambria" panose="02040503050406030204" pitchFamily="18" charset="0"/>
                <a:ea typeface="Cambria" panose="02040503050406030204" pitchFamily="18" charset="0"/>
              </a:rPr>
              <a:t> </a:t>
            </a:r>
            <a:r>
              <a:rPr lang="en-US" sz="2200" dirty="0" err="1">
                <a:effectLst/>
                <a:latin typeface="Cambria" panose="02040503050406030204" pitchFamily="18" charset="0"/>
                <a:ea typeface="Cambria" panose="02040503050406030204" pitchFamily="18" charset="0"/>
              </a:rPr>
              <a:t>chất</a:t>
            </a:r>
            <a:r>
              <a:rPr lang="en-US" sz="2200" dirty="0">
                <a:effectLst/>
                <a:latin typeface="Cambria" panose="02040503050406030204" pitchFamily="18" charset="0"/>
                <a:ea typeface="Cambria" panose="02040503050406030204" pitchFamily="18" charset="0"/>
              </a:rPr>
              <a:t> </a:t>
            </a:r>
            <a:r>
              <a:rPr lang="en-US" sz="2200" dirty="0" err="1">
                <a:effectLst/>
                <a:latin typeface="Cambria" panose="02040503050406030204" pitchFamily="18" charset="0"/>
                <a:ea typeface="Cambria" panose="02040503050406030204" pitchFamily="18" charset="0"/>
              </a:rPr>
              <a:t>nhân</a:t>
            </a:r>
            <a:r>
              <a:rPr lang="en-US" sz="2200" dirty="0">
                <a:effectLst/>
                <a:latin typeface="Cambria" panose="02040503050406030204" pitchFamily="18" charset="0"/>
                <a:ea typeface="Cambria" panose="02040503050406030204" pitchFamily="18" charset="0"/>
              </a:rPr>
              <a:t> </a:t>
            </a:r>
            <a:r>
              <a:rPr lang="vi-VN" sz="2200" dirty="0">
                <a:effectLst/>
                <a:latin typeface="Cambria" panose="02040503050406030204" pitchFamily="18" charset="0"/>
                <a:ea typeface="Cambria" panose="02040503050406030204" pitchFamily="18" charset="0"/>
              </a:rPr>
              <a:t>ái,</a:t>
            </a:r>
            <a:r>
              <a:rPr lang="vi-VN" sz="2200" dirty="0">
                <a:latin typeface="Cambria" panose="02040503050406030204" pitchFamily="18" charset="0"/>
                <a:ea typeface="Cambria" panose="02040503050406030204" pitchFamily="18" charset="0"/>
              </a:rPr>
              <a:t> </a:t>
            </a:r>
            <a:r>
              <a:rPr lang="en-US" sz="2200" dirty="0" err="1">
                <a:effectLst/>
                <a:latin typeface="Cambria" panose="02040503050406030204" pitchFamily="18" charset="0"/>
                <a:ea typeface="Cambria" panose="02040503050406030204" pitchFamily="18" charset="0"/>
              </a:rPr>
              <a:t>Phẩm</a:t>
            </a:r>
            <a:r>
              <a:rPr lang="en-US" sz="2200" dirty="0">
                <a:effectLst/>
                <a:latin typeface="Cambria" panose="02040503050406030204" pitchFamily="18" charset="0"/>
                <a:ea typeface="Cambria" panose="02040503050406030204" pitchFamily="18" charset="0"/>
              </a:rPr>
              <a:t> </a:t>
            </a:r>
            <a:r>
              <a:rPr lang="en-US" sz="2200" dirty="0" err="1">
                <a:effectLst/>
                <a:latin typeface="Cambria" panose="02040503050406030204" pitchFamily="18" charset="0"/>
                <a:ea typeface="Cambria" panose="02040503050406030204" pitchFamily="18" charset="0"/>
              </a:rPr>
              <a:t>chất</a:t>
            </a:r>
            <a:r>
              <a:rPr lang="en-US" sz="2200" dirty="0">
                <a:effectLst/>
                <a:latin typeface="Cambria" panose="02040503050406030204" pitchFamily="18" charset="0"/>
                <a:ea typeface="Cambria" panose="02040503050406030204" pitchFamily="18" charset="0"/>
              </a:rPr>
              <a:t> </a:t>
            </a:r>
            <a:r>
              <a:rPr lang="en-US" sz="2200" dirty="0" err="1">
                <a:effectLst/>
                <a:latin typeface="Cambria" panose="02040503050406030204" pitchFamily="18" charset="0"/>
                <a:ea typeface="Cambria" panose="02040503050406030204" pitchFamily="18" charset="0"/>
              </a:rPr>
              <a:t>chăm</a:t>
            </a:r>
            <a:r>
              <a:rPr lang="en-US" sz="2200" dirty="0">
                <a:effectLst/>
                <a:latin typeface="Cambria" panose="02040503050406030204" pitchFamily="18" charset="0"/>
                <a:ea typeface="Cambria" panose="02040503050406030204" pitchFamily="18" charset="0"/>
              </a:rPr>
              <a:t> </a:t>
            </a:r>
            <a:r>
              <a:rPr lang="vi-VN" sz="2200" dirty="0">
                <a:effectLst/>
                <a:latin typeface="Cambria" panose="02040503050406030204" pitchFamily="18" charset="0"/>
                <a:ea typeface="Cambria" panose="02040503050406030204" pitchFamily="18" charset="0"/>
              </a:rPr>
              <a:t>chỉ,</a:t>
            </a:r>
            <a:r>
              <a:rPr lang="vi-VN" sz="2200" dirty="0">
                <a:latin typeface="Cambria" panose="02040503050406030204" pitchFamily="18" charset="0"/>
                <a:ea typeface="Cambria" panose="02040503050406030204" pitchFamily="18" charset="0"/>
              </a:rPr>
              <a:t> </a:t>
            </a:r>
            <a:r>
              <a:rPr lang="en-US" sz="2200" dirty="0" err="1">
                <a:effectLst/>
                <a:latin typeface="Cambria" panose="02040503050406030204" pitchFamily="18" charset="0"/>
                <a:ea typeface="Cambria" panose="02040503050406030204" pitchFamily="18" charset="0"/>
              </a:rPr>
              <a:t>Phẩm</a:t>
            </a:r>
            <a:r>
              <a:rPr lang="en-US" sz="2200" dirty="0">
                <a:effectLst/>
                <a:latin typeface="Cambria" panose="02040503050406030204" pitchFamily="18" charset="0"/>
                <a:ea typeface="Cambria" panose="02040503050406030204" pitchFamily="18" charset="0"/>
              </a:rPr>
              <a:t> </a:t>
            </a:r>
            <a:r>
              <a:rPr lang="en-US" sz="2200" dirty="0" err="1">
                <a:effectLst/>
                <a:latin typeface="Cambria" panose="02040503050406030204" pitchFamily="18" charset="0"/>
                <a:ea typeface="Cambria" panose="02040503050406030204" pitchFamily="18" charset="0"/>
              </a:rPr>
              <a:t>chất</a:t>
            </a:r>
            <a:r>
              <a:rPr lang="en-US" sz="2200" dirty="0">
                <a:effectLst/>
                <a:latin typeface="Cambria" panose="02040503050406030204" pitchFamily="18" charset="0"/>
                <a:ea typeface="Cambria" panose="02040503050406030204" pitchFamily="18" charset="0"/>
              </a:rPr>
              <a:t> </a:t>
            </a:r>
            <a:r>
              <a:rPr lang="en-US" sz="2200" dirty="0" err="1">
                <a:effectLst/>
                <a:latin typeface="Cambria" panose="02040503050406030204" pitchFamily="18" charset="0"/>
                <a:ea typeface="Cambria" panose="02040503050406030204" pitchFamily="18" charset="0"/>
              </a:rPr>
              <a:t>trách</a:t>
            </a:r>
            <a:r>
              <a:rPr lang="en-US" sz="2200" dirty="0">
                <a:effectLst/>
                <a:latin typeface="Cambria" panose="02040503050406030204" pitchFamily="18" charset="0"/>
                <a:ea typeface="Cambria" panose="02040503050406030204" pitchFamily="18" charset="0"/>
              </a:rPr>
              <a:t> </a:t>
            </a:r>
            <a:r>
              <a:rPr lang="vi-VN" sz="2200" dirty="0">
                <a:effectLst/>
                <a:latin typeface="Cambria" panose="02040503050406030204" pitchFamily="18" charset="0"/>
                <a:ea typeface="Cambria" panose="02040503050406030204" pitchFamily="18" charset="0"/>
              </a:rPr>
              <a:t>nhiệm.</a:t>
            </a:r>
            <a:endParaRPr lang="en-SG" sz="2200" dirty="0">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9" name="图片 8" descr="62"/>
          <p:cNvPicPr>
            <a:picLocks noChangeAspect="1"/>
          </p:cNvPicPr>
          <p:nvPr/>
        </p:nvPicPr>
        <p:blipFill>
          <a:blip r:embed="rId4"/>
          <a:srcRect r="72601" b="63116"/>
          <a:stretch>
            <a:fillRect/>
          </a:stretch>
        </p:blipFill>
        <p:spPr>
          <a:xfrm flipH="1">
            <a:off x="9681210" y="0"/>
            <a:ext cx="2510790" cy="1409065"/>
          </a:xfrm>
          <a:prstGeom prst="rect">
            <a:avLst/>
          </a:prstGeom>
        </p:spPr>
      </p:pic>
      <p:pic>
        <p:nvPicPr>
          <p:cNvPr id="6" name="图片 5" descr="62"/>
          <p:cNvPicPr>
            <a:picLocks noChangeAspect="1"/>
          </p:cNvPicPr>
          <p:nvPr/>
        </p:nvPicPr>
        <p:blipFill>
          <a:blip r:embed="rId4"/>
          <a:srcRect r="72601" b="63116"/>
          <a:stretch>
            <a:fillRect/>
          </a:stretch>
        </p:blipFill>
        <p:spPr>
          <a:xfrm>
            <a:off x="0" y="-12700"/>
            <a:ext cx="2376805" cy="1333500"/>
          </a:xfrm>
          <a:prstGeom prst="rect">
            <a:avLst/>
          </a:prstGeom>
        </p:spPr>
      </p:pic>
      <p:pic>
        <p:nvPicPr>
          <p:cNvPr id="218" name="图片 217" descr="588ku_33ad983870adce046e12c069fb011366_12933735"/>
          <p:cNvPicPr>
            <a:picLocks noChangeAspect="1"/>
          </p:cNvPicPr>
          <p:nvPr/>
        </p:nvPicPr>
        <p:blipFill>
          <a:blip r:embed="rId5"/>
          <a:srcRect l="3283" t="36105" r="4167" b="36736"/>
          <a:stretch>
            <a:fillRect/>
          </a:stretch>
        </p:blipFill>
        <p:spPr>
          <a:xfrm>
            <a:off x="315311" y="-282544"/>
            <a:ext cx="11344780" cy="7023303"/>
          </a:xfrm>
          <a:prstGeom prst="rect">
            <a:avLst/>
          </a:prstGeom>
        </p:spPr>
      </p:pic>
      <p:pic>
        <p:nvPicPr>
          <p:cNvPr id="13" name="图片 12" descr="65"/>
          <p:cNvPicPr>
            <a:picLocks noChangeAspect="1"/>
          </p:cNvPicPr>
          <p:nvPr/>
        </p:nvPicPr>
        <p:blipFill>
          <a:blip r:embed="rId6"/>
          <a:srcRect t="83139"/>
          <a:stretch>
            <a:fillRect/>
          </a:stretch>
        </p:blipFill>
        <p:spPr>
          <a:xfrm>
            <a:off x="0" y="5787390"/>
            <a:ext cx="12192000" cy="1070610"/>
          </a:xfrm>
          <a:prstGeom prst="rect">
            <a:avLst/>
          </a:prstGeom>
        </p:spPr>
      </p:pic>
      <p:pic>
        <p:nvPicPr>
          <p:cNvPr id="217" name="图片 216" descr="588ku_2b3a6c426d46488af6b72e95f7220550_13370794"/>
          <p:cNvPicPr>
            <a:picLocks noChangeAspect="1"/>
          </p:cNvPicPr>
          <p:nvPr/>
        </p:nvPicPr>
        <p:blipFill>
          <a:blip r:embed="rId7"/>
          <a:srcRect l="6414"/>
          <a:stretch>
            <a:fillRect/>
          </a:stretch>
        </p:blipFill>
        <p:spPr>
          <a:xfrm>
            <a:off x="199696" y="1943179"/>
            <a:ext cx="2639060" cy="4178935"/>
          </a:xfrm>
          <a:prstGeom prst="rect">
            <a:avLst/>
          </a:prstGeom>
        </p:spPr>
      </p:pic>
      <p:grpSp>
        <p:nvGrpSpPr>
          <p:cNvPr id="223" name="组合 222"/>
          <p:cNvGrpSpPr/>
          <p:nvPr/>
        </p:nvGrpSpPr>
        <p:grpSpPr>
          <a:xfrm>
            <a:off x="2419032" y="100461"/>
            <a:ext cx="7353935" cy="862965"/>
            <a:chOff x="7265" y="-2629"/>
            <a:chExt cx="12776" cy="1498"/>
          </a:xfrm>
          <a:effectLst>
            <a:outerShdw blurRad="63500" sx="102000" sy="102000" algn="ctr" rotWithShape="0">
              <a:schemeClr val="accent4">
                <a:lumMod val="20000"/>
                <a:lumOff val="80000"/>
                <a:alpha val="40000"/>
              </a:schemeClr>
            </a:outerShdw>
          </a:effectLst>
        </p:grpSpPr>
        <p:pic>
          <p:nvPicPr>
            <p:cNvPr id="221" name="图片 220" descr="588ku_c7eed0b985b759570d3b41086c6e9c3d_12923674"/>
            <p:cNvPicPr>
              <a:picLocks noChangeAspect="1"/>
            </p:cNvPicPr>
            <p:nvPr/>
          </p:nvPicPr>
          <p:blipFill>
            <a:blip r:embed="rId8"/>
            <a:srcRect l="4672" t="2187" r="4672" b="82919"/>
            <a:stretch>
              <a:fillRect/>
            </a:stretch>
          </p:blipFill>
          <p:spPr>
            <a:xfrm>
              <a:off x="7265" y="-2629"/>
              <a:ext cx="6597" cy="1498"/>
            </a:xfrm>
            <a:prstGeom prst="rect">
              <a:avLst/>
            </a:prstGeom>
          </p:spPr>
        </p:pic>
        <p:pic>
          <p:nvPicPr>
            <p:cNvPr id="222" name="图片 221" descr="588ku_c7eed0b985b759570d3b41086c6e9c3d_12923674"/>
            <p:cNvPicPr>
              <a:picLocks noChangeAspect="1"/>
            </p:cNvPicPr>
            <p:nvPr/>
          </p:nvPicPr>
          <p:blipFill>
            <a:blip r:embed="rId8"/>
            <a:srcRect l="4672" t="2187" r="4672" b="82919"/>
            <a:stretch>
              <a:fillRect/>
            </a:stretch>
          </p:blipFill>
          <p:spPr>
            <a:xfrm>
              <a:off x="13445" y="-2629"/>
              <a:ext cx="6597" cy="1498"/>
            </a:xfrm>
            <a:prstGeom prst="rect">
              <a:avLst/>
            </a:prstGeom>
          </p:spPr>
        </p:pic>
      </p:grpSp>
      <p:sp>
        <p:nvSpPr>
          <p:cNvPr id="7" name="TextBox 6">
            <a:extLst>
              <a:ext uri="{FF2B5EF4-FFF2-40B4-BE49-F238E27FC236}">
                <a16:creationId xmlns:a16="http://schemas.microsoft.com/office/drawing/2014/main" id="{6557CA0E-5089-4478-A841-489E610AB93B}"/>
              </a:ext>
            </a:extLst>
          </p:cNvPr>
          <p:cNvSpPr txBox="1"/>
          <p:nvPr/>
        </p:nvSpPr>
        <p:spPr>
          <a:xfrm>
            <a:off x="1966559" y="986076"/>
            <a:ext cx="8785181" cy="4524315"/>
          </a:xfrm>
          <a:prstGeom prst="rect">
            <a:avLst/>
          </a:prstGeom>
          <a:noFill/>
        </p:spPr>
        <p:txBody>
          <a:bodyPr wrap="square" rtlCol="0">
            <a:spAutoFit/>
          </a:bodyPr>
          <a:lstStyle/>
          <a:p>
            <a:pPr algn="ctr"/>
            <a:r>
              <a:rPr lang="en-SG" sz="2800" b="1" i="0" u="sng" dirty="0" err="1">
                <a:solidFill>
                  <a:srgbClr val="002060"/>
                </a:solidFill>
                <a:effectLst/>
                <a:latin typeface="Cambria" panose="02040503050406030204" pitchFamily="18" charset="0"/>
                <a:ea typeface="Cambria" panose="02040503050406030204" pitchFamily="18" charset="0"/>
              </a:rPr>
              <a:t>Bài</a:t>
            </a:r>
            <a:r>
              <a:rPr lang="en-SG" sz="2800" b="1" i="0" u="sng" dirty="0">
                <a:solidFill>
                  <a:srgbClr val="002060"/>
                </a:solidFill>
                <a:effectLst/>
                <a:latin typeface="Cambria" panose="02040503050406030204" pitchFamily="18" charset="0"/>
                <a:ea typeface="Cambria" panose="02040503050406030204" pitchFamily="18" charset="0"/>
              </a:rPr>
              <a:t> </a:t>
            </a:r>
            <a:r>
              <a:rPr lang="en-SG" sz="2800" b="1" i="0" u="sng" dirty="0" err="1">
                <a:solidFill>
                  <a:srgbClr val="002060"/>
                </a:solidFill>
                <a:effectLst/>
                <a:latin typeface="Cambria" panose="02040503050406030204" pitchFamily="18" charset="0"/>
                <a:ea typeface="Cambria" panose="02040503050406030204" pitchFamily="18" charset="0"/>
              </a:rPr>
              <a:t>giải</a:t>
            </a:r>
            <a:endParaRPr lang="en-SG" sz="2800" b="1" i="0" u="sng" dirty="0">
              <a:solidFill>
                <a:srgbClr val="002060"/>
              </a:solidFill>
              <a:effectLst/>
              <a:latin typeface="Cambria" panose="02040503050406030204" pitchFamily="18" charset="0"/>
              <a:ea typeface="Cambria" panose="02040503050406030204" pitchFamily="18" charset="0"/>
            </a:endParaRPr>
          </a:p>
          <a:p>
            <a:pPr algn="ctr"/>
            <a:r>
              <a:rPr lang="en-SG" sz="2800" b="1" i="0" dirty="0" err="1">
                <a:solidFill>
                  <a:srgbClr val="002060"/>
                </a:solidFill>
                <a:effectLst/>
                <a:latin typeface="Cambria" panose="02040503050406030204" pitchFamily="18" charset="0"/>
                <a:ea typeface="Cambria" panose="02040503050406030204" pitchFamily="18" charset="0"/>
              </a:rPr>
              <a:t>Giá</a:t>
            </a:r>
            <a:r>
              <a:rPr lang="en-SG" sz="2800" b="1" i="0" dirty="0">
                <a:solidFill>
                  <a:srgbClr val="002060"/>
                </a:solidFill>
                <a:effectLst/>
                <a:latin typeface="Cambria" panose="02040503050406030204" pitchFamily="18" charset="0"/>
                <a:ea typeface="Cambria" panose="02040503050406030204" pitchFamily="18" charset="0"/>
              </a:rPr>
              <a:t> </a:t>
            </a:r>
            <a:r>
              <a:rPr lang="en-SG" sz="2800" b="1" i="0" dirty="0" err="1">
                <a:solidFill>
                  <a:srgbClr val="002060"/>
                </a:solidFill>
                <a:effectLst/>
                <a:latin typeface="Cambria" panose="02040503050406030204" pitchFamily="18" charset="0"/>
                <a:ea typeface="Cambria" panose="02040503050406030204" pitchFamily="18" charset="0"/>
              </a:rPr>
              <a:t>tiền</a:t>
            </a:r>
            <a:r>
              <a:rPr lang="en-SG" sz="2800" b="1" i="0" dirty="0">
                <a:solidFill>
                  <a:srgbClr val="002060"/>
                </a:solidFill>
                <a:effectLst/>
                <a:latin typeface="Cambria" panose="02040503050406030204" pitchFamily="18" charset="0"/>
                <a:ea typeface="Cambria" panose="02040503050406030204" pitchFamily="18" charset="0"/>
              </a:rPr>
              <a:t> </a:t>
            </a:r>
            <a:r>
              <a:rPr lang="en-SG" sz="2800" b="1" i="0" dirty="0" err="1">
                <a:solidFill>
                  <a:srgbClr val="002060"/>
                </a:solidFill>
                <a:effectLst/>
                <a:latin typeface="Cambria" panose="02040503050406030204" pitchFamily="18" charset="0"/>
                <a:ea typeface="Cambria" panose="02040503050406030204" pitchFamily="18" charset="0"/>
              </a:rPr>
              <a:t>của</a:t>
            </a:r>
            <a:r>
              <a:rPr lang="en-SG" sz="2800" b="1" i="0" dirty="0">
                <a:solidFill>
                  <a:srgbClr val="002060"/>
                </a:solidFill>
                <a:effectLst/>
                <a:latin typeface="Cambria" panose="02040503050406030204" pitchFamily="18" charset="0"/>
                <a:ea typeface="Cambria" panose="02040503050406030204" pitchFamily="18" charset="0"/>
              </a:rPr>
              <a:t> </a:t>
            </a:r>
            <a:r>
              <a:rPr lang="en-SG" sz="2800" b="1" i="0" dirty="0" err="1">
                <a:solidFill>
                  <a:srgbClr val="002060"/>
                </a:solidFill>
                <a:effectLst/>
                <a:latin typeface="Cambria" panose="02040503050406030204" pitchFamily="18" charset="0"/>
                <a:ea typeface="Cambria" panose="02040503050406030204" pitchFamily="18" charset="0"/>
              </a:rPr>
              <a:t>đôi</a:t>
            </a:r>
            <a:r>
              <a:rPr lang="en-SG" sz="2800" b="1" i="0" dirty="0">
                <a:solidFill>
                  <a:srgbClr val="002060"/>
                </a:solidFill>
                <a:effectLst/>
                <a:latin typeface="Cambria" panose="02040503050406030204" pitchFamily="18" charset="0"/>
                <a:ea typeface="Cambria" panose="02040503050406030204" pitchFamily="18" charset="0"/>
              </a:rPr>
              <a:t> </a:t>
            </a:r>
            <a:r>
              <a:rPr lang="en-SG" sz="2800" b="1" i="0" dirty="0" err="1">
                <a:solidFill>
                  <a:srgbClr val="002060"/>
                </a:solidFill>
                <a:effectLst/>
                <a:latin typeface="Cambria" panose="02040503050406030204" pitchFamily="18" charset="0"/>
                <a:ea typeface="Cambria" panose="02040503050406030204" pitchFamily="18" charset="0"/>
              </a:rPr>
              <a:t>tất</a:t>
            </a:r>
            <a:r>
              <a:rPr lang="en-SG" sz="2800" b="1" i="0" dirty="0">
                <a:solidFill>
                  <a:srgbClr val="002060"/>
                </a:solidFill>
                <a:effectLst/>
                <a:latin typeface="Cambria" panose="02040503050406030204" pitchFamily="18" charset="0"/>
                <a:ea typeface="Cambria" panose="02040503050406030204" pitchFamily="18" charset="0"/>
              </a:rPr>
              <a:t> </a:t>
            </a:r>
            <a:r>
              <a:rPr lang="en-SG" sz="2800" b="1" i="0" dirty="0" err="1">
                <a:solidFill>
                  <a:srgbClr val="002060"/>
                </a:solidFill>
                <a:effectLst/>
                <a:latin typeface="Cambria" panose="02040503050406030204" pitchFamily="18" charset="0"/>
                <a:ea typeface="Cambria" panose="02040503050406030204" pitchFamily="18" charset="0"/>
              </a:rPr>
              <a:t>là</a:t>
            </a:r>
            <a:r>
              <a:rPr lang="en-SG" sz="2800" b="1" i="0" dirty="0">
                <a:solidFill>
                  <a:srgbClr val="002060"/>
                </a:solidFill>
                <a:effectLst/>
                <a:latin typeface="Cambria" panose="02040503050406030204" pitchFamily="18" charset="0"/>
                <a:ea typeface="Cambria" panose="02040503050406030204" pitchFamily="18" charset="0"/>
              </a:rPr>
              <a:t>:</a:t>
            </a:r>
          </a:p>
          <a:p>
            <a:pPr algn="ctr"/>
            <a:r>
              <a:rPr lang="en-SG" sz="2800" b="1" i="0" dirty="0">
                <a:solidFill>
                  <a:srgbClr val="002060"/>
                </a:solidFill>
                <a:effectLst/>
                <a:latin typeface="Cambria" panose="02040503050406030204" pitchFamily="18" charset="0"/>
                <a:ea typeface="Cambria" panose="02040503050406030204" pitchFamily="18" charset="0"/>
              </a:rPr>
              <a:t>314 000 – 306 000 = 8 000 (</a:t>
            </a:r>
            <a:r>
              <a:rPr lang="en-SG" sz="2800" b="1" i="0" dirty="0" err="1">
                <a:solidFill>
                  <a:srgbClr val="002060"/>
                </a:solidFill>
                <a:effectLst/>
                <a:latin typeface="Cambria" panose="02040503050406030204" pitchFamily="18" charset="0"/>
                <a:ea typeface="Cambria" panose="02040503050406030204" pitchFamily="18" charset="0"/>
              </a:rPr>
              <a:t>đồng</a:t>
            </a:r>
            <a:r>
              <a:rPr lang="en-SG" sz="2800" b="1" i="0" dirty="0">
                <a:solidFill>
                  <a:srgbClr val="002060"/>
                </a:solidFill>
                <a:effectLst/>
                <a:latin typeface="Cambria" panose="02040503050406030204" pitchFamily="18" charset="0"/>
                <a:ea typeface="Cambria" panose="02040503050406030204" pitchFamily="18" charset="0"/>
              </a:rPr>
              <a:t>)</a:t>
            </a:r>
          </a:p>
          <a:p>
            <a:pPr algn="ctr"/>
            <a:r>
              <a:rPr lang="vi-VN" sz="2800" b="1" i="0" dirty="0">
                <a:solidFill>
                  <a:srgbClr val="002060"/>
                </a:solidFill>
                <a:effectLst/>
                <a:latin typeface="Cambria" panose="02040503050406030204" pitchFamily="18" charset="0"/>
                <a:ea typeface="Cambria" panose="02040503050406030204" pitchFamily="18" charset="0"/>
              </a:rPr>
              <a:t>Giá tiền </a:t>
            </a:r>
            <a:r>
              <a:rPr lang="en-SG" sz="2800" b="1" i="0" dirty="0" err="1">
                <a:solidFill>
                  <a:srgbClr val="002060"/>
                </a:solidFill>
                <a:effectLst/>
                <a:latin typeface="Cambria" panose="02040503050406030204" pitchFamily="18" charset="0"/>
                <a:ea typeface="Cambria" panose="02040503050406030204" pitchFamily="18" charset="0"/>
              </a:rPr>
              <a:t>đôi</a:t>
            </a:r>
            <a:r>
              <a:rPr lang="en-SG" sz="2800" b="1" i="0" dirty="0">
                <a:solidFill>
                  <a:srgbClr val="002060"/>
                </a:solidFill>
                <a:effectLst/>
                <a:latin typeface="Cambria" panose="02040503050406030204" pitchFamily="18" charset="0"/>
                <a:ea typeface="Cambria" panose="02040503050406030204" pitchFamily="18" charset="0"/>
              </a:rPr>
              <a:t> </a:t>
            </a:r>
            <a:r>
              <a:rPr lang="en-SG" sz="2800" b="1" i="0" dirty="0" err="1">
                <a:solidFill>
                  <a:srgbClr val="002060"/>
                </a:solidFill>
                <a:effectLst/>
                <a:latin typeface="Cambria" panose="02040503050406030204" pitchFamily="18" charset="0"/>
                <a:ea typeface="Cambria" panose="02040503050406030204" pitchFamily="18" charset="0"/>
              </a:rPr>
              <a:t>giày</a:t>
            </a:r>
            <a:r>
              <a:rPr lang="en-SG" sz="2800" b="1" i="0" dirty="0">
                <a:solidFill>
                  <a:srgbClr val="002060"/>
                </a:solidFill>
                <a:effectLst/>
                <a:latin typeface="Cambria" panose="02040503050406030204" pitchFamily="18" charset="0"/>
                <a:ea typeface="Cambria" panose="02040503050406030204" pitchFamily="18" charset="0"/>
              </a:rPr>
              <a:t> </a:t>
            </a:r>
            <a:r>
              <a:rPr lang="en-SG" sz="2800" b="1" i="0" dirty="0" err="1">
                <a:solidFill>
                  <a:srgbClr val="002060"/>
                </a:solidFill>
                <a:effectLst/>
                <a:latin typeface="Cambria" panose="02040503050406030204" pitchFamily="18" charset="0"/>
                <a:ea typeface="Cambria" panose="02040503050406030204" pitchFamily="18" charset="0"/>
              </a:rPr>
              <a:t>là</a:t>
            </a:r>
            <a:r>
              <a:rPr lang="en-SG" sz="2800" b="1" i="0" dirty="0">
                <a:solidFill>
                  <a:srgbClr val="002060"/>
                </a:solidFill>
                <a:effectLst/>
                <a:latin typeface="Cambria" panose="02040503050406030204" pitchFamily="18" charset="0"/>
                <a:ea typeface="Cambria" panose="02040503050406030204" pitchFamily="18" charset="0"/>
              </a:rPr>
              <a:t>:</a:t>
            </a:r>
            <a:br>
              <a:rPr lang="en-SG" sz="2800" b="1" i="0" dirty="0">
                <a:solidFill>
                  <a:srgbClr val="002060"/>
                </a:solidFill>
                <a:effectLst/>
                <a:latin typeface="Cambria" panose="02040503050406030204" pitchFamily="18" charset="0"/>
                <a:ea typeface="Cambria" panose="02040503050406030204" pitchFamily="18" charset="0"/>
              </a:rPr>
            </a:br>
            <a:r>
              <a:rPr lang="en-SG" sz="2800" b="1" i="0" dirty="0">
                <a:solidFill>
                  <a:srgbClr val="002060"/>
                </a:solidFill>
                <a:effectLst/>
                <a:latin typeface="Cambria" panose="02040503050406030204" pitchFamily="18" charset="0"/>
                <a:ea typeface="Cambria" panose="02040503050406030204" pitchFamily="18" charset="0"/>
              </a:rPr>
              <a:t>8 000 + 107 000 = 115 000 (</a:t>
            </a:r>
            <a:r>
              <a:rPr lang="en-SG" sz="2800" b="1" i="0" dirty="0" err="1">
                <a:solidFill>
                  <a:srgbClr val="002060"/>
                </a:solidFill>
                <a:effectLst/>
                <a:latin typeface="Cambria" panose="02040503050406030204" pitchFamily="18" charset="0"/>
                <a:ea typeface="Cambria" panose="02040503050406030204" pitchFamily="18" charset="0"/>
              </a:rPr>
              <a:t>đồng</a:t>
            </a:r>
            <a:r>
              <a:rPr lang="en-SG" sz="2800" b="1" i="0" dirty="0">
                <a:solidFill>
                  <a:srgbClr val="002060"/>
                </a:solidFill>
                <a:effectLst/>
                <a:latin typeface="Cambria" panose="02040503050406030204" pitchFamily="18" charset="0"/>
                <a:ea typeface="Cambria" panose="02040503050406030204" pitchFamily="18" charset="0"/>
              </a:rPr>
              <a:t>)</a:t>
            </a:r>
          </a:p>
          <a:p>
            <a:pPr algn="ctr"/>
            <a:r>
              <a:rPr lang="vi-VN" sz="2800" b="1" i="0" dirty="0">
                <a:solidFill>
                  <a:srgbClr val="002060"/>
                </a:solidFill>
                <a:effectLst/>
                <a:latin typeface="Cambria" panose="02040503050406030204" pitchFamily="18" charset="0"/>
                <a:ea typeface="Cambria" panose="02040503050406030204" pitchFamily="18" charset="0"/>
              </a:rPr>
              <a:t>Giá tiền </a:t>
            </a:r>
            <a:r>
              <a:rPr lang="en-SG" sz="2800" b="1" i="0" dirty="0" err="1">
                <a:solidFill>
                  <a:srgbClr val="002060"/>
                </a:solidFill>
                <a:effectLst/>
                <a:latin typeface="Cambria" panose="02040503050406030204" pitchFamily="18" charset="0"/>
                <a:ea typeface="Cambria" panose="02040503050406030204" pitchFamily="18" charset="0"/>
              </a:rPr>
              <a:t>bộ</a:t>
            </a:r>
            <a:r>
              <a:rPr lang="en-SG" sz="2800" b="1" i="0" dirty="0">
                <a:solidFill>
                  <a:srgbClr val="002060"/>
                </a:solidFill>
                <a:effectLst/>
                <a:latin typeface="Cambria" panose="02040503050406030204" pitchFamily="18" charset="0"/>
                <a:ea typeface="Cambria" panose="02040503050406030204" pitchFamily="18" charset="0"/>
              </a:rPr>
              <a:t> </a:t>
            </a:r>
            <a:r>
              <a:rPr lang="en-SG" sz="2800" b="1" i="0" dirty="0" err="1">
                <a:solidFill>
                  <a:srgbClr val="002060"/>
                </a:solidFill>
                <a:effectLst/>
                <a:latin typeface="Cambria" panose="02040503050406030204" pitchFamily="18" charset="0"/>
                <a:ea typeface="Cambria" panose="02040503050406030204" pitchFamily="18" charset="0"/>
              </a:rPr>
              <a:t>đồng</a:t>
            </a:r>
            <a:r>
              <a:rPr lang="en-SG" sz="2800" b="1" i="0" dirty="0">
                <a:solidFill>
                  <a:srgbClr val="002060"/>
                </a:solidFill>
                <a:effectLst/>
                <a:latin typeface="Cambria" panose="02040503050406030204" pitchFamily="18" charset="0"/>
                <a:ea typeface="Cambria" panose="02040503050406030204" pitchFamily="18" charset="0"/>
              </a:rPr>
              <a:t> </a:t>
            </a:r>
            <a:r>
              <a:rPr lang="en-SG" sz="2800" b="1" i="0" dirty="0" err="1">
                <a:solidFill>
                  <a:srgbClr val="002060"/>
                </a:solidFill>
                <a:effectLst/>
                <a:latin typeface="Cambria" panose="02040503050406030204" pitchFamily="18" charset="0"/>
                <a:ea typeface="Cambria" panose="02040503050406030204" pitchFamily="18" charset="0"/>
              </a:rPr>
              <a:t>phục</a:t>
            </a:r>
            <a:r>
              <a:rPr lang="en-SG" sz="2800" b="1" i="0" dirty="0">
                <a:solidFill>
                  <a:srgbClr val="002060"/>
                </a:solidFill>
                <a:effectLst/>
                <a:latin typeface="Cambria" panose="02040503050406030204" pitchFamily="18" charset="0"/>
                <a:ea typeface="Cambria" panose="02040503050406030204" pitchFamily="18" charset="0"/>
              </a:rPr>
              <a:t> </a:t>
            </a:r>
            <a:r>
              <a:rPr lang="en-SG" sz="2800" b="1" i="0" dirty="0" err="1">
                <a:solidFill>
                  <a:srgbClr val="002060"/>
                </a:solidFill>
                <a:effectLst/>
                <a:latin typeface="Cambria" panose="02040503050406030204" pitchFamily="18" charset="0"/>
                <a:ea typeface="Cambria" panose="02040503050406030204" pitchFamily="18" charset="0"/>
              </a:rPr>
              <a:t>là</a:t>
            </a:r>
            <a:r>
              <a:rPr lang="en-SG" sz="2800" b="1" i="0" dirty="0">
                <a:solidFill>
                  <a:srgbClr val="002060"/>
                </a:solidFill>
                <a:effectLst/>
                <a:latin typeface="Cambria" panose="02040503050406030204" pitchFamily="18" charset="0"/>
                <a:ea typeface="Cambria" panose="02040503050406030204" pitchFamily="18" charset="0"/>
              </a:rPr>
              <a:t>:</a:t>
            </a:r>
            <a:br>
              <a:rPr lang="en-SG" sz="2800" b="1" i="0" dirty="0">
                <a:solidFill>
                  <a:srgbClr val="002060"/>
                </a:solidFill>
                <a:effectLst/>
                <a:latin typeface="Cambria" panose="02040503050406030204" pitchFamily="18" charset="0"/>
                <a:ea typeface="Cambria" panose="02040503050406030204" pitchFamily="18" charset="0"/>
              </a:rPr>
            </a:br>
            <a:r>
              <a:rPr lang="en-SG" sz="2800" b="1" i="0" dirty="0">
                <a:solidFill>
                  <a:srgbClr val="002060"/>
                </a:solidFill>
                <a:effectLst/>
                <a:latin typeface="Cambria" panose="02040503050406030204" pitchFamily="18" charset="0"/>
                <a:ea typeface="Cambria" panose="02040503050406030204" pitchFamily="18" charset="0"/>
              </a:rPr>
              <a:t> 314 000 – 115 000 – 8 000 = 191 000 (</a:t>
            </a:r>
            <a:r>
              <a:rPr lang="en-SG" sz="2800" b="1" i="0" dirty="0" err="1">
                <a:solidFill>
                  <a:srgbClr val="002060"/>
                </a:solidFill>
                <a:effectLst/>
                <a:latin typeface="Cambria" panose="02040503050406030204" pitchFamily="18" charset="0"/>
                <a:ea typeface="Cambria" panose="02040503050406030204" pitchFamily="18" charset="0"/>
              </a:rPr>
              <a:t>đồng</a:t>
            </a:r>
            <a:r>
              <a:rPr lang="en-SG" sz="2800" b="1" i="0" dirty="0">
                <a:solidFill>
                  <a:srgbClr val="002060"/>
                </a:solidFill>
                <a:effectLst/>
                <a:latin typeface="Cambria" panose="02040503050406030204" pitchFamily="18" charset="0"/>
                <a:ea typeface="Cambria" panose="02040503050406030204" pitchFamily="18" charset="0"/>
              </a:rPr>
              <a:t>)</a:t>
            </a:r>
          </a:p>
          <a:p>
            <a:pPr algn="ctr"/>
            <a:r>
              <a:rPr lang="en-SG" sz="2800" b="1" i="0" dirty="0">
                <a:solidFill>
                  <a:srgbClr val="002060"/>
                </a:solidFill>
                <a:effectLst/>
                <a:latin typeface="Cambria" panose="02040503050406030204" pitchFamily="18" charset="0"/>
                <a:ea typeface="Cambria" panose="02040503050406030204" pitchFamily="18" charset="0"/>
              </a:rPr>
              <a:t>	</a:t>
            </a:r>
            <a:r>
              <a:rPr lang="en-SG" sz="2800" b="1" i="0" dirty="0" err="1">
                <a:solidFill>
                  <a:srgbClr val="002060"/>
                </a:solidFill>
                <a:effectLst/>
                <a:latin typeface="Cambria" panose="02040503050406030204" pitchFamily="18" charset="0"/>
                <a:ea typeface="Cambria" panose="02040503050406030204" pitchFamily="18" charset="0"/>
              </a:rPr>
              <a:t>Đáp</a:t>
            </a:r>
            <a:r>
              <a:rPr lang="en-SG" sz="2800" b="1" i="0" dirty="0">
                <a:solidFill>
                  <a:srgbClr val="002060"/>
                </a:solidFill>
                <a:effectLst/>
                <a:latin typeface="Cambria" panose="02040503050406030204" pitchFamily="18" charset="0"/>
                <a:ea typeface="Cambria" panose="02040503050406030204" pitchFamily="18" charset="0"/>
              </a:rPr>
              <a:t> </a:t>
            </a:r>
            <a:r>
              <a:rPr lang="en-SG" sz="2800" b="1" i="0" dirty="0" err="1">
                <a:solidFill>
                  <a:srgbClr val="002060"/>
                </a:solidFill>
                <a:effectLst/>
                <a:latin typeface="Cambria" panose="02040503050406030204" pitchFamily="18" charset="0"/>
                <a:ea typeface="Cambria" panose="02040503050406030204" pitchFamily="18" charset="0"/>
              </a:rPr>
              <a:t>số</a:t>
            </a:r>
            <a:r>
              <a:rPr lang="en-SG" sz="2800" b="1" i="0" dirty="0">
                <a:solidFill>
                  <a:srgbClr val="002060"/>
                </a:solidFill>
                <a:effectLst/>
                <a:latin typeface="Cambria" panose="02040503050406030204" pitchFamily="18" charset="0"/>
                <a:ea typeface="Cambria" panose="02040503050406030204" pitchFamily="18" charset="0"/>
              </a:rPr>
              <a:t>: </a:t>
            </a:r>
            <a:r>
              <a:rPr lang="en-SG" sz="2800" b="1" i="0" dirty="0" err="1">
                <a:solidFill>
                  <a:srgbClr val="002060"/>
                </a:solidFill>
                <a:effectLst/>
                <a:latin typeface="Cambria" panose="02040503050406030204" pitchFamily="18" charset="0"/>
                <a:ea typeface="Cambria" panose="02040503050406030204" pitchFamily="18" charset="0"/>
              </a:rPr>
              <a:t>tất</a:t>
            </a:r>
            <a:r>
              <a:rPr lang="en-SG" sz="2800" b="1" i="0" dirty="0">
                <a:solidFill>
                  <a:srgbClr val="002060"/>
                </a:solidFill>
                <a:effectLst/>
                <a:latin typeface="Cambria" panose="02040503050406030204" pitchFamily="18" charset="0"/>
                <a:ea typeface="Cambria" panose="02040503050406030204" pitchFamily="18" charset="0"/>
              </a:rPr>
              <a:t>: 8 000 </a:t>
            </a:r>
            <a:r>
              <a:rPr lang="en-SG" sz="2800" b="1" i="0" dirty="0" err="1">
                <a:solidFill>
                  <a:srgbClr val="002060"/>
                </a:solidFill>
                <a:effectLst/>
                <a:latin typeface="Cambria" panose="02040503050406030204" pitchFamily="18" charset="0"/>
                <a:ea typeface="Cambria" panose="02040503050406030204" pitchFamily="18" charset="0"/>
              </a:rPr>
              <a:t>đồng</a:t>
            </a:r>
            <a:r>
              <a:rPr lang="en-SG" sz="2800" b="1" i="0" dirty="0">
                <a:solidFill>
                  <a:srgbClr val="002060"/>
                </a:solidFill>
                <a:effectLst/>
                <a:latin typeface="Cambria" panose="02040503050406030204" pitchFamily="18" charset="0"/>
                <a:ea typeface="Cambria" panose="02040503050406030204" pitchFamily="18" charset="0"/>
              </a:rPr>
              <a:t>; </a:t>
            </a:r>
            <a:r>
              <a:rPr lang="en-SG" sz="2800" b="1" i="0" dirty="0" err="1">
                <a:solidFill>
                  <a:srgbClr val="002060"/>
                </a:solidFill>
                <a:effectLst/>
                <a:latin typeface="Cambria" panose="02040503050406030204" pitchFamily="18" charset="0"/>
                <a:ea typeface="Cambria" panose="02040503050406030204" pitchFamily="18" charset="0"/>
              </a:rPr>
              <a:t>giày</a:t>
            </a:r>
            <a:r>
              <a:rPr lang="en-SG" sz="2800" b="1" i="0" dirty="0">
                <a:solidFill>
                  <a:srgbClr val="002060"/>
                </a:solidFill>
                <a:effectLst/>
                <a:latin typeface="Cambria" panose="02040503050406030204" pitchFamily="18" charset="0"/>
                <a:ea typeface="Cambria" panose="02040503050406030204" pitchFamily="18" charset="0"/>
              </a:rPr>
              <a:t>: 115 000 </a:t>
            </a:r>
            <a:r>
              <a:rPr lang="en-SG" sz="2800" b="1" i="0" dirty="0" err="1">
                <a:solidFill>
                  <a:srgbClr val="002060"/>
                </a:solidFill>
                <a:effectLst/>
                <a:latin typeface="Cambria" panose="02040503050406030204" pitchFamily="18" charset="0"/>
                <a:ea typeface="Cambria" panose="02040503050406030204" pitchFamily="18" charset="0"/>
              </a:rPr>
              <a:t>đồng</a:t>
            </a:r>
            <a:r>
              <a:rPr lang="en-SG" sz="2800" b="1" i="0" dirty="0">
                <a:solidFill>
                  <a:srgbClr val="002060"/>
                </a:solidFill>
                <a:effectLst/>
                <a:latin typeface="Cambria" panose="02040503050406030204" pitchFamily="18" charset="0"/>
                <a:ea typeface="Cambria" panose="02040503050406030204" pitchFamily="18" charset="0"/>
              </a:rPr>
              <a:t>; </a:t>
            </a:r>
            <a:r>
              <a:rPr lang="en-SG" sz="2800" b="1" i="0" dirty="0" err="1">
                <a:solidFill>
                  <a:srgbClr val="002060"/>
                </a:solidFill>
                <a:effectLst/>
                <a:latin typeface="Cambria" panose="02040503050406030204" pitchFamily="18" charset="0"/>
                <a:ea typeface="Cambria" panose="02040503050406030204" pitchFamily="18" charset="0"/>
              </a:rPr>
              <a:t>đồng</a:t>
            </a:r>
            <a:r>
              <a:rPr lang="en-SG" sz="2800" b="1" i="0" dirty="0">
                <a:solidFill>
                  <a:srgbClr val="002060"/>
                </a:solidFill>
                <a:effectLst/>
                <a:latin typeface="Cambria" panose="02040503050406030204" pitchFamily="18" charset="0"/>
                <a:ea typeface="Cambria" panose="02040503050406030204" pitchFamily="18" charset="0"/>
              </a:rPr>
              <a:t> </a:t>
            </a:r>
            <a:r>
              <a:rPr lang="en-SG" sz="2800" b="1" i="0" dirty="0" err="1">
                <a:solidFill>
                  <a:srgbClr val="002060"/>
                </a:solidFill>
                <a:effectLst/>
                <a:latin typeface="Cambria" panose="02040503050406030204" pitchFamily="18" charset="0"/>
                <a:ea typeface="Cambria" panose="02040503050406030204" pitchFamily="18" charset="0"/>
              </a:rPr>
              <a:t>phục</a:t>
            </a:r>
            <a:r>
              <a:rPr lang="en-SG" sz="2800" b="1" i="0" dirty="0">
                <a:solidFill>
                  <a:srgbClr val="002060"/>
                </a:solidFill>
                <a:effectLst/>
                <a:latin typeface="Cambria" panose="02040503050406030204" pitchFamily="18" charset="0"/>
                <a:ea typeface="Cambria" panose="02040503050406030204" pitchFamily="18" charset="0"/>
              </a:rPr>
              <a:t>: 191 000 </a:t>
            </a:r>
            <a:r>
              <a:rPr lang="en-SG" sz="2800" b="1" i="0" dirty="0" err="1">
                <a:solidFill>
                  <a:srgbClr val="002060"/>
                </a:solidFill>
                <a:effectLst/>
                <a:latin typeface="Cambria" panose="02040503050406030204" pitchFamily="18" charset="0"/>
                <a:ea typeface="Cambria" panose="02040503050406030204" pitchFamily="18" charset="0"/>
              </a:rPr>
              <a:t>đồng</a:t>
            </a:r>
            <a:endParaRPr lang="en-SG" sz="2800" b="1" i="0" dirty="0">
              <a:solidFill>
                <a:srgbClr val="002060"/>
              </a:solidFill>
              <a:effectLst/>
              <a:latin typeface="Cambria" panose="02040503050406030204" pitchFamily="18" charset="0"/>
              <a:ea typeface="Cambria" panose="02040503050406030204" pitchFamily="18" charset="0"/>
            </a:endParaRPr>
          </a:p>
          <a:p>
            <a:endParaRPr lang="en-SG" sz="2800" dirty="0"/>
          </a:p>
        </p:txBody>
      </p:sp>
      <p:pic>
        <p:nvPicPr>
          <p:cNvPr id="12" name="图片 10" descr="new_3_1_12604695">
            <a:extLst>
              <a:ext uri="{FF2B5EF4-FFF2-40B4-BE49-F238E27FC236}">
                <a16:creationId xmlns:a16="http://schemas.microsoft.com/office/drawing/2014/main" id="{9C92A119-FD43-4041-B137-C4D150551415}"/>
              </a:ext>
            </a:extLst>
          </p:cNvPr>
          <p:cNvPicPr>
            <a:picLocks noChangeAspect="1"/>
          </p:cNvPicPr>
          <p:nvPr/>
        </p:nvPicPr>
        <p:blipFill>
          <a:blip r:embed="rId9"/>
          <a:stretch>
            <a:fillRect/>
          </a:stretch>
        </p:blipFill>
        <p:spPr>
          <a:xfrm>
            <a:off x="9468053" y="3938007"/>
            <a:ext cx="3325664" cy="3325664"/>
          </a:xfrm>
          <a:prstGeom prst="rect">
            <a:avLst/>
          </a:prstGeom>
        </p:spPr>
      </p:pic>
      <p:pic>
        <p:nvPicPr>
          <p:cNvPr id="14" name="图片 13" descr="62">
            <a:extLst>
              <a:ext uri="{FF2B5EF4-FFF2-40B4-BE49-F238E27FC236}">
                <a16:creationId xmlns:a16="http://schemas.microsoft.com/office/drawing/2014/main" id="{65D7F928-D3BC-4EDA-8343-DC6BEE92F98A}"/>
              </a:ext>
            </a:extLst>
          </p:cNvPr>
          <p:cNvPicPr>
            <a:picLocks noChangeAspect="1"/>
          </p:cNvPicPr>
          <p:nvPr/>
        </p:nvPicPr>
        <p:blipFill>
          <a:blip r:embed="rId4"/>
          <a:srcRect r="72601" b="63116"/>
          <a:stretch>
            <a:fillRect/>
          </a:stretch>
        </p:blipFill>
        <p:spPr>
          <a:xfrm>
            <a:off x="635" y="-1"/>
            <a:ext cx="2944695" cy="1651959"/>
          </a:xfrm>
          <a:prstGeom prst="rect">
            <a:avLst/>
          </a:prstGeom>
        </p:spPr>
      </p:pic>
      <p:pic>
        <p:nvPicPr>
          <p:cNvPr id="15" name="图片 17" descr="千库网_圣诞灯和蓝色礼物盒_元素编号12604598">
            <a:extLst>
              <a:ext uri="{FF2B5EF4-FFF2-40B4-BE49-F238E27FC236}">
                <a16:creationId xmlns:a16="http://schemas.microsoft.com/office/drawing/2014/main" id="{313777DC-D6F6-41E2-AA41-3D74FDEAAEB2}"/>
              </a:ext>
            </a:extLst>
          </p:cNvPr>
          <p:cNvPicPr>
            <a:picLocks noChangeAspect="1"/>
          </p:cNvPicPr>
          <p:nvPr/>
        </p:nvPicPr>
        <p:blipFill>
          <a:blip r:embed="rId10"/>
          <a:stretch>
            <a:fillRect/>
          </a:stretch>
        </p:blipFill>
        <p:spPr>
          <a:xfrm>
            <a:off x="9772968" y="463164"/>
            <a:ext cx="1575612" cy="1575612"/>
          </a:xfrm>
          <a:prstGeom prst="rect">
            <a:avLst/>
          </a:prstGeom>
          <a:effectLst>
            <a:outerShdw blurRad="63500" sx="102000" sy="102000" algn="ctr" rotWithShape="0">
              <a:schemeClr val="accent4">
                <a:lumMod val="20000"/>
                <a:lumOff val="80000"/>
                <a:alpha val="40000"/>
              </a:schemeClr>
            </a:outerShdw>
          </a:effectLst>
        </p:spPr>
      </p:pic>
    </p:spTree>
    <p:extLst>
      <p:ext uri="{BB962C8B-B14F-4D97-AF65-F5344CB8AC3E}">
        <p14:creationId xmlns:p14="http://schemas.microsoft.com/office/powerpoint/2010/main" val="2863643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barn(inVertical)">
                                      <p:cBhvr>
                                        <p:cTn id="7" dur="500"/>
                                        <p:tgtEl>
                                          <p:spTgt spid="7">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7">
                                            <p:txEl>
                                              <p:pRg st="1" end="1"/>
                                            </p:txEl>
                                          </p:spTgt>
                                        </p:tgtEl>
                                        <p:attrNameLst>
                                          <p:attrName>style.visibility</p:attrName>
                                        </p:attrNameLst>
                                      </p:cBhvr>
                                      <p:to>
                                        <p:strVal val="visible"/>
                                      </p:to>
                                    </p:set>
                                    <p:animEffect transition="in" filter="barn(inVertical)">
                                      <p:cBhvr>
                                        <p:cTn id="10" dur="500"/>
                                        <p:tgtEl>
                                          <p:spTgt spid="7">
                                            <p:txEl>
                                              <p:pRg st="1" end="1"/>
                                            </p:txEl>
                                          </p:spTgt>
                                        </p:tgtEl>
                                      </p:cBhvr>
                                    </p:animEffect>
                                  </p:childTnLst>
                                </p:cTn>
                              </p:par>
                              <p:par>
                                <p:cTn id="11" presetID="16" presetClass="entr" presetSubtype="21" fill="hold" nodeType="withEffect">
                                  <p:stCondLst>
                                    <p:cond delay="0"/>
                                  </p:stCondLst>
                                  <p:childTnLst>
                                    <p:set>
                                      <p:cBhvr>
                                        <p:cTn id="12" dur="1" fill="hold">
                                          <p:stCondLst>
                                            <p:cond delay="0"/>
                                          </p:stCondLst>
                                        </p:cTn>
                                        <p:tgtEl>
                                          <p:spTgt spid="7">
                                            <p:txEl>
                                              <p:pRg st="2" end="2"/>
                                            </p:txEl>
                                          </p:spTgt>
                                        </p:tgtEl>
                                        <p:attrNameLst>
                                          <p:attrName>style.visibility</p:attrName>
                                        </p:attrNameLst>
                                      </p:cBhvr>
                                      <p:to>
                                        <p:strVal val="visible"/>
                                      </p:to>
                                    </p:set>
                                    <p:animEffect transition="in" filter="barn(inVertical)">
                                      <p:cBhvr>
                                        <p:cTn id="13" dur="500"/>
                                        <p:tgtEl>
                                          <p:spTgt spid="7">
                                            <p:txEl>
                                              <p:pRg st="2" end="2"/>
                                            </p:txEl>
                                          </p:spTgt>
                                        </p:tgtEl>
                                      </p:cBhvr>
                                    </p:animEffect>
                                  </p:childTnLst>
                                </p:cTn>
                              </p:par>
                              <p:par>
                                <p:cTn id="14" presetID="16" presetClass="entr" presetSubtype="21" fill="hold" nodeType="withEffect">
                                  <p:stCondLst>
                                    <p:cond delay="0"/>
                                  </p:stCondLst>
                                  <p:childTnLst>
                                    <p:set>
                                      <p:cBhvr>
                                        <p:cTn id="15" dur="1" fill="hold">
                                          <p:stCondLst>
                                            <p:cond delay="0"/>
                                          </p:stCondLst>
                                        </p:cTn>
                                        <p:tgtEl>
                                          <p:spTgt spid="7">
                                            <p:txEl>
                                              <p:pRg st="3" end="3"/>
                                            </p:txEl>
                                          </p:spTgt>
                                        </p:tgtEl>
                                        <p:attrNameLst>
                                          <p:attrName>style.visibility</p:attrName>
                                        </p:attrNameLst>
                                      </p:cBhvr>
                                      <p:to>
                                        <p:strVal val="visible"/>
                                      </p:to>
                                    </p:set>
                                    <p:animEffect transition="in" filter="barn(inVertical)">
                                      <p:cBhvr>
                                        <p:cTn id="16" dur="500"/>
                                        <p:tgtEl>
                                          <p:spTgt spid="7">
                                            <p:txEl>
                                              <p:pRg st="3" end="3"/>
                                            </p:txEl>
                                          </p:spTgt>
                                        </p:tgtEl>
                                      </p:cBhvr>
                                    </p:animEffect>
                                  </p:childTnLst>
                                </p:cTn>
                              </p:par>
                              <p:par>
                                <p:cTn id="17" presetID="16" presetClass="entr" presetSubtype="21" fill="hold" nodeType="withEffect">
                                  <p:stCondLst>
                                    <p:cond delay="0"/>
                                  </p:stCondLst>
                                  <p:childTnLst>
                                    <p:set>
                                      <p:cBhvr>
                                        <p:cTn id="18" dur="1" fill="hold">
                                          <p:stCondLst>
                                            <p:cond delay="0"/>
                                          </p:stCondLst>
                                        </p:cTn>
                                        <p:tgtEl>
                                          <p:spTgt spid="7">
                                            <p:txEl>
                                              <p:pRg st="4" end="4"/>
                                            </p:txEl>
                                          </p:spTgt>
                                        </p:tgtEl>
                                        <p:attrNameLst>
                                          <p:attrName>style.visibility</p:attrName>
                                        </p:attrNameLst>
                                      </p:cBhvr>
                                      <p:to>
                                        <p:strVal val="visible"/>
                                      </p:to>
                                    </p:set>
                                    <p:animEffect transition="in" filter="barn(inVertical)">
                                      <p:cBhvr>
                                        <p:cTn id="19" dur="500"/>
                                        <p:tgtEl>
                                          <p:spTgt spid="7">
                                            <p:txEl>
                                              <p:pRg st="4" end="4"/>
                                            </p:txEl>
                                          </p:spTgt>
                                        </p:tgtEl>
                                      </p:cBhvr>
                                    </p:animEffect>
                                  </p:childTnLst>
                                </p:cTn>
                              </p:par>
                              <p:par>
                                <p:cTn id="20" presetID="16" presetClass="entr" presetSubtype="21" fill="hold" nodeType="withEffect">
                                  <p:stCondLst>
                                    <p:cond delay="0"/>
                                  </p:stCondLst>
                                  <p:childTnLst>
                                    <p:set>
                                      <p:cBhvr>
                                        <p:cTn id="21" dur="1" fill="hold">
                                          <p:stCondLst>
                                            <p:cond delay="0"/>
                                          </p:stCondLst>
                                        </p:cTn>
                                        <p:tgtEl>
                                          <p:spTgt spid="7">
                                            <p:txEl>
                                              <p:pRg st="5" end="5"/>
                                            </p:txEl>
                                          </p:spTgt>
                                        </p:tgtEl>
                                        <p:attrNameLst>
                                          <p:attrName>style.visibility</p:attrName>
                                        </p:attrNameLst>
                                      </p:cBhvr>
                                      <p:to>
                                        <p:strVal val="visible"/>
                                      </p:to>
                                    </p:set>
                                    <p:animEffect transition="in" filter="barn(inVertical)">
                                      <p:cBhvr>
                                        <p:cTn id="22" dur="500"/>
                                        <p:tgtEl>
                                          <p:spTgt spid="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9" name="图片 8" descr="62"/>
          <p:cNvPicPr>
            <a:picLocks noChangeAspect="1"/>
          </p:cNvPicPr>
          <p:nvPr/>
        </p:nvPicPr>
        <p:blipFill>
          <a:blip r:embed="rId4"/>
          <a:srcRect r="72601" b="63116"/>
          <a:stretch>
            <a:fillRect/>
          </a:stretch>
        </p:blipFill>
        <p:spPr>
          <a:xfrm flipH="1">
            <a:off x="9681210" y="0"/>
            <a:ext cx="2510790" cy="1409065"/>
          </a:xfrm>
          <a:prstGeom prst="rect">
            <a:avLst/>
          </a:prstGeom>
        </p:spPr>
      </p:pic>
      <p:pic>
        <p:nvPicPr>
          <p:cNvPr id="6" name="图片 5" descr="62"/>
          <p:cNvPicPr>
            <a:picLocks noChangeAspect="1"/>
          </p:cNvPicPr>
          <p:nvPr/>
        </p:nvPicPr>
        <p:blipFill>
          <a:blip r:embed="rId4"/>
          <a:srcRect r="72601" b="63116"/>
          <a:stretch>
            <a:fillRect/>
          </a:stretch>
        </p:blipFill>
        <p:spPr>
          <a:xfrm>
            <a:off x="0" y="-12700"/>
            <a:ext cx="2376805" cy="1333500"/>
          </a:xfrm>
          <a:prstGeom prst="rect">
            <a:avLst/>
          </a:prstGeom>
        </p:spPr>
      </p:pic>
      <p:pic>
        <p:nvPicPr>
          <p:cNvPr id="218" name="图片 217" descr="588ku_33ad983870adce046e12c069fb011366_12933735"/>
          <p:cNvPicPr>
            <a:picLocks noChangeAspect="1"/>
          </p:cNvPicPr>
          <p:nvPr/>
        </p:nvPicPr>
        <p:blipFill>
          <a:blip r:embed="rId5"/>
          <a:srcRect l="3283" t="36105" r="4167" b="36736"/>
          <a:stretch>
            <a:fillRect/>
          </a:stretch>
        </p:blipFill>
        <p:spPr>
          <a:xfrm>
            <a:off x="315311" y="-282544"/>
            <a:ext cx="11344780" cy="7023303"/>
          </a:xfrm>
          <a:prstGeom prst="rect">
            <a:avLst/>
          </a:prstGeom>
        </p:spPr>
      </p:pic>
      <p:pic>
        <p:nvPicPr>
          <p:cNvPr id="13" name="图片 12" descr="65"/>
          <p:cNvPicPr>
            <a:picLocks noChangeAspect="1"/>
          </p:cNvPicPr>
          <p:nvPr/>
        </p:nvPicPr>
        <p:blipFill>
          <a:blip r:embed="rId6"/>
          <a:srcRect t="83139"/>
          <a:stretch>
            <a:fillRect/>
          </a:stretch>
        </p:blipFill>
        <p:spPr>
          <a:xfrm>
            <a:off x="0" y="5787390"/>
            <a:ext cx="12192000" cy="1070610"/>
          </a:xfrm>
          <a:prstGeom prst="rect">
            <a:avLst/>
          </a:prstGeom>
        </p:spPr>
      </p:pic>
      <p:pic>
        <p:nvPicPr>
          <p:cNvPr id="217" name="图片 216" descr="588ku_2b3a6c426d46488af6b72e95f7220550_13370794"/>
          <p:cNvPicPr>
            <a:picLocks noChangeAspect="1"/>
          </p:cNvPicPr>
          <p:nvPr/>
        </p:nvPicPr>
        <p:blipFill>
          <a:blip r:embed="rId7"/>
          <a:srcRect l="6414"/>
          <a:stretch>
            <a:fillRect/>
          </a:stretch>
        </p:blipFill>
        <p:spPr>
          <a:xfrm>
            <a:off x="199696" y="1943179"/>
            <a:ext cx="2639060" cy="4178935"/>
          </a:xfrm>
          <a:prstGeom prst="rect">
            <a:avLst/>
          </a:prstGeom>
        </p:spPr>
      </p:pic>
      <p:grpSp>
        <p:nvGrpSpPr>
          <p:cNvPr id="223" name="组合 222"/>
          <p:cNvGrpSpPr/>
          <p:nvPr/>
        </p:nvGrpSpPr>
        <p:grpSpPr>
          <a:xfrm>
            <a:off x="2419032" y="100461"/>
            <a:ext cx="7353935" cy="862965"/>
            <a:chOff x="7265" y="-2629"/>
            <a:chExt cx="12776" cy="1498"/>
          </a:xfrm>
          <a:effectLst>
            <a:outerShdw blurRad="63500" sx="102000" sy="102000" algn="ctr" rotWithShape="0">
              <a:schemeClr val="accent4">
                <a:lumMod val="20000"/>
                <a:lumOff val="80000"/>
                <a:alpha val="40000"/>
              </a:schemeClr>
            </a:outerShdw>
          </a:effectLst>
        </p:grpSpPr>
        <p:pic>
          <p:nvPicPr>
            <p:cNvPr id="221" name="图片 220" descr="588ku_c7eed0b985b759570d3b41086c6e9c3d_12923674"/>
            <p:cNvPicPr>
              <a:picLocks noChangeAspect="1"/>
            </p:cNvPicPr>
            <p:nvPr/>
          </p:nvPicPr>
          <p:blipFill>
            <a:blip r:embed="rId8"/>
            <a:srcRect l="4672" t="2187" r="4672" b="82919"/>
            <a:stretch>
              <a:fillRect/>
            </a:stretch>
          </p:blipFill>
          <p:spPr>
            <a:xfrm>
              <a:off x="7265" y="-2629"/>
              <a:ext cx="6597" cy="1498"/>
            </a:xfrm>
            <a:prstGeom prst="rect">
              <a:avLst/>
            </a:prstGeom>
          </p:spPr>
        </p:pic>
        <p:pic>
          <p:nvPicPr>
            <p:cNvPr id="222" name="图片 221" descr="588ku_c7eed0b985b759570d3b41086c6e9c3d_12923674"/>
            <p:cNvPicPr>
              <a:picLocks noChangeAspect="1"/>
            </p:cNvPicPr>
            <p:nvPr/>
          </p:nvPicPr>
          <p:blipFill>
            <a:blip r:embed="rId8"/>
            <a:srcRect l="4672" t="2187" r="4672" b="82919"/>
            <a:stretch>
              <a:fillRect/>
            </a:stretch>
          </p:blipFill>
          <p:spPr>
            <a:xfrm>
              <a:off x="13445" y="-2629"/>
              <a:ext cx="6597" cy="1498"/>
            </a:xfrm>
            <a:prstGeom prst="rect">
              <a:avLst/>
            </a:prstGeom>
          </p:spPr>
        </p:pic>
      </p:grpSp>
      <p:pic>
        <p:nvPicPr>
          <p:cNvPr id="12" name="图片 10" descr="new_3_1_12604695">
            <a:extLst>
              <a:ext uri="{FF2B5EF4-FFF2-40B4-BE49-F238E27FC236}">
                <a16:creationId xmlns:a16="http://schemas.microsoft.com/office/drawing/2014/main" id="{9C92A119-FD43-4041-B137-C4D150551415}"/>
              </a:ext>
            </a:extLst>
          </p:cNvPr>
          <p:cNvPicPr>
            <a:picLocks noChangeAspect="1"/>
          </p:cNvPicPr>
          <p:nvPr/>
        </p:nvPicPr>
        <p:blipFill>
          <a:blip r:embed="rId9"/>
          <a:stretch>
            <a:fillRect/>
          </a:stretch>
        </p:blipFill>
        <p:spPr>
          <a:xfrm>
            <a:off x="8110711" y="2990223"/>
            <a:ext cx="3325664" cy="3325664"/>
          </a:xfrm>
          <a:prstGeom prst="rect">
            <a:avLst/>
          </a:prstGeom>
        </p:spPr>
      </p:pic>
      <p:pic>
        <p:nvPicPr>
          <p:cNvPr id="14" name="Picture 13">
            <a:extLst>
              <a:ext uri="{FF2B5EF4-FFF2-40B4-BE49-F238E27FC236}">
                <a16:creationId xmlns:a16="http://schemas.microsoft.com/office/drawing/2014/main" id="{0451CC26-49F4-2EAE-FC9E-7D1CF7719D07}"/>
              </a:ext>
            </a:extLst>
          </p:cNvPr>
          <p:cNvPicPr>
            <a:picLocks noChangeAspect="1"/>
          </p:cNvPicPr>
          <p:nvPr/>
        </p:nvPicPr>
        <p:blipFill>
          <a:blip r:embed="rId10"/>
          <a:stretch>
            <a:fillRect/>
          </a:stretch>
        </p:blipFill>
        <p:spPr>
          <a:xfrm>
            <a:off x="966249" y="1207293"/>
            <a:ext cx="10259502" cy="3901301"/>
          </a:xfrm>
          <a:prstGeom prst="rect">
            <a:avLst/>
          </a:prstGeom>
        </p:spPr>
      </p:pic>
      <p:pic>
        <p:nvPicPr>
          <p:cNvPr id="15" name="图片 13" descr="62">
            <a:extLst>
              <a:ext uri="{FF2B5EF4-FFF2-40B4-BE49-F238E27FC236}">
                <a16:creationId xmlns:a16="http://schemas.microsoft.com/office/drawing/2014/main" id="{3125B6A0-AE62-498B-9483-7A50393D0C62}"/>
              </a:ext>
            </a:extLst>
          </p:cNvPr>
          <p:cNvPicPr>
            <a:picLocks noChangeAspect="1"/>
          </p:cNvPicPr>
          <p:nvPr/>
        </p:nvPicPr>
        <p:blipFill>
          <a:blip r:embed="rId4"/>
          <a:srcRect r="72601" b="63116"/>
          <a:stretch>
            <a:fillRect/>
          </a:stretch>
        </p:blipFill>
        <p:spPr>
          <a:xfrm>
            <a:off x="635" y="-1"/>
            <a:ext cx="2944695" cy="1651959"/>
          </a:xfrm>
          <a:prstGeom prst="rect">
            <a:avLst/>
          </a:prstGeom>
        </p:spPr>
      </p:pic>
    </p:spTree>
    <p:extLst>
      <p:ext uri="{BB962C8B-B14F-4D97-AF65-F5344CB8AC3E}">
        <p14:creationId xmlns:p14="http://schemas.microsoft.com/office/powerpoint/2010/main" val="4192847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9" name="图片 8" descr="62"/>
          <p:cNvPicPr>
            <a:picLocks noChangeAspect="1"/>
          </p:cNvPicPr>
          <p:nvPr/>
        </p:nvPicPr>
        <p:blipFill>
          <a:blip r:embed="rId4"/>
          <a:srcRect r="72601" b="63116"/>
          <a:stretch>
            <a:fillRect/>
          </a:stretch>
        </p:blipFill>
        <p:spPr>
          <a:xfrm flipH="1">
            <a:off x="9681210" y="0"/>
            <a:ext cx="2510790" cy="1409065"/>
          </a:xfrm>
          <a:prstGeom prst="rect">
            <a:avLst/>
          </a:prstGeom>
        </p:spPr>
      </p:pic>
      <p:pic>
        <p:nvPicPr>
          <p:cNvPr id="6" name="图片 5" descr="62"/>
          <p:cNvPicPr>
            <a:picLocks noChangeAspect="1"/>
          </p:cNvPicPr>
          <p:nvPr/>
        </p:nvPicPr>
        <p:blipFill>
          <a:blip r:embed="rId4"/>
          <a:srcRect r="72601" b="63116"/>
          <a:stretch>
            <a:fillRect/>
          </a:stretch>
        </p:blipFill>
        <p:spPr>
          <a:xfrm>
            <a:off x="0" y="-12700"/>
            <a:ext cx="2376805" cy="1333500"/>
          </a:xfrm>
          <a:prstGeom prst="rect">
            <a:avLst/>
          </a:prstGeom>
        </p:spPr>
      </p:pic>
      <p:pic>
        <p:nvPicPr>
          <p:cNvPr id="218" name="图片 217" descr="588ku_33ad983870adce046e12c069fb011366_12933735"/>
          <p:cNvPicPr>
            <a:picLocks noChangeAspect="1"/>
          </p:cNvPicPr>
          <p:nvPr/>
        </p:nvPicPr>
        <p:blipFill>
          <a:blip r:embed="rId5"/>
          <a:srcRect l="3283" t="36105" r="4167" b="36736"/>
          <a:stretch>
            <a:fillRect/>
          </a:stretch>
        </p:blipFill>
        <p:spPr>
          <a:xfrm>
            <a:off x="2203450" y="579055"/>
            <a:ext cx="7988300" cy="4945380"/>
          </a:xfrm>
          <a:prstGeom prst="rect">
            <a:avLst/>
          </a:prstGeom>
        </p:spPr>
      </p:pic>
      <p:pic>
        <p:nvPicPr>
          <p:cNvPr id="13" name="图片 12" descr="65"/>
          <p:cNvPicPr>
            <a:picLocks noChangeAspect="1"/>
          </p:cNvPicPr>
          <p:nvPr/>
        </p:nvPicPr>
        <p:blipFill>
          <a:blip r:embed="rId6"/>
          <a:srcRect t="83139"/>
          <a:stretch>
            <a:fillRect/>
          </a:stretch>
        </p:blipFill>
        <p:spPr>
          <a:xfrm>
            <a:off x="0" y="5787390"/>
            <a:ext cx="12192000" cy="1070610"/>
          </a:xfrm>
          <a:prstGeom prst="rect">
            <a:avLst/>
          </a:prstGeom>
        </p:spPr>
      </p:pic>
      <p:pic>
        <p:nvPicPr>
          <p:cNvPr id="214" name="图片 213" descr="67"/>
          <p:cNvPicPr>
            <a:picLocks noChangeAspect="1"/>
          </p:cNvPicPr>
          <p:nvPr/>
        </p:nvPicPr>
        <p:blipFill>
          <a:blip r:embed="rId7"/>
          <a:srcRect l="67298" t="19879" b="5079"/>
          <a:stretch>
            <a:fillRect/>
          </a:stretch>
        </p:blipFill>
        <p:spPr>
          <a:xfrm>
            <a:off x="10059035" y="4114548"/>
            <a:ext cx="2132965" cy="2549525"/>
          </a:xfrm>
          <a:prstGeom prst="rect">
            <a:avLst/>
          </a:prstGeom>
        </p:spPr>
      </p:pic>
      <p:pic>
        <p:nvPicPr>
          <p:cNvPr id="217" name="图片 216" descr="588ku_2b3a6c426d46488af6b72e95f7220550_13370794"/>
          <p:cNvPicPr>
            <a:picLocks noChangeAspect="1"/>
          </p:cNvPicPr>
          <p:nvPr/>
        </p:nvPicPr>
        <p:blipFill>
          <a:blip r:embed="rId8"/>
          <a:srcRect l="6414"/>
          <a:stretch>
            <a:fillRect/>
          </a:stretch>
        </p:blipFill>
        <p:spPr>
          <a:xfrm>
            <a:off x="0" y="2831274"/>
            <a:ext cx="2639060" cy="4178935"/>
          </a:xfrm>
          <a:prstGeom prst="rect">
            <a:avLst/>
          </a:prstGeom>
        </p:spPr>
      </p:pic>
      <p:grpSp>
        <p:nvGrpSpPr>
          <p:cNvPr id="223" name="组合 222"/>
          <p:cNvGrpSpPr/>
          <p:nvPr/>
        </p:nvGrpSpPr>
        <p:grpSpPr>
          <a:xfrm>
            <a:off x="2513330" y="620548"/>
            <a:ext cx="7353935" cy="862965"/>
            <a:chOff x="7265" y="-2629"/>
            <a:chExt cx="12776" cy="1498"/>
          </a:xfrm>
          <a:effectLst>
            <a:outerShdw blurRad="63500" sx="102000" sy="102000" algn="ctr" rotWithShape="0">
              <a:schemeClr val="accent4">
                <a:lumMod val="20000"/>
                <a:lumOff val="80000"/>
                <a:alpha val="40000"/>
              </a:schemeClr>
            </a:outerShdw>
          </a:effectLst>
        </p:grpSpPr>
        <p:pic>
          <p:nvPicPr>
            <p:cNvPr id="221" name="图片 220" descr="588ku_c7eed0b985b759570d3b41086c6e9c3d_12923674"/>
            <p:cNvPicPr>
              <a:picLocks noChangeAspect="1"/>
            </p:cNvPicPr>
            <p:nvPr/>
          </p:nvPicPr>
          <p:blipFill>
            <a:blip r:embed="rId9"/>
            <a:srcRect l="4672" t="2187" r="4672" b="82919"/>
            <a:stretch>
              <a:fillRect/>
            </a:stretch>
          </p:blipFill>
          <p:spPr>
            <a:xfrm>
              <a:off x="7265" y="-2629"/>
              <a:ext cx="6597" cy="1498"/>
            </a:xfrm>
            <a:prstGeom prst="rect">
              <a:avLst/>
            </a:prstGeom>
          </p:spPr>
        </p:pic>
        <p:pic>
          <p:nvPicPr>
            <p:cNvPr id="222" name="图片 221" descr="588ku_c7eed0b985b759570d3b41086c6e9c3d_12923674"/>
            <p:cNvPicPr>
              <a:picLocks noChangeAspect="1"/>
            </p:cNvPicPr>
            <p:nvPr/>
          </p:nvPicPr>
          <p:blipFill>
            <a:blip r:embed="rId9"/>
            <a:srcRect l="4672" t="2187" r="4672" b="82919"/>
            <a:stretch>
              <a:fillRect/>
            </a:stretch>
          </p:blipFill>
          <p:spPr>
            <a:xfrm>
              <a:off x="13445" y="-2629"/>
              <a:ext cx="6597" cy="1498"/>
            </a:xfrm>
            <a:prstGeom prst="rect">
              <a:avLst/>
            </a:prstGeom>
          </p:spPr>
        </p:pic>
      </p:grpSp>
      <p:pic>
        <p:nvPicPr>
          <p:cNvPr id="14" name="Picture 13">
            <a:extLst>
              <a:ext uri="{FF2B5EF4-FFF2-40B4-BE49-F238E27FC236}">
                <a16:creationId xmlns:a16="http://schemas.microsoft.com/office/drawing/2014/main" id="{C4697E16-6D08-C686-9F5F-01C852EBE047}"/>
              </a:ext>
            </a:extLst>
          </p:cNvPr>
          <p:cNvPicPr>
            <a:picLocks noChangeAspect="1"/>
          </p:cNvPicPr>
          <p:nvPr/>
        </p:nvPicPr>
        <p:blipFill>
          <a:blip r:embed="rId10"/>
          <a:stretch>
            <a:fillRect/>
          </a:stretch>
        </p:blipFill>
        <p:spPr>
          <a:xfrm>
            <a:off x="2852647" y="958940"/>
            <a:ext cx="6486706" cy="482845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Jingle Bells - Bài hát Giáng sinh cho bé - Tiếng Anh trẻ em - BingGo Leaders (3)">
            <a:hlinkClick r:id="" action="ppaction://media"/>
            <a:extLst>
              <a:ext uri="{FF2B5EF4-FFF2-40B4-BE49-F238E27FC236}">
                <a16:creationId xmlns:a16="http://schemas.microsoft.com/office/drawing/2014/main" id="{50784A8C-7D0D-43DE-9F9E-1132BF40E93F}"/>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99824" y="0"/>
            <a:ext cx="11192352" cy="6295698"/>
          </a:xfrm>
          <a:prstGeom prst="rect">
            <a:avLst/>
          </a:prstGeom>
        </p:spPr>
      </p:pic>
    </p:spTree>
    <p:extLst>
      <p:ext uri="{BB962C8B-B14F-4D97-AF65-F5344CB8AC3E}">
        <p14:creationId xmlns:p14="http://schemas.microsoft.com/office/powerpoint/2010/main" val="27070936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705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9" name="图片 8" descr="62"/>
          <p:cNvPicPr>
            <a:picLocks noChangeAspect="1"/>
          </p:cNvPicPr>
          <p:nvPr/>
        </p:nvPicPr>
        <p:blipFill>
          <a:blip r:embed="rId4"/>
          <a:srcRect r="72601" b="63116"/>
          <a:stretch>
            <a:fillRect/>
          </a:stretch>
        </p:blipFill>
        <p:spPr>
          <a:xfrm flipH="1">
            <a:off x="9681210" y="0"/>
            <a:ext cx="2510790" cy="1409065"/>
          </a:xfrm>
          <a:prstGeom prst="rect">
            <a:avLst/>
          </a:prstGeom>
        </p:spPr>
      </p:pic>
      <p:pic>
        <p:nvPicPr>
          <p:cNvPr id="5" name="图片 4" descr="62"/>
          <p:cNvPicPr>
            <a:picLocks noChangeAspect="1"/>
          </p:cNvPicPr>
          <p:nvPr/>
        </p:nvPicPr>
        <p:blipFill>
          <a:blip r:embed="rId4"/>
          <a:srcRect r="72601" b="63116"/>
          <a:stretch>
            <a:fillRect/>
          </a:stretch>
        </p:blipFill>
        <p:spPr>
          <a:xfrm>
            <a:off x="0" y="-12700"/>
            <a:ext cx="2376805" cy="1333500"/>
          </a:xfrm>
          <a:prstGeom prst="rect">
            <a:avLst/>
          </a:prstGeom>
        </p:spPr>
      </p:pic>
      <p:pic>
        <p:nvPicPr>
          <p:cNvPr id="218" name="图片 217" descr="588ku_33ad983870adce046e12c069fb011366_12933735"/>
          <p:cNvPicPr>
            <a:picLocks noChangeAspect="1"/>
          </p:cNvPicPr>
          <p:nvPr/>
        </p:nvPicPr>
        <p:blipFill>
          <a:blip r:embed="rId5"/>
          <a:srcRect l="3283" t="36105" r="4167" b="36736"/>
          <a:stretch>
            <a:fillRect/>
          </a:stretch>
        </p:blipFill>
        <p:spPr>
          <a:xfrm>
            <a:off x="2324159" y="626745"/>
            <a:ext cx="7988300" cy="4945380"/>
          </a:xfrm>
          <a:prstGeom prst="rect">
            <a:avLst/>
          </a:prstGeom>
        </p:spPr>
      </p:pic>
      <p:pic>
        <p:nvPicPr>
          <p:cNvPr id="13" name="图片 12" descr="65"/>
          <p:cNvPicPr>
            <a:picLocks noChangeAspect="1"/>
          </p:cNvPicPr>
          <p:nvPr/>
        </p:nvPicPr>
        <p:blipFill>
          <a:blip r:embed="rId6"/>
          <a:srcRect t="83139"/>
          <a:stretch>
            <a:fillRect/>
          </a:stretch>
        </p:blipFill>
        <p:spPr>
          <a:xfrm>
            <a:off x="0" y="5787390"/>
            <a:ext cx="12192000" cy="1070610"/>
          </a:xfrm>
          <a:prstGeom prst="rect">
            <a:avLst/>
          </a:prstGeom>
        </p:spPr>
      </p:pic>
      <p:pic>
        <p:nvPicPr>
          <p:cNvPr id="214" name="图片 213" descr="67"/>
          <p:cNvPicPr>
            <a:picLocks noChangeAspect="1"/>
          </p:cNvPicPr>
          <p:nvPr/>
        </p:nvPicPr>
        <p:blipFill>
          <a:blip r:embed="rId7"/>
          <a:srcRect l="67298" t="19879" b="5079"/>
          <a:stretch>
            <a:fillRect/>
          </a:stretch>
        </p:blipFill>
        <p:spPr>
          <a:xfrm>
            <a:off x="10059035" y="4158615"/>
            <a:ext cx="2132965" cy="2549525"/>
          </a:xfrm>
          <a:prstGeom prst="rect">
            <a:avLst/>
          </a:prstGeom>
        </p:spPr>
      </p:pic>
      <p:pic>
        <p:nvPicPr>
          <p:cNvPr id="217" name="图片 216" descr="588ku_2b3a6c426d46488af6b72e95f7220550_13370794"/>
          <p:cNvPicPr>
            <a:picLocks noChangeAspect="1"/>
          </p:cNvPicPr>
          <p:nvPr/>
        </p:nvPicPr>
        <p:blipFill>
          <a:blip r:embed="rId8"/>
          <a:srcRect l="6414"/>
          <a:stretch>
            <a:fillRect/>
          </a:stretch>
        </p:blipFill>
        <p:spPr>
          <a:xfrm>
            <a:off x="0" y="2679065"/>
            <a:ext cx="2639060" cy="4178935"/>
          </a:xfrm>
          <a:prstGeom prst="rect">
            <a:avLst/>
          </a:prstGeom>
        </p:spPr>
      </p:pic>
      <p:grpSp>
        <p:nvGrpSpPr>
          <p:cNvPr id="223" name="组合 222"/>
          <p:cNvGrpSpPr/>
          <p:nvPr/>
        </p:nvGrpSpPr>
        <p:grpSpPr>
          <a:xfrm>
            <a:off x="2513330" y="673100"/>
            <a:ext cx="7353935" cy="862965"/>
            <a:chOff x="7265" y="-2629"/>
            <a:chExt cx="12776" cy="1498"/>
          </a:xfrm>
          <a:effectLst>
            <a:outerShdw blurRad="63500" sx="102000" sy="102000" algn="ctr" rotWithShape="0">
              <a:schemeClr val="accent4">
                <a:lumMod val="20000"/>
                <a:lumOff val="80000"/>
                <a:alpha val="40000"/>
              </a:schemeClr>
            </a:outerShdw>
          </a:effectLst>
        </p:grpSpPr>
        <p:pic>
          <p:nvPicPr>
            <p:cNvPr id="221" name="图片 220" descr="588ku_c7eed0b985b759570d3b41086c6e9c3d_12923674"/>
            <p:cNvPicPr>
              <a:picLocks noChangeAspect="1"/>
            </p:cNvPicPr>
            <p:nvPr/>
          </p:nvPicPr>
          <p:blipFill>
            <a:blip r:embed="rId9"/>
            <a:srcRect l="4672" t="2187" r="4672" b="82919"/>
            <a:stretch>
              <a:fillRect/>
            </a:stretch>
          </p:blipFill>
          <p:spPr>
            <a:xfrm>
              <a:off x="7265" y="-2629"/>
              <a:ext cx="6597" cy="1498"/>
            </a:xfrm>
            <a:prstGeom prst="rect">
              <a:avLst/>
            </a:prstGeom>
          </p:spPr>
        </p:pic>
        <p:pic>
          <p:nvPicPr>
            <p:cNvPr id="222" name="图片 221" descr="588ku_c7eed0b985b759570d3b41086c6e9c3d_12923674"/>
            <p:cNvPicPr>
              <a:picLocks noChangeAspect="1"/>
            </p:cNvPicPr>
            <p:nvPr/>
          </p:nvPicPr>
          <p:blipFill>
            <a:blip r:embed="rId9"/>
            <a:srcRect l="4672" t="2187" r="4672" b="82919"/>
            <a:stretch>
              <a:fillRect/>
            </a:stretch>
          </p:blipFill>
          <p:spPr>
            <a:xfrm>
              <a:off x="13445" y="-2629"/>
              <a:ext cx="6597" cy="1498"/>
            </a:xfrm>
            <a:prstGeom prst="rect">
              <a:avLst/>
            </a:prstGeom>
          </p:spPr>
        </p:pic>
      </p:grpSp>
      <p:pic>
        <p:nvPicPr>
          <p:cNvPr id="14" name="Picture 13">
            <a:extLst>
              <a:ext uri="{FF2B5EF4-FFF2-40B4-BE49-F238E27FC236}">
                <a16:creationId xmlns:a16="http://schemas.microsoft.com/office/drawing/2014/main" id="{B3719418-6268-69C0-96DD-16BEDAF741DF}"/>
              </a:ext>
            </a:extLst>
          </p:cNvPr>
          <p:cNvPicPr>
            <a:picLocks noChangeAspect="1"/>
          </p:cNvPicPr>
          <p:nvPr/>
        </p:nvPicPr>
        <p:blipFill>
          <a:blip r:embed="rId10"/>
          <a:stretch>
            <a:fillRect/>
          </a:stretch>
        </p:blipFill>
        <p:spPr>
          <a:xfrm>
            <a:off x="3056880" y="1014775"/>
            <a:ext cx="6078239" cy="482845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15" name="矩形 14"/>
          <p:cNvSpPr/>
          <p:nvPr/>
        </p:nvSpPr>
        <p:spPr>
          <a:xfrm>
            <a:off x="1066800" y="1212850"/>
            <a:ext cx="10058400" cy="4874895"/>
          </a:xfrm>
          <a:prstGeom prst="rect">
            <a:avLst/>
          </a:prstGeom>
          <a:solidFill>
            <a:schemeClr val="bg1">
              <a:alpha val="2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图片 3" descr="65"/>
          <p:cNvPicPr>
            <a:picLocks noChangeAspect="1"/>
          </p:cNvPicPr>
          <p:nvPr/>
        </p:nvPicPr>
        <p:blipFill>
          <a:blip r:embed="rId4"/>
          <a:srcRect t="83139"/>
          <a:stretch>
            <a:fillRect/>
          </a:stretch>
        </p:blipFill>
        <p:spPr>
          <a:xfrm>
            <a:off x="0" y="6167120"/>
            <a:ext cx="12192000" cy="690880"/>
          </a:xfrm>
          <a:prstGeom prst="rect">
            <a:avLst/>
          </a:prstGeom>
        </p:spPr>
      </p:pic>
      <p:grpSp>
        <p:nvGrpSpPr>
          <p:cNvPr id="22" name="组合 21"/>
          <p:cNvGrpSpPr/>
          <p:nvPr/>
        </p:nvGrpSpPr>
        <p:grpSpPr>
          <a:xfrm>
            <a:off x="199390" y="178435"/>
            <a:ext cx="11904980" cy="467360"/>
            <a:chOff x="314" y="191"/>
            <a:chExt cx="21028" cy="826"/>
          </a:xfrm>
        </p:grpSpPr>
        <p:grpSp>
          <p:nvGrpSpPr>
            <p:cNvPr id="223" name="组合 222"/>
            <p:cNvGrpSpPr/>
            <p:nvPr/>
          </p:nvGrpSpPr>
          <p:grpSpPr>
            <a:xfrm>
              <a:off x="314" y="191"/>
              <a:ext cx="7042" cy="826"/>
              <a:chOff x="7265" y="-2629"/>
              <a:chExt cx="12776" cy="1498"/>
            </a:xfrm>
            <a:effectLst>
              <a:outerShdw blurRad="63500" sx="102000" sy="102000" algn="ctr" rotWithShape="0">
                <a:schemeClr val="accent4">
                  <a:lumMod val="20000"/>
                  <a:lumOff val="80000"/>
                  <a:alpha val="40000"/>
                </a:schemeClr>
              </a:outerShdw>
            </a:effectLst>
          </p:grpSpPr>
          <p:pic>
            <p:nvPicPr>
              <p:cNvPr id="221" name="图片 220" descr="588ku_c7eed0b985b759570d3b41086c6e9c3d_12923674"/>
              <p:cNvPicPr>
                <a:picLocks noChangeAspect="1"/>
              </p:cNvPicPr>
              <p:nvPr/>
            </p:nvPicPr>
            <p:blipFill>
              <a:blip r:embed="rId5"/>
              <a:srcRect l="4672" t="2187" r="4672" b="82919"/>
              <a:stretch>
                <a:fillRect/>
              </a:stretch>
            </p:blipFill>
            <p:spPr>
              <a:xfrm>
                <a:off x="7265" y="-2629"/>
                <a:ext cx="6597" cy="1498"/>
              </a:xfrm>
              <a:prstGeom prst="rect">
                <a:avLst/>
              </a:prstGeom>
            </p:spPr>
          </p:pic>
          <p:pic>
            <p:nvPicPr>
              <p:cNvPr id="222" name="图片 221" descr="588ku_c7eed0b985b759570d3b41086c6e9c3d_12923674"/>
              <p:cNvPicPr>
                <a:picLocks noChangeAspect="1"/>
              </p:cNvPicPr>
              <p:nvPr/>
            </p:nvPicPr>
            <p:blipFill>
              <a:blip r:embed="rId5"/>
              <a:srcRect l="4672" t="2187" r="4672" b="82919"/>
              <a:stretch>
                <a:fillRect/>
              </a:stretch>
            </p:blipFill>
            <p:spPr>
              <a:xfrm>
                <a:off x="13445" y="-2629"/>
                <a:ext cx="6597" cy="1498"/>
              </a:xfrm>
              <a:prstGeom prst="rect">
                <a:avLst/>
              </a:prstGeom>
            </p:spPr>
          </p:pic>
        </p:grpSp>
        <p:grpSp>
          <p:nvGrpSpPr>
            <p:cNvPr id="16" name="组合 15"/>
            <p:cNvGrpSpPr/>
            <p:nvPr/>
          </p:nvGrpSpPr>
          <p:grpSpPr>
            <a:xfrm>
              <a:off x="14300" y="191"/>
              <a:ext cx="7042" cy="826"/>
              <a:chOff x="7265" y="-2629"/>
              <a:chExt cx="12776" cy="1498"/>
            </a:xfrm>
            <a:effectLst>
              <a:outerShdw blurRad="63500" sx="102000" sy="102000" algn="ctr" rotWithShape="0">
                <a:schemeClr val="accent4">
                  <a:lumMod val="20000"/>
                  <a:lumOff val="80000"/>
                  <a:alpha val="40000"/>
                </a:schemeClr>
              </a:outerShdw>
            </a:effectLst>
          </p:grpSpPr>
          <p:pic>
            <p:nvPicPr>
              <p:cNvPr id="17" name="图片 16" descr="588ku_c7eed0b985b759570d3b41086c6e9c3d_12923674"/>
              <p:cNvPicPr>
                <a:picLocks noChangeAspect="1"/>
              </p:cNvPicPr>
              <p:nvPr/>
            </p:nvPicPr>
            <p:blipFill>
              <a:blip r:embed="rId5"/>
              <a:srcRect l="4672" t="2187" r="4672" b="82919"/>
              <a:stretch>
                <a:fillRect/>
              </a:stretch>
            </p:blipFill>
            <p:spPr>
              <a:xfrm>
                <a:off x="7265" y="-2629"/>
                <a:ext cx="6597" cy="1498"/>
              </a:xfrm>
              <a:prstGeom prst="rect">
                <a:avLst/>
              </a:prstGeom>
            </p:spPr>
          </p:pic>
          <p:pic>
            <p:nvPicPr>
              <p:cNvPr id="18" name="图片 17" descr="588ku_c7eed0b985b759570d3b41086c6e9c3d_12923674"/>
              <p:cNvPicPr>
                <a:picLocks noChangeAspect="1"/>
              </p:cNvPicPr>
              <p:nvPr/>
            </p:nvPicPr>
            <p:blipFill>
              <a:blip r:embed="rId5"/>
              <a:srcRect l="4672" t="2187" r="4672" b="82919"/>
              <a:stretch>
                <a:fillRect/>
              </a:stretch>
            </p:blipFill>
            <p:spPr>
              <a:xfrm>
                <a:off x="13445" y="-2629"/>
                <a:ext cx="6597" cy="1498"/>
              </a:xfrm>
              <a:prstGeom prst="rect">
                <a:avLst/>
              </a:prstGeom>
            </p:spPr>
          </p:pic>
        </p:grpSp>
        <p:grpSp>
          <p:nvGrpSpPr>
            <p:cNvPr id="19" name="组合 18"/>
            <p:cNvGrpSpPr/>
            <p:nvPr/>
          </p:nvGrpSpPr>
          <p:grpSpPr>
            <a:xfrm>
              <a:off x="7307" y="191"/>
              <a:ext cx="7042" cy="826"/>
              <a:chOff x="7265" y="-2629"/>
              <a:chExt cx="12776" cy="1498"/>
            </a:xfrm>
            <a:effectLst>
              <a:outerShdw blurRad="63500" sx="102000" sy="102000" algn="ctr" rotWithShape="0">
                <a:schemeClr val="accent4">
                  <a:lumMod val="20000"/>
                  <a:lumOff val="80000"/>
                  <a:alpha val="40000"/>
                </a:schemeClr>
              </a:outerShdw>
            </a:effectLst>
          </p:grpSpPr>
          <p:pic>
            <p:nvPicPr>
              <p:cNvPr id="20" name="图片 19" descr="588ku_c7eed0b985b759570d3b41086c6e9c3d_12923674"/>
              <p:cNvPicPr>
                <a:picLocks noChangeAspect="1"/>
              </p:cNvPicPr>
              <p:nvPr/>
            </p:nvPicPr>
            <p:blipFill>
              <a:blip r:embed="rId5"/>
              <a:srcRect l="4672" t="2187" r="4672" b="82919"/>
              <a:stretch>
                <a:fillRect/>
              </a:stretch>
            </p:blipFill>
            <p:spPr>
              <a:xfrm>
                <a:off x="7265" y="-2629"/>
                <a:ext cx="6597" cy="1498"/>
              </a:xfrm>
              <a:prstGeom prst="rect">
                <a:avLst/>
              </a:prstGeom>
            </p:spPr>
          </p:pic>
          <p:pic>
            <p:nvPicPr>
              <p:cNvPr id="21" name="图片 20" descr="588ku_c7eed0b985b759570d3b41086c6e9c3d_12923674"/>
              <p:cNvPicPr>
                <a:picLocks noChangeAspect="1"/>
              </p:cNvPicPr>
              <p:nvPr/>
            </p:nvPicPr>
            <p:blipFill>
              <a:blip r:embed="rId5"/>
              <a:srcRect l="4672" t="2187" r="4672" b="82919"/>
              <a:stretch>
                <a:fillRect/>
              </a:stretch>
            </p:blipFill>
            <p:spPr>
              <a:xfrm>
                <a:off x="13445" y="-2629"/>
                <a:ext cx="6597" cy="1498"/>
              </a:xfrm>
              <a:prstGeom prst="rect">
                <a:avLst/>
              </a:prstGeom>
            </p:spPr>
          </p:pic>
        </p:grpSp>
      </p:grpSp>
      <p:pic>
        <p:nvPicPr>
          <p:cNvPr id="24" name="图片 217" descr="588ku_33ad983870adce046e12c069fb011366_12933735">
            <a:extLst>
              <a:ext uri="{FF2B5EF4-FFF2-40B4-BE49-F238E27FC236}">
                <a16:creationId xmlns:a16="http://schemas.microsoft.com/office/drawing/2014/main" id="{394B5247-C8AD-427A-8DA2-C38E20A93568}"/>
              </a:ext>
            </a:extLst>
          </p:cNvPr>
          <p:cNvPicPr>
            <a:picLocks noChangeAspect="1"/>
          </p:cNvPicPr>
          <p:nvPr/>
        </p:nvPicPr>
        <p:blipFill>
          <a:blip r:embed="rId6"/>
          <a:srcRect l="3283" t="36105" r="4167" b="36736"/>
          <a:stretch>
            <a:fillRect/>
          </a:stretch>
        </p:blipFill>
        <p:spPr>
          <a:xfrm>
            <a:off x="683047" y="125883"/>
            <a:ext cx="10190602" cy="6308776"/>
          </a:xfrm>
          <a:prstGeom prst="rect">
            <a:avLst/>
          </a:prstGeom>
        </p:spPr>
      </p:pic>
      <p:sp>
        <p:nvSpPr>
          <p:cNvPr id="2" name="TextBox 1">
            <a:extLst>
              <a:ext uri="{FF2B5EF4-FFF2-40B4-BE49-F238E27FC236}">
                <a16:creationId xmlns:a16="http://schemas.microsoft.com/office/drawing/2014/main" id="{DE6F8DBD-2352-4514-A7DE-8E7BF96CEB3F}"/>
              </a:ext>
            </a:extLst>
          </p:cNvPr>
          <p:cNvSpPr txBox="1"/>
          <p:nvPr/>
        </p:nvSpPr>
        <p:spPr>
          <a:xfrm>
            <a:off x="1709328" y="1909713"/>
            <a:ext cx="6273124" cy="1323439"/>
          </a:xfrm>
          <a:prstGeom prst="rect">
            <a:avLst/>
          </a:prstGeom>
          <a:noFill/>
        </p:spPr>
        <p:txBody>
          <a:bodyPr wrap="square" rtlCol="0">
            <a:spAutoFit/>
          </a:bodyPr>
          <a:lstStyle/>
          <a:p>
            <a:pPr algn="ctr"/>
            <a:r>
              <a:rPr lang="vi-VN" sz="4000" b="1" dirty="0">
                <a:solidFill>
                  <a:srgbClr val="002060"/>
                </a:solidFill>
                <a:latin typeface="Cambria" panose="02040503050406030204" pitchFamily="18" charset="0"/>
                <a:ea typeface="Cambria" panose="02040503050406030204" pitchFamily="18" charset="0"/>
              </a:rPr>
              <a:t>Bài 1: </a:t>
            </a:r>
          </a:p>
          <a:p>
            <a:pPr algn="ctr"/>
            <a:r>
              <a:rPr lang="vi-VN" sz="4000" b="1" dirty="0">
                <a:solidFill>
                  <a:srgbClr val="002060"/>
                </a:solidFill>
                <a:latin typeface="Cambria" panose="02040503050406030204" pitchFamily="18" charset="0"/>
                <a:ea typeface="Cambria" panose="02040503050406030204" pitchFamily="18" charset="0"/>
              </a:rPr>
              <a:t>Tính nhẩm</a:t>
            </a:r>
            <a:endParaRPr lang="en-SG" sz="4000" b="1" dirty="0">
              <a:solidFill>
                <a:srgbClr val="002060"/>
              </a:solidFill>
              <a:latin typeface="Cambria" panose="02040503050406030204" pitchFamily="18" charset="0"/>
              <a:ea typeface="Cambria" panose="02040503050406030204" pitchFamily="18" charset="0"/>
            </a:endParaRPr>
          </a:p>
        </p:txBody>
      </p:sp>
      <p:pic>
        <p:nvPicPr>
          <p:cNvPr id="26" name="图片 5" descr="588ku_c49ea07d0bb1994d2abed893eeb52e2f_12611564">
            <a:extLst>
              <a:ext uri="{FF2B5EF4-FFF2-40B4-BE49-F238E27FC236}">
                <a16:creationId xmlns:a16="http://schemas.microsoft.com/office/drawing/2014/main" id="{F37467FB-4DA7-4636-BAE8-C5C12FBF346A}"/>
              </a:ext>
            </a:extLst>
          </p:cNvPr>
          <p:cNvPicPr>
            <a:picLocks noChangeAspect="1"/>
          </p:cNvPicPr>
          <p:nvPr/>
        </p:nvPicPr>
        <p:blipFill>
          <a:blip r:embed="rId7"/>
          <a:stretch>
            <a:fillRect/>
          </a:stretch>
        </p:blipFill>
        <p:spPr>
          <a:xfrm>
            <a:off x="7031499" y="2494161"/>
            <a:ext cx="3351421" cy="3351421"/>
          </a:xfrm>
          <a:prstGeom prst="rect">
            <a:avLst/>
          </a:prstGeom>
        </p:spPr>
      </p:pic>
      <p:pic>
        <p:nvPicPr>
          <p:cNvPr id="27" name="图片 213" descr="67">
            <a:extLst>
              <a:ext uri="{FF2B5EF4-FFF2-40B4-BE49-F238E27FC236}">
                <a16:creationId xmlns:a16="http://schemas.microsoft.com/office/drawing/2014/main" id="{3C8A62B2-440E-4DEE-9F56-FED871ADF32D}"/>
              </a:ext>
            </a:extLst>
          </p:cNvPr>
          <p:cNvPicPr>
            <a:picLocks noChangeAspect="1"/>
          </p:cNvPicPr>
          <p:nvPr/>
        </p:nvPicPr>
        <p:blipFill>
          <a:blip r:embed="rId8"/>
          <a:srcRect l="67298" t="19879" b="5079"/>
          <a:stretch>
            <a:fillRect/>
          </a:stretch>
        </p:blipFill>
        <p:spPr>
          <a:xfrm>
            <a:off x="1066800" y="3168452"/>
            <a:ext cx="2132965" cy="2549525"/>
          </a:xfrm>
          <a:prstGeom prst="rect">
            <a:avLst/>
          </a:prstGeom>
        </p:spPr>
      </p:pic>
      <p:pic>
        <p:nvPicPr>
          <p:cNvPr id="28" name="图片 5" descr="62">
            <a:extLst>
              <a:ext uri="{FF2B5EF4-FFF2-40B4-BE49-F238E27FC236}">
                <a16:creationId xmlns:a16="http://schemas.microsoft.com/office/drawing/2014/main" id="{40311A4C-A73B-43C0-86CA-C40DC7C23505}"/>
              </a:ext>
            </a:extLst>
          </p:cNvPr>
          <p:cNvPicPr>
            <a:picLocks noChangeAspect="1"/>
          </p:cNvPicPr>
          <p:nvPr/>
        </p:nvPicPr>
        <p:blipFill>
          <a:blip r:embed="rId9"/>
          <a:srcRect r="72601" b="63116"/>
          <a:stretch>
            <a:fillRect/>
          </a:stretch>
        </p:blipFill>
        <p:spPr>
          <a:xfrm>
            <a:off x="0" y="-12700"/>
            <a:ext cx="2376805" cy="1333500"/>
          </a:xfrm>
          <a:prstGeom prst="rect">
            <a:avLst/>
          </a:prstGeom>
        </p:spPr>
      </p:pic>
      <p:pic>
        <p:nvPicPr>
          <p:cNvPr id="23" name="图片 13" descr="62">
            <a:extLst>
              <a:ext uri="{FF2B5EF4-FFF2-40B4-BE49-F238E27FC236}">
                <a16:creationId xmlns:a16="http://schemas.microsoft.com/office/drawing/2014/main" id="{FDA1B817-E0E2-400F-9367-8C303D132BB6}"/>
              </a:ext>
            </a:extLst>
          </p:cNvPr>
          <p:cNvPicPr>
            <a:picLocks noChangeAspect="1"/>
          </p:cNvPicPr>
          <p:nvPr/>
        </p:nvPicPr>
        <p:blipFill>
          <a:blip r:embed="rId9"/>
          <a:srcRect r="72601" b="63116"/>
          <a:stretch>
            <a:fillRect/>
          </a:stretch>
        </p:blipFill>
        <p:spPr>
          <a:xfrm>
            <a:off x="635" y="0"/>
            <a:ext cx="3982085" cy="2233930"/>
          </a:xfrm>
          <a:prstGeom prst="rect">
            <a:avLst/>
          </a:prstGeom>
        </p:spPr>
      </p:pic>
      <p:pic>
        <p:nvPicPr>
          <p:cNvPr id="25" name="图片 17" descr="千库网_圣诞灯和蓝色礼物盒_元素编号12604598">
            <a:extLst>
              <a:ext uri="{FF2B5EF4-FFF2-40B4-BE49-F238E27FC236}">
                <a16:creationId xmlns:a16="http://schemas.microsoft.com/office/drawing/2014/main" id="{C808F8A4-C2A6-46D9-B7A3-1DEFE7ED7CAB}"/>
              </a:ext>
            </a:extLst>
          </p:cNvPr>
          <p:cNvPicPr>
            <a:picLocks noChangeAspect="1"/>
          </p:cNvPicPr>
          <p:nvPr/>
        </p:nvPicPr>
        <p:blipFill>
          <a:blip r:embed="rId10"/>
          <a:stretch>
            <a:fillRect/>
          </a:stretch>
        </p:blipFill>
        <p:spPr>
          <a:xfrm>
            <a:off x="9992426" y="-147430"/>
            <a:ext cx="2094230" cy="2094230"/>
          </a:xfrm>
          <a:prstGeom prst="rect">
            <a:avLst/>
          </a:prstGeom>
          <a:effectLst>
            <a:outerShdw blurRad="63500" sx="102000" sy="102000" algn="ctr" rotWithShape="0">
              <a:schemeClr val="accent4">
                <a:lumMod val="20000"/>
                <a:lumOff val="80000"/>
                <a:alpha val="40000"/>
              </a:schemeClr>
            </a:outerShdw>
          </a:effec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22">
            <a:extLst>
              <a:ext uri="{FF2B5EF4-FFF2-40B4-BE49-F238E27FC236}">
                <a16:creationId xmlns:a16="http://schemas.microsoft.com/office/drawing/2014/main" id="{144475F5-A4F9-4E41-B291-9CB3415EBFB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888183" y="-354380"/>
            <a:ext cx="3303817" cy="3303817"/>
          </a:xfrm>
          <a:prstGeom prst="rect">
            <a:avLst/>
          </a:prstGeom>
        </p:spPr>
      </p:pic>
      <p:sp>
        <p:nvSpPr>
          <p:cNvPr id="17" name="Rectangle: Rounded Corners 28">
            <a:extLst>
              <a:ext uri="{FF2B5EF4-FFF2-40B4-BE49-F238E27FC236}">
                <a16:creationId xmlns:a16="http://schemas.microsoft.com/office/drawing/2014/main" id="{83B3EE50-C49B-9D44-BEB8-D3F50C7555CC}"/>
              </a:ext>
            </a:extLst>
          </p:cNvPr>
          <p:cNvSpPr/>
          <p:nvPr/>
        </p:nvSpPr>
        <p:spPr>
          <a:xfrm>
            <a:off x="3282212" y="1535211"/>
            <a:ext cx="6697348" cy="3214397"/>
          </a:xfrm>
          <a:prstGeom prst="roundRect">
            <a:avLst>
              <a:gd name="adj" fmla="val 50000"/>
            </a:avLst>
          </a:prstGeom>
          <a:solidFill>
            <a:srgbClr val="C00000"/>
          </a:solidFill>
          <a:ln w="12700" cap="flat">
            <a:noFill/>
            <a:miter lim="400000"/>
          </a:ln>
          <a:effectLst>
            <a:outerShdw blurRad="101600" dist="76200" dir="2700000" algn="tl" rotWithShape="0">
              <a:prstClr val="black">
                <a:alpha val="30000"/>
              </a:prstClr>
            </a:outerShdw>
          </a:effectLst>
        </p:spPr>
        <p:txBody>
          <a:bodyPr wrap="none" lIns="19050" tIns="19050" rIns="19050" bIns="1905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0" i="0" u="none" strike="noStrike" kern="1200" cap="none" spc="0" normalizeH="0" baseline="0" noProof="0" dirty="0">
                <a:ln>
                  <a:solidFill>
                    <a:prstClr val="black"/>
                  </a:solidFill>
                </a:ln>
                <a:solidFill>
                  <a:prstClr val="white"/>
                </a:solidFill>
                <a:effectLst/>
                <a:uLnTx/>
                <a:uFillTx/>
                <a:latin typeface="Arial" panose="020B0604020202020204" pitchFamily="34" charset="0"/>
                <a:ea typeface="+mj-ea"/>
                <a:cs typeface="Arial" panose="020B0604020202020204" pitchFamily="34" charset="0"/>
                <a:sym typeface="Arial" panose="020B0604020202020204"/>
              </a:rPr>
              <a:t>TRẢ LỜI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0" i="0" u="none" strike="noStrike" kern="1200" cap="none" spc="0" normalizeH="0" baseline="0" noProof="0" dirty="0">
                <a:ln>
                  <a:solidFill>
                    <a:prstClr val="black"/>
                  </a:solidFill>
                </a:ln>
                <a:solidFill>
                  <a:prstClr val="white"/>
                </a:solidFill>
                <a:effectLst/>
                <a:uLnTx/>
                <a:uFillTx/>
                <a:latin typeface="Arial" panose="020B0604020202020204" pitchFamily="34" charset="0"/>
                <a:ea typeface="+mj-ea"/>
                <a:cs typeface="Arial" panose="020B0604020202020204" pitchFamily="34" charset="0"/>
                <a:sym typeface="Arial" panose="020B0604020202020204"/>
              </a:rPr>
              <a:t>NHANH</a:t>
            </a:r>
            <a:endParaRPr kumimoji="0" lang="zh-CN" altLang="en-US" sz="4800" b="0" i="0" u="none" strike="noStrike" kern="1200" cap="none" spc="0" normalizeH="0" baseline="0" noProof="0" dirty="0">
              <a:ln>
                <a:solidFill>
                  <a:prstClr val="black"/>
                </a:solidFill>
              </a:ln>
              <a:solidFill>
                <a:prstClr val="white"/>
              </a:solidFill>
              <a:effectLst/>
              <a:uLnTx/>
              <a:uFillTx/>
              <a:latin typeface="Arial" panose="020B0604020202020204" pitchFamily="34" charset="0"/>
              <a:ea typeface="+mj-ea"/>
              <a:cs typeface="Arial" panose="020B0604020202020204" pitchFamily="34" charset="0"/>
              <a:sym typeface="Arial" panose="020B0604020202020204"/>
            </a:endParaRPr>
          </a:p>
        </p:txBody>
      </p:sp>
      <p:pic>
        <p:nvPicPr>
          <p:cNvPr id="15" name="图片 19">
            <a:extLst>
              <a:ext uri="{FF2B5EF4-FFF2-40B4-BE49-F238E27FC236}">
                <a16:creationId xmlns:a16="http://schemas.microsoft.com/office/drawing/2014/main" id="{D5EE5164-DFC2-B644-ABA1-19BE5BD9961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20447288">
            <a:off x="1731054" y="166676"/>
            <a:ext cx="2975733" cy="2975733"/>
          </a:xfrm>
          <a:prstGeom prst="rect">
            <a:avLst/>
          </a:prstGeom>
        </p:spPr>
      </p:pic>
      <p:pic>
        <p:nvPicPr>
          <p:cNvPr id="16" name="图片 19">
            <a:extLst>
              <a:ext uri="{FF2B5EF4-FFF2-40B4-BE49-F238E27FC236}">
                <a16:creationId xmlns:a16="http://schemas.microsoft.com/office/drawing/2014/main" id="{D104819C-37B3-2A44-A5F6-28FA33D87F7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215640" y="2731910"/>
            <a:ext cx="3557970" cy="4911359"/>
          </a:xfrm>
          <a:prstGeom prst="rect">
            <a:avLst/>
          </a:prstGeom>
        </p:spPr>
      </p:pic>
      <p:pic>
        <p:nvPicPr>
          <p:cNvPr id="4" name="图片 3">
            <a:extLst>
              <a:ext uri="{FF2B5EF4-FFF2-40B4-BE49-F238E27FC236}">
                <a16:creationId xmlns:a16="http://schemas.microsoft.com/office/drawing/2014/main" id="{A9F25DE7-BC6D-AB47-A368-F5002DA8032F}"/>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flipH="1">
            <a:off x="-231040" y="2111022"/>
            <a:ext cx="5277172" cy="5277172"/>
          </a:xfrm>
          <a:prstGeom prst="rect">
            <a:avLst/>
          </a:prstGeom>
        </p:spPr>
      </p:pic>
    </p:spTree>
    <p:extLst>
      <p:ext uri="{BB962C8B-B14F-4D97-AF65-F5344CB8AC3E}">
        <p14:creationId xmlns:p14="http://schemas.microsoft.com/office/powerpoint/2010/main" val="34639137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linds(horizontal)">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矩形 47">
            <a:extLst>
              <a:ext uri="{FF2B5EF4-FFF2-40B4-BE49-F238E27FC236}">
                <a16:creationId xmlns:a16="http://schemas.microsoft.com/office/drawing/2014/main" id="{2D49AFA0-3637-A140-B883-B21A9287C26D}"/>
              </a:ext>
            </a:extLst>
          </p:cNvPr>
          <p:cNvSpPr>
            <a:spLocks noChangeArrowheads="1"/>
          </p:cNvSpPr>
          <p:nvPr/>
        </p:nvSpPr>
        <p:spPr bwMode="auto">
          <a:xfrm>
            <a:off x="2680307" y="2399038"/>
            <a:ext cx="2750681" cy="695952"/>
          </a:xfrm>
          <a:prstGeom prst="rect">
            <a:avLst/>
          </a:prstGeom>
          <a:solidFill>
            <a:srgbClr val="01527F"/>
          </a:solidFill>
          <a:ln w="38100">
            <a:solidFill>
              <a:schemeClr val="tx1"/>
            </a:solidFill>
            <a:prstDash val="dash"/>
          </a:ln>
        </p:spPr>
        <p:txBody>
          <a:bodyPr wrap="square" lIns="91431" tIns="45716" rIns="91431" bIns="45716">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marL="0" marR="0" lvl="0" indent="0" algn="ctr" defTabSz="914400" rtl="0" eaLnBrk="1" fontAlgn="auto" latinLnBrk="0" hangingPunct="1">
              <a:lnSpc>
                <a:spcPct val="120000"/>
              </a:lnSpc>
              <a:spcBef>
                <a:spcPct val="0"/>
              </a:spcBef>
              <a:spcAft>
                <a:spcPts val="0"/>
              </a:spcAft>
              <a:buClrTx/>
              <a:buSzTx/>
              <a:buFont typeface="Arial" charset="0"/>
              <a:buNone/>
              <a:tabLst/>
              <a:defRPr/>
            </a:pPr>
            <a:r>
              <a:rPr kumimoji="0" lang="vi-VN" altLang="zh-CN" sz="3600" b="1" i="1" u="none" strike="noStrike" kern="1200" cap="none" spc="0" normalizeH="0" baseline="0" noProof="0" dirty="0">
                <a:ln>
                  <a:noFill/>
                </a:ln>
                <a:solidFill>
                  <a:prstClr val="white"/>
                </a:solidFill>
                <a:effectLst/>
                <a:uLnTx/>
                <a:uFillTx/>
                <a:latin typeface="Cambria" panose="02040503050406030204" pitchFamily="18" charset="0"/>
                <a:ea typeface="Source Han Sans CN" panose="020B0500000000000000" pitchFamily="34" charset="-128"/>
                <a:cs typeface="+mn-cs"/>
                <a:sym typeface="微软雅黑" pitchFamily="34" charset="-122"/>
              </a:rPr>
              <a:t>13 000</a:t>
            </a:r>
            <a:endParaRPr kumimoji="0" lang="zh-CN" altLang="en-US" sz="3600" b="1" i="1" u="none" strike="noStrike" kern="1200" cap="none" spc="0" normalizeH="0" baseline="0" noProof="0" dirty="0">
              <a:ln>
                <a:noFill/>
              </a:ln>
              <a:solidFill>
                <a:prstClr val="white"/>
              </a:solidFill>
              <a:effectLst/>
              <a:uLnTx/>
              <a:uFillTx/>
              <a:latin typeface="Cambria" panose="02040503050406030204" pitchFamily="18" charset="0"/>
              <a:ea typeface="Source Han Sans CN" panose="020B0500000000000000" pitchFamily="34" charset="-128"/>
              <a:cs typeface="+mn-cs"/>
              <a:sym typeface="微软雅黑" pitchFamily="34" charset="-122"/>
            </a:endParaRPr>
          </a:p>
        </p:txBody>
      </p:sp>
      <p:sp>
        <p:nvSpPr>
          <p:cNvPr id="2" name="文本框 1">
            <a:extLst>
              <a:ext uri="{FF2B5EF4-FFF2-40B4-BE49-F238E27FC236}">
                <a16:creationId xmlns:a16="http://schemas.microsoft.com/office/drawing/2014/main" id="{A96D3F56-D586-D74A-91C5-E5F9FAF147A7}"/>
              </a:ext>
            </a:extLst>
          </p:cNvPr>
          <p:cNvSpPr txBox="1"/>
          <p:nvPr/>
        </p:nvSpPr>
        <p:spPr>
          <a:xfrm>
            <a:off x="1787476" y="821284"/>
            <a:ext cx="1451038" cy="707886"/>
          </a:xfrm>
          <a:prstGeom prst="rect">
            <a:avLst/>
          </a:prstGeom>
          <a:solidFill>
            <a:srgbClr val="C00000"/>
          </a:solidFill>
          <a:ln>
            <a:solidFill>
              <a:schemeClr val="tx1"/>
            </a:solidFill>
            <a:prstDash val="dash"/>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4000" b="0" i="0" u="none" strike="noStrike" kern="1200" cap="none" spc="0" normalizeH="0" baseline="0" noProof="0" dirty="0">
                <a:ln>
                  <a:noFill/>
                </a:ln>
                <a:solidFill>
                  <a:prstClr val="white"/>
                </a:solidFill>
                <a:effectLst/>
                <a:uLnTx/>
                <a:uFillTx/>
                <a:latin typeface="#9Slide07 SFU Rhythm" panose="00000400000000000000" pitchFamily="2" charset="0"/>
                <a:cs typeface="+mn-cs"/>
              </a:rPr>
              <a:t>CÂU 1</a:t>
            </a:r>
            <a:endParaRPr kumimoji="1" lang="zh-CN" altLang="en-US" sz="4000" b="0" i="0" u="none" strike="noStrike" kern="1200" cap="none" spc="0" normalizeH="0" baseline="0" noProof="0" dirty="0">
              <a:ln>
                <a:noFill/>
              </a:ln>
              <a:solidFill>
                <a:prstClr val="white"/>
              </a:solidFill>
              <a:effectLst/>
              <a:uLnTx/>
              <a:uFillTx/>
              <a:latin typeface="#9Slide07 SFU Rhythm" panose="00000400000000000000" pitchFamily="2" charset="0"/>
              <a:cs typeface="+mn-cs"/>
            </a:endParaRPr>
          </a:p>
        </p:txBody>
      </p:sp>
      <p:cxnSp>
        <p:nvCxnSpPr>
          <p:cNvPr id="3" name="直接连接符 3">
            <a:extLst>
              <a:ext uri="{FF2B5EF4-FFF2-40B4-BE49-F238E27FC236}">
                <a16:creationId xmlns:a16="http://schemas.microsoft.com/office/drawing/2014/main" id="{50E7481D-D632-2F4D-B4DD-A9D0765AE6D4}"/>
              </a:ext>
            </a:extLst>
          </p:cNvPr>
          <p:cNvCxnSpPr>
            <a:cxnSpLocks/>
          </p:cNvCxnSpPr>
          <p:nvPr/>
        </p:nvCxnSpPr>
        <p:spPr>
          <a:xfrm>
            <a:off x="1607257" y="3641852"/>
            <a:ext cx="8661399" cy="0"/>
          </a:xfrm>
          <a:prstGeom prst="line">
            <a:avLst/>
          </a:prstGeom>
          <a:ln w="19050">
            <a:solidFill>
              <a:schemeClr val="bg1">
                <a:lumMod val="65000"/>
              </a:schemeClr>
            </a:solidFill>
            <a:prstDash val="dash"/>
            <a:headEnd type="oval"/>
            <a:tailEnd type="oval"/>
          </a:ln>
        </p:spPr>
        <p:style>
          <a:lnRef idx="1">
            <a:schemeClr val="accent1"/>
          </a:lnRef>
          <a:fillRef idx="0">
            <a:schemeClr val="accent1"/>
          </a:fillRef>
          <a:effectRef idx="0">
            <a:schemeClr val="accent1"/>
          </a:effectRef>
          <a:fontRef idx="minor">
            <a:schemeClr val="tx1"/>
          </a:fontRef>
        </p:style>
      </p:cxnSp>
      <p:sp>
        <p:nvSpPr>
          <p:cNvPr id="9" name="íś1íḍè">
            <a:extLst>
              <a:ext uri="{FF2B5EF4-FFF2-40B4-BE49-F238E27FC236}">
                <a16:creationId xmlns:a16="http://schemas.microsoft.com/office/drawing/2014/main" id="{F5994542-3399-5D49-A141-CDAFAFE960EE}"/>
              </a:ext>
            </a:extLst>
          </p:cNvPr>
          <p:cNvSpPr/>
          <p:nvPr/>
        </p:nvSpPr>
        <p:spPr>
          <a:xfrm>
            <a:off x="3240898" y="821283"/>
            <a:ext cx="8219089" cy="707887"/>
          </a:xfrm>
          <a:prstGeom prst="rect">
            <a:avLst/>
          </a:prstGeom>
          <a:ln>
            <a:solidFill>
              <a:schemeClr val="tx1"/>
            </a:solidFill>
            <a:prstDash val="dash"/>
          </a:ln>
        </p:spPr>
        <p:txBody>
          <a:bodyPr wrap="square" lIns="91440" tIns="45720" rIns="91440" bIns="45720" anchor="b"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lvl="0" algn="ctr">
              <a:defRPr/>
            </a:pPr>
            <a:r>
              <a:rPr lang="en-SG" sz="4000" b="1" dirty="0">
                <a:solidFill>
                  <a:srgbClr val="C00000"/>
                </a:solidFill>
              </a:rPr>
              <a:t>70 000 + 60 000</a:t>
            </a:r>
            <a:r>
              <a:rPr lang="vi-VN" sz="4000" b="1" dirty="0">
                <a:solidFill>
                  <a:srgbClr val="C00000"/>
                </a:solidFill>
              </a:rPr>
              <a:t> = ?</a:t>
            </a:r>
            <a:endParaRPr kumimoji="0" lang="zh-CN" altLang="en-US" sz="4000" b="1" i="0" u="none" strike="noStrike" kern="1200" cap="none" spc="0" normalizeH="0" baseline="0" noProof="0" dirty="0">
              <a:ln>
                <a:noFill/>
              </a:ln>
              <a:solidFill>
                <a:srgbClr val="C00000"/>
              </a:solidFill>
              <a:effectLst/>
              <a:uLnTx/>
              <a:uFillTx/>
              <a:latin typeface="Cambria" panose="02040503050406030204" pitchFamily="18" charset="0"/>
              <a:ea typeface="+mj-ea"/>
            </a:endParaRPr>
          </a:p>
        </p:txBody>
      </p:sp>
      <p:sp>
        <p:nvSpPr>
          <p:cNvPr id="19" name="ïśľíďè">
            <a:extLst>
              <a:ext uri="{FF2B5EF4-FFF2-40B4-BE49-F238E27FC236}">
                <a16:creationId xmlns:a16="http://schemas.microsoft.com/office/drawing/2014/main" id="{24BFEAE2-76EF-C44C-90DA-69ABEE229CBE}"/>
              </a:ext>
            </a:extLst>
          </p:cNvPr>
          <p:cNvSpPr/>
          <p:nvPr/>
        </p:nvSpPr>
        <p:spPr bwMode="auto">
          <a:xfrm>
            <a:off x="1825989" y="2287015"/>
            <a:ext cx="892831" cy="876571"/>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close/>
              </a:path>
            </a:pathLst>
          </a:custGeom>
          <a:solidFill>
            <a:srgbClr val="C00000"/>
          </a:solidFill>
          <a:ln w="28575">
            <a:solidFill>
              <a:schemeClr val="tx1"/>
            </a:solidFill>
            <a:prstDash val="dash"/>
            <a:miter lim="400000"/>
          </a:ln>
          <a:effectLst>
            <a:outerShdw blurRad="101600" dist="76200" dir="2700000" algn="tl" rotWithShape="0">
              <a:prstClr val="black">
                <a:alpha val="30000"/>
              </a:prstClr>
            </a:outerShdw>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9Slide07 SFU Rhythm" panose="00000400000000000000" pitchFamily="2" charset="0"/>
                <a:cs typeface="+mn-cs"/>
              </a:rPr>
              <a:t>a</a:t>
            </a:r>
            <a:endParaRPr kumimoji="0" sz="3600" b="0" i="0" u="none" strike="noStrike" kern="1200" cap="none" spc="0" normalizeH="0" baseline="0" noProof="0" dirty="0">
              <a:ln>
                <a:noFill/>
              </a:ln>
              <a:solidFill>
                <a:prstClr val="white"/>
              </a:solidFill>
              <a:effectLst/>
              <a:uLnTx/>
              <a:uFillTx/>
              <a:latin typeface="#9Slide07 SFU Rhythm" panose="00000400000000000000" pitchFamily="2" charset="0"/>
              <a:cs typeface="+mn-cs"/>
            </a:endParaRPr>
          </a:p>
        </p:txBody>
      </p:sp>
      <p:sp>
        <p:nvSpPr>
          <p:cNvPr id="22" name="矩形 47">
            <a:extLst>
              <a:ext uri="{FF2B5EF4-FFF2-40B4-BE49-F238E27FC236}">
                <a16:creationId xmlns:a16="http://schemas.microsoft.com/office/drawing/2014/main" id="{2D49AFA0-3637-A140-B883-B21A9287C26D}"/>
              </a:ext>
            </a:extLst>
          </p:cNvPr>
          <p:cNvSpPr>
            <a:spLocks noChangeArrowheads="1"/>
          </p:cNvSpPr>
          <p:nvPr/>
        </p:nvSpPr>
        <p:spPr bwMode="auto">
          <a:xfrm>
            <a:off x="7373708" y="2399037"/>
            <a:ext cx="3520965" cy="695952"/>
          </a:xfrm>
          <a:prstGeom prst="rect">
            <a:avLst/>
          </a:prstGeom>
          <a:solidFill>
            <a:srgbClr val="01527F"/>
          </a:solidFill>
          <a:ln w="38100">
            <a:solidFill>
              <a:schemeClr val="tx1"/>
            </a:solidFill>
            <a:prstDash val="dash"/>
          </a:ln>
        </p:spPr>
        <p:txBody>
          <a:bodyPr wrap="square" lIns="91431" tIns="45716" rIns="91431" bIns="45716">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marL="0" marR="0" lvl="0" indent="0" algn="ctr" defTabSz="914400" rtl="0" eaLnBrk="1" fontAlgn="auto" latinLnBrk="0" hangingPunct="1">
              <a:lnSpc>
                <a:spcPct val="120000"/>
              </a:lnSpc>
              <a:spcBef>
                <a:spcPct val="0"/>
              </a:spcBef>
              <a:spcAft>
                <a:spcPts val="0"/>
              </a:spcAft>
              <a:buClrTx/>
              <a:buSzTx/>
              <a:buFont typeface="Arial" charset="0"/>
              <a:buNone/>
              <a:tabLst/>
              <a:defRPr/>
            </a:pPr>
            <a:r>
              <a:rPr kumimoji="0" lang="vi-VN" altLang="zh-CN" sz="3600" b="1" i="1" u="none" strike="noStrike" kern="1200" cap="none" spc="0" normalizeH="0" baseline="0" noProof="0" dirty="0">
                <a:ln>
                  <a:noFill/>
                </a:ln>
                <a:solidFill>
                  <a:prstClr val="white"/>
                </a:solidFill>
                <a:effectLst/>
                <a:uLnTx/>
                <a:uFillTx/>
                <a:latin typeface="Cambria" panose="02040503050406030204" pitchFamily="18" charset="0"/>
                <a:ea typeface="Source Han Sans CN" panose="020B0500000000000000" pitchFamily="34" charset="-128"/>
                <a:cs typeface="+mn-cs"/>
                <a:sym typeface="微软雅黑" pitchFamily="34" charset="-122"/>
              </a:rPr>
              <a:t>160 000</a:t>
            </a:r>
            <a:endParaRPr kumimoji="0" lang="zh-CN" altLang="en-US" sz="3600" b="1" i="1" u="none" strike="noStrike" kern="1200" cap="none" spc="0" normalizeH="0" baseline="0" noProof="0" dirty="0">
              <a:ln>
                <a:noFill/>
              </a:ln>
              <a:solidFill>
                <a:prstClr val="white"/>
              </a:solidFill>
              <a:effectLst/>
              <a:uLnTx/>
              <a:uFillTx/>
              <a:latin typeface="Cambria" panose="02040503050406030204" pitchFamily="18" charset="0"/>
              <a:ea typeface="Source Han Sans CN" panose="020B0500000000000000" pitchFamily="34" charset="-128"/>
              <a:cs typeface="+mn-cs"/>
              <a:sym typeface="微软雅黑" pitchFamily="34" charset="-122"/>
            </a:endParaRPr>
          </a:p>
        </p:txBody>
      </p:sp>
      <p:sp>
        <p:nvSpPr>
          <p:cNvPr id="23" name="ïśľíďè">
            <a:extLst>
              <a:ext uri="{FF2B5EF4-FFF2-40B4-BE49-F238E27FC236}">
                <a16:creationId xmlns:a16="http://schemas.microsoft.com/office/drawing/2014/main" id="{24BFEAE2-76EF-C44C-90DA-69ABEE229CBE}"/>
              </a:ext>
            </a:extLst>
          </p:cNvPr>
          <p:cNvSpPr/>
          <p:nvPr/>
        </p:nvSpPr>
        <p:spPr bwMode="auto">
          <a:xfrm>
            <a:off x="6805214" y="2295832"/>
            <a:ext cx="892831" cy="876571"/>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close/>
              </a:path>
            </a:pathLst>
          </a:custGeom>
          <a:solidFill>
            <a:srgbClr val="C00000"/>
          </a:solidFill>
          <a:ln w="28575">
            <a:solidFill>
              <a:schemeClr val="tx1"/>
            </a:solidFill>
            <a:prstDash val="dash"/>
            <a:miter lim="400000"/>
          </a:ln>
          <a:effectLst>
            <a:outerShdw blurRad="101600" dist="76200" dir="2700000" algn="tl" rotWithShape="0">
              <a:prstClr val="black">
                <a:alpha val="30000"/>
              </a:prstClr>
            </a:outerShdw>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9Slide07 SFU Rhythm" panose="00000400000000000000" pitchFamily="2" charset="0"/>
                <a:cs typeface="+mn-cs"/>
              </a:rPr>
              <a:t>b</a:t>
            </a:r>
            <a:endParaRPr kumimoji="0" sz="3600" b="0" i="0" u="none" strike="noStrike" kern="1200" cap="none" spc="0" normalizeH="0" baseline="0" noProof="0" dirty="0">
              <a:ln>
                <a:noFill/>
              </a:ln>
              <a:solidFill>
                <a:prstClr val="white"/>
              </a:solidFill>
              <a:effectLst/>
              <a:uLnTx/>
              <a:uFillTx/>
              <a:latin typeface="#9Slide07 SFU Rhythm" panose="00000400000000000000" pitchFamily="2" charset="0"/>
              <a:cs typeface="+mn-cs"/>
            </a:endParaRPr>
          </a:p>
        </p:txBody>
      </p:sp>
      <p:sp>
        <p:nvSpPr>
          <p:cNvPr id="24" name="矩形 47">
            <a:extLst>
              <a:ext uri="{FF2B5EF4-FFF2-40B4-BE49-F238E27FC236}">
                <a16:creationId xmlns:a16="http://schemas.microsoft.com/office/drawing/2014/main" id="{2D49AFA0-3637-A140-B883-B21A9287C26D}"/>
              </a:ext>
            </a:extLst>
          </p:cNvPr>
          <p:cNvSpPr>
            <a:spLocks noChangeArrowheads="1"/>
          </p:cNvSpPr>
          <p:nvPr/>
        </p:nvSpPr>
        <p:spPr bwMode="auto">
          <a:xfrm>
            <a:off x="2356890" y="3853120"/>
            <a:ext cx="3272102" cy="695952"/>
          </a:xfrm>
          <a:prstGeom prst="rect">
            <a:avLst/>
          </a:prstGeom>
          <a:solidFill>
            <a:srgbClr val="01527F"/>
          </a:solidFill>
          <a:ln w="38100">
            <a:solidFill>
              <a:schemeClr val="tx1"/>
            </a:solidFill>
            <a:prstDash val="dash"/>
          </a:ln>
        </p:spPr>
        <p:txBody>
          <a:bodyPr wrap="square" lIns="91431" tIns="45716" rIns="91431" bIns="45716">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marL="0" marR="0" lvl="0" indent="0" algn="ctr" defTabSz="914400" rtl="0" eaLnBrk="1" fontAlgn="auto" latinLnBrk="0" hangingPunct="1">
              <a:lnSpc>
                <a:spcPct val="120000"/>
              </a:lnSpc>
              <a:spcBef>
                <a:spcPct val="0"/>
              </a:spcBef>
              <a:spcAft>
                <a:spcPts val="0"/>
              </a:spcAft>
              <a:buClrTx/>
              <a:buSzTx/>
              <a:buFont typeface="Arial" charset="0"/>
              <a:buNone/>
              <a:tabLst/>
              <a:defRPr/>
            </a:pPr>
            <a:r>
              <a:rPr kumimoji="0" lang="vi-VN" altLang="zh-CN" sz="3600" b="1" i="1" u="none" strike="noStrike" kern="1200" cap="none" spc="0" normalizeH="0" baseline="0" noProof="0" dirty="0">
                <a:ln>
                  <a:noFill/>
                </a:ln>
                <a:solidFill>
                  <a:prstClr val="white"/>
                </a:solidFill>
                <a:effectLst/>
                <a:uLnTx/>
                <a:uFillTx/>
                <a:latin typeface="Cambria" panose="02040503050406030204" pitchFamily="18" charset="0"/>
                <a:ea typeface="Source Han Sans CN" panose="020B0500000000000000" pitchFamily="34" charset="-128"/>
                <a:cs typeface="+mn-cs"/>
                <a:sym typeface="微软雅黑" pitchFamily="34" charset="-122"/>
              </a:rPr>
              <a:t>130 000</a:t>
            </a:r>
            <a:endParaRPr kumimoji="0" lang="zh-CN" altLang="en-US" sz="3600" b="1" i="1" u="none" strike="noStrike" kern="1200" cap="none" spc="0" normalizeH="0" baseline="0" noProof="0" dirty="0">
              <a:ln>
                <a:noFill/>
              </a:ln>
              <a:solidFill>
                <a:prstClr val="white"/>
              </a:solidFill>
              <a:effectLst/>
              <a:uLnTx/>
              <a:uFillTx/>
              <a:latin typeface="Cambria" panose="02040503050406030204" pitchFamily="18" charset="0"/>
              <a:ea typeface="Source Han Sans CN" panose="020B0500000000000000" pitchFamily="34" charset="-128"/>
              <a:cs typeface="+mn-cs"/>
              <a:sym typeface="微软雅黑" pitchFamily="34" charset="-122"/>
            </a:endParaRPr>
          </a:p>
        </p:txBody>
      </p:sp>
      <p:sp>
        <p:nvSpPr>
          <p:cNvPr id="25" name="ïśľíďè">
            <a:extLst>
              <a:ext uri="{FF2B5EF4-FFF2-40B4-BE49-F238E27FC236}">
                <a16:creationId xmlns:a16="http://schemas.microsoft.com/office/drawing/2014/main" id="{24BFEAE2-76EF-C44C-90DA-69ABEE229CBE}"/>
              </a:ext>
            </a:extLst>
          </p:cNvPr>
          <p:cNvSpPr/>
          <p:nvPr/>
        </p:nvSpPr>
        <p:spPr bwMode="auto">
          <a:xfrm>
            <a:off x="1787476" y="3782997"/>
            <a:ext cx="892831" cy="876571"/>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close/>
              </a:path>
            </a:pathLst>
          </a:custGeom>
          <a:solidFill>
            <a:srgbClr val="C00000"/>
          </a:solidFill>
          <a:ln w="28575">
            <a:solidFill>
              <a:schemeClr val="tx1"/>
            </a:solidFill>
            <a:prstDash val="dash"/>
            <a:miter lim="400000"/>
          </a:ln>
          <a:effectLst>
            <a:outerShdw blurRad="101600" dist="76200" dir="2700000" algn="tl" rotWithShape="0">
              <a:prstClr val="black">
                <a:alpha val="30000"/>
              </a:prstClr>
            </a:outerShdw>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9Slide07 SFU Rhythm" panose="00000400000000000000" pitchFamily="2" charset="0"/>
                <a:cs typeface="+mn-cs"/>
              </a:rPr>
              <a:t>c</a:t>
            </a:r>
            <a:endParaRPr kumimoji="0" sz="3600" b="0" i="0" u="none" strike="noStrike" kern="1200" cap="none" spc="0" normalizeH="0" baseline="0" noProof="0" dirty="0">
              <a:ln>
                <a:noFill/>
              </a:ln>
              <a:solidFill>
                <a:prstClr val="white"/>
              </a:solidFill>
              <a:effectLst/>
              <a:uLnTx/>
              <a:uFillTx/>
              <a:latin typeface="#9Slide07 SFU Rhythm" panose="00000400000000000000" pitchFamily="2" charset="0"/>
              <a:cs typeface="+mn-cs"/>
            </a:endParaRPr>
          </a:p>
        </p:txBody>
      </p:sp>
      <p:sp>
        <p:nvSpPr>
          <p:cNvPr id="26" name="矩形 47">
            <a:extLst>
              <a:ext uri="{FF2B5EF4-FFF2-40B4-BE49-F238E27FC236}">
                <a16:creationId xmlns:a16="http://schemas.microsoft.com/office/drawing/2014/main" id="{2D49AFA0-3637-A140-B883-B21A9287C26D}"/>
              </a:ext>
            </a:extLst>
          </p:cNvPr>
          <p:cNvSpPr>
            <a:spLocks noChangeArrowheads="1"/>
          </p:cNvSpPr>
          <p:nvPr/>
        </p:nvSpPr>
        <p:spPr bwMode="auto">
          <a:xfrm>
            <a:off x="7507134" y="3811184"/>
            <a:ext cx="3387539" cy="695952"/>
          </a:xfrm>
          <a:prstGeom prst="rect">
            <a:avLst/>
          </a:prstGeom>
          <a:solidFill>
            <a:srgbClr val="01527F"/>
          </a:solidFill>
          <a:ln w="38100">
            <a:solidFill>
              <a:schemeClr val="tx1"/>
            </a:solidFill>
            <a:prstDash val="dash"/>
          </a:ln>
        </p:spPr>
        <p:txBody>
          <a:bodyPr wrap="square" lIns="91431" tIns="45716" rIns="91431" bIns="45716">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marL="0" marR="0" lvl="0" indent="0" algn="ctr" defTabSz="914400" rtl="0" eaLnBrk="1" fontAlgn="auto" latinLnBrk="0" hangingPunct="1">
              <a:lnSpc>
                <a:spcPct val="120000"/>
              </a:lnSpc>
              <a:spcBef>
                <a:spcPct val="0"/>
              </a:spcBef>
              <a:spcAft>
                <a:spcPts val="0"/>
              </a:spcAft>
              <a:buClrTx/>
              <a:buSzTx/>
              <a:buFont typeface="Arial" charset="0"/>
              <a:buNone/>
              <a:tabLst/>
              <a:defRPr/>
            </a:pPr>
            <a:r>
              <a:rPr kumimoji="0" lang="vi-VN" altLang="zh-CN" sz="3600" b="1" i="1" u="none" strike="noStrike" kern="1200" cap="none" spc="0" normalizeH="0" baseline="0" noProof="0" dirty="0">
                <a:ln>
                  <a:noFill/>
                </a:ln>
                <a:solidFill>
                  <a:prstClr val="white"/>
                </a:solidFill>
                <a:effectLst/>
                <a:uLnTx/>
                <a:uFillTx/>
                <a:latin typeface="Cambria" panose="02040503050406030204" pitchFamily="18" charset="0"/>
                <a:ea typeface="Source Han Sans CN" panose="020B0500000000000000" pitchFamily="34" charset="-128"/>
                <a:cs typeface="+mn-cs"/>
                <a:sym typeface="微软雅黑" pitchFamily="34" charset="-122"/>
              </a:rPr>
              <a:t>120 000</a:t>
            </a:r>
            <a:endParaRPr kumimoji="0" lang="zh-CN" altLang="en-US" sz="3600" b="1" i="1" u="none" strike="noStrike" kern="1200" cap="none" spc="0" normalizeH="0" baseline="0" noProof="0" dirty="0">
              <a:ln>
                <a:noFill/>
              </a:ln>
              <a:solidFill>
                <a:prstClr val="white"/>
              </a:solidFill>
              <a:effectLst/>
              <a:uLnTx/>
              <a:uFillTx/>
              <a:latin typeface="Cambria" panose="02040503050406030204" pitchFamily="18" charset="0"/>
              <a:ea typeface="Source Han Sans CN" panose="020B0500000000000000" pitchFamily="34" charset="-128"/>
              <a:cs typeface="+mn-cs"/>
              <a:sym typeface="微软雅黑" pitchFamily="34" charset="-122"/>
            </a:endParaRPr>
          </a:p>
        </p:txBody>
      </p:sp>
      <p:sp>
        <p:nvSpPr>
          <p:cNvPr id="27" name="ïśľíďè">
            <a:extLst>
              <a:ext uri="{FF2B5EF4-FFF2-40B4-BE49-F238E27FC236}">
                <a16:creationId xmlns:a16="http://schemas.microsoft.com/office/drawing/2014/main" id="{24BFEAE2-76EF-C44C-90DA-69ABEE229CBE}"/>
              </a:ext>
            </a:extLst>
          </p:cNvPr>
          <p:cNvSpPr/>
          <p:nvPr/>
        </p:nvSpPr>
        <p:spPr bwMode="auto">
          <a:xfrm>
            <a:off x="6890232" y="3707978"/>
            <a:ext cx="892831" cy="876571"/>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close/>
              </a:path>
            </a:pathLst>
          </a:custGeom>
          <a:solidFill>
            <a:srgbClr val="C00000"/>
          </a:solidFill>
          <a:ln w="28575">
            <a:solidFill>
              <a:schemeClr val="tx1"/>
            </a:solidFill>
            <a:prstDash val="dash"/>
            <a:miter lim="400000"/>
          </a:ln>
          <a:effectLst>
            <a:outerShdw blurRad="101600" dist="76200" dir="2700000" algn="tl" rotWithShape="0">
              <a:prstClr val="black">
                <a:alpha val="30000"/>
              </a:prstClr>
            </a:outerShdw>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9Slide07 SFU Rhythm" panose="00000400000000000000" pitchFamily="2" charset="0"/>
                <a:cs typeface="+mn-cs"/>
              </a:rPr>
              <a:t>d</a:t>
            </a:r>
            <a:endParaRPr kumimoji="0" sz="3600" b="0" i="0" u="none" strike="noStrike" kern="1200" cap="none" spc="0" normalizeH="0" baseline="0" noProof="0" dirty="0">
              <a:ln>
                <a:noFill/>
              </a:ln>
              <a:solidFill>
                <a:prstClr val="white"/>
              </a:solidFill>
              <a:effectLst/>
              <a:uLnTx/>
              <a:uFillTx/>
              <a:latin typeface="#9Slide07 SFU Rhythm" panose="00000400000000000000" pitchFamily="2" charset="0"/>
              <a:cs typeface="+mn-cs"/>
            </a:endParaRPr>
          </a:p>
        </p:txBody>
      </p:sp>
      <p:pic>
        <p:nvPicPr>
          <p:cNvPr id="28" name="图片 7">
            <a:extLst>
              <a:ext uri="{FF2B5EF4-FFF2-40B4-BE49-F238E27FC236}">
                <a16:creationId xmlns:a16="http://schemas.microsoft.com/office/drawing/2014/main" id="{A60D4F75-DFCD-7B4F-A2CC-D0B38ADA808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709543" y="4659568"/>
            <a:ext cx="2559825" cy="2242818"/>
          </a:xfrm>
          <a:prstGeom prst="rect">
            <a:avLst/>
          </a:prstGeom>
        </p:spPr>
      </p:pic>
    </p:spTree>
    <p:extLst>
      <p:ext uri="{BB962C8B-B14F-4D97-AF65-F5344CB8AC3E}">
        <p14:creationId xmlns:p14="http://schemas.microsoft.com/office/powerpoint/2010/main" val="19493695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childTnLst>
                          </p:cTn>
                        </p:par>
                        <p:par>
                          <p:cTn id="11" fill="hold">
                            <p:stCondLst>
                              <p:cond delay="500"/>
                            </p:stCondLst>
                            <p:childTnLst>
                              <p:par>
                                <p:cTn id="12" presetID="16" presetClass="entr" presetSubtype="21" fill="hold"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par>
                                <p:cTn id="15" presetID="3" presetClass="entr" presetSubtype="10"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blinds(horizontal)">
                                      <p:cBhvr>
                                        <p:cTn id="17" dur="500"/>
                                        <p:tgtEl>
                                          <p:spTgt spid="19"/>
                                        </p:tgtEl>
                                      </p:cBhvr>
                                    </p:animEffect>
                                  </p:childTnLst>
                                </p:cTn>
                              </p:par>
                              <p:par>
                                <p:cTn id="18" presetID="3" presetClass="entr" presetSubtype="10" fill="hold" grpId="0" nodeType="with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blinds(horizontal)">
                                      <p:cBhvr>
                                        <p:cTn id="20" dur="500"/>
                                        <p:tgtEl>
                                          <p:spTgt spid="21"/>
                                        </p:tgtEl>
                                      </p:cBhvr>
                                    </p:animEffect>
                                  </p:childTnLst>
                                </p:cTn>
                              </p:par>
                              <p:par>
                                <p:cTn id="21" presetID="3" presetClass="entr" presetSubtype="10" fill="hold" grpId="0" nodeType="with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blinds(horizontal)">
                                      <p:cBhvr>
                                        <p:cTn id="23" dur="500"/>
                                        <p:tgtEl>
                                          <p:spTgt spid="23"/>
                                        </p:tgtEl>
                                      </p:cBhvr>
                                    </p:animEffect>
                                  </p:childTnLst>
                                </p:cTn>
                              </p:par>
                              <p:par>
                                <p:cTn id="24" presetID="3" presetClass="entr" presetSubtype="10" fill="hold" grpId="0" nodeType="with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blinds(horizontal)">
                                      <p:cBhvr>
                                        <p:cTn id="26" dur="500"/>
                                        <p:tgtEl>
                                          <p:spTgt spid="22"/>
                                        </p:tgtEl>
                                      </p:cBhvr>
                                    </p:animEffect>
                                  </p:childTnLst>
                                </p:cTn>
                              </p:par>
                              <p:par>
                                <p:cTn id="27" presetID="3" presetClass="entr" presetSubtype="10" fill="hold" grpId="0" nodeType="withEffect">
                                  <p:stCondLst>
                                    <p:cond delay="0"/>
                                  </p:stCondLst>
                                  <p:iterate type="lt">
                                    <p:tmPct val="0"/>
                                  </p:iterate>
                                  <p:childTnLst>
                                    <p:set>
                                      <p:cBhvr>
                                        <p:cTn id="28" dur="1" fill="hold">
                                          <p:stCondLst>
                                            <p:cond delay="0"/>
                                          </p:stCondLst>
                                        </p:cTn>
                                        <p:tgtEl>
                                          <p:spTgt spid="25"/>
                                        </p:tgtEl>
                                        <p:attrNameLst>
                                          <p:attrName>style.visibility</p:attrName>
                                        </p:attrNameLst>
                                      </p:cBhvr>
                                      <p:to>
                                        <p:strVal val="visible"/>
                                      </p:to>
                                    </p:set>
                                    <p:animEffect transition="in" filter="blinds(horizontal)">
                                      <p:cBhvr>
                                        <p:cTn id="29" dur="500"/>
                                        <p:tgtEl>
                                          <p:spTgt spid="25"/>
                                        </p:tgtEl>
                                      </p:cBhvr>
                                    </p:animEffect>
                                  </p:childTnLst>
                                </p:cTn>
                              </p:par>
                              <p:par>
                                <p:cTn id="30" presetID="3" presetClass="entr" presetSubtype="10" fill="hold" grpId="0" nodeType="withEffect">
                                  <p:stCondLst>
                                    <p:cond delay="0"/>
                                  </p:stCondLst>
                                  <p:iterate type="lt">
                                    <p:tmPct val="0"/>
                                  </p:iterate>
                                  <p:childTnLst>
                                    <p:set>
                                      <p:cBhvr>
                                        <p:cTn id="31" dur="1" fill="hold">
                                          <p:stCondLst>
                                            <p:cond delay="0"/>
                                          </p:stCondLst>
                                        </p:cTn>
                                        <p:tgtEl>
                                          <p:spTgt spid="24"/>
                                        </p:tgtEl>
                                        <p:attrNameLst>
                                          <p:attrName>style.visibility</p:attrName>
                                        </p:attrNameLst>
                                      </p:cBhvr>
                                      <p:to>
                                        <p:strVal val="visible"/>
                                      </p:to>
                                    </p:set>
                                    <p:animEffect transition="in" filter="blinds(horizontal)">
                                      <p:cBhvr>
                                        <p:cTn id="32" dur="500"/>
                                        <p:tgtEl>
                                          <p:spTgt spid="24"/>
                                        </p:tgtEl>
                                      </p:cBhvr>
                                    </p:animEffect>
                                  </p:childTnLst>
                                </p:cTn>
                              </p:par>
                              <p:par>
                                <p:cTn id="33" presetID="3" presetClass="entr" presetSubtype="10" fill="hold" grpId="0" nodeType="withEffect">
                                  <p:stCondLst>
                                    <p:cond delay="0"/>
                                  </p:stCondLst>
                                  <p:childTnLst>
                                    <p:set>
                                      <p:cBhvr>
                                        <p:cTn id="34" dur="1" fill="hold">
                                          <p:stCondLst>
                                            <p:cond delay="0"/>
                                          </p:stCondLst>
                                        </p:cTn>
                                        <p:tgtEl>
                                          <p:spTgt spid="27"/>
                                        </p:tgtEl>
                                        <p:attrNameLst>
                                          <p:attrName>style.visibility</p:attrName>
                                        </p:attrNameLst>
                                      </p:cBhvr>
                                      <p:to>
                                        <p:strVal val="visible"/>
                                      </p:to>
                                    </p:set>
                                    <p:animEffect transition="in" filter="blinds(horizontal)">
                                      <p:cBhvr>
                                        <p:cTn id="35" dur="500"/>
                                        <p:tgtEl>
                                          <p:spTgt spid="27"/>
                                        </p:tgtEl>
                                      </p:cBhvr>
                                    </p:animEffect>
                                  </p:childTnLst>
                                </p:cTn>
                              </p:par>
                              <p:par>
                                <p:cTn id="36" presetID="3" presetClass="entr" presetSubtype="10" fill="hold" grpId="0" nodeType="withEffect">
                                  <p:stCondLst>
                                    <p:cond delay="0"/>
                                  </p:stCondLst>
                                  <p:childTnLst>
                                    <p:set>
                                      <p:cBhvr>
                                        <p:cTn id="37" dur="1" fill="hold">
                                          <p:stCondLst>
                                            <p:cond delay="0"/>
                                          </p:stCondLst>
                                        </p:cTn>
                                        <p:tgtEl>
                                          <p:spTgt spid="26"/>
                                        </p:tgtEl>
                                        <p:attrNameLst>
                                          <p:attrName>style.visibility</p:attrName>
                                        </p:attrNameLst>
                                      </p:cBhvr>
                                      <p:to>
                                        <p:strVal val="visible"/>
                                      </p:to>
                                    </p:set>
                                    <p:animEffect transition="in" filter="blinds(horizontal)">
                                      <p:cBhvr>
                                        <p:cTn id="38" dur="500"/>
                                        <p:tgtEl>
                                          <p:spTgt spid="26"/>
                                        </p:tgtEl>
                                      </p:cBhvr>
                                    </p:animEffect>
                                  </p:childTnLst>
                                </p:cTn>
                              </p:par>
                            </p:childTnLst>
                          </p:cTn>
                        </p:par>
                      </p:childTnLst>
                    </p:cTn>
                  </p:par>
                  <p:par>
                    <p:cTn id="39" fill="hold">
                      <p:stCondLst>
                        <p:cond delay="indefinite"/>
                      </p:stCondLst>
                      <p:childTnLst>
                        <p:par>
                          <p:cTn id="40" fill="hold">
                            <p:stCondLst>
                              <p:cond delay="0"/>
                            </p:stCondLst>
                            <p:childTnLst>
                              <p:par>
                                <p:cTn id="41" presetID="27" presetClass="emph" presetSubtype="0" fill="remove" grpId="1" nodeType="clickEffect">
                                  <p:stCondLst>
                                    <p:cond delay="0"/>
                                  </p:stCondLst>
                                  <p:iterate type="lt">
                                    <p:tmPct val="0"/>
                                  </p:iterate>
                                  <p:childTnLst>
                                    <p:animClr clrSpc="rgb" dir="cw">
                                      <p:cBhvr override="childStyle">
                                        <p:cTn id="42" dur="250" autoRev="1" fill="remove"/>
                                        <p:tgtEl>
                                          <p:spTgt spid="25"/>
                                        </p:tgtEl>
                                        <p:attrNameLst>
                                          <p:attrName>style.color</p:attrName>
                                        </p:attrNameLst>
                                      </p:cBhvr>
                                      <p:to>
                                        <a:schemeClr val="bg1"/>
                                      </p:to>
                                    </p:animClr>
                                    <p:animClr clrSpc="rgb" dir="cw">
                                      <p:cBhvr>
                                        <p:cTn id="43" dur="250" autoRev="1" fill="remove"/>
                                        <p:tgtEl>
                                          <p:spTgt spid="25"/>
                                        </p:tgtEl>
                                        <p:attrNameLst>
                                          <p:attrName>fillcolor</p:attrName>
                                        </p:attrNameLst>
                                      </p:cBhvr>
                                      <p:to>
                                        <a:schemeClr val="bg1"/>
                                      </p:to>
                                    </p:animClr>
                                    <p:set>
                                      <p:cBhvr>
                                        <p:cTn id="44" dur="250" autoRev="1" fill="remove"/>
                                        <p:tgtEl>
                                          <p:spTgt spid="25"/>
                                        </p:tgtEl>
                                        <p:attrNameLst>
                                          <p:attrName>fill.type</p:attrName>
                                        </p:attrNameLst>
                                      </p:cBhvr>
                                      <p:to>
                                        <p:strVal val="solid"/>
                                      </p:to>
                                    </p:set>
                                    <p:set>
                                      <p:cBhvr>
                                        <p:cTn id="45" dur="250" autoRev="1" fill="remove"/>
                                        <p:tgtEl>
                                          <p:spTgt spid="25"/>
                                        </p:tgtEl>
                                        <p:attrNameLst>
                                          <p:attrName>fill.on</p:attrName>
                                        </p:attrNameLst>
                                      </p:cBhvr>
                                      <p:to>
                                        <p:strVal val="true"/>
                                      </p:to>
                                    </p:set>
                                  </p:childTnLst>
                                  <p:subTnLst>
                                    <p:audio>
                                      <p:cMediaNode>
                                        <p:cTn display="0" masterRel="sameClick">
                                          <p:stCondLst>
                                            <p:cond evt="begin" delay="0">
                                              <p:tn val="41"/>
                                            </p:cond>
                                          </p:stCondLst>
                                          <p:endCondLst>
                                            <p:cond evt="onStopAudio" delay="0">
                                              <p:tgtEl>
                                                <p:sldTgt/>
                                              </p:tgtEl>
                                            </p:cond>
                                          </p:endCondLst>
                                        </p:cTn>
                                        <p:tgtEl>
                                          <p:sndTgt r:embed="rId3" name="applause.wav"/>
                                        </p:tgtEl>
                                      </p:cMediaNode>
                                    </p:audio>
                                  </p:subTnLst>
                                </p:cTn>
                              </p:par>
                              <p:par>
                                <p:cTn id="46" presetID="27" presetClass="emph" presetSubtype="0" fill="remove" grpId="1" nodeType="withEffect">
                                  <p:stCondLst>
                                    <p:cond delay="0"/>
                                  </p:stCondLst>
                                  <p:iterate type="lt">
                                    <p:tmPct val="0"/>
                                  </p:iterate>
                                  <p:childTnLst>
                                    <p:animClr clrSpc="rgb" dir="cw">
                                      <p:cBhvr override="childStyle">
                                        <p:cTn id="47" dur="250" autoRev="1" fill="remove"/>
                                        <p:tgtEl>
                                          <p:spTgt spid="24"/>
                                        </p:tgtEl>
                                        <p:attrNameLst>
                                          <p:attrName>style.color</p:attrName>
                                        </p:attrNameLst>
                                      </p:cBhvr>
                                      <p:to>
                                        <a:schemeClr val="bg1"/>
                                      </p:to>
                                    </p:animClr>
                                    <p:animClr clrSpc="rgb" dir="cw">
                                      <p:cBhvr>
                                        <p:cTn id="48" dur="250" autoRev="1" fill="remove"/>
                                        <p:tgtEl>
                                          <p:spTgt spid="24"/>
                                        </p:tgtEl>
                                        <p:attrNameLst>
                                          <p:attrName>fillcolor</p:attrName>
                                        </p:attrNameLst>
                                      </p:cBhvr>
                                      <p:to>
                                        <a:schemeClr val="bg1"/>
                                      </p:to>
                                    </p:animClr>
                                    <p:set>
                                      <p:cBhvr>
                                        <p:cTn id="49" dur="250" autoRev="1" fill="remove"/>
                                        <p:tgtEl>
                                          <p:spTgt spid="24"/>
                                        </p:tgtEl>
                                        <p:attrNameLst>
                                          <p:attrName>fill.type</p:attrName>
                                        </p:attrNameLst>
                                      </p:cBhvr>
                                      <p:to>
                                        <p:strVal val="solid"/>
                                      </p:to>
                                    </p:set>
                                    <p:set>
                                      <p:cBhvr>
                                        <p:cTn id="50" dur="250" autoRev="1" fill="remove"/>
                                        <p:tgtEl>
                                          <p:spTgt spid="24"/>
                                        </p:tgtEl>
                                        <p:attrNameLst>
                                          <p:attrName>fill.on</p:attrName>
                                        </p:attrNameLst>
                                      </p:cBhvr>
                                      <p:to>
                                        <p:strVal val="true"/>
                                      </p:to>
                                    </p:set>
                                  </p:childTnLst>
                                  <p:subTnLst>
                                    <p:audio>
                                      <p:cMediaNode>
                                        <p:cTn display="0" masterRel="sameClick">
                                          <p:stCondLst>
                                            <p:cond evt="begin" delay="0">
                                              <p:tn val="46"/>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 grpId="0" animBg="1"/>
      <p:bldP spid="9" grpId="0" animBg="1"/>
      <p:bldP spid="19" grpId="0" animBg="1"/>
      <p:bldP spid="22" grpId="0" animBg="1"/>
      <p:bldP spid="23" grpId="0" animBg="1"/>
      <p:bldP spid="24" grpId="0" animBg="1"/>
      <p:bldP spid="24" grpId="1" animBg="1"/>
      <p:bldP spid="25" grpId="0" animBg="1"/>
      <p:bldP spid="25" grpId="1" animBg="1"/>
      <p:bldP spid="26" grpId="0" animBg="1"/>
      <p:bldP spid="2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矩形 47">
            <a:extLst>
              <a:ext uri="{FF2B5EF4-FFF2-40B4-BE49-F238E27FC236}">
                <a16:creationId xmlns:a16="http://schemas.microsoft.com/office/drawing/2014/main" id="{2D49AFA0-3637-A140-B883-B21A9287C26D}"/>
              </a:ext>
            </a:extLst>
          </p:cNvPr>
          <p:cNvSpPr>
            <a:spLocks noChangeArrowheads="1"/>
          </p:cNvSpPr>
          <p:nvPr/>
        </p:nvSpPr>
        <p:spPr bwMode="auto">
          <a:xfrm>
            <a:off x="2137886" y="2291479"/>
            <a:ext cx="3800070" cy="695952"/>
          </a:xfrm>
          <a:prstGeom prst="rect">
            <a:avLst/>
          </a:prstGeom>
          <a:solidFill>
            <a:schemeClr val="accent2">
              <a:lumMod val="50000"/>
            </a:schemeClr>
          </a:solidFill>
          <a:ln w="38100">
            <a:solidFill>
              <a:schemeClr val="tx1"/>
            </a:solidFill>
            <a:prstDash val="dash"/>
          </a:ln>
        </p:spPr>
        <p:txBody>
          <a:bodyPr wrap="square" lIns="91431" tIns="45716" rIns="91431" bIns="45716">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marL="0" marR="0" lvl="0" indent="0" algn="ctr" defTabSz="914400" rtl="0" eaLnBrk="1" fontAlgn="auto" latinLnBrk="0" hangingPunct="1">
              <a:lnSpc>
                <a:spcPct val="120000"/>
              </a:lnSpc>
              <a:spcBef>
                <a:spcPct val="0"/>
              </a:spcBef>
              <a:spcAft>
                <a:spcPts val="0"/>
              </a:spcAft>
              <a:buClrTx/>
              <a:buSzTx/>
              <a:buFont typeface="Arial" charset="0"/>
              <a:buNone/>
              <a:tabLst/>
              <a:defRPr/>
            </a:pPr>
            <a:r>
              <a:rPr kumimoji="0" lang="vi-VN" altLang="zh-CN" sz="3600" b="1" i="1" u="none" strike="noStrike" kern="1200" cap="none" spc="0" normalizeH="0" baseline="0" noProof="0" dirty="0">
                <a:ln>
                  <a:noFill/>
                </a:ln>
                <a:solidFill>
                  <a:prstClr val="white"/>
                </a:solidFill>
                <a:effectLst/>
                <a:uLnTx/>
                <a:uFillTx/>
                <a:latin typeface="Cambria" panose="02040503050406030204" pitchFamily="18" charset="0"/>
                <a:ea typeface="Source Han Sans CN" panose="020B0500000000000000" pitchFamily="34" charset="-128"/>
                <a:cs typeface="+mn-cs"/>
                <a:sym typeface="微软雅黑" pitchFamily="34" charset="-122"/>
              </a:rPr>
              <a:t>60 000</a:t>
            </a:r>
            <a:endParaRPr kumimoji="0" lang="zh-CN" altLang="en-US" sz="3600" b="1" i="1" u="none" strike="noStrike" kern="1200" cap="none" spc="0" normalizeH="0" baseline="0" noProof="0" dirty="0">
              <a:ln>
                <a:noFill/>
              </a:ln>
              <a:solidFill>
                <a:prstClr val="white"/>
              </a:solidFill>
              <a:effectLst/>
              <a:uLnTx/>
              <a:uFillTx/>
              <a:latin typeface="Cambria" panose="02040503050406030204" pitchFamily="18" charset="0"/>
              <a:ea typeface="Source Han Sans CN" panose="020B0500000000000000" pitchFamily="34" charset="-128"/>
              <a:cs typeface="+mn-cs"/>
              <a:sym typeface="微软雅黑" pitchFamily="34" charset="-122"/>
            </a:endParaRPr>
          </a:p>
        </p:txBody>
      </p:sp>
      <p:sp>
        <p:nvSpPr>
          <p:cNvPr id="2" name="文本框 1">
            <a:extLst>
              <a:ext uri="{FF2B5EF4-FFF2-40B4-BE49-F238E27FC236}">
                <a16:creationId xmlns:a16="http://schemas.microsoft.com/office/drawing/2014/main" id="{A96D3F56-D586-D74A-91C5-E5F9FAF147A7}"/>
              </a:ext>
            </a:extLst>
          </p:cNvPr>
          <p:cNvSpPr txBox="1"/>
          <p:nvPr/>
        </p:nvSpPr>
        <p:spPr>
          <a:xfrm>
            <a:off x="1788257" y="944119"/>
            <a:ext cx="1451038" cy="707886"/>
          </a:xfrm>
          <a:prstGeom prst="rect">
            <a:avLst/>
          </a:prstGeom>
          <a:solidFill>
            <a:srgbClr val="C00000"/>
          </a:solidFill>
          <a:ln>
            <a:solidFill>
              <a:schemeClr val="tx1"/>
            </a:solidFill>
            <a:prstDash val="dash"/>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4000" b="0" i="0" u="none" strike="noStrike" kern="1200" cap="none" spc="0" normalizeH="0" baseline="0" noProof="0" dirty="0">
                <a:ln>
                  <a:noFill/>
                </a:ln>
                <a:solidFill>
                  <a:prstClr val="white"/>
                </a:solidFill>
                <a:effectLst/>
                <a:uLnTx/>
                <a:uFillTx/>
                <a:latin typeface="#9Slide07 SFU Rhythm" panose="00000400000000000000" pitchFamily="2" charset="0"/>
                <a:cs typeface="+mn-cs"/>
              </a:rPr>
              <a:t>CÂU 2</a:t>
            </a:r>
            <a:endParaRPr kumimoji="1" lang="zh-CN" altLang="en-US" sz="4000" b="0" i="0" u="none" strike="noStrike" kern="1200" cap="none" spc="0" normalizeH="0" baseline="0" noProof="0" dirty="0">
              <a:ln>
                <a:noFill/>
              </a:ln>
              <a:solidFill>
                <a:prstClr val="white"/>
              </a:solidFill>
              <a:effectLst/>
              <a:uLnTx/>
              <a:uFillTx/>
              <a:latin typeface="#9Slide07 SFU Rhythm" panose="00000400000000000000" pitchFamily="2" charset="0"/>
              <a:cs typeface="+mn-cs"/>
            </a:endParaRPr>
          </a:p>
        </p:txBody>
      </p:sp>
      <p:cxnSp>
        <p:nvCxnSpPr>
          <p:cNvPr id="3" name="直接连接符 3">
            <a:extLst>
              <a:ext uri="{FF2B5EF4-FFF2-40B4-BE49-F238E27FC236}">
                <a16:creationId xmlns:a16="http://schemas.microsoft.com/office/drawing/2014/main" id="{50E7481D-D632-2F4D-B4DD-A9D0765AE6D4}"/>
              </a:ext>
            </a:extLst>
          </p:cNvPr>
          <p:cNvCxnSpPr>
            <a:cxnSpLocks/>
          </p:cNvCxnSpPr>
          <p:nvPr/>
        </p:nvCxnSpPr>
        <p:spPr>
          <a:xfrm>
            <a:off x="1607257" y="3641852"/>
            <a:ext cx="8661399" cy="0"/>
          </a:xfrm>
          <a:prstGeom prst="line">
            <a:avLst/>
          </a:prstGeom>
          <a:ln w="19050">
            <a:solidFill>
              <a:schemeClr val="bg1">
                <a:lumMod val="65000"/>
              </a:schemeClr>
            </a:solidFill>
            <a:prstDash val="dash"/>
            <a:headEnd type="oval"/>
            <a:tailEnd type="oval"/>
          </a:ln>
        </p:spPr>
        <p:style>
          <a:lnRef idx="1">
            <a:schemeClr val="accent1"/>
          </a:lnRef>
          <a:fillRef idx="0">
            <a:schemeClr val="accent1"/>
          </a:fillRef>
          <a:effectRef idx="0">
            <a:schemeClr val="accent1"/>
          </a:effectRef>
          <a:fontRef idx="minor">
            <a:schemeClr val="tx1"/>
          </a:fontRef>
        </p:style>
      </p:cxnSp>
      <p:sp>
        <p:nvSpPr>
          <p:cNvPr id="9" name="íś1íḍè">
            <a:extLst>
              <a:ext uri="{FF2B5EF4-FFF2-40B4-BE49-F238E27FC236}">
                <a16:creationId xmlns:a16="http://schemas.microsoft.com/office/drawing/2014/main" id="{F5994542-3399-5D49-A141-CDAFAFE960EE}"/>
              </a:ext>
            </a:extLst>
          </p:cNvPr>
          <p:cNvSpPr/>
          <p:nvPr/>
        </p:nvSpPr>
        <p:spPr>
          <a:xfrm>
            <a:off x="3239295" y="945236"/>
            <a:ext cx="8311842" cy="707886"/>
          </a:xfrm>
          <a:prstGeom prst="rect">
            <a:avLst/>
          </a:prstGeom>
          <a:ln>
            <a:solidFill>
              <a:schemeClr val="tx1"/>
            </a:solidFill>
            <a:prstDash val="dash"/>
          </a:ln>
        </p:spPr>
        <p:txBody>
          <a:bodyPr wrap="square" lIns="91440" tIns="45720" rIns="91440" bIns="45720" anchor="b"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lvl="0" algn="ctr">
              <a:defRPr/>
            </a:pPr>
            <a:r>
              <a:rPr lang="en-SG" sz="4000" b="1" dirty="0">
                <a:solidFill>
                  <a:srgbClr val="002060"/>
                </a:solidFill>
              </a:rPr>
              <a:t>160 000 – 90 000 </a:t>
            </a:r>
            <a:r>
              <a:rPr lang="vi-VN" sz="4000" b="1" dirty="0">
                <a:solidFill>
                  <a:srgbClr val="002060"/>
                </a:solidFill>
              </a:rPr>
              <a:t>=?</a:t>
            </a:r>
            <a:endParaRPr kumimoji="0" lang="zh-CN" altLang="en-US" sz="4000" b="1" i="0" u="none" strike="noStrike" kern="1200" cap="none" spc="0" normalizeH="0" baseline="0" noProof="0" dirty="0">
              <a:ln>
                <a:noFill/>
              </a:ln>
              <a:solidFill>
                <a:srgbClr val="002060"/>
              </a:solidFill>
              <a:effectLst/>
              <a:uLnTx/>
              <a:uFillTx/>
              <a:latin typeface="Cambria" panose="02040503050406030204" pitchFamily="18" charset="0"/>
              <a:ea typeface="+mj-ea"/>
            </a:endParaRPr>
          </a:p>
        </p:txBody>
      </p:sp>
      <p:sp>
        <p:nvSpPr>
          <p:cNvPr id="19" name="ïśľíďè">
            <a:extLst>
              <a:ext uri="{FF2B5EF4-FFF2-40B4-BE49-F238E27FC236}">
                <a16:creationId xmlns:a16="http://schemas.microsoft.com/office/drawing/2014/main" id="{24BFEAE2-76EF-C44C-90DA-69ABEE229CBE}"/>
              </a:ext>
            </a:extLst>
          </p:cNvPr>
          <p:cNvSpPr/>
          <p:nvPr/>
        </p:nvSpPr>
        <p:spPr bwMode="auto">
          <a:xfrm>
            <a:off x="1607257" y="2182642"/>
            <a:ext cx="901807" cy="885383"/>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close/>
              </a:path>
            </a:pathLst>
          </a:custGeom>
          <a:solidFill>
            <a:schemeClr val="accent2">
              <a:lumMod val="75000"/>
            </a:schemeClr>
          </a:solidFill>
          <a:ln w="28575">
            <a:solidFill>
              <a:schemeClr val="tx1"/>
            </a:solidFill>
            <a:prstDash val="dash"/>
            <a:miter lim="400000"/>
          </a:ln>
          <a:effectLst>
            <a:outerShdw blurRad="101600" dist="76200" dir="2700000" algn="tl" rotWithShape="0">
              <a:prstClr val="black">
                <a:alpha val="30000"/>
              </a:prstClr>
            </a:outerShdw>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9Slide07 SFU Rhythm" panose="00000400000000000000" pitchFamily="2" charset="0"/>
                <a:cs typeface="+mn-cs"/>
              </a:rPr>
              <a:t>a</a:t>
            </a:r>
            <a:endParaRPr kumimoji="0" sz="3600" b="0" i="0" u="none" strike="noStrike" kern="1200" cap="none" spc="0" normalizeH="0" baseline="0" noProof="0" dirty="0">
              <a:ln>
                <a:noFill/>
              </a:ln>
              <a:solidFill>
                <a:prstClr val="white"/>
              </a:solidFill>
              <a:effectLst/>
              <a:uLnTx/>
              <a:uFillTx/>
              <a:latin typeface="#9Slide07 SFU Rhythm" panose="00000400000000000000" pitchFamily="2" charset="0"/>
              <a:cs typeface="+mn-cs"/>
            </a:endParaRPr>
          </a:p>
        </p:txBody>
      </p:sp>
      <p:sp>
        <p:nvSpPr>
          <p:cNvPr id="22" name="矩形 47">
            <a:extLst>
              <a:ext uri="{FF2B5EF4-FFF2-40B4-BE49-F238E27FC236}">
                <a16:creationId xmlns:a16="http://schemas.microsoft.com/office/drawing/2014/main" id="{2D49AFA0-3637-A140-B883-B21A9287C26D}"/>
              </a:ext>
            </a:extLst>
          </p:cNvPr>
          <p:cNvSpPr>
            <a:spLocks noChangeArrowheads="1"/>
          </p:cNvSpPr>
          <p:nvPr/>
        </p:nvSpPr>
        <p:spPr bwMode="auto">
          <a:xfrm>
            <a:off x="7580130" y="2217435"/>
            <a:ext cx="3911272" cy="695952"/>
          </a:xfrm>
          <a:prstGeom prst="rect">
            <a:avLst/>
          </a:prstGeom>
          <a:solidFill>
            <a:schemeClr val="accent2">
              <a:lumMod val="50000"/>
            </a:schemeClr>
          </a:solidFill>
          <a:ln w="38100">
            <a:solidFill>
              <a:schemeClr val="tx1"/>
            </a:solidFill>
            <a:prstDash val="dash"/>
          </a:ln>
        </p:spPr>
        <p:txBody>
          <a:bodyPr wrap="square" lIns="91431" tIns="45716" rIns="91431" bIns="45716">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marL="0" marR="0" lvl="0" indent="0" algn="ctr" defTabSz="914400" rtl="0" eaLnBrk="1" fontAlgn="auto" latinLnBrk="0" hangingPunct="1">
              <a:lnSpc>
                <a:spcPct val="120000"/>
              </a:lnSpc>
              <a:spcBef>
                <a:spcPct val="0"/>
              </a:spcBef>
              <a:spcAft>
                <a:spcPts val="0"/>
              </a:spcAft>
              <a:buClrTx/>
              <a:buSzTx/>
              <a:buFont typeface="Arial" charset="0"/>
              <a:buNone/>
              <a:tabLst/>
              <a:defRPr/>
            </a:pPr>
            <a:r>
              <a:rPr kumimoji="0" lang="vi-VN" altLang="zh-CN" sz="3600" b="1" i="1" u="none" strike="noStrike" kern="1200" cap="none" spc="0" normalizeH="0" baseline="0" noProof="0" dirty="0">
                <a:ln>
                  <a:noFill/>
                </a:ln>
                <a:solidFill>
                  <a:prstClr val="white"/>
                </a:solidFill>
                <a:effectLst/>
                <a:uLnTx/>
                <a:uFillTx/>
                <a:latin typeface="Cambria" panose="02040503050406030204" pitchFamily="18" charset="0"/>
                <a:ea typeface="Source Han Sans CN" panose="020B0500000000000000" pitchFamily="34" charset="-128"/>
                <a:cs typeface="+mn-cs"/>
                <a:sym typeface="微软雅黑" pitchFamily="34" charset="-122"/>
              </a:rPr>
              <a:t>70 000</a:t>
            </a:r>
            <a:endParaRPr kumimoji="0" lang="zh-CN" altLang="en-US" sz="3600" b="1" i="1" u="none" strike="noStrike" kern="1200" cap="none" spc="0" normalizeH="0" baseline="0" noProof="0" dirty="0">
              <a:ln>
                <a:noFill/>
              </a:ln>
              <a:solidFill>
                <a:prstClr val="white"/>
              </a:solidFill>
              <a:effectLst/>
              <a:uLnTx/>
              <a:uFillTx/>
              <a:latin typeface="Cambria" panose="02040503050406030204" pitchFamily="18" charset="0"/>
              <a:ea typeface="Source Han Sans CN" panose="020B0500000000000000" pitchFamily="34" charset="-128"/>
              <a:cs typeface="+mn-cs"/>
              <a:sym typeface="微软雅黑" pitchFamily="34" charset="-122"/>
            </a:endParaRPr>
          </a:p>
        </p:txBody>
      </p:sp>
      <p:sp>
        <p:nvSpPr>
          <p:cNvPr id="23" name="ïśľíďè">
            <a:extLst>
              <a:ext uri="{FF2B5EF4-FFF2-40B4-BE49-F238E27FC236}">
                <a16:creationId xmlns:a16="http://schemas.microsoft.com/office/drawing/2014/main" id="{24BFEAE2-76EF-C44C-90DA-69ABEE229CBE}"/>
              </a:ext>
            </a:extLst>
          </p:cNvPr>
          <p:cNvSpPr/>
          <p:nvPr/>
        </p:nvSpPr>
        <p:spPr bwMode="auto">
          <a:xfrm>
            <a:off x="7350504" y="2113593"/>
            <a:ext cx="901807" cy="885383"/>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close/>
              </a:path>
            </a:pathLst>
          </a:custGeom>
          <a:solidFill>
            <a:schemeClr val="accent2">
              <a:lumMod val="75000"/>
            </a:schemeClr>
          </a:solidFill>
          <a:ln w="28575">
            <a:solidFill>
              <a:schemeClr val="tx1"/>
            </a:solidFill>
            <a:prstDash val="dash"/>
            <a:miter lim="400000"/>
          </a:ln>
          <a:effectLst>
            <a:outerShdw blurRad="101600" dist="76200" dir="2700000" algn="tl" rotWithShape="0">
              <a:prstClr val="black">
                <a:alpha val="30000"/>
              </a:prstClr>
            </a:outerShdw>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9Slide07 SFU Rhythm" panose="00000400000000000000" pitchFamily="2" charset="0"/>
                <a:cs typeface="+mn-cs"/>
              </a:rPr>
              <a:t>b</a:t>
            </a:r>
            <a:endParaRPr kumimoji="0" sz="3600" b="0" i="0" u="none" strike="noStrike" kern="1200" cap="none" spc="0" normalizeH="0" baseline="0" noProof="0" dirty="0">
              <a:ln>
                <a:noFill/>
              </a:ln>
              <a:solidFill>
                <a:prstClr val="white"/>
              </a:solidFill>
              <a:effectLst/>
              <a:uLnTx/>
              <a:uFillTx/>
              <a:latin typeface="#9Slide07 SFU Rhythm" panose="00000400000000000000" pitchFamily="2" charset="0"/>
              <a:cs typeface="+mn-cs"/>
            </a:endParaRPr>
          </a:p>
        </p:txBody>
      </p:sp>
      <p:sp>
        <p:nvSpPr>
          <p:cNvPr id="24" name="矩形 47">
            <a:extLst>
              <a:ext uri="{FF2B5EF4-FFF2-40B4-BE49-F238E27FC236}">
                <a16:creationId xmlns:a16="http://schemas.microsoft.com/office/drawing/2014/main" id="{2D49AFA0-3637-A140-B883-B21A9287C26D}"/>
              </a:ext>
            </a:extLst>
          </p:cNvPr>
          <p:cNvSpPr>
            <a:spLocks noChangeArrowheads="1"/>
          </p:cNvSpPr>
          <p:nvPr/>
        </p:nvSpPr>
        <p:spPr bwMode="auto">
          <a:xfrm>
            <a:off x="1927149" y="3873601"/>
            <a:ext cx="4010807" cy="695952"/>
          </a:xfrm>
          <a:prstGeom prst="rect">
            <a:avLst/>
          </a:prstGeom>
          <a:solidFill>
            <a:schemeClr val="accent2">
              <a:lumMod val="50000"/>
            </a:schemeClr>
          </a:solidFill>
          <a:ln w="38100">
            <a:solidFill>
              <a:schemeClr val="tx1"/>
            </a:solidFill>
            <a:prstDash val="dash"/>
          </a:ln>
        </p:spPr>
        <p:txBody>
          <a:bodyPr wrap="square" lIns="91431" tIns="45716" rIns="91431" bIns="45716">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marL="0" marR="0" lvl="0" indent="0" algn="ctr" defTabSz="914400" rtl="0" eaLnBrk="1" fontAlgn="auto" latinLnBrk="0" hangingPunct="1">
              <a:lnSpc>
                <a:spcPct val="120000"/>
              </a:lnSpc>
              <a:spcBef>
                <a:spcPct val="0"/>
              </a:spcBef>
              <a:spcAft>
                <a:spcPts val="0"/>
              </a:spcAft>
              <a:buClrTx/>
              <a:buSzTx/>
              <a:buFont typeface="Arial" charset="0"/>
              <a:buNone/>
              <a:tabLst/>
              <a:defRPr/>
            </a:pPr>
            <a:r>
              <a:rPr kumimoji="0" lang="vi-VN" altLang="zh-CN" sz="3600" b="1" i="1" u="none" strike="noStrike" kern="1200" cap="none" spc="0" normalizeH="0" baseline="0" noProof="0" dirty="0">
                <a:ln>
                  <a:noFill/>
                </a:ln>
                <a:solidFill>
                  <a:prstClr val="white"/>
                </a:solidFill>
                <a:effectLst/>
                <a:uLnTx/>
                <a:uFillTx/>
                <a:latin typeface="Cambria" panose="02040503050406030204" pitchFamily="18" charset="0"/>
                <a:ea typeface="Source Han Sans CN" panose="020B0500000000000000" pitchFamily="34" charset="-128"/>
                <a:cs typeface="+mn-cs"/>
                <a:sym typeface="微软雅黑" pitchFamily="34" charset="-122"/>
              </a:rPr>
              <a:t>90 000</a:t>
            </a:r>
            <a:endParaRPr kumimoji="0" lang="zh-CN" altLang="en-US" sz="3600" b="1" i="1" u="none" strike="noStrike" kern="1200" cap="none" spc="0" normalizeH="0" baseline="0" noProof="0" dirty="0">
              <a:ln>
                <a:noFill/>
              </a:ln>
              <a:solidFill>
                <a:prstClr val="white"/>
              </a:solidFill>
              <a:effectLst/>
              <a:uLnTx/>
              <a:uFillTx/>
              <a:latin typeface="Cambria" panose="02040503050406030204" pitchFamily="18" charset="0"/>
              <a:ea typeface="Source Han Sans CN" panose="020B0500000000000000" pitchFamily="34" charset="-128"/>
              <a:cs typeface="+mn-cs"/>
              <a:sym typeface="微软雅黑" pitchFamily="34" charset="-122"/>
            </a:endParaRPr>
          </a:p>
        </p:txBody>
      </p:sp>
      <p:sp>
        <p:nvSpPr>
          <p:cNvPr id="25" name="ïśľíďè">
            <a:extLst>
              <a:ext uri="{FF2B5EF4-FFF2-40B4-BE49-F238E27FC236}">
                <a16:creationId xmlns:a16="http://schemas.microsoft.com/office/drawing/2014/main" id="{24BFEAE2-76EF-C44C-90DA-69ABEE229CBE}"/>
              </a:ext>
            </a:extLst>
          </p:cNvPr>
          <p:cNvSpPr/>
          <p:nvPr/>
        </p:nvSpPr>
        <p:spPr bwMode="auto">
          <a:xfrm>
            <a:off x="1544252" y="3757047"/>
            <a:ext cx="901807" cy="885383"/>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close/>
              </a:path>
            </a:pathLst>
          </a:custGeom>
          <a:solidFill>
            <a:schemeClr val="accent2">
              <a:lumMod val="75000"/>
            </a:schemeClr>
          </a:solidFill>
          <a:ln w="28575">
            <a:solidFill>
              <a:schemeClr val="tx1"/>
            </a:solidFill>
            <a:prstDash val="dash"/>
            <a:miter lim="400000"/>
          </a:ln>
          <a:effectLst>
            <a:outerShdw blurRad="101600" dist="76200" dir="2700000" algn="tl" rotWithShape="0">
              <a:prstClr val="black">
                <a:alpha val="30000"/>
              </a:prstClr>
            </a:outerShdw>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9Slide07 SFU Rhythm" panose="00000400000000000000" pitchFamily="2" charset="0"/>
                <a:cs typeface="+mn-cs"/>
              </a:rPr>
              <a:t>c</a:t>
            </a:r>
            <a:endParaRPr kumimoji="0" sz="3600" b="0" i="0" u="none" strike="noStrike" kern="1200" cap="none" spc="0" normalizeH="0" baseline="0" noProof="0" dirty="0">
              <a:ln>
                <a:noFill/>
              </a:ln>
              <a:solidFill>
                <a:prstClr val="white"/>
              </a:solidFill>
              <a:effectLst/>
              <a:uLnTx/>
              <a:uFillTx/>
              <a:latin typeface="#9Slide07 SFU Rhythm" panose="00000400000000000000" pitchFamily="2" charset="0"/>
              <a:cs typeface="+mn-cs"/>
            </a:endParaRPr>
          </a:p>
        </p:txBody>
      </p:sp>
      <p:sp>
        <p:nvSpPr>
          <p:cNvPr id="26" name="矩形 47">
            <a:extLst>
              <a:ext uri="{FF2B5EF4-FFF2-40B4-BE49-F238E27FC236}">
                <a16:creationId xmlns:a16="http://schemas.microsoft.com/office/drawing/2014/main" id="{2D49AFA0-3637-A140-B883-B21A9287C26D}"/>
              </a:ext>
            </a:extLst>
          </p:cNvPr>
          <p:cNvSpPr>
            <a:spLocks noChangeArrowheads="1"/>
          </p:cNvSpPr>
          <p:nvPr/>
        </p:nvSpPr>
        <p:spPr bwMode="auto">
          <a:xfrm>
            <a:off x="7639867" y="4055776"/>
            <a:ext cx="3851536" cy="695952"/>
          </a:xfrm>
          <a:prstGeom prst="rect">
            <a:avLst/>
          </a:prstGeom>
          <a:solidFill>
            <a:schemeClr val="accent2">
              <a:lumMod val="50000"/>
            </a:schemeClr>
          </a:solidFill>
          <a:ln w="38100">
            <a:solidFill>
              <a:schemeClr val="tx1"/>
            </a:solidFill>
            <a:prstDash val="dash"/>
          </a:ln>
        </p:spPr>
        <p:txBody>
          <a:bodyPr wrap="square" lIns="91431" tIns="45716" rIns="91431" bIns="45716">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marL="0" marR="0" lvl="0" indent="0" algn="ctr" defTabSz="914400" rtl="0" eaLnBrk="1" fontAlgn="auto" latinLnBrk="0" hangingPunct="1">
              <a:lnSpc>
                <a:spcPct val="120000"/>
              </a:lnSpc>
              <a:spcBef>
                <a:spcPct val="0"/>
              </a:spcBef>
              <a:spcAft>
                <a:spcPts val="0"/>
              </a:spcAft>
              <a:buClrTx/>
              <a:buSzTx/>
              <a:buFont typeface="Arial" charset="0"/>
              <a:buNone/>
              <a:tabLst/>
              <a:defRPr/>
            </a:pPr>
            <a:r>
              <a:rPr kumimoji="0" lang="vi-VN" altLang="zh-CN" sz="3600" b="1" i="1" u="none" strike="noStrike" kern="1200" cap="none" spc="0" normalizeH="0" baseline="0" noProof="0" dirty="0">
                <a:ln>
                  <a:noFill/>
                </a:ln>
                <a:solidFill>
                  <a:prstClr val="white"/>
                </a:solidFill>
                <a:effectLst/>
                <a:uLnTx/>
                <a:uFillTx/>
                <a:latin typeface="Cambria" panose="02040503050406030204" pitchFamily="18" charset="0"/>
                <a:ea typeface="Source Han Sans CN" panose="020B0500000000000000" pitchFamily="34" charset="-128"/>
                <a:cs typeface="+mn-cs"/>
                <a:sym typeface="微软雅黑" pitchFamily="34" charset="-122"/>
              </a:rPr>
              <a:t>80 000</a:t>
            </a:r>
            <a:endParaRPr kumimoji="0" lang="zh-CN" altLang="en-US" sz="3600" b="1" i="1" u="none" strike="noStrike" kern="1200" cap="none" spc="0" normalizeH="0" baseline="0" noProof="0" dirty="0">
              <a:ln>
                <a:noFill/>
              </a:ln>
              <a:solidFill>
                <a:prstClr val="white"/>
              </a:solidFill>
              <a:effectLst/>
              <a:uLnTx/>
              <a:uFillTx/>
              <a:latin typeface="Cambria" panose="02040503050406030204" pitchFamily="18" charset="0"/>
              <a:ea typeface="Source Han Sans CN" panose="020B0500000000000000" pitchFamily="34" charset="-128"/>
              <a:cs typeface="+mn-cs"/>
              <a:sym typeface="微软雅黑" pitchFamily="34" charset="-122"/>
            </a:endParaRPr>
          </a:p>
        </p:txBody>
      </p:sp>
      <p:sp>
        <p:nvSpPr>
          <p:cNvPr id="27" name="ïśľíďè">
            <a:extLst>
              <a:ext uri="{FF2B5EF4-FFF2-40B4-BE49-F238E27FC236}">
                <a16:creationId xmlns:a16="http://schemas.microsoft.com/office/drawing/2014/main" id="{24BFEAE2-76EF-C44C-90DA-69ABEE229CBE}"/>
              </a:ext>
            </a:extLst>
          </p:cNvPr>
          <p:cNvSpPr/>
          <p:nvPr/>
        </p:nvSpPr>
        <p:spPr bwMode="auto">
          <a:xfrm>
            <a:off x="7350504" y="3988013"/>
            <a:ext cx="901807" cy="885383"/>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close/>
              </a:path>
            </a:pathLst>
          </a:custGeom>
          <a:solidFill>
            <a:schemeClr val="accent2">
              <a:lumMod val="75000"/>
            </a:schemeClr>
          </a:solidFill>
          <a:ln w="28575">
            <a:solidFill>
              <a:schemeClr val="tx1"/>
            </a:solidFill>
            <a:prstDash val="dash"/>
            <a:miter lim="400000"/>
          </a:ln>
          <a:effectLst>
            <a:outerShdw blurRad="101600" dist="76200" dir="2700000" algn="tl" rotWithShape="0">
              <a:prstClr val="black">
                <a:alpha val="30000"/>
              </a:prstClr>
            </a:outerShdw>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9Slide07 SFU Rhythm" panose="00000400000000000000" pitchFamily="2" charset="0"/>
                <a:cs typeface="+mn-cs"/>
              </a:rPr>
              <a:t>d</a:t>
            </a:r>
            <a:endParaRPr kumimoji="0" sz="3600" b="0" i="0" u="none" strike="noStrike" kern="1200" cap="none" spc="0" normalizeH="0" baseline="0" noProof="0" dirty="0">
              <a:ln>
                <a:noFill/>
              </a:ln>
              <a:solidFill>
                <a:prstClr val="white"/>
              </a:solidFill>
              <a:effectLst/>
              <a:uLnTx/>
              <a:uFillTx/>
              <a:latin typeface="#9Slide07 SFU Rhythm" panose="00000400000000000000" pitchFamily="2" charset="0"/>
              <a:cs typeface="+mn-cs"/>
            </a:endParaRPr>
          </a:p>
        </p:txBody>
      </p:sp>
      <p:pic>
        <p:nvPicPr>
          <p:cNvPr id="28" name="图片 7">
            <a:extLst>
              <a:ext uri="{FF2B5EF4-FFF2-40B4-BE49-F238E27FC236}">
                <a16:creationId xmlns:a16="http://schemas.microsoft.com/office/drawing/2014/main" id="{A60D4F75-DFCD-7B4F-A2CC-D0B38ADA808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378383" y="4615182"/>
            <a:ext cx="2559825" cy="2242818"/>
          </a:xfrm>
          <a:prstGeom prst="rect">
            <a:avLst/>
          </a:prstGeom>
        </p:spPr>
      </p:pic>
    </p:spTree>
    <p:extLst>
      <p:ext uri="{BB962C8B-B14F-4D97-AF65-F5344CB8AC3E}">
        <p14:creationId xmlns:p14="http://schemas.microsoft.com/office/powerpoint/2010/main" val="4382628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childTnLst>
                          </p:cTn>
                        </p:par>
                        <p:par>
                          <p:cTn id="11" fill="hold">
                            <p:stCondLst>
                              <p:cond delay="500"/>
                            </p:stCondLst>
                            <p:childTnLst>
                              <p:par>
                                <p:cTn id="12" presetID="16" presetClass="entr" presetSubtype="21" fill="hold"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par>
                                <p:cTn id="15" presetID="3" presetClass="entr" presetSubtype="10"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blinds(horizontal)">
                                      <p:cBhvr>
                                        <p:cTn id="17" dur="500"/>
                                        <p:tgtEl>
                                          <p:spTgt spid="19"/>
                                        </p:tgtEl>
                                      </p:cBhvr>
                                    </p:animEffect>
                                  </p:childTnLst>
                                </p:cTn>
                              </p:par>
                              <p:par>
                                <p:cTn id="18" presetID="3" presetClass="entr" presetSubtype="10" fill="hold" grpId="0" nodeType="with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blinds(horizontal)">
                                      <p:cBhvr>
                                        <p:cTn id="20" dur="500"/>
                                        <p:tgtEl>
                                          <p:spTgt spid="21"/>
                                        </p:tgtEl>
                                      </p:cBhvr>
                                    </p:animEffect>
                                  </p:childTnLst>
                                </p:cTn>
                              </p:par>
                              <p:par>
                                <p:cTn id="21" presetID="3" presetClass="entr" presetSubtype="10" fill="hold" grpId="0" nodeType="with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blinds(horizontal)">
                                      <p:cBhvr>
                                        <p:cTn id="23" dur="500"/>
                                        <p:tgtEl>
                                          <p:spTgt spid="23"/>
                                        </p:tgtEl>
                                      </p:cBhvr>
                                    </p:animEffect>
                                  </p:childTnLst>
                                </p:cTn>
                              </p:par>
                              <p:par>
                                <p:cTn id="24" presetID="3" presetClass="entr" presetSubtype="10" fill="hold" grpId="0" nodeType="with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blinds(horizontal)">
                                      <p:cBhvr>
                                        <p:cTn id="26" dur="500"/>
                                        <p:tgtEl>
                                          <p:spTgt spid="22"/>
                                        </p:tgtEl>
                                      </p:cBhvr>
                                    </p:animEffect>
                                  </p:childTnLst>
                                </p:cTn>
                              </p:par>
                              <p:par>
                                <p:cTn id="27" presetID="3" presetClass="entr" presetSubtype="10" fill="hold" grpId="0" nodeType="withEffect">
                                  <p:stCondLst>
                                    <p:cond delay="0"/>
                                  </p:stCondLst>
                                  <p:iterate type="lt">
                                    <p:tmPct val="0"/>
                                  </p:iterate>
                                  <p:childTnLst>
                                    <p:set>
                                      <p:cBhvr>
                                        <p:cTn id="28" dur="1" fill="hold">
                                          <p:stCondLst>
                                            <p:cond delay="0"/>
                                          </p:stCondLst>
                                        </p:cTn>
                                        <p:tgtEl>
                                          <p:spTgt spid="25"/>
                                        </p:tgtEl>
                                        <p:attrNameLst>
                                          <p:attrName>style.visibility</p:attrName>
                                        </p:attrNameLst>
                                      </p:cBhvr>
                                      <p:to>
                                        <p:strVal val="visible"/>
                                      </p:to>
                                    </p:set>
                                    <p:animEffect transition="in" filter="blinds(horizontal)">
                                      <p:cBhvr>
                                        <p:cTn id="29" dur="500"/>
                                        <p:tgtEl>
                                          <p:spTgt spid="25"/>
                                        </p:tgtEl>
                                      </p:cBhvr>
                                    </p:animEffect>
                                  </p:childTnLst>
                                </p:cTn>
                              </p:par>
                              <p:par>
                                <p:cTn id="30" presetID="3" presetClass="entr" presetSubtype="10" fill="hold" grpId="0" nodeType="withEffect">
                                  <p:stCondLst>
                                    <p:cond delay="0"/>
                                  </p:stCondLst>
                                  <p:iterate type="lt">
                                    <p:tmPct val="0"/>
                                  </p:iterate>
                                  <p:childTnLst>
                                    <p:set>
                                      <p:cBhvr>
                                        <p:cTn id="31" dur="1" fill="hold">
                                          <p:stCondLst>
                                            <p:cond delay="0"/>
                                          </p:stCondLst>
                                        </p:cTn>
                                        <p:tgtEl>
                                          <p:spTgt spid="24"/>
                                        </p:tgtEl>
                                        <p:attrNameLst>
                                          <p:attrName>style.visibility</p:attrName>
                                        </p:attrNameLst>
                                      </p:cBhvr>
                                      <p:to>
                                        <p:strVal val="visible"/>
                                      </p:to>
                                    </p:set>
                                    <p:animEffect transition="in" filter="blinds(horizontal)">
                                      <p:cBhvr>
                                        <p:cTn id="32" dur="500"/>
                                        <p:tgtEl>
                                          <p:spTgt spid="24"/>
                                        </p:tgtEl>
                                      </p:cBhvr>
                                    </p:animEffect>
                                  </p:childTnLst>
                                </p:cTn>
                              </p:par>
                              <p:par>
                                <p:cTn id="33" presetID="3" presetClass="entr" presetSubtype="10" fill="hold" grpId="0" nodeType="withEffect">
                                  <p:stCondLst>
                                    <p:cond delay="0"/>
                                  </p:stCondLst>
                                  <p:childTnLst>
                                    <p:set>
                                      <p:cBhvr>
                                        <p:cTn id="34" dur="1" fill="hold">
                                          <p:stCondLst>
                                            <p:cond delay="0"/>
                                          </p:stCondLst>
                                        </p:cTn>
                                        <p:tgtEl>
                                          <p:spTgt spid="27"/>
                                        </p:tgtEl>
                                        <p:attrNameLst>
                                          <p:attrName>style.visibility</p:attrName>
                                        </p:attrNameLst>
                                      </p:cBhvr>
                                      <p:to>
                                        <p:strVal val="visible"/>
                                      </p:to>
                                    </p:set>
                                    <p:animEffect transition="in" filter="blinds(horizontal)">
                                      <p:cBhvr>
                                        <p:cTn id="35" dur="500"/>
                                        <p:tgtEl>
                                          <p:spTgt spid="27"/>
                                        </p:tgtEl>
                                      </p:cBhvr>
                                    </p:animEffect>
                                  </p:childTnLst>
                                </p:cTn>
                              </p:par>
                              <p:par>
                                <p:cTn id="36" presetID="3" presetClass="entr" presetSubtype="10" fill="hold" grpId="0" nodeType="withEffect">
                                  <p:stCondLst>
                                    <p:cond delay="0"/>
                                  </p:stCondLst>
                                  <p:childTnLst>
                                    <p:set>
                                      <p:cBhvr>
                                        <p:cTn id="37" dur="1" fill="hold">
                                          <p:stCondLst>
                                            <p:cond delay="0"/>
                                          </p:stCondLst>
                                        </p:cTn>
                                        <p:tgtEl>
                                          <p:spTgt spid="26"/>
                                        </p:tgtEl>
                                        <p:attrNameLst>
                                          <p:attrName>style.visibility</p:attrName>
                                        </p:attrNameLst>
                                      </p:cBhvr>
                                      <p:to>
                                        <p:strVal val="visible"/>
                                      </p:to>
                                    </p:set>
                                    <p:animEffect transition="in" filter="blinds(horizontal)">
                                      <p:cBhvr>
                                        <p:cTn id="38" dur="500"/>
                                        <p:tgtEl>
                                          <p:spTgt spid="26"/>
                                        </p:tgtEl>
                                      </p:cBhvr>
                                    </p:animEffect>
                                  </p:childTnLst>
                                </p:cTn>
                              </p:par>
                            </p:childTnLst>
                          </p:cTn>
                        </p:par>
                      </p:childTnLst>
                    </p:cTn>
                  </p:par>
                  <p:par>
                    <p:cTn id="39" fill="hold">
                      <p:stCondLst>
                        <p:cond delay="indefinite"/>
                      </p:stCondLst>
                      <p:childTnLst>
                        <p:par>
                          <p:cTn id="40" fill="hold">
                            <p:stCondLst>
                              <p:cond delay="0"/>
                            </p:stCondLst>
                            <p:childTnLst>
                              <p:par>
                                <p:cTn id="41" presetID="27" presetClass="emph" presetSubtype="0" fill="remove" grpId="1" nodeType="clickEffect">
                                  <p:stCondLst>
                                    <p:cond delay="0"/>
                                  </p:stCondLst>
                                  <p:childTnLst>
                                    <p:animClr clrSpc="rgb" dir="cw">
                                      <p:cBhvr override="childStyle">
                                        <p:cTn id="42" dur="250" autoRev="1" fill="remove"/>
                                        <p:tgtEl>
                                          <p:spTgt spid="23"/>
                                        </p:tgtEl>
                                        <p:attrNameLst>
                                          <p:attrName>style.color</p:attrName>
                                        </p:attrNameLst>
                                      </p:cBhvr>
                                      <p:to>
                                        <a:schemeClr val="bg1"/>
                                      </p:to>
                                    </p:animClr>
                                    <p:animClr clrSpc="rgb" dir="cw">
                                      <p:cBhvr>
                                        <p:cTn id="43" dur="250" autoRev="1" fill="remove"/>
                                        <p:tgtEl>
                                          <p:spTgt spid="23"/>
                                        </p:tgtEl>
                                        <p:attrNameLst>
                                          <p:attrName>fillcolor</p:attrName>
                                        </p:attrNameLst>
                                      </p:cBhvr>
                                      <p:to>
                                        <a:schemeClr val="bg1"/>
                                      </p:to>
                                    </p:animClr>
                                    <p:set>
                                      <p:cBhvr>
                                        <p:cTn id="44" dur="250" autoRev="1" fill="remove"/>
                                        <p:tgtEl>
                                          <p:spTgt spid="23"/>
                                        </p:tgtEl>
                                        <p:attrNameLst>
                                          <p:attrName>fill.type</p:attrName>
                                        </p:attrNameLst>
                                      </p:cBhvr>
                                      <p:to>
                                        <p:strVal val="solid"/>
                                      </p:to>
                                    </p:set>
                                    <p:set>
                                      <p:cBhvr>
                                        <p:cTn id="45" dur="250" autoRev="1" fill="remove"/>
                                        <p:tgtEl>
                                          <p:spTgt spid="23"/>
                                        </p:tgtEl>
                                        <p:attrNameLst>
                                          <p:attrName>fill.on</p:attrName>
                                        </p:attrNameLst>
                                      </p:cBhvr>
                                      <p:to>
                                        <p:strVal val="true"/>
                                      </p:to>
                                    </p:set>
                                  </p:childTnLst>
                                  <p:subTnLst>
                                    <p:audio>
                                      <p:cMediaNode>
                                        <p:cTn display="0" masterRel="sameClick">
                                          <p:stCondLst>
                                            <p:cond evt="begin" delay="0">
                                              <p:tn val="41"/>
                                            </p:cond>
                                          </p:stCondLst>
                                          <p:endCondLst>
                                            <p:cond evt="onStopAudio" delay="0">
                                              <p:tgtEl>
                                                <p:sldTgt/>
                                              </p:tgtEl>
                                            </p:cond>
                                          </p:endCondLst>
                                        </p:cTn>
                                        <p:tgtEl>
                                          <p:sndTgt r:embed="rId3" name="applause.wav"/>
                                        </p:tgtEl>
                                      </p:cMediaNode>
                                    </p:audio>
                                  </p:subTnLst>
                                </p:cTn>
                              </p:par>
                              <p:par>
                                <p:cTn id="46" presetID="27" presetClass="emph" presetSubtype="0" fill="remove" grpId="1" nodeType="withEffect">
                                  <p:stCondLst>
                                    <p:cond delay="0"/>
                                  </p:stCondLst>
                                  <p:childTnLst>
                                    <p:animClr clrSpc="rgb" dir="cw">
                                      <p:cBhvr override="childStyle">
                                        <p:cTn id="47" dur="250" autoRev="1" fill="remove"/>
                                        <p:tgtEl>
                                          <p:spTgt spid="22"/>
                                        </p:tgtEl>
                                        <p:attrNameLst>
                                          <p:attrName>style.color</p:attrName>
                                        </p:attrNameLst>
                                      </p:cBhvr>
                                      <p:to>
                                        <a:schemeClr val="bg1"/>
                                      </p:to>
                                    </p:animClr>
                                    <p:animClr clrSpc="rgb" dir="cw">
                                      <p:cBhvr>
                                        <p:cTn id="48" dur="250" autoRev="1" fill="remove"/>
                                        <p:tgtEl>
                                          <p:spTgt spid="22"/>
                                        </p:tgtEl>
                                        <p:attrNameLst>
                                          <p:attrName>fillcolor</p:attrName>
                                        </p:attrNameLst>
                                      </p:cBhvr>
                                      <p:to>
                                        <a:schemeClr val="bg1"/>
                                      </p:to>
                                    </p:animClr>
                                    <p:set>
                                      <p:cBhvr>
                                        <p:cTn id="49" dur="250" autoRev="1" fill="remove"/>
                                        <p:tgtEl>
                                          <p:spTgt spid="22"/>
                                        </p:tgtEl>
                                        <p:attrNameLst>
                                          <p:attrName>fill.type</p:attrName>
                                        </p:attrNameLst>
                                      </p:cBhvr>
                                      <p:to>
                                        <p:strVal val="solid"/>
                                      </p:to>
                                    </p:set>
                                    <p:set>
                                      <p:cBhvr>
                                        <p:cTn id="50" dur="250" autoRev="1" fill="remove"/>
                                        <p:tgtEl>
                                          <p:spTgt spid="22"/>
                                        </p:tgtEl>
                                        <p:attrNameLst>
                                          <p:attrName>fill.on</p:attrName>
                                        </p:attrNameLst>
                                      </p:cBhvr>
                                      <p:to>
                                        <p:strVal val="true"/>
                                      </p:to>
                                    </p:set>
                                  </p:childTnLst>
                                  <p:subTnLst>
                                    <p:audio>
                                      <p:cMediaNode>
                                        <p:cTn display="0" masterRel="sameClick">
                                          <p:stCondLst>
                                            <p:cond evt="begin" delay="0">
                                              <p:tn val="46"/>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 grpId="0" animBg="1"/>
      <p:bldP spid="9" grpId="0" animBg="1"/>
      <p:bldP spid="19" grpId="0" animBg="1"/>
      <p:bldP spid="22" grpId="0" animBg="1"/>
      <p:bldP spid="22" grpId="1" animBg="1"/>
      <p:bldP spid="23" grpId="0" animBg="1"/>
      <p:bldP spid="23" grpId="1" animBg="1"/>
      <p:bldP spid="24" grpId="0" animBg="1"/>
      <p:bldP spid="25" grpId="0" animBg="1"/>
      <p:bldP spid="26" grpId="0" animBg="1"/>
      <p:bldP spid="27" grpId="0" animBg="1"/>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思源黑体 CN Bold"/>
        <a:ea typeface=""/>
        <a:cs typeface=""/>
        <a:font script="Jpan" typeface="ＭＳ Ｐゴシック"/>
        <a:font script="Hang" typeface="맑은 고딕"/>
        <a:font script="Hans" typeface="思源黑体 CN Bold"/>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思源黑体 CN Bold"/>
        <a:ea typeface=""/>
        <a:cs typeface=""/>
        <a:font script="Jpan" typeface="ＭＳ Ｐゴシック"/>
        <a:font script="Hang" typeface="맑은 고딕"/>
        <a:font script="Hans" typeface="思源黑体 CN Bold"/>
        <a:font script="Hant" typeface="新細明體"/>
        <a:font script="Arab" typeface="思源黑体 CN Bold"/>
        <a:font script="Hebr" typeface="思源黑体 CN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思源黑体 CN Bold"/>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思源黑体 CN Bold"/>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思源黑体 CN Bold"/>
        <a:ea typeface=""/>
        <a:cs typeface=""/>
        <a:font script="Jpan" typeface="ＭＳ Ｐゴシック"/>
        <a:font script="Hang" typeface="맑은 고딕"/>
        <a:font script="Hans" typeface="思源黑体 CN Bold"/>
        <a:font script="Hant" typeface="新細明體"/>
        <a:font script="Arab" typeface="思源黑体 CN Bold"/>
        <a:font script="Hebr" typeface="思源黑体 CN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思源黑体 CN Bold"/>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思源黑体 CN Bold"/>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思源黑体 CN Bold"/>
        <a:ea typeface=""/>
        <a:cs typeface=""/>
        <a:font script="Jpan" typeface="ＭＳ Ｐゴシック"/>
        <a:font script="Hang" typeface="맑은 고딕"/>
        <a:font script="Hans" typeface="思源黑体 CN Bold"/>
        <a:font script="Hant" typeface="新細明體"/>
        <a:font script="Arab" typeface="思源黑体 CN Bold"/>
        <a:font script="Hebr" typeface="思源黑体 CN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思源黑体 CN Bold"/>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231</TotalTime>
  <Words>654</Words>
  <Application>Microsoft Office PowerPoint</Application>
  <PresentationFormat>Widescreen</PresentationFormat>
  <Paragraphs>143</Paragraphs>
  <Slides>21</Slides>
  <Notes>20</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21</vt:i4>
      </vt:variant>
    </vt:vector>
  </HeadingPairs>
  <TitlesOfParts>
    <vt:vector size="29" baseType="lpstr">
      <vt:lpstr>DengXian</vt:lpstr>
      <vt:lpstr>#9Slide03 Sympathique Alt</vt:lpstr>
      <vt:lpstr>#9Slide07 SFU Rhythm</vt:lpstr>
      <vt:lpstr>Arial</vt:lpstr>
      <vt:lpstr>Cambria</vt:lpstr>
      <vt:lpstr>OpenSans</vt:lpstr>
      <vt:lpstr>思源黑体 CN Bold</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HP</dc:creator>
  <dc:description>9Slide.vn</dc:description>
  <cp:lastModifiedBy>Hà Lê</cp:lastModifiedBy>
  <cp:revision>26</cp:revision>
  <dcterms:created xsi:type="dcterms:W3CDTF">2022-10-18T13:17:00Z</dcterms:created>
  <dcterms:modified xsi:type="dcterms:W3CDTF">2023-12-02T17:16:55Z</dcterms:modified>
  <cp:category>9Slide.vn</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2052-11.1.0.9513</vt:lpwstr>
  </property>
</Properties>
</file>