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71" r:id="rId2"/>
    <p:sldId id="279" r:id="rId3"/>
    <p:sldId id="475" r:id="rId4"/>
    <p:sldId id="476" r:id="rId5"/>
    <p:sldId id="337" r:id="rId6"/>
    <p:sldId id="33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4" d="100"/>
          <a:sy n="54" d="100"/>
        </p:scale>
        <p:origin x="-43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DC4FA-D231-45C2-827C-D6769E65A1E9}" type="datetimeFigureOut">
              <a:rPr lang="en-US" smtClean="0"/>
              <a:t>18/09/2025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D94A0-D778-4140-809E-F9DE672890FA}" type="slidenum">
              <a:rPr lang="en-US" smtClean="0"/>
              <a:t>‹#›</a:t>
            </a:fld>
            <a:endParaRPr lang="en-US"/>
          </a:p>
        </p:txBody>
      </p:sp>
    </p:spTree>
    <p:extLst>
      <p:ext uri="{BB962C8B-B14F-4D97-AF65-F5344CB8AC3E}">
        <p14:creationId xmlns:p14="http://schemas.microsoft.com/office/powerpoint/2010/main" val="173169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6fd8ccc017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6fd8ccc017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51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a:extLst>
            <a:ext uri="{FF2B5EF4-FFF2-40B4-BE49-F238E27FC236}">
              <a16:creationId xmlns:a16="http://schemas.microsoft.com/office/drawing/2014/main" xmlns="" id="{F2FD2FB5-DC54-91BF-63E7-38DC909D6A8E}"/>
            </a:ext>
          </a:extLst>
        </p:cNvPr>
        <p:cNvGrpSpPr/>
        <p:nvPr/>
      </p:nvGrpSpPr>
      <p:grpSpPr>
        <a:xfrm>
          <a:off x="0" y="0"/>
          <a:ext cx="0" cy="0"/>
          <a:chOff x="0" y="0"/>
          <a:chExt cx="0" cy="0"/>
        </a:xfrm>
      </p:grpSpPr>
      <p:sp>
        <p:nvSpPr>
          <p:cNvPr id="600" name="Google Shape;600;g6fd8ccc017_0_142:notes">
            <a:extLst>
              <a:ext uri="{FF2B5EF4-FFF2-40B4-BE49-F238E27FC236}">
                <a16:creationId xmlns:a16="http://schemas.microsoft.com/office/drawing/2014/main" xmlns="" id="{0B424232-F962-4DD6-7A5E-F9099EC5B1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a:extLst>
              <a:ext uri="{FF2B5EF4-FFF2-40B4-BE49-F238E27FC236}">
                <a16:creationId xmlns:a16="http://schemas.microsoft.com/office/drawing/2014/main" xmlns="" id="{3572B6D1-35C1-5D17-1322-9BB5EB9DEC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779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836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75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28969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9197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6321374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9605129"/>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80.png"/><Relationship Id="rId3" Type="http://schemas.openxmlformats.org/officeDocument/2006/relationships/image" Target="../media/image7.png"/><Relationship Id="rId7" Type="http://schemas.openxmlformats.org/officeDocument/2006/relationships/image" Target="../media/image330.png"/><Relationship Id="rId12"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20.png"/><Relationship Id="rId11" Type="http://schemas.openxmlformats.org/officeDocument/2006/relationships/image" Target="../media/image37.png"/><Relationship Id="rId5" Type="http://schemas.openxmlformats.org/officeDocument/2006/relationships/image" Target="../media/image310.png"/><Relationship Id="rId15" Type="http://schemas.openxmlformats.org/officeDocument/2006/relationships/image" Target="../media/image300.png"/><Relationship Id="rId10" Type="http://schemas.openxmlformats.org/officeDocument/2006/relationships/image" Target="../media/image36.png"/><Relationship Id="rId4" Type="http://schemas.openxmlformats.org/officeDocument/2006/relationships/image" Target="../media/image311.png"/><Relationship Id="rId9" Type="http://schemas.openxmlformats.org/officeDocument/2006/relationships/image" Target="../media/image35.png"/><Relationship Id="rId14" Type="http://schemas.openxmlformats.org/officeDocument/2006/relationships/image" Target="../media/image29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121" name="图片 337">
            <a:extLst>
              <a:ext uri="{FF2B5EF4-FFF2-40B4-BE49-F238E27FC236}">
                <a16:creationId xmlns:a16="http://schemas.microsoft.com/office/drawing/2014/main" xmlns="" id="{8808C792-2E41-4511-9136-5053F7EE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28283"/>
            <a:ext cx="10276534" cy="36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337">
            <a:extLst>
              <a:ext uri="{FF2B5EF4-FFF2-40B4-BE49-F238E27FC236}">
                <a16:creationId xmlns:a16="http://schemas.microsoft.com/office/drawing/2014/main" xmlns="" id="{41BF6ED1-2252-4B68-B9C1-3591311D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8025" y="383227"/>
            <a:ext cx="11484439" cy="23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9" name="Google Shape;64;p2">
            <a:extLst>
              <a:ext uri="{FF2B5EF4-FFF2-40B4-BE49-F238E27FC236}">
                <a16:creationId xmlns:a16="http://schemas.microsoft.com/office/drawing/2014/main" xmlns="" id="{4118FC62-BA53-482A-818F-C3B6C5F3318D}"/>
              </a:ext>
            </a:extLst>
          </p:cNvPr>
          <p:cNvGrpSpPr/>
          <p:nvPr/>
        </p:nvGrpSpPr>
        <p:grpSpPr>
          <a:xfrm>
            <a:off x="3987808" y="4436928"/>
            <a:ext cx="4106700" cy="2470042"/>
            <a:chOff x="5582189" y="-750031"/>
            <a:chExt cx="1442805" cy="1021869"/>
          </a:xfrm>
        </p:grpSpPr>
        <p:sp>
          <p:nvSpPr>
            <p:cNvPr id="220" name="Google Shape;65;p2">
              <a:extLst>
                <a:ext uri="{FF2B5EF4-FFF2-40B4-BE49-F238E27FC236}">
                  <a16:creationId xmlns:a16="http://schemas.microsoft.com/office/drawing/2014/main" xmlns="" id="{26ECBAFC-E488-4203-99BE-0B6BB3A32BC5}"/>
                </a:ext>
              </a:extLst>
            </p:cNvPr>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66;p2">
              <a:extLst>
                <a:ext uri="{FF2B5EF4-FFF2-40B4-BE49-F238E27FC236}">
                  <a16:creationId xmlns:a16="http://schemas.microsoft.com/office/drawing/2014/main" xmlns="" id="{348A05AB-412F-42B6-A630-191B4C8B586E}"/>
                </a:ext>
              </a:extLst>
            </p:cNvPr>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17" name="Google Shape;62;p2">
            <a:extLst>
              <a:ext uri="{FF2B5EF4-FFF2-40B4-BE49-F238E27FC236}">
                <a16:creationId xmlns:a16="http://schemas.microsoft.com/office/drawing/2014/main" xmlns="" id="{78E1AEE1-64FC-4019-BF9D-C0782AC2441C}"/>
              </a:ext>
            </a:extLst>
          </p:cNvPr>
          <p:cNvSpPr/>
          <p:nvPr/>
        </p:nvSpPr>
        <p:spPr>
          <a:xfrm rot="583655">
            <a:off x="934140" y="1439143"/>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8" name="Google Shape;63;p2">
            <a:extLst>
              <a:ext uri="{FF2B5EF4-FFF2-40B4-BE49-F238E27FC236}">
                <a16:creationId xmlns:a16="http://schemas.microsoft.com/office/drawing/2014/main" xmlns="" id="{3B454927-DF47-43DE-993E-4FCCDB1C6835}"/>
              </a:ext>
            </a:extLst>
          </p:cNvPr>
          <p:cNvSpPr/>
          <p:nvPr/>
        </p:nvSpPr>
        <p:spPr>
          <a:xfrm rot="20751031">
            <a:off x="10622762" y="937391"/>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2" name="Google Shape;67;p2">
            <a:extLst>
              <a:ext uri="{FF2B5EF4-FFF2-40B4-BE49-F238E27FC236}">
                <a16:creationId xmlns:a16="http://schemas.microsoft.com/office/drawing/2014/main" xmlns="" id="{C417DA1F-61BE-4887-A56C-A2E6AECE6E22}"/>
              </a:ext>
            </a:extLst>
          </p:cNvPr>
          <p:cNvSpPr/>
          <p:nvPr/>
        </p:nvSpPr>
        <p:spPr>
          <a:xfrm rot="238541">
            <a:off x="1832166" y="2039749"/>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 name="Google Shape;68;p2">
            <a:extLst>
              <a:ext uri="{FF2B5EF4-FFF2-40B4-BE49-F238E27FC236}">
                <a16:creationId xmlns:a16="http://schemas.microsoft.com/office/drawing/2014/main" xmlns="" id="{A0E0EA92-7FA2-4BA8-A537-AAE75BAF8486}"/>
              </a:ext>
            </a:extLst>
          </p:cNvPr>
          <p:cNvSpPr/>
          <p:nvPr/>
        </p:nvSpPr>
        <p:spPr>
          <a:xfrm rot="19151366">
            <a:off x="4033039" y="4771028"/>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3" name="Picture 4" descr="Transparent Background Unicorn Png Clipart (#5613213) - PinClipart">
            <a:extLst>
              <a:ext uri="{FF2B5EF4-FFF2-40B4-BE49-F238E27FC236}">
                <a16:creationId xmlns:a16="http://schemas.microsoft.com/office/drawing/2014/main" xmlns="" id="{FCC48214-17ED-45BA-96D6-6FAA454AC5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528318" y="2088844"/>
            <a:ext cx="2877136" cy="36289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ittle horse unicorn PNG - Similar PNG">
            <a:extLst>
              <a:ext uri="{FF2B5EF4-FFF2-40B4-BE49-F238E27FC236}">
                <a16:creationId xmlns:a16="http://schemas.microsoft.com/office/drawing/2014/main" xmlns="" id="{50134737-A0EA-4EB9-B7D9-E561C2CBE2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67" b="94833" l="10000" r="90000">
                        <a14:foregroundMark x1="35000" y1="24167" x2="39833" y2="36833"/>
                        <a14:foregroundMark x1="36833" y1="42167" x2="53833" y2="67000"/>
                        <a14:foregroundMark x1="53833" y1="67000" x2="53833" y2="67000"/>
                        <a14:foregroundMark x1="60000" y1="62167" x2="58833" y2="66000"/>
                        <a14:foregroundMark x1="36667" y1="6667" x2="36667" y2="6667"/>
                        <a14:foregroundMark x1="47167" y1="90167" x2="47167" y2="90167"/>
                        <a14:foregroundMark x1="60333" y1="94833" x2="60333" y2="94833"/>
                      </a14:backgroundRemoval>
                    </a14:imgEffect>
                  </a14:imgLayer>
                </a14:imgProps>
              </a:ext>
              <a:ext uri="{28A0092B-C50C-407E-A947-70E740481C1C}">
                <a14:useLocalDpi xmlns:a14="http://schemas.microsoft.com/office/drawing/2010/main" val="0"/>
              </a:ext>
            </a:extLst>
          </a:blip>
          <a:srcRect/>
          <a:stretch>
            <a:fillRect/>
          </a:stretch>
        </p:blipFill>
        <p:spPr bwMode="auto">
          <a:xfrm>
            <a:off x="8880530" y="3281214"/>
            <a:ext cx="3468379" cy="3576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552DE91-DEF5-3A82-6CF5-673BBF9FE1FE}"/>
              </a:ext>
            </a:extLst>
          </p:cNvPr>
          <p:cNvPicPr>
            <a:picLocks noChangeAspect="1"/>
          </p:cNvPicPr>
          <p:nvPr/>
        </p:nvPicPr>
        <p:blipFill>
          <a:blip r:embed="rId8"/>
          <a:stretch>
            <a:fillRect/>
          </a:stretch>
        </p:blipFill>
        <p:spPr>
          <a:xfrm>
            <a:off x="7446361" y="-138428"/>
            <a:ext cx="2658086" cy="1457070"/>
          </a:xfrm>
          <a:prstGeom prst="rect">
            <a:avLst/>
          </a:prstGeom>
        </p:spPr>
      </p:pic>
      <p:pic>
        <p:nvPicPr>
          <p:cNvPr id="5" name="Picture 4">
            <a:extLst>
              <a:ext uri="{FF2B5EF4-FFF2-40B4-BE49-F238E27FC236}">
                <a16:creationId xmlns:a16="http://schemas.microsoft.com/office/drawing/2014/main" xmlns="" id="{2D39C6FD-A4F7-BC17-E5EE-E475DDC104B4}"/>
              </a:ext>
            </a:extLst>
          </p:cNvPr>
          <p:cNvPicPr>
            <a:picLocks noChangeAspect="1"/>
          </p:cNvPicPr>
          <p:nvPr/>
        </p:nvPicPr>
        <p:blipFill>
          <a:blip r:embed="rId9"/>
          <a:stretch>
            <a:fillRect/>
          </a:stretch>
        </p:blipFill>
        <p:spPr>
          <a:xfrm>
            <a:off x="1211483" y="1756382"/>
            <a:ext cx="2225233" cy="640135"/>
          </a:xfrm>
          <a:prstGeom prst="rect">
            <a:avLst/>
          </a:prstGeom>
        </p:spPr>
      </p:pic>
      <p:pic>
        <p:nvPicPr>
          <p:cNvPr id="9" name="Picture 8">
            <a:extLst>
              <a:ext uri="{FF2B5EF4-FFF2-40B4-BE49-F238E27FC236}">
                <a16:creationId xmlns:a16="http://schemas.microsoft.com/office/drawing/2014/main" xmlns="" id="{C8046BEC-90F2-16DD-629A-8AED26D53540}"/>
              </a:ext>
            </a:extLst>
          </p:cNvPr>
          <p:cNvPicPr>
            <a:picLocks noChangeAspect="1"/>
          </p:cNvPicPr>
          <p:nvPr/>
        </p:nvPicPr>
        <p:blipFill>
          <a:blip r:embed="rId10"/>
          <a:stretch>
            <a:fillRect/>
          </a:stretch>
        </p:blipFill>
        <p:spPr>
          <a:xfrm>
            <a:off x="3019501" y="2334299"/>
            <a:ext cx="7029297"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xmlns="" id="{1C2DB900-C6ED-6662-F38F-C3C163EDD395}"/>
              </a:ext>
            </a:extLst>
          </p:cNvPr>
          <p:cNvSpPr/>
          <p:nvPr/>
        </p:nvSpPr>
        <p:spPr>
          <a:xfrm>
            <a:off x="182687"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8" name="Group 7">
            <a:extLst>
              <a:ext uri="{FF2B5EF4-FFF2-40B4-BE49-F238E27FC236}">
                <a16:creationId xmlns:a16="http://schemas.microsoft.com/office/drawing/2014/main" xmlns="" id="{51AFAB2B-EFBD-7A77-B3B8-7C57CCB68CEB}"/>
              </a:ext>
            </a:extLst>
          </p:cNvPr>
          <p:cNvGrpSpPr/>
          <p:nvPr/>
        </p:nvGrpSpPr>
        <p:grpSpPr>
          <a:xfrm>
            <a:off x="773262" y="340110"/>
            <a:ext cx="605826" cy="769441"/>
            <a:chOff x="3174278" y="246848"/>
            <a:chExt cx="605826" cy="769441"/>
          </a:xfrm>
        </p:grpSpPr>
        <p:sp>
          <p:nvSpPr>
            <p:cNvPr id="9" name="Oval 8">
              <a:extLst>
                <a:ext uri="{FF2B5EF4-FFF2-40B4-BE49-F238E27FC236}">
                  <a16:creationId xmlns:a16="http://schemas.microsoft.com/office/drawing/2014/main" xmlns="" id="{320FED57-57EF-BCE0-4C51-762664FAF0A2}"/>
                </a:ext>
              </a:extLst>
            </p:cNvPr>
            <p:cNvSpPr/>
            <p:nvPr/>
          </p:nvSpPr>
          <p:spPr>
            <a:xfrm>
              <a:off x="317427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xmlns="" id="{23967284-EB71-CE4D-40ED-3E473668CA8C}"/>
                </a:ext>
              </a:extLst>
            </p:cNvPr>
            <p:cNvSpPr txBox="1"/>
            <p:nvPr/>
          </p:nvSpPr>
          <p:spPr>
            <a:xfrm>
              <a:off x="3228647" y="246848"/>
              <a:ext cx="3016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grpSp>
      <p:sp>
        <p:nvSpPr>
          <p:cNvPr id="20" name="TextBox 19">
            <a:extLst>
              <a:ext uri="{FF2B5EF4-FFF2-40B4-BE49-F238E27FC236}">
                <a16:creationId xmlns:a16="http://schemas.microsoft.com/office/drawing/2014/main" xmlns="" id="{70364AB1-4813-1775-3778-4C80CBDC15CF}"/>
              </a:ext>
            </a:extLst>
          </p:cNvPr>
          <p:cNvSpPr txBox="1"/>
          <p:nvPr/>
        </p:nvSpPr>
        <p:spPr>
          <a:xfrm>
            <a:off x="1105129" y="487387"/>
            <a:ext cx="16380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mn-ea"/>
                <a:cs typeface="+mn-cs"/>
              </a:rPr>
              <a:t>Tính</a:t>
            </a:r>
            <a:endParaRPr kumimoji="0" lang="x-none" sz="3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9">
            <a:extLst>
              <a:ext uri="{FF2B5EF4-FFF2-40B4-BE49-F238E27FC236}">
                <a16:creationId xmlns:a16="http://schemas.microsoft.com/office/drawing/2014/main" xmlns="" id="{666B3911-79AF-22FE-C29A-FB24FD928831}"/>
              </a:ext>
            </a:extLst>
          </p:cNvPr>
          <p:cNvPicPr>
            <a:picLocks noChangeAspect="1"/>
          </p:cNvPicPr>
          <p:nvPr/>
        </p:nvPicPr>
        <p:blipFill>
          <a:blip r:embed="rId3"/>
          <a:stretch>
            <a:fillRect/>
          </a:stretch>
        </p:blipFill>
        <p:spPr>
          <a:xfrm>
            <a:off x="523875" y="1393611"/>
            <a:ext cx="11220450" cy="1225763"/>
          </a:xfrm>
          <a:prstGeom prst="rect">
            <a:avLst/>
          </a:prstGeom>
        </p:spPr>
      </p:pic>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xmlns="" id="{47B63C05-A2DC-39F7-D63D-87263D28F33F}"/>
                  </a:ext>
                </a:extLst>
              </p:cNvPr>
              <p:cNvSpPr txBox="1"/>
              <p:nvPr/>
            </p:nvSpPr>
            <p:spPr>
              <a:xfrm>
                <a:off x="83185" y="2755900"/>
                <a:ext cx="2602865" cy="10277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smtClean="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mbria" panose="02040503050406030204" pitchFamily="18" charset="0"/>
                              <a:ea typeface="Cambria" panose="020405030504060302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num>
                        <m:den>
                          <m:r>
                            <a:rPr lang="en-US" altLang="en-US" sz="3200" b="1" i="1" smtClean="0">
                              <a:solidFill>
                                <a:srgbClr val="FF0000"/>
                              </a:solidFill>
                              <a:latin typeface="Cambria Math" panose="02040503050406030204" pitchFamily="18" charset="0"/>
                              <a:cs typeface="Times New Roman" panose="02020603050405020304" pitchFamily="18" charset="0"/>
                            </a:rPr>
                            <m:t>𝟖</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47B63C05-A2DC-39F7-D63D-87263D28F33F}"/>
                  </a:ext>
                </a:extLst>
              </p:cNvPr>
              <p:cNvSpPr txBox="1">
                <a:spLocks noRot="1" noChangeAspect="1" noMove="1" noResize="1" noEditPoints="1" noAdjustHandles="1" noChangeArrowheads="1" noChangeShapeType="1" noTextEdit="1"/>
              </p:cNvSpPr>
              <p:nvPr/>
            </p:nvSpPr>
            <p:spPr>
              <a:xfrm>
                <a:off x="83185" y="2755900"/>
                <a:ext cx="2602865" cy="102771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xmlns="" id="{7BEEBCD6-1225-29F3-D4AA-625FB8580ADB}"/>
                  </a:ext>
                </a:extLst>
              </p:cNvPr>
              <p:cNvSpPr txBox="1"/>
              <p:nvPr/>
            </p:nvSpPr>
            <p:spPr>
              <a:xfrm>
                <a:off x="-142875" y="3851275"/>
                <a:ext cx="2602865" cy="1015919"/>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𝟒𝟎</m:t>
                          </m:r>
                        </m:num>
                        <m:den>
                          <m:r>
                            <a:rPr lang="en-US" altLang="en-US" sz="3200" b="1" i="1" smtClean="0">
                              <a:solidFill>
                                <a:srgbClr val="FF0000"/>
                              </a:solidFill>
                              <a:latin typeface="Cambria Math" panose="02040503050406030204" pitchFamily="18" charset="0"/>
                              <a:cs typeface="Times New Roman" panose="02020603050405020304" pitchFamily="18" charset="0"/>
                            </a:rPr>
                            <m:t>𝟏𝟐𝟎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7BEEBCD6-1225-29F3-D4AA-625FB8580ADB}"/>
                  </a:ext>
                </a:extLst>
              </p:cNvPr>
              <p:cNvSpPr txBox="1">
                <a:spLocks noRot="1" noChangeAspect="1" noMove="1" noResize="1" noEditPoints="1" noAdjustHandles="1" noChangeArrowheads="1" noChangeShapeType="1" noTextEdit="1"/>
              </p:cNvSpPr>
              <p:nvPr/>
            </p:nvSpPr>
            <p:spPr>
              <a:xfrm>
                <a:off x="-142875" y="3851275"/>
                <a:ext cx="2602865" cy="101591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xmlns="" id="{8EF3BBA1-0DB6-0D82-3F90-D36656747FAC}"/>
                  </a:ext>
                </a:extLst>
              </p:cNvPr>
              <p:cNvSpPr txBox="1"/>
              <p:nvPr/>
            </p:nvSpPr>
            <p:spPr>
              <a:xfrm>
                <a:off x="-142874" y="4918075"/>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8EF3BBA1-0DB6-0D82-3F90-D36656747FAC}"/>
                  </a:ext>
                </a:extLst>
              </p:cNvPr>
              <p:cNvSpPr txBox="1">
                <a:spLocks noRot="1" noChangeAspect="1" noMove="1" noResize="1" noEditPoints="1" noAdjustHandles="1" noChangeArrowheads="1" noChangeShapeType="1" noTextEdit="1"/>
              </p:cNvSpPr>
              <p:nvPr/>
            </p:nvSpPr>
            <p:spPr>
              <a:xfrm>
                <a:off x="-142874" y="4918075"/>
                <a:ext cx="2190750" cy="101752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xmlns="" id="{80D4B7DD-28B2-8E13-5290-5C9E6A995AF6}"/>
                  </a:ext>
                </a:extLst>
              </p:cNvPr>
              <p:cNvSpPr txBox="1"/>
              <p:nvPr/>
            </p:nvSpPr>
            <p:spPr>
              <a:xfrm>
                <a:off x="3378835" y="2651125"/>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𝟏𝟐</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𝟕</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a:rPr lang="en-US" sz="3200" b="1" i="1" dirty="0" smtClean="0">
                              <a:solidFill>
                                <a:srgbClr val="FF0000"/>
                              </a:solidFill>
                              <a:latin typeface="Cambria Math" panose="02040503050406030204" pitchFamily="18"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0D4B7DD-28B2-8E13-5290-5C9E6A995AF6}"/>
                  </a:ext>
                </a:extLst>
              </p:cNvPr>
              <p:cNvSpPr txBox="1">
                <a:spLocks noRot="1" noChangeAspect="1" noMove="1" noResize="1" noEditPoints="1" noAdjustHandles="1" noChangeArrowheads="1" noChangeShapeType="1" noTextEdit="1"/>
              </p:cNvSpPr>
              <p:nvPr/>
            </p:nvSpPr>
            <p:spPr>
              <a:xfrm>
                <a:off x="3378835" y="2651125"/>
                <a:ext cx="2602865" cy="101771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7">
                <a:extLst>
                  <a:ext uri="{FF2B5EF4-FFF2-40B4-BE49-F238E27FC236}">
                    <a16:creationId xmlns:a16="http://schemas.microsoft.com/office/drawing/2014/main" xmlns="" id="{BE8EEBB2-8301-432D-2839-BD057F9A2E54}"/>
                  </a:ext>
                </a:extLst>
              </p:cNvPr>
              <p:cNvSpPr txBox="1"/>
              <p:nvPr/>
            </p:nvSpPr>
            <p:spPr>
              <a:xfrm>
                <a:off x="3152775" y="37465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𝟖𝟒</m:t>
                          </m:r>
                        </m:num>
                        <m:den>
                          <m:r>
                            <a:rPr lang="en-US" altLang="en-US" sz="3200" b="1" i="1" smtClean="0">
                              <a:solidFill>
                                <a:srgbClr val="FF0000"/>
                              </a:solidFill>
                              <a:latin typeface="Cambria Math" panose="02040503050406030204" pitchFamily="18" charset="0"/>
                              <a:cs typeface="Times New Roman" panose="02020603050405020304" pitchFamily="18" charset="0"/>
                            </a:rPr>
                            <m:t>𝟓𝟔</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5" name="Text Box 7">
                <a:extLst>
                  <a:ext uri="{FF2B5EF4-FFF2-40B4-BE49-F238E27FC236}">
                    <a16:creationId xmlns:a16="http://schemas.microsoft.com/office/drawing/2014/main" id="{BE8EEBB2-8301-432D-2839-BD057F9A2E54}"/>
                  </a:ext>
                </a:extLst>
              </p:cNvPr>
              <p:cNvSpPr txBox="1">
                <a:spLocks noRot="1" noChangeAspect="1" noMove="1" noResize="1" noEditPoints="1" noAdjustHandles="1" noChangeArrowheads="1" noChangeShapeType="1" noTextEdit="1"/>
              </p:cNvSpPr>
              <p:nvPr/>
            </p:nvSpPr>
            <p:spPr>
              <a:xfrm>
                <a:off x="3152775" y="3746500"/>
                <a:ext cx="2602865" cy="10175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Box 7">
                <a:extLst>
                  <a:ext uri="{FF2B5EF4-FFF2-40B4-BE49-F238E27FC236}">
                    <a16:creationId xmlns:a16="http://schemas.microsoft.com/office/drawing/2014/main" xmlns="" id="{4D8E1F65-699B-AA92-E523-76FC11A0C557}"/>
                  </a:ext>
                </a:extLst>
              </p:cNvPr>
              <p:cNvSpPr txBox="1"/>
              <p:nvPr/>
            </p:nvSpPr>
            <p:spPr>
              <a:xfrm>
                <a:off x="3152776" y="4813300"/>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6" name="Text Box 7">
                <a:extLst>
                  <a:ext uri="{FF2B5EF4-FFF2-40B4-BE49-F238E27FC236}">
                    <a16:creationId xmlns:a16="http://schemas.microsoft.com/office/drawing/2014/main" id="{4D8E1F65-699B-AA92-E523-76FC11A0C557}"/>
                  </a:ext>
                </a:extLst>
              </p:cNvPr>
              <p:cNvSpPr txBox="1">
                <a:spLocks noRot="1" noChangeAspect="1" noMove="1" noResize="1" noEditPoints="1" noAdjustHandles="1" noChangeArrowheads="1" noChangeShapeType="1" noTextEdit="1"/>
              </p:cNvSpPr>
              <p:nvPr/>
            </p:nvSpPr>
            <p:spPr>
              <a:xfrm>
                <a:off x="3152776" y="4813300"/>
                <a:ext cx="2190750" cy="101752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xmlns="" id="{A3E87AEB-A1F9-79AC-E525-BAEEA175C84A}"/>
                  </a:ext>
                </a:extLst>
              </p:cNvPr>
              <p:cNvSpPr txBox="1"/>
              <p:nvPr/>
            </p:nvSpPr>
            <p:spPr>
              <a:xfrm>
                <a:off x="6150610" y="2832100"/>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3" name="Text Box 7">
                <a:extLst>
                  <a:ext uri="{FF2B5EF4-FFF2-40B4-BE49-F238E27FC236}">
                    <a16:creationId xmlns:a16="http://schemas.microsoft.com/office/drawing/2014/main" id="{A3E87AEB-A1F9-79AC-E525-BAEEA175C84A}"/>
                  </a:ext>
                </a:extLst>
              </p:cNvPr>
              <p:cNvSpPr txBox="1">
                <a:spLocks noRot="1" noChangeAspect="1" noMove="1" noResize="1" noEditPoints="1" noAdjustHandles="1" noChangeArrowheads="1" noChangeShapeType="1" noTextEdit="1"/>
              </p:cNvSpPr>
              <p:nvPr/>
            </p:nvSpPr>
            <p:spPr>
              <a:xfrm>
                <a:off x="6150610" y="2832100"/>
                <a:ext cx="2602865" cy="10177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xmlns="" id="{2280D70E-CFC7-C7D5-C0C9-79BB88047A39}"/>
                  </a:ext>
                </a:extLst>
              </p:cNvPr>
              <p:cNvSpPr txBox="1"/>
              <p:nvPr/>
            </p:nvSpPr>
            <p:spPr>
              <a:xfrm>
                <a:off x="5924550" y="3927475"/>
                <a:ext cx="2602865" cy="101572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𝟒𝟐</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2280D70E-CFC7-C7D5-C0C9-79BB88047A39}"/>
                  </a:ext>
                </a:extLst>
              </p:cNvPr>
              <p:cNvSpPr txBox="1">
                <a:spLocks noRot="1" noChangeAspect="1" noMove="1" noResize="1" noEditPoints="1" noAdjustHandles="1" noChangeArrowheads="1" noChangeShapeType="1" noTextEdit="1"/>
              </p:cNvSpPr>
              <p:nvPr/>
            </p:nvSpPr>
            <p:spPr>
              <a:xfrm>
                <a:off x="5924550" y="3927475"/>
                <a:ext cx="2602865" cy="101572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xmlns="" id="{340EB883-0643-69CA-6FE4-70A61325D0BB}"/>
                  </a:ext>
                </a:extLst>
              </p:cNvPr>
              <p:cNvSpPr txBox="1"/>
              <p:nvPr/>
            </p:nvSpPr>
            <p:spPr>
              <a:xfrm>
                <a:off x="5915025" y="51181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5" name="Text Box 7">
                <a:extLst>
                  <a:ext uri="{FF2B5EF4-FFF2-40B4-BE49-F238E27FC236}">
                    <a16:creationId xmlns:a16="http://schemas.microsoft.com/office/drawing/2014/main" id="{340EB883-0643-69CA-6FE4-70A61325D0BB}"/>
                  </a:ext>
                </a:extLst>
              </p:cNvPr>
              <p:cNvSpPr txBox="1">
                <a:spLocks noRot="1" noChangeAspect="1" noMove="1" noResize="1" noEditPoints="1" noAdjustHandles="1" noChangeArrowheads="1" noChangeShapeType="1" noTextEdit="1"/>
              </p:cNvSpPr>
              <p:nvPr/>
            </p:nvSpPr>
            <p:spPr>
              <a:xfrm>
                <a:off x="5915025" y="5118100"/>
                <a:ext cx="2602865" cy="101752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xmlns="" id="{8FF97FFA-5B5C-1F3E-6CFB-8328D07B7322}"/>
                  </a:ext>
                </a:extLst>
              </p:cNvPr>
              <p:cNvSpPr txBox="1"/>
              <p:nvPr/>
            </p:nvSpPr>
            <p:spPr>
              <a:xfrm>
                <a:off x="8858250" y="3927475"/>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𝟐𝟒</m:t>
                          </m:r>
                        </m:num>
                        <m:den>
                          <m:r>
                            <a:rPr lang="en-US" altLang="en-US" sz="3200" b="1" i="1" smtClean="0">
                              <a:solidFill>
                                <a:srgbClr val="FF0000"/>
                              </a:solidFill>
                              <a:latin typeface="Cambria Math" panose="02040503050406030204" pitchFamily="18" charset="0"/>
                              <a:cs typeface="Times New Roman" panose="02020603050405020304" pitchFamily="18" charset="0"/>
                            </a:rPr>
                            <m:t>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7" name="Text Box 7">
                <a:extLst>
                  <a:ext uri="{FF2B5EF4-FFF2-40B4-BE49-F238E27FC236}">
                    <a16:creationId xmlns:a16="http://schemas.microsoft.com/office/drawing/2014/main" id="{8FF97FFA-5B5C-1F3E-6CFB-8328D07B7322}"/>
                  </a:ext>
                </a:extLst>
              </p:cNvPr>
              <p:cNvSpPr txBox="1">
                <a:spLocks noRot="1" noChangeAspect="1" noMove="1" noResize="1" noEditPoints="1" noAdjustHandles="1" noChangeArrowheads="1" noChangeShapeType="1" noTextEdit="1"/>
              </p:cNvSpPr>
              <p:nvPr/>
            </p:nvSpPr>
            <p:spPr>
              <a:xfrm>
                <a:off x="8858250" y="3927475"/>
                <a:ext cx="2602865" cy="101752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Box 7">
                <a:extLst>
                  <a:ext uri="{FF2B5EF4-FFF2-40B4-BE49-F238E27FC236}">
                    <a16:creationId xmlns:a16="http://schemas.microsoft.com/office/drawing/2014/main" xmlns="" id="{8FF97FFA-5B5C-1F3E-6CFB-8328D07B7322}"/>
                  </a:ext>
                </a:extLst>
              </p:cNvPr>
              <p:cNvSpPr txBox="1"/>
              <p:nvPr/>
            </p:nvSpPr>
            <p:spPr>
              <a:xfrm>
                <a:off x="8858250" y="502285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21" name="Text Box 7">
                <a:extLst>
                  <a:ext uri="{FF2B5EF4-FFF2-40B4-BE49-F238E27FC236}">
                    <a16:creationId xmlns:a16="http://schemas.microsoft.com/office/drawing/2014/main" id="{8FF97FFA-5B5C-1F3E-6CFB-8328D07B7322}"/>
                  </a:ext>
                </a:extLst>
              </p:cNvPr>
              <p:cNvSpPr txBox="1">
                <a:spLocks noRot="1" noChangeAspect="1" noMove="1" noResize="1" noEditPoints="1" noAdjustHandles="1" noChangeArrowheads="1" noChangeShapeType="1" noTextEdit="1"/>
              </p:cNvSpPr>
              <p:nvPr/>
            </p:nvSpPr>
            <p:spPr>
              <a:xfrm>
                <a:off x="8858250" y="5022850"/>
                <a:ext cx="2602865" cy="101752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 Box 7">
                <a:extLst>
                  <a:ext uri="{FF2B5EF4-FFF2-40B4-BE49-F238E27FC236}">
                    <a16:creationId xmlns:a16="http://schemas.microsoft.com/office/drawing/2014/main" xmlns="" id="{A3E87AEB-A1F9-79AC-E525-BAEEA175C84A}"/>
                  </a:ext>
                </a:extLst>
              </p:cNvPr>
              <p:cNvSpPr txBox="1"/>
              <p:nvPr/>
            </p:nvSpPr>
            <p:spPr>
              <a:xfrm>
                <a:off x="8994076" y="2755042"/>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a:cs typeface="Times New Roman" panose="02020603050405020304" pitchFamily="18" charset="0"/>
                            </a:rPr>
                          </m:ctrlPr>
                        </m:fPr>
                        <m:num>
                          <m:r>
                            <m:rPr>
                              <m:nor/>
                            </m:rPr>
                            <a:rPr lang="en-US" altLang="en-US" sz="3200" b="1" i="0" smtClean="0">
                              <a:solidFill>
                                <a:srgbClr val="FF0000"/>
                              </a:solidFill>
                              <a:latin typeface="Cambria Math" panose="02040503050406030204" pitchFamily="18" charset="0"/>
                              <a:cs typeface="Times New Roman" panose="02020603050405020304" pitchFamily="18" charset="0"/>
                            </a:rPr>
                            <m:t>24 </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𝟒</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22" name="Text Box 7">
                <a:extLst>
                  <a:ext uri="{FF2B5EF4-FFF2-40B4-BE49-F238E27FC236}">
                    <a16:creationId xmlns:a16="http://schemas.microsoft.com/office/drawing/2014/main" id="{A3E87AEB-A1F9-79AC-E525-BAEEA175C84A}"/>
                  </a:ext>
                </a:extLst>
              </p:cNvPr>
              <p:cNvSpPr txBox="1">
                <a:spLocks noRot="1" noChangeAspect="1" noMove="1" noResize="1" noEditPoints="1" noAdjustHandles="1" noChangeArrowheads="1" noChangeShapeType="1" noTextEdit="1"/>
              </p:cNvSpPr>
              <p:nvPr/>
            </p:nvSpPr>
            <p:spPr>
              <a:xfrm>
                <a:off x="8994076" y="2755042"/>
                <a:ext cx="2602865" cy="1017715"/>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56415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án Bài 5 Tiết 2 LUYỆN TẬP bài 2 trang 17">
            <a:hlinkClick r:id="" action="ppaction://media"/>
            <a:extLst>
              <a:ext uri="{FF2B5EF4-FFF2-40B4-BE49-F238E27FC236}">
                <a16:creationId xmlns:a16="http://schemas.microsoft.com/office/drawing/2014/main" xmlns="" id="{0819E91F-10C3-6446-343C-E04A773189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xmlns="" id="{61B83AFA-0A00-CCB8-5B2E-AB5B362AE3D4}"/>
              </a:ext>
            </a:extLst>
          </p:cNvPr>
          <p:cNvGrpSpPr/>
          <p:nvPr/>
        </p:nvGrpSpPr>
        <p:grpSpPr>
          <a:xfrm>
            <a:off x="253287" y="165476"/>
            <a:ext cx="605826" cy="830997"/>
            <a:chOff x="3174278" y="237323"/>
            <a:chExt cx="605826" cy="830997"/>
          </a:xfrm>
        </p:grpSpPr>
        <p:sp>
          <p:nvSpPr>
            <p:cNvPr id="5" name="Oval 4">
              <a:extLst>
                <a:ext uri="{FF2B5EF4-FFF2-40B4-BE49-F238E27FC236}">
                  <a16:creationId xmlns:a16="http://schemas.microsoft.com/office/drawing/2014/main" xmlns="" id="{79DCCB99-ECAF-AD7E-ADD2-A039C45A509E}"/>
                </a:ext>
              </a:extLst>
            </p:cNvPr>
            <p:cNvSpPr/>
            <p:nvPr/>
          </p:nvSpPr>
          <p:spPr>
            <a:xfrm>
              <a:off x="3174278" y="379826"/>
              <a:ext cx="605826" cy="605826"/>
            </a:xfrm>
            <a:prstGeom prst="ellipse">
              <a:avLst/>
            </a:prstGeom>
            <a:solidFill>
              <a:srgbClr val="00206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xmlns="" id="{4F37AD5E-8B3F-8CA5-E862-5EC30993D67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grpSp>
    </p:spTree>
    <p:extLst>
      <p:ext uri="{BB962C8B-B14F-4D97-AF65-F5344CB8AC3E}">
        <p14:creationId xmlns:p14="http://schemas.microsoft.com/office/powerpoint/2010/main" val="184263023"/>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a:extLst>
            <a:ext uri="{FF2B5EF4-FFF2-40B4-BE49-F238E27FC236}">
              <a16:creationId xmlns:a16="http://schemas.microsoft.com/office/drawing/2014/main" xmlns="" id="{0B0E33E4-AE65-41C4-5B87-C5F8E364E15B}"/>
            </a:ext>
          </a:extLst>
        </p:cNvPr>
        <p:cNvGrpSpPr/>
        <p:nvPr/>
      </p:nvGrpSpPr>
      <p:grpSpPr>
        <a:xfrm>
          <a:off x="0" y="0"/>
          <a:ext cx="0" cy="0"/>
          <a:chOff x="0" y="0"/>
          <a:chExt cx="0" cy="0"/>
        </a:xfrm>
      </p:grpSpPr>
      <p:sp>
        <p:nvSpPr>
          <p:cNvPr id="2" name="Rounded Rectangle 60">
            <a:extLst>
              <a:ext uri="{FF2B5EF4-FFF2-40B4-BE49-F238E27FC236}">
                <a16:creationId xmlns:a16="http://schemas.microsoft.com/office/drawing/2014/main" xmlns="" id="{0399E04E-20B5-BC59-5458-5F3F8E6A65EC}"/>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xmlns="" id="{23DA5B3F-7CEE-2BA8-9FE0-179A46547D55}"/>
              </a:ext>
            </a:extLst>
          </p:cNvPr>
          <p:cNvGrpSpPr/>
          <p:nvPr/>
        </p:nvGrpSpPr>
        <p:grpSpPr>
          <a:xfrm>
            <a:off x="970740" y="432762"/>
            <a:ext cx="605826" cy="830997"/>
            <a:chOff x="3174278" y="237323"/>
            <a:chExt cx="605826" cy="830997"/>
          </a:xfrm>
        </p:grpSpPr>
        <p:sp>
          <p:nvSpPr>
            <p:cNvPr id="5" name="Oval 4">
              <a:extLst>
                <a:ext uri="{FF2B5EF4-FFF2-40B4-BE49-F238E27FC236}">
                  <a16:creationId xmlns:a16="http://schemas.microsoft.com/office/drawing/2014/main" xmlns="" id="{F3088A86-605F-759C-58B6-8A419F32FDD6}"/>
                </a:ext>
              </a:extLst>
            </p:cNvPr>
            <p:cNvSpPr/>
            <p:nvPr/>
          </p:nvSpPr>
          <p:spPr>
            <a:xfrm>
              <a:off x="3174278" y="379826"/>
              <a:ext cx="605826" cy="605826"/>
            </a:xfrm>
            <a:prstGeom prst="ellipse">
              <a:avLst/>
            </a:prstGeom>
            <a:solidFill>
              <a:srgbClr val="00206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xmlns="" id="{157B223E-8B63-5CBF-3243-41FA2EB8FAB3}"/>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grpSp>
      <p:sp>
        <p:nvSpPr>
          <p:cNvPr id="4" name="TextBox 3">
            <a:extLst>
              <a:ext uri="{FF2B5EF4-FFF2-40B4-BE49-F238E27FC236}">
                <a16:creationId xmlns:a16="http://schemas.microsoft.com/office/drawing/2014/main" xmlns="" id="{82B48CA5-0BC9-FC22-F369-13AE1D9CF295}"/>
              </a:ext>
            </a:extLst>
          </p:cNvPr>
          <p:cNvSpPr txBox="1"/>
          <p:nvPr/>
        </p:nvSpPr>
        <p:spPr>
          <a:xfrm>
            <a:off x="1647825" y="352425"/>
            <a:ext cx="9886950" cy="1815882"/>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Tìm phân số thích hợp.</a:t>
            </a:r>
            <a:endParaRPr lang="en-US" sz="2800" b="1"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Để trang trí tấm biển quảng cáo có dạng hình vuông, người ta gắn sợi dây đèn một vòng xung quanh tấm biển đó. Biết độ dài sợi dây đèn là 18 m thì vừa đủ để gắn.</a:t>
            </a:r>
            <a:endParaRPr lang="en-US" sz="28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C440E2AC-8B6E-5C74-94D9-7C69CE743E79}"/>
              </a:ext>
            </a:extLst>
          </p:cNvPr>
          <p:cNvPicPr>
            <a:picLocks noChangeAspect="1"/>
          </p:cNvPicPr>
          <p:nvPr/>
        </p:nvPicPr>
        <p:blipFill>
          <a:blip r:embed="rId3"/>
          <a:stretch>
            <a:fillRect/>
          </a:stretch>
        </p:blipFill>
        <p:spPr>
          <a:xfrm>
            <a:off x="433387" y="2162175"/>
            <a:ext cx="5015165" cy="2181225"/>
          </a:xfrm>
          <a:prstGeom prst="rect">
            <a:avLst/>
          </a:prstGeom>
        </p:spPr>
      </p:pic>
      <p:grpSp>
        <p:nvGrpSpPr>
          <p:cNvPr id="24" name="Group 23">
            <a:extLst>
              <a:ext uri="{FF2B5EF4-FFF2-40B4-BE49-F238E27FC236}">
                <a16:creationId xmlns:a16="http://schemas.microsoft.com/office/drawing/2014/main" xmlns="" id="{06AF904A-1279-91CD-79A5-2ECB9B8F431E}"/>
              </a:ext>
            </a:extLst>
          </p:cNvPr>
          <p:cNvGrpSpPr/>
          <p:nvPr/>
        </p:nvGrpSpPr>
        <p:grpSpPr>
          <a:xfrm>
            <a:off x="5857874" y="2257425"/>
            <a:ext cx="5610225" cy="1815882"/>
            <a:chOff x="5857874" y="2257425"/>
            <a:chExt cx="5610225" cy="1815882"/>
          </a:xfrm>
        </p:grpSpPr>
        <p:sp>
          <p:nvSpPr>
            <p:cNvPr id="21" name="TextBox 20">
              <a:extLst>
                <a:ext uri="{FF2B5EF4-FFF2-40B4-BE49-F238E27FC236}">
                  <a16:creationId xmlns:a16="http://schemas.microsoft.com/office/drawing/2014/main" xmlns="" id="{BFA36572-A7A9-F3A8-0613-B9B4BBC82AD3}"/>
                </a:ext>
              </a:extLst>
            </p:cNvPr>
            <p:cNvSpPr txBox="1"/>
            <p:nvPr/>
          </p:nvSpPr>
          <p:spPr>
            <a:xfrm>
              <a:off x="5857874" y="2257425"/>
              <a:ext cx="5610225" cy="1815882"/>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a) </a:t>
              </a:r>
              <a:r>
                <a:rPr lang="en-US" sz="2800" dirty="0" err="1">
                  <a:solidFill>
                    <a:srgbClr val="002060"/>
                  </a:solidFill>
                  <a:latin typeface="Cambria" panose="02040503050406030204" pitchFamily="18" charset="0"/>
                  <a:ea typeface="Cambria" panose="02040503050406030204" pitchFamily="18" charset="0"/>
                </a:rPr>
                <a:t>Độ</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m.</a:t>
              </a:r>
            </a:p>
            <a:p>
              <a:pPr algn="just"/>
              <a:r>
                <a:rPr lang="en-US" sz="2800" dirty="0">
                  <a:solidFill>
                    <a:srgbClr val="002060"/>
                  </a:solidFill>
                  <a:latin typeface="Cambria" panose="02040503050406030204" pitchFamily="18" charset="0"/>
                  <a:ea typeface="Cambria" panose="02040503050406030204" pitchFamily="18" charset="0"/>
                </a:rPr>
                <a:t>b) </a:t>
              </a:r>
              <a:r>
                <a:rPr lang="en-US" sz="2800" dirty="0" err="1">
                  <a:solidFill>
                    <a:srgbClr val="002060"/>
                  </a:solidFill>
                  <a:latin typeface="Cambria" panose="02040503050406030204" pitchFamily="18" charset="0"/>
                  <a:ea typeface="Cambria" panose="02040503050406030204" pitchFamily="18" charset="0"/>
                </a:rPr>
                <a:t>Diện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b="0" i="0" dirty="0">
                  <a:solidFill>
                    <a:srgbClr val="002060"/>
                  </a:solidFill>
                  <a:effectLst/>
                  <a:latin typeface="Cambria" panose="02040503050406030204" pitchFamily="18" charset="0"/>
                  <a:ea typeface="Cambria" panose="02040503050406030204" pitchFamily="18" charset="0"/>
                </a:rPr>
                <a:t>m²</a:t>
              </a:r>
              <a:r>
                <a:rPr lang="en-US" sz="2800" dirty="0">
                  <a:solidFill>
                    <a:srgbClr val="002060"/>
                  </a:solidFill>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xmlns="" id="{C4EA5D16-463E-8610-3262-D34B104317D7}"/>
                </a:ext>
              </a:extLst>
            </p:cNvPr>
            <p:cNvSpPr/>
            <p:nvPr/>
          </p:nvSpPr>
          <p:spPr>
            <a:xfrm>
              <a:off x="7334250" y="28003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sp>
          <p:nvSpPr>
            <p:cNvPr id="23" name="Rectangle: Rounded Corners 22">
              <a:extLst>
                <a:ext uri="{FF2B5EF4-FFF2-40B4-BE49-F238E27FC236}">
                  <a16:creationId xmlns:a16="http://schemas.microsoft.com/office/drawing/2014/main" xmlns="" id="{0C3809B2-49E6-048A-B1E9-E2AE7B86254D}"/>
                </a:ext>
              </a:extLst>
            </p:cNvPr>
            <p:cNvSpPr/>
            <p:nvPr/>
          </p:nvSpPr>
          <p:spPr>
            <a:xfrm>
              <a:off x="6800850" y="36385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xmlns="" id="{65825B48-F4E7-111E-B3A2-6DBAE2DA4CFA}"/>
                  </a:ext>
                </a:extLst>
              </p:cNvPr>
              <p:cNvSpPr txBox="1"/>
              <p:nvPr/>
            </p:nvSpPr>
            <p:spPr>
              <a:xfrm>
                <a:off x="438150" y="4676775"/>
                <a:ext cx="4629149" cy="1894493"/>
              </a:xfrm>
              <a:prstGeom prst="rect">
                <a:avLst/>
              </a:prstGeom>
              <a:noFill/>
            </p:spPr>
            <p:txBody>
              <a:bodyPr wrap="square" rtlCol="0">
                <a:spAutoFit/>
              </a:bodyPr>
              <a:lstStyle/>
              <a:p>
                <a:pPr algn="ctr"/>
                <a:r>
                  <a:rPr lang="en-US" sz="2400" b="1" i="0" dirty="0">
                    <a:solidFill>
                      <a:srgbClr val="FF0000"/>
                    </a:solidFill>
                    <a:effectLst/>
                    <a:latin typeface="Cambria" panose="02040503050406030204" pitchFamily="18" charset="0"/>
                    <a:ea typeface="Cambria" panose="02040503050406030204" pitchFamily="18" charset="0"/>
                  </a:rPr>
                  <a:t>a) </a:t>
                </a:r>
                <a:r>
                  <a:rPr lang="en-US" sz="2400" b="1" i="0" dirty="0" err="1">
                    <a:solidFill>
                      <a:srgbClr val="FF0000"/>
                    </a:solidFill>
                    <a:effectLst/>
                    <a:latin typeface="Cambria" panose="02040503050406030204" pitchFamily="18" charset="0"/>
                    <a:ea typeface="Cambria" panose="02040503050406030204" pitchFamily="18" charset="0"/>
                  </a:rPr>
                  <a:t>Độ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dài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của</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tấm</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biển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quảng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cáo</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là</a:t>
                </a:r>
                <a:r>
                  <a:rPr lang="en-US" sz="2400" b="1" i="0" dirty="0">
                    <a:solidFill>
                      <a:srgbClr val="FF0000"/>
                    </a:solidFill>
                    <a:effectLst/>
                    <a:latin typeface="Cambria" panose="02040503050406030204" pitchFamily="18" charset="0"/>
                    <a:ea typeface="Cambria" panose="02040503050406030204" pitchFamily="18" charset="0"/>
                  </a:rPr>
                  <a:t>:</a:t>
                </a:r>
              </a:p>
              <a:p>
                <a:pPr algn="ctr"/>
                <a:r>
                  <a:rPr lang="en-US" sz="2400" b="1" i="0" dirty="0">
                    <a:solidFill>
                      <a:srgbClr val="FF0000"/>
                    </a:solidFill>
                    <a:effectLst/>
                    <a:latin typeface="Cambria" panose="02040503050406030204" pitchFamily="18" charset="0"/>
                    <a:ea typeface="Cambria" panose="02040503050406030204" pitchFamily="18" charset="0"/>
                  </a:rPr>
                  <a:t>18 : 4 =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a:p>
                <a:pPr algn="ctr"/>
                <a:r>
                  <a:rPr lang="en-US" sz="2400" b="1" i="0" dirty="0" err="1">
                    <a:solidFill>
                      <a:srgbClr val="FF0000"/>
                    </a:solidFill>
                    <a:effectLst/>
                    <a:latin typeface="Cambria" panose="02040503050406030204" pitchFamily="18" charset="0"/>
                    <a:ea typeface="Cambria" panose="02040503050406030204" pitchFamily="18" charset="0"/>
                  </a:rPr>
                  <a:t>Đáp</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số</a:t>
                </a:r>
                <a:r>
                  <a:rPr lang="en-US" sz="2400" b="1" i="0" dirty="0">
                    <a:solidFill>
                      <a:srgbClr val="FF0000"/>
                    </a:solidFill>
                    <a:effectLst/>
                    <a:latin typeface="Cambria" panose="02040503050406030204" pitchFamily="18" charset="0"/>
                    <a:ea typeface="Cambria" panose="02040503050406030204" pitchFamily="18" charset="0"/>
                  </a:rPr>
                  <a:t>: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p:txBody>
          </p:sp>
        </mc:Choice>
        <mc:Fallback xmlns="">
          <p:sp>
            <p:nvSpPr>
              <p:cNvPr id="25" name="TextBox 24">
                <a:extLst>
                  <a:ext uri="{FF2B5EF4-FFF2-40B4-BE49-F238E27FC236}">
                    <a16:creationId xmlns:a16="http://schemas.microsoft.com/office/drawing/2014/main" id="{65825B48-F4E7-111E-B3A2-6DBAE2DA4CFA}"/>
                  </a:ext>
                </a:extLst>
              </p:cNvPr>
              <p:cNvSpPr txBox="1">
                <a:spLocks noRot="1" noChangeAspect="1" noMove="1" noResize="1" noEditPoints="1" noAdjustHandles="1" noChangeArrowheads="1" noChangeShapeType="1" noTextEdit="1"/>
              </p:cNvSpPr>
              <p:nvPr/>
            </p:nvSpPr>
            <p:spPr>
              <a:xfrm>
                <a:off x="438150" y="4676775"/>
                <a:ext cx="4629149" cy="1894493"/>
              </a:xfrm>
              <a:prstGeom prst="rect">
                <a:avLst/>
              </a:prstGeom>
              <a:blipFill>
                <a:blip r:embed="rId4"/>
                <a:stretch>
                  <a:fillRect t="-2572" b="-192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B8A00F4C-A26C-B452-6B8A-F6E2E4314070}"/>
                  </a:ext>
                </a:extLst>
              </p:cNvPr>
              <p:cNvSpPr txBox="1"/>
              <p:nvPr/>
            </p:nvSpPr>
            <p:spPr>
              <a:xfrm>
                <a:off x="5467349" y="4705350"/>
                <a:ext cx="6391275" cy="1763816"/>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b) </a:t>
                </a:r>
                <a:r>
                  <a:rPr lang="en-US" sz="2800" b="1" dirty="0" err="1">
                    <a:solidFill>
                      <a:srgbClr val="FF0000"/>
                    </a:solidFill>
                    <a:latin typeface="Cambria" panose="02040503050406030204" pitchFamily="18" charset="0"/>
                    <a:ea typeface="Cambria" panose="02040503050406030204" pitchFamily="18" charset="0"/>
                  </a:rPr>
                  <a:t>Diện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tích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tấm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biển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quảng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đó</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𝟖𝟏</m:t>
                        </m:r>
                      </m:num>
                      <m:den>
                        <m:r>
                          <a:rPr lang="en-US" altLang="en-US" sz="2800" b="1" i="1" smtClean="0">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err="1">
                    <a:solidFill>
                      <a:srgbClr val="FF0000"/>
                    </a:solidFill>
                    <a:latin typeface="Cambria" panose="02040503050406030204" pitchFamily="18" charset="0"/>
                    <a:ea typeface="Cambria" panose="02040503050406030204" pitchFamily="18" charset="0"/>
                  </a:rPr>
                  <a:t>Đáp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𝟖𝟏</m:t>
                        </m:r>
                      </m:num>
                      <m:den>
                        <m:r>
                          <a:rPr lang="en-US" altLang="en-US" sz="2800" b="1" i="1">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B8A00F4C-A26C-B452-6B8A-F6E2E4314070}"/>
                  </a:ext>
                </a:extLst>
              </p:cNvPr>
              <p:cNvSpPr txBox="1">
                <a:spLocks noRot="1" noChangeAspect="1" noMove="1" noResize="1" noEditPoints="1" noAdjustHandles="1" noChangeArrowheads="1" noChangeShapeType="1" noTextEdit="1"/>
              </p:cNvSpPr>
              <p:nvPr/>
            </p:nvSpPr>
            <p:spPr>
              <a:xfrm>
                <a:off x="5467349" y="4705350"/>
                <a:ext cx="6391275" cy="1763816"/>
              </a:xfrm>
              <a:prstGeom prst="rect">
                <a:avLst/>
              </a:prstGeom>
              <a:blipFill>
                <a:blip r:embed="rId5"/>
                <a:stretch>
                  <a:fillRect l="-1240" t="-3806" r="-1145" b="-3114"/>
                </a:stretch>
              </a:blipFill>
            </p:spPr>
            <p:txBody>
              <a:bodyPr/>
              <a:lstStyle/>
              <a:p>
                <a:r>
                  <a:rPr lang="vi-VN">
                    <a:noFill/>
                  </a:rPr>
                  <a:t> </a:t>
                </a:r>
              </a:p>
            </p:txBody>
          </p:sp>
        </mc:Fallback>
      </mc:AlternateContent>
    </p:spTree>
    <p:extLst>
      <p:ext uri="{BB962C8B-B14F-4D97-AF65-F5344CB8AC3E}">
        <p14:creationId xmlns:p14="http://schemas.microsoft.com/office/powerpoint/2010/main" val="3328188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xmlns=""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xmlns=""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xmlns=""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xmlns=""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xmlns=""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grpSp>
      <p:sp>
        <p:nvSpPr>
          <p:cNvPr id="23" name="TextBox 22">
            <a:extLst>
              <a:ext uri="{FF2B5EF4-FFF2-40B4-BE49-F238E27FC236}">
                <a16:creationId xmlns:a16="http://schemas.microsoft.com/office/drawing/2014/main" xmlns=""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giá trị của biểu thức</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5585D18D-794D-7590-AEE5-A4581DBD0EF0}"/>
              </a:ext>
            </a:extLst>
          </p:cNvPr>
          <p:cNvPicPr>
            <a:picLocks noChangeAspect="1"/>
          </p:cNvPicPr>
          <p:nvPr/>
        </p:nvPicPr>
        <p:blipFill>
          <a:blip r:embed="rId3"/>
          <a:stretch>
            <a:fillRect/>
          </a:stretch>
        </p:blipFill>
        <p:spPr>
          <a:xfrm>
            <a:off x="890587" y="785941"/>
            <a:ext cx="10063163" cy="1858933"/>
          </a:xfrm>
          <a:prstGeom prst="rect">
            <a:avLst/>
          </a:prstGeom>
        </p:spPr>
      </p:pic>
      <mc:AlternateContent xmlns:mc="http://schemas.openxmlformats.org/markup-compatibility/2006" xmlns:a14="http://schemas.microsoft.com/office/drawing/2010/main">
        <mc:Choice Requires="a14">
          <p:sp>
            <p:nvSpPr>
              <p:cNvPr id="8" name="Text Box 7">
                <a:extLst>
                  <a:ext uri="{FF2B5EF4-FFF2-40B4-BE49-F238E27FC236}">
                    <a16:creationId xmlns:a16="http://schemas.microsoft.com/office/drawing/2014/main" xmlns="" id="{847D0D1F-ACF6-9B71-21E4-8D1C14F1CB59}"/>
                  </a:ext>
                </a:extLst>
              </p:cNvPr>
              <p:cNvSpPr txBox="1"/>
              <p:nvPr/>
            </p:nvSpPr>
            <p:spPr>
              <a:xfrm>
                <a:off x="1530985" y="25177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𝟔</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8" name="Text Box 7">
                <a:extLst>
                  <a:ext uri="{FF2B5EF4-FFF2-40B4-BE49-F238E27FC236}">
                    <a16:creationId xmlns:a16="http://schemas.microsoft.com/office/drawing/2014/main" id="{847D0D1F-ACF6-9B71-21E4-8D1C14F1CB59}"/>
                  </a:ext>
                </a:extLst>
              </p:cNvPr>
              <p:cNvSpPr txBox="1">
                <a:spLocks noRot="1" noChangeAspect="1" noMove="1" noResize="1" noEditPoints="1" noAdjustHandles="1" noChangeArrowheads="1" noChangeShapeType="1" noTextEdit="1"/>
              </p:cNvSpPr>
              <p:nvPr/>
            </p:nvSpPr>
            <p:spPr>
              <a:xfrm>
                <a:off x="1530985" y="2517775"/>
                <a:ext cx="2602865" cy="1027525"/>
              </a:xfrm>
              <a:prstGeom prst="rect">
                <a:avLst/>
              </a:prstGeom>
              <a:blipFill>
                <a:blip r:embed="rId4"/>
                <a:stretch>
                  <a:fillRect r="-3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7">
                <a:extLst>
                  <a:ext uri="{FF2B5EF4-FFF2-40B4-BE49-F238E27FC236}">
                    <a16:creationId xmlns:a16="http://schemas.microsoft.com/office/drawing/2014/main" xmlns="" id="{827E6319-0C60-49A7-6BB1-FE8611745CD6}"/>
                  </a:ext>
                </a:extLst>
              </p:cNvPr>
              <p:cNvSpPr txBox="1"/>
              <p:nvPr/>
            </p:nvSpPr>
            <p:spPr>
              <a:xfrm>
                <a:off x="1416685" y="360362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𝟔</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9" name="Text Box 7">
                <a:extLst>
                  <a:ext uri="{FF2B5EF4-FFF2-40B4-BE49-F238E27FC236}">
                    <a16:creationId xmlns:a16="http://schemas.microsoft.com/office/drawing/2014/main" id="{827E6319-0C60-49A7-6BB1-FE8611745CD6}"/>
                  </a:ext>
                </a:extLst>
              </p:cNvPr>
              <p:cNvSpPr txBox="1">
                <a:spLocks noRot="1" noChangeAspect="1" noMove="1" noResize="1" noEditPoints="1" noAdjustHandles="1" noChangeArrowheads="1" noChangeShapeType="1" noTextEdit="1"/>
              </p:cNvSpPr>
              <p:nvPr/>
            </p:nvSpPr>
            <p:spPr>
              <a:xfrm>
                <a:off x="1416685" y="3603625"/>
                <a:ext cx="2602865" cy="10275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7">
                <a:extLst>
                  <a:ext uri="{FF2B5EF4-FFF2-40B4-BE49-F238E27FC236}">
                    <a16:creationId xmlns:a16="http://schemas.microsoft.com/office/drawing/2014/main" xmlns="" id="{E9FE230B-29ED-F596-BD99-DA94B50AD1C2}"/>
                  </a:ext>
                </a:extLst>
              </p:cNvPr>
              <p:cNvSpPr txBox="1"/>
              <p:nvPr/>
            </p:nvSpPr>
            <p:spPr>
              <a:xfrm>
                <a:off x="1445260" y="46894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0" name="Text Box 7">
                <a:extLst>
                  <a:ext uri="{FF2B5EF4-FFF2-40B4-BE49-F238E27FC236}">
                    <a16:creationId xmlns:a16="http://schemas.microsoft.com/office/drawing/2014/main" id="{E9FE230B-29ED-F596-BD99-DA94B50AD1C2}"/>
                  </a:ext>
                </a:extLst>
              </p:cNvPr>
              <p:cNvSpPr txBox="1">
                <a:spLocks noRot="1" noChangeAspect="1" noMove="1" noResize="1" noEditPoints="1" noAdjustHandles="1" noChangeArrowheads="1" noChangeShapeType="1" noTextEdit="1"/>
              </p:cNvSpPr>
              <p:nvPr/>
            </p:nvSpPr>
            <p:spPr>
              <a:xfrm>
                <a:off x="1445260" y="4689475"/>
                <a:ext cx="2602865" cy="1027525"/>
              </a:xfrm>
              <a:prstGeom prst="rect">
                <a:avLst/>
              </a:prstGeom>
              <a:blipFill>
                <a:blip r:embed="rId6"/>
                <a:stretch>
                  <a:fillRect r="-33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xmlns="" id="{E68A7566-8E66-B8E9-0C23-E73532FA2AA1}"/>
                  </a:ext>
                </a:extLst>
              </p:cNvPr>
              <p:cNvSpPr txBox="1"/>
              <p:nvPr/>
            </p:nvSpPr>
            <p:spPr>
              <a:xfrm>
                <a:off x="616585" y="5727700"/>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E68A7566-8E66-B8E9-0C23-E73532FA2AA1}"/>
                  </a:ext>
                </a:extLst>
              </p:cNvPr>
              <p:cNvSpPr txBox="1">
                <a:spLocks noRot="1" noChangeAspect="1" noMove="1" noResize="1" noEditPoints="1" noAdjustHandles="1" noChangeArrowheads="1" noChangeShapeType="1" noTextEdit="1"/>
              </p:cNvSpPr>
              <p:nvPr/>
            </p:nvSpPr>
            <p:spPr>
              <a:xfrm>
                <a:off x="616585" y="5727700"/>
                <a:ext cx="2602865" cy="10275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xmlns="" id="{EA90786E-B446-230A-C56A-F0639C7394EB}"/>
                  </a:ext>
                </a:extLst>
              </p:cNvPr>
              <p:cNvSpPr txBox="1"/>
              <p:nvPr/>
            </p:nvSpPr>
            <p:spPr>
              <a:xfrm>
                <a:off x="7160260" y="2565400"/>
                <a:ext cx="3545840" cy="10143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𝟏𝟒</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EA90786E-B446-230A-C56A-F0639C7394EB}"/>
                  </a:ext>
                </a:extLst>
              </p:cNvPr>
              <p:cNvSpPr txBox="1">
                <a:spLocks noRot="1" noChangeAspect="1" noMove="1" noResize="1" noEditPoints="1" noAdjustHandles="1" noChangeArrowheads="1" noChangeShapeType="1" noTextEdit="1"/>
              </p:cNvSpPr>
              <p:nvPr/>
            </p:nvSpPr>
            <p:spPr>
              <a:xfrm>
                <a:off x="7160260" y="2565400"/>
                <a:ext cx="3545840" cy="101431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xmlns="" id="{E4C0DB72-F0D6-3221-6BE8-987C0F240112}"/>
                  </a:ext>
                </a:extLst>
              </p:cNvPr>
              <p:cNvSpPr txBox="1"/>
              <p:nvPr/>
            </p:nvSpPr>
            <p:spPr>
              <a:xfrm>
                <a:off x="7198360" y="3765550"/>
                <a:ext cx="3545840" cy="1056764"/>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a:solidFill>
                                <a:srgbClr val="FF0000"/>
                              </a:solidFill>
                              <a:latin typeface="Cambria Math" panose="02040503050406030204" pitchFamily="18" charset="0"/>
                              <a:cs typeface="Times New Roman" panose="02020603050405020304" pitchFamily="18" charset="0"/>
                            </a:rPr>
                            <m:t>𝟏𝟏</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𝒙</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𝟕</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E4C0DB72-F0D6-3221-6BE8-987C0F240112}"/>
                  </a:ext>
                </a:extLst>
              </p:cNvPr>
              <p:cNvSpPr txBox="1">
                <a:spLocks noRot="1" noChangeAspect="1" noMove="1" noResize="1" noEditPoints="1" noAdjustHandles="1" noChangeArrowheads="1" noChangeShapeType="1" noTextEdit="1"/>
              </p:cNvSpPr>
              <p:nvPr/>
            </p:nvSpPr>
            <p:spPr>
              <a:xfrm>
                <a:off x="7198360" y="3765550"/>
                <a:ext cx="3545840" cy="105676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xmlns="" id="{87E4621F-0926-A9C7-0CB2-67110B6A055C}"/>
                  </a:ext>
                </a:extLst>
              </p:cNvPr>
              <p:cNvSpPr txBox="1"/>
              <p:nvPr/>
            </p:nvSpPr>
            <p:spPr>
              <a:xfrm>
                <a:off x="7207885" y="5051425"/>
                <a:ext cx="1802765" cy="101489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7E4621F-0926-A9C7-0CB2-67110B6A055C}"/>
                  </a:ext>
                </a:extLst>
              </p:cNvPr>
              <p:cNvSpPr txBox="1">
                <a:spLocks noRot="1" noChangeAspect="1" noMove="1" noResize="1" noEditPoints="1" noAdjustHandles="1" noChangeArrowheads="1" noChangeShapeType="1" noTextEdit="1"/>
              </p:cNvSpPr>
              <p:nvPr/>
            </p:nvSpPr>
            <p:spPr>
              <a:xfrm>
                <a:off x="7207885" y="5051425"/>
                <a:ext cx="1802765" cy="101489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4762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xmlns=""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xmlns="" id="{E3A5130D-1AE7-6033-ABEC-2AC8576710F1}"/>
              </a:ext>
            </a:extLst>
          </p:cNvPr>
          <p:cNvGrpSpPr/>
          <p:nvPr/>
        </p:nvGrpSpPr>
        <p:grpSpPr>
          <a:xfrm>
            <a:off x="258351" y="246108"/>
            <a:ext cx="605826" cy="830997"/>
            <a:chOff x="3174278" y="237323"/>
            <a:chExt cx="605826" cy="830997"/>
          </a:xfrm>
        </p:grpSpPr>
        <p:sp>
          <p:nvSpPr>
            <p:cNvPr id="5" name="Oval 4">
              <a:extLst>
                <a:ext uri="{FF2B5EF4-FFF2-40B4-BE49-F238E27FC236}">
                  <a16:creationId xmlns:a16="http://schemas.microsoft.com/office/drawing/2014/main" xmlns="" id="{4BFABD00-A4CC-583F-492F-C4B1CAE41774}"/>
                </a:ext>
              </a:extLst>
            </p:cNvPr>
            <p:cNvSpPr/>
            <p:nvPr/>
          </p:nvSpPr>
          <p:spPr>
            <a:xfrm>
              <a:off x="3174278" y="379826"/>
              <a:ext cx="605826" cy="605826"/>
            </a:xfrm>
            <a:prstGeom prst="ellipse">
              <a:avLst/>
            </a:prstGeom>
            <a:solidFill>
              <a:srgbClr val="EA85B9"/>
            </a:solidFill>
            <a:ln>
              <a:solidFill>
                <a:srgbClr val="EA8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xmlns="" id="{7ADF253B-F67E-CD3A-9A89-8A2E2A6DBB74}"/>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27754690-E215-3A7E-E5B8-3F532811666A}"/>
                  </a:ext>
                </a:extLst>
              </p:cNvPr>
              <p:cNvSpPr txBox="1"/>
              <p:nvPr/>
            </p:nvSpPr>
            <p:spPr>
              <a:xfrm>
                <a:off x="1032846" y="237528"/>
                <a:ext cx="10320954" cy="1368195"/>
              </a:xfrm>
              <a:prstGeom prst="rect">
                <a:avLst/>
              </a:prstGeom>
              <a:noFill/>
            </p:spPr>
            <p:txBody>
              <a:bodyPr wrap="square" rtlCol="0">
                <a:spAutoFit/>
              </a:bodyPr>
              <a:lstStyle/>
              <a:p>
                <a:pPr lvl="0">
                  <a:defRPr/>
                </a:pPr>
                <a:r>
                  <a:rPr lang="vi-VN" sz="2400" b="1" dirty="0">
                    <a:solidFill>
                      <a:srgbClr val="002060"/>
                    </a:solidFill>
                    <a:latin typeface="Cambria" panose="02040503050406030204" pitchFamily="18" charset="0"/>
                    <a:ea typeface="Cambria" panose="02040503050406030204" pitchFamily="18" charset="0"/>
                  </a:rPr>
                  <a:t>Một tấm kính dạng hình chữ nhật có chiều dài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𝟓</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𝟐</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m, chiều rộng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 m. Chú Hòa chia tấm kính đó thành 3 phần bằng nhau (như hình vẽ) để làm mặt bàn. Tính diện tích mỗi phần tấm kính làm mặt bàn.</a:t>
                </a:r>
                <a:r>
                  <a:rPr lang="en-US" sz="2400" b="1" dirty="0">
                    <a:solidFill>
                      <a:srgbClr val="002060"/>
                    </a:solidFill>
                    <a:latin typeface="Cambria" panose="02040503050406030204" pitchFamily="18" charset="0"/>
                    <a:ea typeface="Cambria" panose="02040503050406030204" pitchFamily="18" charset="0"/>
                  </a:rPr>
                  <a:t> </a:t>
                </a:r>
                <a:endParaRPr kumimoji="0" lang="x-none"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27754690-E215-3A7E-E5B8-3F532811666A}"/>
                  </a:ext>
                </a:extLst>
              </p:cNvPr>
              <p:cNvSpPr txBox="1">
                <a:spLocks noRot="1" noChangeAspect="1" noMove="1" noResize="1" noEditPoints="1" noAdjustHandles="1" noChangeArrowheads="1" noChangeShapeType="1" noTextEdit="1"/>
              </p:cNvSpPr>
              <p:nvPr/>
            </p:nvSpPr>
            <p:spPr>
              <a:xfrm>
                <a:off x="1032846" y="237528"/>
                <a:ext cx="10320954" cy="1368195"/>
              </a:xfrm>
              <a:prstGeom prst="rect">
                <a:avLst/>
              </a:prstGeom>
              <a:blipFill>
                <a:blip r:embed="rId3"/>
                <a:stretch>
                  <a:fillRect l="-885" r="-590" b="-937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xmlns="" id="{93D05DB6-3729-237D-8106-2906F7328EF3}"/>
              </a:ext>
            </a:extLst>
          </p:cNvPr>
          <p:cNvPicPr>
            <a:picLocks noChangeAspect="1"/>
          </p:cNvPicPr>
          <p:nvPr/>
        </p:nvPicPr>
        <p:blipFill>
          <a:blip r:embed="rId4"/>
          <a:stretch>
            <a:fillRect/>
          </a:stretch>
        </p:blipFill>
        <p:spPr>
          <a:xfrm>
            <a:off x="7410451" y="1974688"/>
            <a:ext cx="4157662" cy="25544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BBBBF8EA-8DC9-490E-A925-CD1D4301A4F3}"/>
                  </a:ext>
                </a:extLst>
              </p:cNvPr>
              <p:cNvSpPr txBox="1"/>
              <p:nvPr/>
            </p:nvSpPr>
            <p:spPr>
              <a:xfrm>
                <a:off x="504825" y="2066925"/>
                <a:ext cx="6886575" cy="3687228"/>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𝟓</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𝟐</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𝟒</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phần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mặt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bàn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 3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r"/>
                <a:r>
                  <a:rPr lang="en-US" sz="2800" b="1" i="0" dirty="0" err="1">
                    <a:solidFill>
                      <a:srgbClr val="FF0000"/>
                    </a:solidFill>
                    <a:effectLst/>
                    <a:latin typeface="Cambria" panose="02040503050406030204" pitchFamily="18" charset="0"/>
                    <a:ea typeface="Cambria" panose="02040503050406030204" pitchFamily="18" charset="0"/>
                  </a:rPr>
                  <a:t>Đáp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BBBBF8EA-8DC9-490E-A925-CD1D4301A4F3}"/>
                  </a:ext>
                </a:extLst>
              </p:cNvPr>
              <p:cNvSpPr txBox="1">
                <a:spLocks noRot="1" noChangeAspect="1" noMove="1" noResize="1" noEditPoints="1" noAdjustHandles="1" noChangeArrowheads="1" noChangeShapeType="1" noTextEdit="1"/>
              </p:cNvSpPr>
              <p:nvPr/>
            </p:nvSpPr>
            <p:spPr>
              <a:xfrm>
                <a:off x="504825" y="2066925"/>
                <a:ext cx="6886575" cy="3687228"/>
              </a:xfrm>
              <a:prstGeom prst="rect">
                <a:avLst/>
              </a:prstGeom>
              <a:blipFill>
                <a:blip r:embed="rId5"/>
                <a:stretch>
                  <a:fillRect t="-1653" r="-708" b="-826"/>
                </a:stretch>
              </a:blipFill>
            </p:spPr>
            <p:txBody>
              <a:bodyPr/>
              <a:lstStyle/>
              <a:p>
                <a:r>
                  <a:rPr lang="en-US">
                    <a:noFill/>
                  </a:rPr>
                  <a:t> </a:t>
                </a:r>
              </a:p>
            </p:txBody>
          </p:sp>
        </mc:Fallback>
      </mc:AlternateContent>
    </p:spTree>
    <p:extLst>
      <p:ext uri="{BB962C8B-B14F-4D97-AF65-F5344CB8AC3E}">
        <p14:creationId xmlns:p14="http://schemas.microsoft.com/office/powerpoint/2010/main" val="2442991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311</Words>
  <Application>Microsoft Office PowerPoint</Application>
  <PresentationFormat>Custom</PresentationFormat>
  <Paragraphs>45</Paragraphs>
  <Slides>6</Slides>
  <Notes>5</Notes>
  <HiddenSlides>0</HiddenSlides>
  <MMClips>1</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0178 Mateo · SlidesMania</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7U170920</cp:lastModifiedBy>
  <cp:revision>19</cp:revision>
  <dcterms:created xsi:type="dcterms:W3CDTF">2024-06-06T09:20:05Z</dcterms:created>
  <dcterms:modified xsi:type="dcterms:W3CDTF">2025-09-18T03:37:12Z</dcterms:modified>
</cp:coreProperties>
</file>