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9"/>
  </p:notesMasterIdLst>
  <p:sldIdLst>
    <p:sldId id="257" r:id="rId3"/>
    <p:sldId id="298" r:id="rId4"/>
    <p:sldId id="771" r:id="rId5"/>
    <p:sldId id="772" r:id="rId6"/>
    <p:sldId id="773" r:id="rId7"/>
    <p:sldId id="7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87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1FB3-7334-47EF-978F-B6FFEECCDCE0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EFAF-26F3-41B3-A9C6-EECF691A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3A1D234-1CE3-9C67-D438-72490BC61B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73" y="163448"/>
            <a:ext cx="1591458" cy="15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2.sv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55.svg"/><Relationship Id="rId10" Type="http://schemas.openxmlformats.org/officeDocument/2006/relationships/image" Target="../media/image50.svg"/><Relationship Id="rId19" Type="http://schemas.openxmlformats.org/officeDocument/2006/relationships/image" Target="../media/image11.png"/><Relationship Id="rId4" Type="http://schemas.openxmlformats.org/officeDocument/2006/relationships/image" Target="../media/image42.sv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2.svg"/><Relationship Id="rId7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2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xmlns="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xmlns="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xmlns="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223E82B-90DA-BFC0-B6BB-174D739F52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6989" y="1841648"/>
            <a:ext cx="2847079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7E8D7C5-E9E1-385E-9C22-C3387028B1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1753" y="2961694"/>
            <a:ext cx="10193395" cy="1780186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0DE9A8-2F44-3061-2302-77320FAFCE9A}"/>
              </a:ext>
            </a:extLst>
          </p:cNvPr>
          <p:cNvSpPr txBox="1"/>
          <p:nvPr/>
        </p:nvSpPr>
        <p:spPr>
          <a:xfrm>
            <a:off x="1426155" y="1206576"/>
            <a:ext cx="10229623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&gt;;&lt;;=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EED4B59-EA4F-F6A9-FC77-9C7FA18E7FF9}"/>
              </a:ext>
            </a:extLst>
          </p:cNvPr>
          <p:cNvGrpSpPr/>
          <p:nvPr/>
        </p:nvGrpSpPr>
        <p:grpSpPr>
          <a:xfrm>
            <a:off x="838200" y="2206624"/>
            <a:ext cx="3824134" cy="2172007"/>
            <a:chOff x="873842" y="1800224"/>
            <a:chExt cx="3824134" cy="21720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5A0BA58D-3796-3AE6-681D-9E64A7885DB1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44691DB6-5EE9-43A0-60EC-B47BBDE4B712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8EAE3E42-9912-E728-C44C-5722AEBE4BC6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D690FE-89EA-CB86-0572-93C3EA46E45A}"/>
              </a:ext>
            </a:extLst>
          </p:cNvPr>
          <p:cNvSpPr/>
          <p:nvPr/>
        </p:nvSpPr>
        <p:spPr>
          <a:xfrm>
            <a:off x="20291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9591B909-7513-DBAC-BB11-C8A07E857E46}"/>
              </a:ext>
            </a:extLst>
          </p:cNvPr>
          <p:cNvSpPr/>
          <p:nvPr/>
        </p:nvSpPr>
        <p:spPr>
          <a:xfrm>
            <a:off x="1989803" y="35625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5903264-0878-264D-012C-552872AD9522}"/>
              </a:ext>
            </a:extLst>
          </p:cNvPr>
          <p:cNvGrpSpPr/>
          <p:nvPr/>
        </p:nvGrpSpPr>
        <p:grpSpPr>
          <a:xfrm>
            <a:off x="4254500" y="2219324"/>
            <a:ext cx="3824134" cy="2172007"/>
            <a:chOff x="873842" y="1800224"/>
            <a:chExt cx="3824134" cy="217200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9B8CA85D-DA38-531B-FD35-C9826BA8BF57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6EB07634-9576-0E16-F067-DC5800A28903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5C9101F5-08DB-9A6F-E285-A704D2EA1BE1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C8A9CCC-C5F3-D8F1-79B2-BDD296D62BDA}"/>
              </a:ext>
            </a:extLst>
          </p:cNvPr>
          <p:cNvSpPr/>
          <p:nvPr/>
        </p:nvSpPr>
        <p:spPr>
          <a:xfrm>
            <a:off x="5445432" y="2660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ECDF8A6-4C7D-C979-62CF-E73103623233}"/>
              </a:ext>
            </a:extLst>
          </p:cNvPr>
          <p:cNvSpPr/>
          <p:nvPr/>
        </p:nvSpPr>
        <p:spPr>
          <a:xfrm>
            <a:off x="5406103" y="35752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3E407E7-F1FD-7CE7-B8D2-0C54BF373743}"/>
              </a:ext>
            </a:extLst>
          </p:cNvPr>
          <p:cNvGrpSpPr/>
          <p:nvPr/>
        </p:nvGrpSpPr>
        <p:grpSpPr>
          <a:xfrm>
            <a:off x="7734300" y="2206624"/>
            <a:ext cx="3811434" cy="2263776"/>
            <a:chOff x="873842" y="1800224"/>
            <a:chExt cx="3811434" cy="226377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10111B20-DAE2-286C-50D0-5BBBBF4388E0}"/>
                </a:ext>
              </a:extLst>
            </p:cNvPr>
            <p:cNvSpPr/>
            <p:nvPr/>
          </p:nvSpPr>
          <p:spPr>
            <a:xfrm>
              <a:off x="873842" y="1800224"/>
              <a:ext cx="2714932" cy="2263776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FCB0BCC7-3AE7-8D64-FC0B-4D6B2990C63C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xmlns="" id="{F6D37BA6-D7B3-8DBB-F7F5-E18FAE2FB02C}"/>
                    </a:ext>
                  </a:extLst>
                </p:cNvPr>
                <p:cNvSpPr txBox="1"/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40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F010FC4-E49C-58D0-5851-7056678A51F3}"/>
              </a:ext>
            </a:extLst>
          </p:cNvPr>
          <p:cNvSpPr/>
          <p:nvPr/>
        </p:nvSpPr>
        <p:spPr>
          <a:xfrm>
            <a:off x="89252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6181CA0C-2222-2017-63E7-86F17ED07536}"/>
              </a:ext>
            </a:extLst>
          </p:cNvPr>
          <p:cNvSpPr/>
          <p:nvPr/>
        </p:nvSpPr>
        <p:spPr>
          <a:xfrm>
            <a:off x="8898603" y="36260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19A8077C-91F2-39F4-37C1-3A1220EEB833}"/>
              </a:ext>
            </a:extLst>
          </p:cNvPr>
          <p:cNvSpPr/>
          <p:nvPr/>
        </p:nvSpPr>
        <p:spPr>
          <a:xfrm>
            <a:off x="2029132" y="2660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DA1047F-6652-C307-3A23-50A514360FC8}"/>
              </a:ext>
            </a:extLst>
          </p:cNvPr>
          <p:cNvSpPr/>
          <p:nvPr/>
        </p:nvSpPr>
        <p:spPr>
          <a:xfrm>
            <a:off x="1991032" y="3549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B6F4C2C-0527-4F13-5AB7-52B87A7D1CE5}"/>
              </a:ext>
            </a:extLst>
          </p:cNvPr>
          <p:cNvSpPr/>
          <p:nvPr/>
        </p:nvSpPr>
        <p:spPr>
          <a:xfrm>
            <a:off x="5458132" y="26735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ECE3B03-5508-3A00-ABF5-B26D4F97FEC9}"/>
              </a:ext>
            </a:extLst>
          </p:cNvPr>
          <p:cNvSpPr/>
          <p:nvPr/>
        </p:nvSpPr>
        <p:spPr>
          <a:xfrm>
            <a:off x="5420032" y="35879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714BBD94-89D0-AE3C-5838-95FF9343D980}"/>
              </a:ext>
            </a:extLst>
          </p:cNvPr>
          <p:cNvSpPr/>
          <p:nvPr/>
        </p:nvSpPr>
        <p:spPr>
          <a:xfrm>
            <a:off x="89125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7772D711-DED9-E391-5738-2B507B841AA2}"/>
              </a:ext>
            </a:extLst>
          </p:cNvPr>
          <p:cNvSpPr/>
          <p:nvPr/>
        </p:nvSpPr>
        <p:spPr>
          <a:xfrm>
            <a:off x="8887132" y="36260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8" grpId="0" animBg="1"/>
      <p:bldP spid="20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05A1925-797C-3A67-5B35-2DA4D6C08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75" y="1271254"/>
            <a:ext cx="7550003" cy="4589607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7C072A5-EBE6-8260-9569-4912103389E6}"/>
              </a:ext>
            </a:extLst>
          </p:cNvPr>
          <p:cNvSpPr/>
          <p:nvPr/>
        </p:nvSpPr>
        <p:spPr>
          <a:xfrm>
            <a:off x="3997842" y="1956391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BBCD411-F5D1-922D-D412-4004755253D2}"/>
              </a:ext>
            </a:extLst>
          </p:cNvPr>
          <p:cNvSpPr/>
          <p:nvPr/>
        </p:nvSpPr>
        <p:spPr>
          <a:xfrm>
            <a:off x="8155172" y="3583173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5EBFB577-9628-F99F-C68D-03244DBD0267}"/>
              </a:ext>
            </a:extLst>
          </p:cNvPr>
          <p:cNvSpPr/>
          <p:nvPr/>
        </p:nvSpPr>
        <p:spPr>
          <a:xfrm>
            <a:off x="3944679" y="5199322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876556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10DE9A8-2F44-3061-2302-77320FAFCE9A}"/>
                  </a:ext>
                </a:extLst>
              </p:cNvPr>
              <p:cNvSpPr txBox="1"/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Cho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blipFill>
                <a:blip r:embed="rId4"/>
                <a:stretch>
                  <a:fillRect l="-954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409FFD-AB25-6B3D-BBEF-29A9C1AC4696}"/>
              </a:ext>
            </a:extLst>
          </p:cNvPr>
          <p:cNvSpPr txBox="1"/>
          <p:nvPr/>
        </p:nvSpPr>
        <p:spPr>
          <a:xfrm>
            <a:off x="1564379" y="1770100"/>
            <a:ext cx="9578542" cy="93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C80012-854D-A25D-8927-E3A07B041D4F}"/>
              </a:ext>
            </a:extLst>
          </p:cNvPr>
          <p:cNvSpPr txBox="1"/>
          <p:nvPr/>
        </p:nvSpPr>
        <p:spPr>
          <a:xfrm>
            <a:off x="1298564" y="2695134"/>
            <a:ext cx="9578542" cy="49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62E37B7-0BE1-EEE9-FB2E-5EF569AFF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25" y="3292880"/>
            <a:ext cx="2343150" cy="6762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ABF6239-72B5-00AC-4FF9-004030B4E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900" y="3251459"/>
            <a:ext cx="2495550" cy="695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C2D0595-50C1-7CFE-E5E7-95887DC68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650" y="3881327"/>
            <a:ext cx="4391025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AB08875-86C6-53C7-C6F0-A9A4A4D82162}"/>
                  </a:ext>
                </a:extLst>
              </p:cNvPr>
              <p:cNvSpPr txBox="1"/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blipFill>
                <a:blip r:embed="rId8"/>
                <a:stretch>
                  <a:fillRect l="-624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43485AC-BC21-B56D-FA87-FFC1FE36BC5E}"/>
                  </a:ext>
                </a:extLst>
              </p:cNvPr>
              <p:cNvSpPr txBox="1"/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blipFill>
                <a:blip r:embed="rId9"/>
                <a:stretch>
                  <a:fillRect l="-68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887188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A12673-F387-B509-6945-14F2A4814662}"/>
              </a:ext>
            </a:extLst>
          </p:cNvPr>
          <p:cNvSpPr/>
          <p:nvPr/>
        </p:nvSpPr>
        <p:spPr>
          <a:xfrm>
            <a:off x="797034" y="1083864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A7BC9BE-1400-9FFB-50C8-5B6747BF0EBB}"/>
              </a:ext>
            </a:extLst>
          </p:cNvPr>
          <p:cNvSpPr txBox="1"/>
          <p:nvPr/>
        </p:nvSpPr>
        <p:spPr>
          <a:xfrm>
            <a:off x="1509824" y="999460"/>
            <a:ext cx="981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biết số học sinh khối 5 tham gia các môn thể thao ở Câu lạc bộ thể thao của một trường tiểu học như sau: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A28862-7A59-786C-D3A5-A2241B5594C1}"/>
              </a:ext>
            </a:extLst>
          </p:cNvPr>
          <p:cNvSpPr txBox="1"/>
          <p:nvPr/>
        </p:nvSpPr>
        <p:spPr>
          <a:xfrm>
            <a:off x="7102549" y="2934587"/>
            <a:ext cx="4157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môn thể thao trên, môn nào được học sinh khối 5 của trường tiểu học đó tham gia nhiều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DD8C68-4929-EE8A-A4C7-F41DA39C5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4" y="1995947"/>
            <a:ext cx="5058083" cy="438088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876556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0DE9A8-2F44-3061-2302-77320FAFCE9A}"/>
              </a:ext>
            </a:extLst>
          </p:cNvPr>
          <p:cNvSpPr txBox="1"/>
          <p:nvPr/>
        </p:nvSpPr>
        <p:spPr>
          <a:xfrm>
            <a:off x="1766399" y="983292"/>
            <a:ext cx="9578542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3A12673-F387-B509-6945-14F2A4814662}"/>
              </a:ext>
            </a:extLst>
          </p:cNvPr>
          <p:cNvSpPr/>
          <p:nvPr/>
        </p:nvSpPr>
        <p:spPr>
          <a:xfrm>
            <a:off x="1030951" y="988171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034CD6-CAD6-3E56-8F93-5D48A147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066" y="1723802"/>
            <a:ext cx="5332861" cy="23909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77CE7B3-5242-8B18-D095-AFD72E7399E5}"/>
              </a:ext>
            </a:extLst>
          </p:cNvPr>
          <p:cNvSpPr/>
          <p:nvPr/>
        </p:nvSpPr>
        <p:spPr>
          <a:xfrm>
            <a:off x="5773479" y="2243470"/>
            <a:ext cx="733647" cy="69111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3119020" y="-522243"/>
            <a:ext cx="2852483" cy="3183256"/>
          </a:xfrm>
          <a:prstGeom prst="round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229</Words>
  <Application>Microsoft Office PowerPoint</Application>
  <PresentationFormat>Custom</PresentationFormat>
  <Paragraphs>35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7U170920</cp:lastModifiedBy>
  <cp:revision>24</cp:revision>
  <dcterms:created xsi:type="dcterms:W3CDTF">2024-06-04T12:49:17Z</dcterms:created>
  <dcterms:modified xsi:type="dcterms:W3CDTF">2025-09-18T04:34:53Z</dcterms:modified>
</cp:coreProperties>
</file>