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74" r:id="rId3"/>
    <p:sldId id="265" r:id="rId4"/>
    <p:sldId id="2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-4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A3951-0F52-475F-9549-DBBE5A5D2054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067EA-CCB6-48B2-A059-D2FE9E1B1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2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xmlns="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xmlns="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xmlns="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xmlns="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xmlns="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xmlns="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988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4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1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xmlns="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xmlns="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xmlns="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xmlns="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300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xmlns="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8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1">
            <a:extLst>
              <a:ext uri="{FF2B5EF4-FFF2-40B4-BE49-F238E27FC236}">
                <a16:creationId xmlns:a16="http://schemas.microsoft.com/office/drawing/2014/main" xmlns="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xmlns="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4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9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6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0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9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xmlns="" id="{7C5FDE4E-FDE3-E297-4653-B31DE6323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6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930" y="3608179"/>
            <a:ext cx="4335070" cy="3743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BF9D8FC-6DDE-BD5A-43EE-34BF1A97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148" y="261218"/>
            <a:ext cx="3499407" cy="2658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FB5F1E-EF72-0F8E-7A9F-891D5FD47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751" y="2277149"/>
            <a:ext cx="7029297" cy="2017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B5156A-3B00-211E-109C-33E874E7A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854" y="1591776"/>
            <a:ext cx="247519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51" y="238438"/>
            <a:ext cx="2237784" cy="863493"/>
          </a:xfrm>
          <a:prstGeom prst="rect">
            <a:avLst/>
          </a:prstGeom>
          <a:noFill/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65EDFA86-4F10-AA73-25E4-0E98E9FE5681}"/>
              </a:ext>
            </a:extLst>
          </p:cNvPr>
          <p:cNvGrpSpPr/>
          <p:nvPr/>
        </p:nvGrpSpPr>
        <p:grpSpPr>
          <a:xfrm>
            <a:off x="2563049" y="48971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ABAAECA-641B-C523-2E38-B4DA1D300286}"/>
              </a:ext>
            </a:extLst>
          </p:cNvPr>
          <p:cNvSpPr txBox="1"/>
          <p:nvPr/>
        </p:nvSpPr>
        <p:spPr>
          <a:xfrm>
            <a:off x="3185144" y="55290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Đ, S?</a:t>
            </a:r>
            <a:endParaRPr kumimoji="0" lang="x-none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04BF2EC-4355-89D7-6FA1-6AC74D72E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20" y="1390650"/>
            <a:ext cx="11275649" cy="327787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C5C8D98-0A6B-28E3-0CAB-C420787DDE46}"/>
              </a:ext>
            </a:extLst>
          </p:cNvPr>
          <p:cNvSpPr/>
          <p:nvPr/>
        </p:nvSpPr>
        <p:spPr>
          <a:xfrm>
            <a:off x="4191000" y="2133600"/>
            <a:ext cx="609601" cy="6381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D4AD726D-3F4A-2666-6E56-9C627FEB6CF2}"/>
              </a:ext>
            </a:extLst>
          </p:cNvPr>
          <p:cNvSpPr/>
          <p:nvPr/>
        </p:nvSpPr>
        <p:spPr>
          <a:xfrm>
            <a:off x="10887075" y="2143125"/>
            <a:ext cx="609601" cy="6381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25DACABA-8D42-EA8C-4112-575B2BC4D00E}"/>
                  </a:ext>
                </a:extLst>
              </p:cNvPr>
              <p:cNvSpPr/>
              <p:nvPr/>
            </p:nvSpPr>
            <p:spPr>
              <a:xfrm>
                <a:off x="7610476" y="2009775"/>
                <a:ext cx="3257550" cy="10287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alt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alt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alt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alt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5DACABA-8D42-EA8C-4112-575B2BC4D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476" y="2009775"/>
                <a:ext cx="3257550" cy="1028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00E1489B-A650-4688-68E3-CC10159744CB}"/>
              </a:ext>
            </a:extLst>
          </p:cNvPr>
          <p:cNvSpPr/>
          <p:nvPr/>
        </p:nvSpPr>
        <p:spPr>
          <a:xfrm>
            <a:off x="4257675" y="3714750"/>
            <a:ext cx="609601" cy="6381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D02FD2C-4E41-012C-9517-8E71FEC2CBC2}"/>
              </a:ext>
            </a:extLst>
          </p:cNvPr>
          <p:cNvSpPr/>
          <p:nvPr/>
        </p:nvSpPr>
        <p:spPr>
          <a:xfrm>
            <a:off x="10868025" y="3733800"/>
            <a:ext cx="609601" cy="6381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6942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D28E41-7C42-3A18-A8DE-B525E177B053}"/>
              </a:ext>
            </a:extLst>
          </p:cNvPr>
          <p:cNvGrpSpPr/>
          <p:nvPr/>
        </p:nvGrpSpPr>
        <p:grpSpPr>
          <a:xfrm>
            <a:off x="485013" y="251900"/>
            <a:ext cx="605826" cy="830997"/>
            <a:chOff x="3174278" y="237323"/>
            <a:chExt cx="605826" cy="83099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65911DFD-27D0-A06B-1F2D-898064A0201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8032847-877E-ABAA-3AF5-C1C71216878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B559FB6-0075-9CBA-BD4B-AA05B4CBDE4E}"/>
              </a:ext>
            </a:extLst>
          </p:cNvPr>
          <p:cNvSpPr txBox="1"/>
          <p:nvPr/>
        </p:nvSpPr>
        <p:spPr>
          <a:xfrm>
            <a:off x="1200150" y="400809"/>
            <a:ext cx="9919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prstClr val="black"/>
                </a:solidFill>
              </a:rPr>
              <a:t>Tính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giá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trị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của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biểu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thức</a:t>
            </a:r>
            <a:r>
              <a:rPr lang="en-US" sz="3600" b="1" dirty="0">
                <a:solidFill>
                  <a:prstClr val="black"/>
                </a:solidFill>
              </a:rPr>
              <a:t>.</a:t>
            </a:r>
            <a:endParaRPr kumimoji="0" lang="x-none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39114D-E34E-2A8D-0100-8A92222FC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323974"/>
            <a:ext cx="10267950" cy="1938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22E4CF54-B8E8-7F6F-B3BA-A862C89F365F}"/>
                  </a:ext>
                </a:extLst>
              </p:cNvPr>
              <p:cNvSpPr txBox="1"/>
              <p:nvPr/>
            </p:nvSpPr>
            <p:spPr>
              <a:xfrm>
                <a:off x="704850" y="3190875"/>
                <a:ext cx="49149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m:rPr>
                          <m:nor/>
                        </m:rPr>
                        <a:rPr lang="vi-VN" sz="36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×</m:t>
                      </m:r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E4CF54-B8E8-7F6F-B3BA-A862C89F3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3190875"/>
                <a:ext cx="4914900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D9CBD2E-A8CF-6233-05D6-3B137F24BA41}"/>
                  </a:ext>
                </a:extLst>
              </p:cNvPr>
              <p:cNvSpPr txBox="1"/>
              <p:nvPr/>
            </p:nvSpPr>
            <p:spPr>
              <a:xfrm>
                <a:off x="180975" y="4324350"/>
                <a:ext cx="49149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m:rPr>
                          <m:nor/>
                        </m:rPr>
                        <a:rPr lang="vi-VN" sz="36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9CBD2E-A8CF-6233-05D6-3B137F24B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5" y="4324350"/>
                <a:ext cx="4914900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878DDD5F-BF4F-3967-62D9-F91BA3F465FA}"/>
                  </a:ext>
                </a:extLst>
              </p:cNvPr>
              <p:cNvSpPr txBox="1"/>
              <p:nvPr/>
            </p:nvSpPr>
            <p:spPr>
              <a:xfrm>
                <a:off x="190500" y="5495925"/>
                <a:ext cx="3895725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8DDD5F-BF4F-3967-62D9-F91BA3F46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5495925"/>
                <a:ext cx="3895725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89246662-0A06-036D-6A09-FEC8EFB9C169}"/>
                  </a:ext>
                </a:extLst>
              </p:cNvPr>
              <p:cNvSpPr txBox="1"/>
              <p:nvPr/>
            </p:nvSpPr>
            <p:spPr>
              <a:xfrm>
                <a:off x="6829425" y="3133725"/>
                <a:ext cx="4914900" cy="118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(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vi-VN" sz="36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246662-0A06-036D-6A09-FEC8EFB9C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425" y="3133725"/>
                <a:ext cx="4914900" cy="11808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ED9EA146-D1C4-93E9-C68F-E907E128086F}"/>
                  </a:ext>
                </a:extLst>
              </p:cNvPr>
              <p:cNvSpPr txBox="1"/>
              <p:nvPr/>
            </p:nvSpPr>
            <p:spPr>
              <a:xfrm>
                <a:off x="6115050" y="4286250"/>
                <a:ext cx="4914900" cy="118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9EA146-D1C4-93E9-C68F-E907E1280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50" y="4286250"/>
                <a:ext cx="4914900" cy="11808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82DBF55A-EFD1-AF9E-8978-D709DB53EC87}"/>
                  </a:ext>
                </a:extLst>
              </p:cNvPr>
              <p:cNvSpPr txBox="1"/>
              <p:nvPr/>
            </p:nvSpPr>
            <p:spPr>
              <a:xfrm>
                <a:off x="6219825" y="5419725"/>
                <a:ext cx="4914900" cy="118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DBF55A-EFD1-AF9E-8978-D709DB53E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825" y="5419725"/>
                <a:ext cx="4914900" cy="11808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0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7F555B79-96F7-5F0D-D13D-226B37CC7618}"/>
              </a:ext>
            </a:extLst>
          </p:cNvPr>
          <p:cNvGrpSpPr/>
          <p:nvPr/>
        </p:nvGrpSpPr>
        <p:grpSpPr>
          <a:xfrm>
            <a:off x="613680" y="295235"/>
            <a:ext cx="605826" cy="830997"/>
            <a:chOff x="3174278" y="237323"/>
            <a:chExt cx="605826" cy="83099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B6DF74DA-AF5F-507E-1755-F592DE8947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5C6C4123-A2E8-72F2-68B0-DE2CB34E331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4</a:t>
              </a:r>
              <a:endParaRPr kumimoji="0" lang="x-none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E3B2CF8-E55F-E978-54B3-EDC807BF5AF0}"/>
              </a:ext>
            </a:extLst>
          </p:cNvPr>
          <p:cNvSpPr txBox="1"/>
          <p:nvPr/>
        </p:nvSpPr>
        <p:spPr>
          <a:xfrm>
            <a:off x="1197675" y="348894"/>
            <a:ext cx="1061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tiện:</a:t>
            </a:r>
            <a:endParaRPr kumimoji="0" lang="x-none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A6C295-2A92-3144-EEF2-D7D2E7E5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37" y="1038225"/>
            <a:ext cx="5567363" cy="2311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E1C7C52-5D56-F541-862A-604FF4F5F44A}"/>
                  </a:ext>
                </a:extLst>
              </p:cNvPr>
              <p:cNvSpPr txBox="1"/>
              <p:nvPr/>
            </p:nvSpPr>
            <p:spPr>
              <a:xfrm>
                <a:off x="3095625" y="3286125"/>
                <a:ext cx="4914900" cy="118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m:rPr>
                          <m:nor/>
                        </m:rPr>
                        <a:rPr lang="vi-VN" sz="36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×</m:t>
                      </m:r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1C7C52-5D56-F541-862A-604FF4F5F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625" y="3286125"/>
                <a:ext cx="4914900" cy="11808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3CF64074-54FC-1514-E079-16C112DE2008}"/>
                  </a:ext>
                </a:extLst>
              </p:cNvPr>
              <p:cNvSpPr txBox="1"/>
              <p:nvPr/>
            </p:nvSpPr>
            <p:spPr>
              <a:xfrm>
                <a:off x="2628900" y="4467225"/>
                <a:ext cx="4914900" cy="11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m:rPr>
                          <m:nor/>
                        </m:rPr>
                        <a:rPr lang="vi-VN" sz="36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F64074-54FC-1514-E079-16C112DE2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4467225"/>
                <a:ext cx="4914900" cy="1130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DB5E9B5-5F07-507D-A0E3-013F6CA031DD}"/>
                  </a:ext>
                </a:extLst>
              </p:cNvPr>
              <p:cNvSpPr txBox="1"/>
              <p:nvPr/>
            </p:nvSpPr>
            <p:spPr>
              <a:xfrm>
                <a:off x="4724400" y="4457700"/>
                <a:ext cx="4914900" cy="11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m:rPr>
                          <m:nor/>
                        </m:rPr>
                        <a:rPr lang="vi-VN" sz="36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×</m:t>
                      </m:r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B5E9B5-5F07-507D-A0E3-013F6CA03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457700"/>
                <a:ext cx="4914900" cy="1130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6DD084C-414E-EC45-852F-B7F783765EC4}"/>
                  </a:ext>
                </a:extLst>
              </p:cNvPr>
              <p:cNvSpPr txBox="1"/>
              <p:nvPr/>
            </p:nvSpPr>
            <p:spPr>
              <a:xfrm>
                <a:off x="2171700" y="5514975"/>
                <a:ext cx="4914900" cy="11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DD084C-414E-EC45-852F-B7F783765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5514975"/>
                <a:ext cx="4914900" cy="1130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3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164</Words>
  <Application>Microsoft Office PowerPoint</Application>
  <PresentationFormat>Custom</PresentationFormat>
  <Paragraphs>21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7U170920</cp:lastModifiedBy>
  <cp:revision>21</cp:revision>
  <dcterms:created xsi:type="dcterms:W3CDTF">2024-06-06T10:12:50Z</dcterms:created>
  <dcterms:modified xsi:type="dcterms:W3CDTF">2025-09-18T03:01:58Z</dcterms:modified>
</cp:coreProperties>
</file>