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sldIdLst>
    <p:sldId id="389" r:id="rId2"/>
    <p:sldId id="416" r:id="rId3"/>
    <p:sldId id="417" r:id="rId4"/>
    <p:sldId id="4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84805" autoAdjust="0"/>
  </p:normalViewPr>
  <p:slideViewPr>
    <p:cSldViewPr snapToGrid="0">
      <p:cViewPr>
        <p:scale>
          <a:sx n="40" d="100"/>
          <a:sy n="40" d="100"/>
        </p:scale>
        <p:origin x="-149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A99-CF67-4382-AC86-C83C00FFCA9D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7ABB2-EC35-4807-A17D-E3D9231D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F426A-7D9C-74C9-3660-E1357D39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C7ECB3-E456-F8D1-8667-237C433C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BFB4D-04F4-685F-7B07-8CA04D5C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E629A-A065-5594-4E9B-E0E337B6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675C4-E2E6-25B1-6C7A-C15A0686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33136D-933D-5922-C5ED-C8B62364C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BFBFC-3C9C-8AC6-E5CF-3451F096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8AFCC3-2533-B8DA-9AD2-47792E313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1902E1-822D-C18A-6FC1-2DC5F297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89BB70-B80F-BE76-AAF1-6A71AEEF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9668BA-EAA8-29B5-5B4A-630ED49E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39DB10-C167-E5B9-03E8-18F72C546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84632D-01EA-35C9-D320-3FB0577C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A39DD-C727-3E53-D26F-0015610E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6F9ED-E1DE-DC52-1351-DCB1534E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5923CA-027B-A13F-D66E-4740B7B4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3A382205-B480-022B-682E-EC0931FDF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B3BCE-223B-4C86-E3DB-10573FAB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D6A23-8204-74FE-607E-66009EB4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684F0-8637-843F-A182-E0E5C99C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7BF85-96BD-578B-EAA9-EC20016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5C8FF-6035-88FE-2734-D02FD003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E12A0-D22E-09F4-D31C-0DF07CE6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10385-5939-1B78-36A6-F41C3796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72854E-8421-A883-9E8E-D7BFB891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E00383-F71C-1761-4774-BB6DBBDF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DF3904-6EB0-3DC9-D410-05C84376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BA12B3-20BA-D1B4-5E7A-1E7D23B2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34261-83FC-3EE5-2D55-34A7E32C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AD3985-5CA9-2C90-C66E-E9D70DE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9927EE-0A21-F4D9-5792-C39DACB33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FBCFC5-9073-F465-7E0C-6D9643267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ED9D45-C758-98D7-234A-39BF7B38A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9F635C-4A2D-CF9F-3BF6-C5B76700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8D2F50-BA3E-4486-705F-4411517E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A7F71F-FD60-135C-8A70-F95222BF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AA7F8-79A1-8445-D7C1-1DB288F0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8408BD-A0A8-D196-254F-6AE5E85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77DD46-2BF2-91A7-67AC-4C3F9B67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B6D9B5-0810-4C22-451D-1CC931A6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3660AE-6717-8F6B-325C-7E762351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B44354-FC02-28A7-FA92-0F1C62C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7A53F6-0751-0089-CC38-4BA0AF2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7A56-14EE-4FD8-0425-A2AD3FA7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4CB14-2419-61DC-0FD8-5762F63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124F98-F625-4722-D7A2-383483553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F243C6-2E3B-407E-8D45-D73B575E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87CBB8-70B1-BB10-26A0-DBB1AC13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360A9A-F96A-4A4D-A4AB-BC5212B7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4A4C5-C3F3-910B-7BF9-1153DFF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569983-C4DF-A8DD-1327-48642EAFB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E9300D-F1A6-CA8B-48F7-B9944496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ED852-B65D-40FB-EFDB-750E6930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05526-77B3-D7EA-3EC6-0414BE9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E0F2BA-0570-A22A-6194-07F32342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75ACC20-82B6-7B05-7612-8EBB7BFF35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82" y="172977"/>
            <a:ext cx="1429682" cy="14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B5E97-5C6A-5852-BFEC-A105BD57BD7C}"/>
              </a:ext>
            </a:extLst>
          </p:cNvPr>
          <p:cNvSpPr txBox="1"/>
          <p:nvPr/>
        </p:nvSpPr>
        <p:spPr>
          <a:xfrm>
            <a:off x="1400746" y="477358"/>
            <a:ext cx="10087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ACEAB62-86D6-428F-6AB5-7DBB493D9CA4}"/>
                  </a:ext>
                </a:extLst>
              </p:cNvPr>
              <p:cNvSpPr txBox="1"/>
              <p:nvPr/>
            </p:nvSpPr>
            <p:spPr>
              <a:xfrm>
                <a:off x="1847149" y="1510059"/>
                <a:ext cx="8080513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24202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489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6024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AB62-86D6-428F-6AB5-7DBB493D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49" y="1510059"/>
                <a:ext cx="8080513" cy="887166"/>
              </a:xfrm>
              <a:prstGeom prst="rect">
                <a:avLst/>
              </a:prstGeom>
              <a:blipFill>
                <a:blip r:embed="rId2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AEB2984-46AD-170A-AB4B-918EB01F004A}"/>
                  </a:ext>
                </a:extLst>
              </p:cNvPr>
              <p:cNvSpPr txBox="1"/>
              <p:nvPr/>
            </p:nvSpPr>
            <p:spPr>
              <a:xfrm>
                <a:off x="1300369" y="2289088"/>
                <a:ext cx="10188274" cy="413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3,1.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một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0,75.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không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lăm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489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4,89.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bốn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tám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chín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6024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6,024.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không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trăm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̛.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B2984-46AD-170A-AB4B-918EB01F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69" y="2289088"/>
                <a:ext cx="10188274" cy="4135556"/>
              </a:xfrm>
              <a:prstGeom prst="rect">
                <a:avLst/>
              </a:prstGeom>
              <a:blipFill>
                <a:blip r:embed="rId3"/>
                <a:stretch>
                  <a:fillRect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B5E97-5C6A-5852-BFEC-A105BD57BD7C}"/>
              </a:ext>
            </a:extLst>
          </p:cNvPr>
          <p:cNvSpPr txBox="1"/>
          <p:nvPr/>
        </p:nvSpPr>
        <p:spPr>
          <a:xfrm>
            <a:off x="1579651" y="616505"/>
            <a:ext cx="1008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 các phân số sau dưới dạng số thập phân.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486D25-51F7-D76D-0622-EB9277BE383D}"/>
              </a:ext>
            </a:extLst>
          </p:cNvPr>
          <p:cNvSpPr/>
          <p:nvPr/>
        </p:nvSpPr>
        <p:spPr>
          <a:xfrm>
            <a:off x="954156" y="626165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3ABFD71F-E2DA-DBD3-6CE6-5F4E1CBC2CC1}"/>
                  </a:ext>
                </a:extLst>
              </p:cNvPr>
              <p:cNvSpPr/>
              <p:nvPr/>
            </p:nvSpPr>
            <p:spPr>
              <a:xfrm>
                <a:off x="3289852" y="1302026"/>
                <a:ext cx="5615609" cy="93427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242021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62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200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0,31;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1,75</a:t>
                </a:r>
                <a:r>
                  <a:rPr lang="en-US" sz="3600" dirty="0">
                    <a:solidFill>
                      <a:srgbClr val="24202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BFD71F-E2DA-DBD3-6CE6-5F4E1CBC2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52" y="1302026"/>
                <a:ext cx="5615609" cy="934278"/>
              </a:xfrm>
              <a:prstGeom prst="roundRect">
                <a:avLst/>
              </a:prstGeom>
              <a:blipFill>
                <a:blip r:embed="rId2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7E790EA-D70E-8BC8-CB3A-68D07D99D4EE}"/>
                  </a:ext>
                </a:extLst>
              </p:cNvPr>
              <p:cNvSpPr txBox="1"/>
              <p:nvPr/>
            </p:nvSpPr>
            <p:spPr>
              <a:xfrm>
                <a:off x="1709532" y="2337050"/>
                <a:ext cx="4253948" cy="2857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0,7;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62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0,31;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790EA-D70E-8BC8-CB3A-68D07D99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32" y="2337050"/>
                <a:ext cx="4253948" cy="2857385"/>
              </a:xfrm>
              <a:prstGeom prst="rect">
                <a:avLst/>
              </a:prstGeom>
              <a:blipFill>
                <a:blip r:embed="rId3"/>
                <a:stretch>
                  <a:fillRect b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16E2822-A159-C013-B3D1-9AC6348ED184}"/>
                  </a:ext>
                </a:extLst>
              </p:cNvPr>
              <p:cNvSpPr txBox="1"/>
              <p:nvPr/>
            </p:nvSpPr>
            <p:spPr>
              <a:xfrm>
                <a:off x="7174523" y="2409582"/>
                <a:ext cx="3191608" cy="2859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1,75;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0,625</a:t>
                </a:r>
                <a:endPara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E2822-A159-C013-B3D1-9AC6348E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3" y="2409582"/>
                <a:ext cx="3191608" cy="2859116"/>
              </a:xfrm>
              <a:prstGeom prst="rect">
                <a:avLst/>
              </a:prstGeom>
              <a:blipFill>
                <a:blip r:embed="rId4"/>
                <a:stretch>
                  <a:fillRect l="-382" b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77E4BDC-1876-C067-2B86-FC86949B1E4C}"/>
              </a:ext>
            </a:extLst>
          </p:cNvPr>
          <p:cNvSpPr/>
          <p:nvPr/>
        </p:nvSpPr>
        <p:spPr>
          <a:xfrm>
            <a:off x="1461052" y="646043"/>
            <a:ext cx="1570383" cy="5665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&gt;; &lt;; =?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59D0B0-18F3-1513-84A2-AD4325EC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81" y="1707046"/>
            <a:ext cx="9895468" cy="28748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FC1F3A4-D66B-FEB9-C6C3-7AA35FC8ADE9}"/>
              </a:ext>
            </a:extLst>
          </p:cNvPr>
          <p:cNvSpPr/>
          <p:nvPr/>
        </p:nvSpPr>
        <p:spPr>
          <a:xfrm>
            <a:off x="2564296" y="2087217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6FC927-9869-DEB2-7710-4EA30B4D3ED0}"/>
              </a:ext>
            </a:extLst>
          </p:cNvPr>
          <p:cNvSpPr/>
          <p:nvPr/>
        </p:nvSpPr>
        <p:spPr>
          <a:xfrm>
            <a:off x="2802835" y="2922104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E5F3AF4-EA7F-14E9-E062-14C177CC4275}"/>
              </a:ext>
            </a:extLst>
          </p:cNvPr>
          <p:cNvSpPr/>
          <p:nvPr/>
        </p:nvSpPr>
        <p:spPr>
          <a:xfrm>
            <a:off x="2574235" y="3737112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32B337F-9F03-D109-31B2-B5E760EDA11B}"/>
              </a:ext>
            </a:extLst>
          </p:cNvPr>
          <p:cNvSpPr/>
          <p:nvPr/>
        </p:nvSpPr>
        <p:spPr>
          <a:xfrm>
            <a:off x="8299174" y="2107095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7388D21-5931-8BD7-6F63-920570677984}"/>
              </a:ext>
            </a:extLst>
          </p:cNvPr>
          <p:cNvSpPr/>
          <p:nvPr/>
        </p:nvSpPr>
        <p:spPr>
          <a:xfrm>
            <a:off x="8299174" y="2922103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CE3213D-B262-E1DC-6C31-709568C1EAEF}"/>
              </a:ext>
            </a:extLst>
          </p:cNvPr>
          <p:cNvSpPr/>
          <p:nvPr/>
        </p:nvSpPr>
        <p:spPr>
          <a:xfrm>
            <a:off x="8488017" y="3756990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813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B5E97-5C6A-5852-BFEC-A105BD57BD7C}"/>
              </a:ext>
            </a:extLst>
          </p:cNvPr>
          <p:cNvSpPr txBox="1"/>
          <p:nvPr/>
        </p:nvSpPr>
        <p:spPr>
          <a:xfrm>
            <a:off x="1410686" y="487298"/>
            <a:ext cx="9850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số đo diện tích các căn hộ hai phòng ngủ của một tòa chung cư: 71,5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69,83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71,09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68,93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0ED85D-6164-F2C3-A321-DF8A52029A8D}"/>
              </a:ext>
            </a:extLst>
          </p:cNvPr>
          <p:cNvSpPr txBox="1"/>
          <p:nvPr/>
        </p:nvSpPr>
        <p:spPr>
          <a:xfrm>
            <a:off x="1420625" y="3598245"/>
            <a:ext cx="985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68,93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69,83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71,09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71,5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1995</TotalTime>
  <Words>208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7U170920</cp:lastModifiedBy>
  <cp:revision>43</cp:revision>
  <dcterms:created xsi:type="dcterms:W3CDTF">2023-09-10T01:58:34Z</dcterms:created>
  <dcterms:modified xsi:type="dcterms:W3CDTF">2025-04-21T03:11:16Z</dcterms:modified>
  <cp:category>9Slide.vn</cp:category>
</cp:coreProperties>
</file>