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98" r:id="rId4"/>
    <p:sldId id="261" r:id="rId5"/>
    <p:sldId id="26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-149" y="-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090789-8DE7-F830-D909-C32BE8CC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E6223F-C53B-46F3-AC72-CE6BAA1B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B6C53C-A2C4-762F-F2D6-7B7CCF37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37864-365F-3E9C-B90D-D0F4930B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DD8BA6-E958-FAC0-0279-28AF221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5461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8D66F-E114-1CDB-E76B-723697B7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868306-427A-C2A9-694D-5D4963AF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4E8BF6-CB85-E1DB-1F69-5CFD8A95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6CC5B5-1C39-19BB-A8B4-50834C62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D08E6-9DE2-03D9-8BCF-2C615DAD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2921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CE4F6F-F7A5-F5AA-A689-DA955DAED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FABE16-197E-F2B7-DBC6-17BFEBAF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6D043-0723-214D-C1A7-7F6D601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7F854-C7B7-38E0-D9FD-131229A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756058-016A-B402-56DD-37868D6F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6833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98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7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2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00F1A-4245-7655-BCC8-29F7A446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46FFC6-EE8D-1CE2-E784-617324E7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D1DB7-1E1A-DE9E-F499-609A9C2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3F4597-0C23-4ED9-765D-2B43004F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48516-E799-47DA-6D62-42FB4B0F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7870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9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82CF-EB5B-179E-17AB-CE1BD87A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357E9D-C168-E081-2E08-659A7F9E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68E07E-E4B1-E6E1-F616-4269006D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9CADA-8E1A-CE46-CD24-FDEBE838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AE4FA3-EBEB-7574-32CE-319222DD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49080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39143-CBBC-67E9-E1B4-FB28E9C6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7F3134-1F5C-AEAC-0DFC-5CDE1222B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D5FC34-E8EB-DD39-D03F-B4EBC709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306150-446B-6275-4BFC-6A408F8B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339851-E47C-44FE-5AC8-D423E4EC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0796C5-0C61-699B-C9FB-91C7C0B2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89591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A574B-E11C-411E-BE68-280FBD99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7FD5B8-46B1-9B5F-B4ED-F5619E86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E517DC-1E35-E78D-822B-9E1560C3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8732FE-ACC9-EDB3-DAD6-50A7164C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5D8B0B-DBC3-4033-0593-E5432167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7F1442-5390-1102-23EE-7FA536A3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9B9657-6A6F-BB7C-B7BD-96AB6D7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4D5614-B7A0-A03D-33C4-2CA579B9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34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4ABF8-0C1E-8959-7110-47711A2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BD37CA-7A67-508B-CD17-BDC93608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FA7041-D77B-2F4A-BA81-EF3E5C30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6B46D-C3C5-7CB3-F42C-F5A6083D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564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C40E2B-A3F6-BE72-D56D-E65F96C2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2EB99D-E23E-8A82-D704-A49BDB03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2D139C-86EB-20C0-5165-C8D8F144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32033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B521B-3EF7-D7D5-E097-0EF38094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E9E139-E055-28D0-18C9-A2D1AC85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D83EC3-630E-867D-0388-08547A0D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8AD70D-6C5E-66DB-CCE9-7781F6FC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64813-095D-82B9-CC8F-35C6DA11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32DEC1-7E87-8DB3-C651-AB8440D7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3091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5DAAB-1EC2-C671-CF43-9BE4410C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9C797D-2219-4640-D7AD-B0405934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4C82B4-3A3C-8EB7-7901-FB415350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461889-E942-6A58-3842-D07E0927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FA84-44E1-4A89-AD76-DB66CC0695D2}" type="datetimeFigureOut">
              <a:rPr lang="vi-VN" smtClean="0"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B9BBFA-C78E-616E-201B-99CA2EAC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99B91A-70BF-B160-81F5-16FAF94A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C0ED56-313F-48EC-A3D4-2663324CC1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966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BB6081D-DF11-5879-F888-8209610B1A7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904" y="0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1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3E112-A06D-47E5-0F95-A0CB318F93D7}"/>
              </a:ext>
            </a:extLst>
          </p:cNvPr>
          <p:cNvSpPr txBox="1"/>
          <p:nvPr/>
        </p:nvSpPr>
        <p:spPr>
          <a:xfrm>
            <a:off x="1545336" y="512064"/>
            <a:ext cx="1028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/>
              <a:t>a) Viết rồi đọc phân số chỉ phần đã tô màu của mỗi hình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AFCDBB-5053-C6E4-D84A-1CCB1B84D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34" y="2182177"/>
            <a:ext cx="8978265" cy="3363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5E79A1F-5934-08A8-380C-FB29D45C5DC3}"/>
                  </a:ext>
                </a:extLst>
              </p:cNvPr>
              <p:cNvSpPr txBox="1"/>
              <p:nvPr/>
            </p:nvSpPr>
            <p:spPr>
              <a:xfrm>
                <a:off x="1943100" y="5509260"/>
                <a:ext cx="25603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79A1F-5934-08A8-380C-FB29D45C5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5509260"/>
                <a:ext cx="256032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99722BE-E34E-B88B-51C8-1C9968D6B69C}"/>
                  </a:ext>
                </a:extLst>
              </p:cNvPr>
              <p:cNvSpPr txBox="1"/>
              <p:nvPr/>
            </p:nvSpPr>
            <p:spPr>
              <a:xfrm>
                <a:off x="7600950" y="5463540"/>
                <a:ext cx="25603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722BE-E34E-B88B-51C8-1C9968D6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5463540"/>
                <a:ext cx="256032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862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-93"/>
                <a:ea typeface="+mn-ea"/>
                <a:cs typeface="+mn-cs"/>
              </a:rPr>
              <a:t>1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-9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23E112-A06D-47E5-0F95-A0CB318F93D7}"/>
              </a:ext>
            </a:extLst>
          </p:cNvPr>
          <p:cNvSpPr txBox="1"/>
          <p:nvPr/>
        </p:nvSpPr>
        <p:spPr>
          <a:xfrm>
            <a:off x="1545336" y="512064"/>
            <a:ext cx="1028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prstClr val="black"/>
                </a:solidFill>
              </a:rPr>
              <a:t>b) Viết rồi đọc hỗn số chỉ phần đã tô màu của mỗi hình dưới đây.</a:t>
            </a:r>
          </a:p>
          <a:p>
            <a:pPr lvl="0"/>
            <a:endParaRPr lang="vi-VN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4B110D-0279-7C83-122B-5E5F53BF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977" y="1832610"/>
            <a:ext cx="8048625" cy="2667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C67A72B-202A-9A6B-594B-F679CB147BAA}"/>
                  </a:ext>
                </a:extLst>
              </p:cNvPr>
              <p:cNvSpPr txBox="1"/>
              <p:nvPr/>
            </p:nvSpPr>
            <p:spPr>
              <a:xfrm>
                <a:off x="2800350" y="4583430"/>
                <a:ext cx="25603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67A72B-202A-9A6B-594B-F679CB147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4583430"/>
                <a:ext cx="256032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197BB1A-6DB1-ACCF-3B0D-0F4EB91A63E0}"/>
                  </a:ext>
                </a:extLst>
              </p:cNvPr>
              <p:cNvSpPr txBox="1"/>
              <p:nvPr/>
            </p:nvSpPr>
            <p:spPr>
              <a:xfrm>
                <a:off x="7440930" y="4572000"/>
                <a:ext cx="2560320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97BB1A-6DB1-ACCF-3B0D-0F4EB91A6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30" y="4572000"/>
                <a:ext cx="2560320" cy="1015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54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2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723E112-A06D-47E5-0F95-A0CB318F93D7}"/>
                  </a:ext>
                </a:extLst>
              </p:cNvPr>
              <p:cNvSpPr txBox="1"/>
              <p:nvPr/>
            </p:nvSpPr>
            <p:spPr>
              <a:xfrm>
                <a:off x="1568196" y="459428"/>
                <a:ext cx="10287000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𝟕𝟐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𝟏𝟐𝟎</m:t>
                        </m:r>
                      </m:den>
                    </m:f>
                  </m:oMath>
                </a14:m>
                <a:endParaRPr lang="vi-VN" sz="6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96" y="459428"/>
                <a:ext cx="10287000" cy="898195"/>
              </a:xfrm>
              <a:prstGeom prst="rect">
                <a:avLst/>
              </a:prstGeom>
              <a:blipFill>
                <a:blip r:embed="rId3"/>
                <a:stretch>
                  <a:fillRect l="-1777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2DD69A2-6216-2FD7-94D1-EDF8E70C375F}"/>
                  </a:ext>
                </a:extLst>
              </p:cNvPr>
              <p:cNvSpPr txBox="1"/>
              <p:nvPr/>
            </p:nvSpPr>
            <p:spPr>
              <a:xfrm>
                <a:off x="2414016" y="1430978"/>
                <a:ext cx="10287000" cy="4327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21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35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: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72 :4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120 :4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18 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18  : 6 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20  : 6 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DD69A2-6216-2FD7-94D1-EDF8E70C3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016" y="1430978"/>
                <a:ext cx="10287000" cy="4327723"/>
              </a:xfrm>
              <a:prstGeom prst="rect">
                <a:avLst/>
              </a:prstGeom>
              <a:blipFill>
                <a:blip r:embed="rId4"/>
                <a:stretch>
                  <a:fillRect b="-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17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ass and wheat in a field&#10;&#10;Description automatically generated with medium confidence">
            <a:extLst>
              <a:ext uri="{FF2B5EF4-FFF2-40B4-BE49-F238E27FC236}">
                <a16:creationId xmlns:a16="http://schemas.microsoft.com/office/drawing/2014/main" xmlns="" id="{653DA107-57E9-DD03-688E-69CF81C40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215BA53-CB76-9B55-B30A-28993EABDE12}"/>
              </a:ext>
            </a:extLst>
          </p:cNvPr>
          <p:cNvSpPr/>
          <p:nvPr/>
        </p:nvSpPr>
        <p:spPr>
          <a:xfrm>
            <a:off x="274320" y="374904"/>
            <a:ext cx="11622024" cy="6254496"/>
          </a:xfrm>
          <a:prstGeom prst="roundRect">
            <a:avLst>
              <a:gd name="adj" fmla="val 14268"/>
            </a:avLst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F46CA53-D188-B147-CA4A-A8676E216B3A}"/>
              </a:ext>
            </a:extLst>
          </p:cNvPr>
          <p:cNvSpPr/>
          <p:nvPr/>
        </p:nvSpPr>
        <p:spPr>
          <a:xfrm>
            <a:off x="630936" y="512064"/>
            <a:ext cx="914400" cy="914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#9Slide03 AmpleSoft Bold" panose="02000000000000000000" pitchFamily="2" charset="-93"/>
              </a:rPr>
              <a:t>3</a:t>
            </a:r>
            <a:endParaRPr lang="vi-VN" sz="7200" dirty="0">
              <a:latin typeface="#9Slide03 AmpleSoft Bold" panose="02000000000000000000" pitchFamily="2" charset="-93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723E112-A06D-47E5-0F95-A0CB318F93D7}"/>
                  </a:ext>
                </a:extLst>
              </p:cNvPr>
              <p:cNvSpPr txBox="1"/>
              <p:nvPr/>
            </p:nvSpPr>
            <p:spPr>
              <a:xfrm>
                <a:off x="1682496" y="390848"/>
                <a:ext cx="10287000" cy="1606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𝟑𝟕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4000" b="1" i="1"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3E112-A06D-47E5-0F95-A0CB318F9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96" y="390848"/>
                <a:ext cx="10287000" cy="1606209"/>
              </a:xfrm>
              <a:prstGeom prst="rect">
                <a:avLst/>
              </a:prstGeom>
              <a:blipFill>
                <a:blip r:embed="rId3"/>
                <a:stretch>
                  <a:fillRect l="-2073" t="-6818" b="-6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607F4C8-B422-7431-3D4D-BA0EFFB2869B}"/>
                  </a:ext>
                </a:extLst>
              </p:cNvPr>
              <p:cNvSpPr txBox="1"/>
              <p:nvPr/>
            </p:nvSpPr>
            <p:spPr>
              <a:xfrm>
                <a:off x="457200" y="2343150"/>
                <a:ext cx="4949190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07F4C8-B422-7431-3D4D-BA0EFFB28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343150"/>
                <a:ext cx="4949190" cy="1305037"/>
              </a:xfrm>
              <a:prstGeom prst="rect">
                <a:avLst/>
              </a:prstGeom>
              <a:blipFill>
                <a:blip r:embed="rId4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0B6DD33-1E2B-0041-F1B8-6BDF311BFDF0}"/>
                  </a:ext>
                </a:extLst>
              </p:cNvPr>
              <p:cNvSpPr txBox="1"/>
              <p:nvPr/>
            </p:nvSpPr>
            <p:spPr>
              <a:xfrm>
                <a:off x="5760720" y="2308860"/>
                <a:ext cx="4949190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en-US" sz="199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B6DD33-1E2B-0041-F1B8-6BDF311B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2308860"/>
                <a:ext cx="4949190" cy="1305037"/>
              </a:xfrm>
              <a:prstGeom prst="rect">
                <a:avLst/>
              </a:prstGeom>
              <a:blipFill>
                <a:blip r:embed="rId5"/>
                <a:stretch>
                  <a:fillRect b="-15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243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7U170920</cp:lastModifiedBy>
  <cp:revision>16</cp:revision>
  <dcterms:created xsi:type="dcterms:W3CDTF">2024-08-15T03:29:19Z</dcterms:created>
  <dcterms:modified xsi:type="dcterms:W3CDTF">2025-04-21T03:14:06Z</dcterms:modified>
</cp:coreProperties>
</file>